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54fc4907c916405e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321" r:id="rId3"/>
    <p:sldId id="274" r:id="rId4"/>
    <p:sldId id="267" r:id="rId5"/>
    <p:sldId id="268" r:id="rId6"/>
    <p:sldId id="279" r:id="rId7"/>
    <p:sldId id="269" r:id="rId8"/>
    <p:sldId id="271" r:id="rId9"/>
    <p:sldId id="270" r:id="rId10"/>
    <p:sldId id="272" r:id="rId11"/>
    <p:sldId id="273" r:id="rId12"/>
    <p:sldId id="12525" r:id="rId13"/>
    <p:sldId id="12524" r:id="rId14"/>
    <p:sldId id="280" r:id="rId15"/>
    <p:sldId id="276" r:id="rId16"/>
    <p:sldId id="277" r:id="rId17"/>
    <p:sldId id="278" r:id="rId18"/>
    <p:sldId id="324" r:id="rId19"/>
    <p:sldId id="323" r:id="rId20"/>
    <p:sldId id="330" r:id="rId21"/>
    <p:sldId id="327" r:id="rId22"/>
    <p:sldId id="125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09F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5.wmf"/><Relationship Id="rId7" Type="http://schemas.openxmlformats.org/officeDocument/2006/relationships/image" Target="../media/image78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41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9" Type="http://schemas.openxmlformats.org/officeDocument/2006/relationships/image" Target="../media/image8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6.wmf"/><Relationship Id="rId2" Type="http://schemas.openxmlformats.org/officeDocument/2006/relationships/image" Target="../media/image41.wmf"/><Relationship Id="rId1" Type="http://schemas.openxmlformats.org/officeDocument/2006/relationships/image" Target="../media/image82.wmf"/><Relationship Id="rId6" Type="http://schemas.openxmlformats.org/officeDocument/2006/relationships/image" Target="../media/image7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11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12" Type="http://schemas.openxmlformats.org/officeDocument/2006/relationships/image" Target="../media/image110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5" Type="http://schemas.openxmlformats.org/officeDocument/2006/relationships/image" Target="../media/image10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8.wmf"/><Relationship Id="rId7" Type="http://schemas.openxmlformats.org/officeDocument/2006/relationships/image" Target="../media/image116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11" Type="http://schemas.openxmlformats.org/officeDocument/2006/relationships/image" Target="../media/image59.emf"/><Relationship Id="rId5" Type="http://schemas.openxmlformats.org/officeDocument/2006/relationships/image" Target="../media/image53.wmf"/><Relationship Id="rId10" Type="http://schemas.openxmlformats.org/officeDocument/2006/relationships/image" Target="../media/image58.e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8ADB3-0F46-4BEE-95ED-4FAD19A314D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2541-EDF5-443E-9762-6933ECF4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GV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: </a:t>
            </a:r>
            <a:r>
              <a:rPr lang="en-US" dirty="0" err="1"/>
              <a:t>học</a:t>
            </a:r>
            <a:r>
              <a:rPr lang="en-US" dirty="0"/>
              <a:t> online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Online </a:t>
            </a:r>
            <a:r>
              <a:rPr lang="en-US" dirty="0" err="1"/>
              <a:t>nhé</a:t>
            </a:r>
            <a:r>
              <a:rPr lang="en-US" dirty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280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21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8489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E3B107-3F62-4980-A06C-1F8C57691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B76AD36-7A53-4A5B-A23E-28D9900F3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69D8AE4-B95F-4703-A8AA-F3C57448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D9E9-1115-4A6A-ACAD-BF46EE2A38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35FAE2-54C2-4053-BA2B-AA9AC316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1FBD0E8-5F50-4A7E-9D6F-9DD5DC54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E29F-E0A6-4456-9308-6F7BE34EB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2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4649F9-5E10-4F43-B30F-9AEDC506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5DBB6FB-C899-497F-9D34-6D773DC56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DA3092C-CE25-4417-AE02-FD16BA1B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D9E9-1115-4A6A-ACAD-BF46EE2A38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2CA338-2072-430F-B61D-D2FE773E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C6CC8D2-07D4-4822-B336-A5D134FF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E29F-E0A6-4456-9308-6F7BE34EB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5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5AAB891-CF6D-4F8F-BE17-43E27596A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4816674-9D78-472A-95B0-A04D052D7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C822551-9F84-4ABD-B0CE-CA6E28334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D9E9-1115-4A6A-ACAD-BF46EE2A38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BD7413-352A-4378-A360-9B4A6463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B558761-B58C-47A4-9AAE-9AE2D4EE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E29F-E0A6-4456-9308-6F7BE34EB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title"/>
          </p:nvPr>
        </p:nvSpPr>
        <p:spPr>
          <a:xfrm>
            <a:off x="5802167" y="2329200"/>
            <a:ext cx="51664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body" idx="1"/>
          </p:nvPr>
        </p:nvSpPr>
        <p:spPr>
          <a:xfrm>
            <a:off x="6206733" y="3581933"/>
            <a:ext cx="4762000" cy="17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5" name="Google Shape;15;p20"/>
          <p:cNvGrpSpPr/>
          <p:nvPr/>
        </p:nvGrpSpPr>
        <p:grpSpPr>
          <a:xfrm>
            <a:off x="324066" y="185712"/>
            <a:ext cx="11672863" cy="6534739"/>
            <a:chOff x="243049" y="139284"/>
            <a:chExt cx="8754648" cy="4901054"/>
          </a:xfrm>
        </p:grpSpPr>
        <p:sp>
          <p:nvSpPr>
            <p:cNvPr id="16" name="Google Shape;16;p2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" name="Google Shape;21;p2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2" name="Google Shape;22;p2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" name="Google Shape;24;p2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99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95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90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68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4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7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8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9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ECA2E9-C4A0-4352-B7B0-A41B2ADE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F21257C-E52C-42CE-9244-D09F4BD4A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2E7B630-A44E-4637-89B0-BA692D96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D9E9-1115-4A6A-ACAD-BF46EE2A38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B792FF4-C518-491B-9E53-4626F333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8DCFC5-089D-4FD2-98F0-20F8B136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E29F-E0A6-4456-9308-6F7BE34EB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5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5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37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9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7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7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0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8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C539D0-724D-4B1C-8D09-2A506DA7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CA01BC9-6DA3-41B1-A0FB-014B5507E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AEC97D-1121-45C4-8295-A8053898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D9E9-1115-4A6A-ACAD-BF46EE2A38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61C8ACE-802A-4488-958A-C6219683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242A2AC-C2AC-4378-9815-38869118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E29F-E0A6-4456-9308-6F7BE34EB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96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1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5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8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0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1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6E04F-7D08-4D01-8705-62A6A4F3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C81CE24-7370-440B-9C34-DDD25340A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EBE3E58-6C88-4D5E-9716-BB2A8ECAE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0D8D808-634A-4F75-A224-04EA8922B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D9E9-1115-4A6A-ACAD-BF46EE2A38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693E578-8199-4174-8B70-9B6473F9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C4BF6C-20DA-47FF-A27F-C1991C38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E29F-E0A6-4456-9308-6F7BE34EB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2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5A2B9A-C247-4A1A-A66D-68A46CC0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EDFF1E1-1450-48B5-9340-9666B37BF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9E069D9-2B53-4051-B4BF-2CFBB6750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DE51467-3346-4335-BD27-EBD35971B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7CB36F2-5504-4DBD-AE3B-58A47D2CF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305DB62-74B4-4428-A592-516F28E4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D9E9-1115-4A6A-ACAD-BF46EE2A38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3924188-F142-4D7B-AFB4-47B85163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790233F-5DAC-46E3-AA62-3C291115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E29F-E0A6-4456-9308-6F7BE34EB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7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3A41FD-4A09-4C0C-8EF5-B499022B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759AE98-2A25-42F9-BD14-3F8CDE30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D9E9-1115-4A6A-ACAD-BF46EE2A38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201510-4D2E-4A17-9250-867495B2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AFBA892-0670-43BE-A455-1BF8AC6E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E29F-E0A6-4456-9308-6F7BE34EB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9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748AA16-1300-4A53-9B6F-45FFEDCD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D9E9-1115-4A6A-ACAD-BF46EE2A38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BE88DCF-C710-41EF-85F3-8B2BF081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75DDD66-97BF-4418-B15D-DFBA4CB0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E29F-E0A6-4456-9308-6F7BE34EB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8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B71D9E-D118-4860-9179-460326C9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C3E24D8-F4CC-4992-808E-F0C7B4AD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9BDE32F-A8AD-481B-8A70-65C24C0AA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1A3DC7-7815-49B7-8686-8F2115C7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D9E9-1115-4A6A-ACAD-BF46EE2A38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326486-F505-4B71-910E-2D660893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F88A633-46FE-4D6E-96CB-884C81C4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E29F-E0A6-4456-9308-6F7BE34EB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4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61332C-7467-4985-ADE6-9C59E99C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D3F661E-1EE4-4AA0-A370-0FCBE0CD5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C558A80-20DF-491C-A60F-FD492FD31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5AE6701-509B-4096-AE0E-278A4677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D9E9-1115-4A6A-ACAD-BF46EE2A38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EF48E06-3EA8-4B03-9B66-0BAE5B19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89D1F34-C0F5-40BE-8AEA-617CE839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E29F-E0A6-4456-9308-6F7BE34EB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1C9BF62-D4C9-4ABE-B714-AFF9D0E6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39B21B4-D614-4EF6-A8BA-B1D57CF7B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E6E3FB6-0004-4C6B-A0A4-64A76DAD1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D9E9-1115-4A6A-ACAD-BF46EE2A38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C7C1029-22BA-4860-9379-A3440E2C1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6CBB0EF-E55E-465D-8D94-FC3B26989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5E29F-E0A6-4456-9308-6F7BE34EB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3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80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emf"/><Relationship Id="rId18" Type="http://schemas.microsoft.com/office/2007/relationships/hdphoto" Target="../media/hdphoto1.wdp"/><Relationship Id="rId3" Type="http://schemas.openxmlformats.org/officeDocument/2006/relationships/image" Target="../media/image7.png"/><Relationship Id="rId21" Type="http://schemas.openxmlformats.org/officeDocument/2006/relationships/oleObject" Target="../embeddings/oleObject5.bin"/><Relationship Id="rId7" Type="http://schemas.openxmlformats.org/officeDocument/2006/relationships/image" Target="../media/image2.wmf"/><Relationship Id="rId12" Type="http://schemas.openxmlformats.org/officeDocument/2006/relationships/image" Target="../media/image9.emf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emf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wmf"/><Relationship Id="rId5" Type="http://schemas.openxmlformats.org/officeDocument/2006/relationships/image" Target="../media/image8.emf"/><Relationship Id="rId15" Type="http://schemas.openxmlformats.org/officeDocument/2006/relationships/image" Target="../media/image12.emf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4.bin"/><Relationship Id="rId4" Type="http://schemas.openxmlformats.org/officeDocument/2006/relationships/hyperlink" Target="Ti&#7871;t%2044%20ho&#7841;t%20&#273;&#7897;ng%20m&#7903;%20&#273;&#7847;u.gsp" TargetMode="External"/><Relationship Id="rId9" Type="http://schemas.openxmlformats.org/officeDocument/2006/relationships/image" Target="../media/image3.wmf"/><Relationship Id="rId14" Type="http://schemas.openxmlformats.org/officeDocument/2006/relationships/image" Target="../media/image11.emf"/><Relationship Id="rId22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.bin"/><Relationship Id="rId18" Type="http://schemas.openxmlformats.org/officeDocument/2006/relationships/image" Target="../media/image55.wmf"/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34" Type="http://schemas.openxmlformats.org/officeDocument/2006/relationships/image" Target="../media/image57.wmf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33.bin"/><Relationship Id="rId25" Type="http://schemas.openxmlformats.org/officeDocument/2006/relationships/image" Target="../media/image26.png"/><Relationship Id="rId33" Type="http://schemas.openxmlformats.org/officeDocument/2006/relationships/oleObject" Target="../embeddings/oleObject35.bin"/><Relationship Id="rId38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oleObject" Target="../embeddings/oleObject37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58.e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34.bin"/><Relationship Id="rId31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53.wmf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oleObject" Target="../embeddings/oleObject36.bin"/><Relationship Id="rId8" Type="http://schemas.openxmlformats.org/officeDocument/2006/relationships/image" Target="../media/image50.wmf"/><Relationship Id="rId3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6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68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emf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62.wmf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64.wmf"/><Relationship Id="rId19" Type="http://schemas.openxmlformats.org/officeDocument/2006/relationships/image" Target="../media/image69.png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21" Type="http://schemas.openxmlformats.org/officeDocument/2006/relationships/image" Target="../media/image32.png"/><Relationship Id="rId7" Type="http://schemas.openxmlformats.org/officeDocument/2006/relationships/image" Target="../media/image19.wmf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21.wmf"/><Relationship Id="rId5" Type="http://schemas.openxmlformats.org/officeDocument/2006/relationships/image" Target="../media/image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30.png"/><Relationship Id="rId4" Type="http://schemas.openxmlformats.org/officeDocument/2006/relationships/hyperlink" Target="g&#243;c%20c&#243;%20&#273;&#7881;nh%20n&#7857;m%20b&#234;n%20ngo&#224;i%20&#273;&#432;&#7901;ng%20tr&#242;n.gsp" TargetMode="External"/><Relationship Id="rId9" Type="http://schemas.openxmlformats.org/officeDocument/2006/relationships/image" Target="../media/image20.wmf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7.pn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70.wmf"/><Relationship Id="rId10" Type="http://schemas.openxmlformats.org/officeDocument/2006/relationships/image" Target="../media/image61.e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7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56.bin"/><Relationship Id="rId18" Type="http://schemas.openxmlformats.org/officeDocument/2006/relationships/oleObject" Target="../embeddings/oleObject58.bin"/><Relationship Id="rId3" Type="http://schemas.openxmlformats.org/officeDocument/2006/relationships/image" Target="../media/image7.png"/><Relationship Id="rId21" Type="http://schemas.openxmlformats.org/officeDocument/2006/relationships/image" Target="../media/image79.emf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6.wmf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23" Type="http://schemas.openxmlformats.org/officeDocument/2006/relationships/image" Target="../media/image80.emf"/><Relationship Id="rId10" Type="http://schemas.openxmlformats.org/officeDocument/2006/relationships/image" Target="../media/image75.wmf"/><Relationship Id="rId19" Type="http://schemas.openxmlformats.org/officeDocument/2006/relationships/image" Target="../media/image78.wmf"/><Relationship Id="rId4" Type="http://schemas.openxmlformats.org/officeDocument/2006/relationships/image" Target="../media/image81.e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77.wmf"/><Relationship Id="rId22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65.bin"/><Relationship Id="rId18" Type="http://schemas.openxmlformats.org/officeDocument/2006/relationships/oleObject" Target="../embeddings/oleObject67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84.wmf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83.wmf"/><Relationship Id="rId19" Type="http://schemas.openxmlformats.org/officeDocument/2006/relationships/image" Target="../media/image86.wmf"/><Relationship Id="rId4" Type="http://schemas.openxmlformats.org/officeDocument/2006/relationships/image" Target="../media/image81.e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0.png"/><Relationship Id="rId5" Type="http://schemas.openxmlformats.org/officeDocument/2006/relationships/image" Target="../media/image89.wmf"/><Relationship Id="rId4" Type="http://schemas.openxmlformats.org/officeDocument/2006/relationships/oleObject" Target="../embeddings/oleObject6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73.bin"/><Relationship Id="rId18" Type="http://schemas.microsoft.com/office/2007/relationships/hdphoto" Target="../media/hdphoto2.wdp"/><Relationship Id="rId26" Type="http://schemas.openxmlformats.org/officeDocument/2006/relationships/image" Target="../media/image30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95.wmf"/><Relationship Id="rId17" Type="http://schemas.openxmlformats.org/officeDocument/2006/relationships/image" Target="../media/image98.png"/><Relationship Id="rId25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7.wmf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28.png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94.wmf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96.wmf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103.wmf"/><Relationship Id="rId18" Type="http://schemas.openxmlformats.org/officeDocument/2006/relationships/image" Target="../media/image105.wmf"/><Relationship Id="rId26" Type="http://schemas.openxmlformats.org/officeDocument/2006/relationships/image" Target="../media/image109.wmf"/><Relationship Id="rId3" Type="http://schemas.openxmlformats.org/officeDocument/2006/relationships/image" Target="../media/image7.png"/><Relationship Id="rId21" Type="http://schemas.openxmlformats.org/officeDocument/2006/relationships/oleObject" Target="../embeddings/oleObject83.bin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79.bin"/><Relationship Id="rId17" Type="http://schemas.openxmlformats.org/officeDocument/2006/relationships/oleObject" Target="../embeddings/oleObject81.bin"/><Relationship Id="rId25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2.emf"/><Relationship Id="rId20" Type="http://schemas.openxmlformats.org/officeDocument/2006/relationships/image" Target="../media/image106.wmf"/><Relationship Id="rId29" Type="http://schemas.openxmlformats.org/officeDocument/2006/relationships/oleObject" Target="../embeddings/oleObject87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102.wmf"/><Relationship Id="rId24" Type="http://schemas.openxmlformats.org/officeDocument/2006/relationships/image" Target="../media/image108.wmf"/><Relationship Id="rId5" Type="http://schemas.openxmlformats.org/officeDocument/2006/relationships/image" Target="../media/image99.wmf"/><Relationship Id="rId15" Type="http://schemas.openxmlformats.org/officeDocument/2006/relationships/image" Target="../media/image104.wmf"/><Relationship Id="rId23" Type="http://schemas.openxmlformats.org/officeDocument/2006/relationships/oleObject" Target="../embeddings/oleObject84.bin"/><Relationship Id="rId28" Type="http://schemas.openxmlformats.org/officeDocument/2006/relationships/image" Target="../media/image110.wmf"/><Relationship Id="rId10" Type="http://schemas.openxmlformats.org/officeDocument/2006/relationships/oleObject" Target="../embeddings/oleObject78.bin"/><Relationship Id="rId19" Type="http://schemas.openxmlformats.org/officeDocument/2006/relationships/oleObject" Target="../embeddings/oleObject82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80.bin"/><Relationship Id="rId22" Type="http://schemas.openxmlformats.org/officeDocument/2006/relationships/image" Target="../media/image107.wmf"/><Relationship Id="rId27" Type="http://schemas.openxmlformats.org/officeDocument/2006/relationships/oleObject" Target="../embeddings/oleObject86.bin"/><Relationship Id="rId30" Type="http://schemas.openxmlformats.org/officeDocument/2006/relationships/image" Target="../media/image11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oleObject" Target="../embeddings/oleObject90.bin"/><Relationship Id="rId26" Type="http://schemas.openxmlformats.org/officeDocument/2006/relationships/oleObject" Target="../embeddings/oleObject94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13.wmf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7.wmf"/><Relationship Id="rId25" Type="http://schemas.openxmlformats.org/officeDocument/2006/relationships/image" Target="../media/image115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29" Type="http://schemas.openxmlformats.org/officeDocument/2006/relationships/image" Target="../media/image117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oleObject" Target="../embeddings/oleObject93.bin"/><Relationship Id="rId5" Type="http://schemas.openxmlformats.org/officeDocument/2006/relationships/image" Target="../media/image119.png"/><Relationship Id="rId15" Type="http://schemas.openxmlformats.org/officeDocument/2006/relationships/image" Target="../media/image16.wmf"/><Relationship Id="rId23" Type="http://schemas.openxmlformats.org/officeDocument/2006/relationships/image" Target="../media/image114.wmf"/><Relationship Id="rId28" Type="http://schemas.openxmlformats.org/officeDocument/2006/relationships/oleObject" Target="../embeddings/oleObject95.bin"/><Relationship Id="rId10" Type="http://schemas.openxmlformats.org/officeDocument/2006/relationships/image" Target="../media/image124.png"/><Relationship Id="rId19" Type="http://schemas.openxmlformats.org/officeDocument/2006/relationships/image" Target="../media/image18.wmf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2.bin"/><Relationship Id="rId27" Type="http://schemas.openxmlformats.org/officeDocument/2006/relationships/image" Target="../media/image11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microsoft.com/office/2007/relationships/hdphoto" Target="../media/hdphoto1.wdp"/><Relationship Id="rId5" Type="http://schemas.openxmlformats.org/officeDocument/2006/relationships/image" Target="../media/image16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21" Type="http://schemas.openxmlformats.org/officeDocument/2006/relationships/image" Target="../media/image32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wmf"/><Relationship Id="rId19" Type="http://schemas.openxmlformats.org/officeDocument/2006/relationships/image" Target="../media/image30.png"/><Relationship Id="rId4" Type="http://schemas.openxmlformats.org/officeDocument/2006/relationships/hyperlink" Target="G&#243;c%20c&#243;%20&#273;&#7881;nh%20n&#7857;m%20trong%20&#273;&#432;&#7901;ng%20tr&#242;n.gsp" TargetMode="Externa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9.wmf"/><Relationship Id="rId1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15.bin"/><Relationship Id="rId19" Type="http://schemas.microsoft.com/office/2007/relationships/hdphoto" Target="../media/hdphoto1.wdp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5.wmf"/><Relationship Id="rId3" Type="http://schemas.openxmlformats.org/officeDocument/2006/relationships/image" Target="../media/image7.pn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3.bin"/><Relationship Id="rId1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4.wmf"/><Relationship Id="rId5" Type="http://schemas.openxmlformats.org/officeDocument/2006/relationships/image" Target="../media/image42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Hình ảnh 32">
            <a:extLst>
              <a:ext uri="{FF2B5EF4-FFF2-40B4-BE49-F238E27FC236}">
                <a16:creationId xmlns:a16="http://schemas.microsoft.com/office/drawing/2014/main" id="{FFC62DE4-AB07-4950-BC03-21918167F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6598"/>
            <a:ext cx="12177713" cy="6866056"/>
          </a:xfrm>
          <a:prstGeom prst="rect">
            <a:avLst/>
          </a:prstGeom>
        </p:spPr>
      </p:pic>
      <p:pic>
        <p:nvPicPr>
          <p:cNvPr id="17" name="Hình ảnh 16">
            <a:hlinkClick r:id="rId4" action="ppaction://hlinkfile"/>
            <a:extLst>
              <a:ext uri="{FF2B5EF4-FFF2-40B4-BE49-F238E27FC236}">
                <a16:creationId xmlns:a16="http://schemas.microsoft.com/office/drawing/2014/main" id="{A310A69F-14CC-413E-BF63-6689E8ABF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6273" y="739276"/>
            <a:ext cx="3147041" cy="4787877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40759CB-58DF-4F94-B273-8E067C1302DF}"/>
              </a:ext>
            </a:extLst>
          </p:cNvPr>
          <p:cNvSpPr txBox="1"/>
          <p:nvPr/>
        </p:nvSpPr>
        <p:spPr>
          <a:xfrm>
            <a:off x="909368" y="3138854"/>
            <a:ext cx="73546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8A8DFE-B2FF-42D0-8411-DA6AA7F2DEDF}"/>
              </a:ext>
            </a:extLst>
          </p:cNvPr>
          <p:cNvSpPr/>
          <p:nvPr/>
        </p:nvSpPr>
        <p:spPr>
          <a:xfrm>
            <a:off x="1304722" y="1399487"/>
            <a:ext cx="7253025" cy="15389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vẽ</a:t>
            </a:r>
            <a:b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</a:b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bởi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tuyến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O.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45FC6178-0E16-4F97-B6D0-0598FF1733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978676"/>
              </p:ext>
            </p:extLst>
          </p:nvPr>
        </p:nvGraphicFramePr>
        <p:xfrm>
          <a:off x="3475673" y="3929380"/>
          <a:ext cx="28400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6" imgW="1091880" imgH="241200" progId="Equation.DSMT4">
                  <p:embed/>
                </p:oleObj>
              </mc:Choice>
              <mc:Fallback>
                <p:oleObj name="Equation" r:id="rId6" imgW="1091880" imgH="241200" progId="Equation.DSMT4">
                  <p:embed/>
                  <p:pic>
                    <p:nvPicPr>
                      <p:cNvPr id="20" name="Đối tượng 19">
                        <a:extLst>
                          <a:ext uri="{FF2B5EF4-FFF2-40B4-BE49-F238E27FC236}">
                            <a16:creationId xmlns:a16="http://schemas.microsoft.com/office/drawing/2014/main" id="{45FC6178-0E16-4F97-B6D0-0598FF173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75673" y="3929380"/>
                        <a:ext cx="2840037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0970195A-30ED-412C-907D-2E8BECD67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401665"/>
              </p:ext>
            </p:extLst>
          </p:nvPr>
        </p:nvGraphicFramePr>
        <p:xfrm>
          <a:off x="6699250" y="4747578"/>
          <a:ext cx="10398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8" imgW="355320" imgH="228600" progId="Equation.DSMT4">
                  <p:embed/>
                </p:oleObj>
              </mc:Choice>
              <mc:Fallback>
                <p:oleObj name="Equation" r:id="rId8" imgW="355320" imgH="228600" progId="Equation.DSMT4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0970195A-30ED-412C-907D-2E8BECD670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99250" y="4747578"/>
                        <a:ext cx="1039813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B55C7475-84B8-4FCC-B507-76054988D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188215"/>
              </p:ext>
            </p:extLst>
          </p:nvPr>
        </p:nvGraphicFramePr>
        <p:xfrm>
          <a:off x="3224213" y="5570538"/>
          <a:ext cx="1003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0" imgW="342720" imgH="215640" progId="Equation.DSMT4">
                  <p:embed/>
                </p:oleObj>
              </mc:Choice>
              <mc:Fallback>
                <p:oleObj name="Equation" r:id="rId10" imgW="342720" imgH="21564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B55C7475-84B8-4FCC-B507-76054988D5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24213" y="5570538"/>
                        <a:ext cx="100330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585F-2B57-4029-853D-9BC7CABA17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6814" y="1194957"/>
            <a:ext cx="469392" cy="25908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2314B67-6CE0-48F4-8C86-BAE91F8F95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8260" y="2549465"/>
            <a:ext cx="947296" cy="1029273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BCAD5870-0659-4354-BA75-A6386A916E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4693">
            <a:off x="10580045" y="2414002"/>
            <a:ext cx="683041" cy="932704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306E4A-A18B-4B02-8DD9-0903909EC1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50175" y="2938451"/>
            <a:ext cx="465305" cy="709036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E798D3D7-9811-44C3-A83C-6CBEDA4CB7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72845" y="2480716"/>
            <a:ext cx="1055498" cy="560441"/>
          </a:xfrm>
          <a:prstGeom prst="rect">
            <a:avLst/>
          </a:prstGeom>
        </p:spPr>
      </p:pic>
      <p:sp>
        <p:nvSpPr>
          <p:cNvPr id="25" name="TextBox 27">
            <a:extLst>
              <a:ext uri="{FF2B5EF4-FFF2-40B4-BE49-F238E27FC236}">
                <a16:creationId xmlns:a16="http://schemas.microsoft.com/office/drawing/2014/main" id="{9778E71D-4DC0-4C95-A66F-0321A20D7265}"/>
              </a:ext>
            </a:extLst>
          </p:cNvPr>
          <p:cNvSpPr txBox="1"/>
          <p:nvPr/>
        </p:nvSpPr>
        <p:spPr>
          <a:xfrm>
            <a:off x="3428270" y="137391"/>
            <a:ext cx="5348359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F74139C8-C16A-4F26-97BD-A82DBCC1809D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008" b="94361" l="5181" r="88601">
                        <a14:foregroundMark x1="37306" y1="87970" x2="37306" y2="87970"/>
                        <a14:foregroundMark x1="37306" y1="87970" x2="37306" y2="87970"/>
                        <a14:foregroundMark x1="23834" y1="94361" x2="23834" y2="94361"/>
                        <a14:foregroundMark x1="23834" y1="94361" x2="23834" y2="94361"/>
                        <a14:foregroundMark x1="81865" y1="10902" x2="81865" y2="10902"/>
                        <a14:foregroundMark x1="83420" y1="3383" x2="83420" y2="3383"/>
                        <a14:foregroundMark x1="87565" y1="32331" x2="87565" y2="32331"/>
                        <a14:foregroundMark x1="87565" y1="33459" x2="87565" y2="33459"/>
                        <a14:foregroundMark x1="87047" y1="29323" x2="87047" y2="29323"/>
                        <a14:foregroundMark x1="87047" y1="30827" x2="87047" y2="30827"/>
                        <a14:foregroundMark x1="86010" y1="31203" x2="86010" y2="31203"/>
                        <a14:foregroundMark x1="86010" y1="31203" x2="86010" y2="31203"/>
                        <a14:foregroundMark x1="79275" y1="40977" x2="79275" y2="40977"/>
                        <a14:foregroundMark x1="73057" y1="16917" x2="73057" y2="16917"/>
                        <a14:foregroundMark x1="16580" y1="10902" x2="16580" y2="10902"/>
                        <a14:foregroundMark x1="16580" y1="10902" x2="16580" y2="10902"/>
                        <a14:foregroundMark x1="17098" y1="9398" x2="17098" y2="9398"/>
                        <a14:foregroundMark x1="19171" y1="15789" x2="19171" y2="15789"/>
                        <a14:foregroundMark x1="9845" y1="22180" x2="9845" y2="22180"/>
                        <a14:foregroundMark x1="5181" y1="23684" x2="5181" y2="23684"/>
                        <a14:foregroundMark x1="17617" y1="24812" x2="17617" y2="24812"/>
                        <a14:foregroundMark x1="79275" y1="10902" x2="79275" y2="1090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19" y="449784"/>
            <a:ext cx="1384265" cy="1907847"/>
          </a:xfrm>
          <a:prstGeom prst="rect">
            <a:avLst/>
          </a:prstGeom>
        </p:spPr>
      </p:pic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BEEABDED-CAD1-4C7A-9D17-0E81616328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544385"/>
              </p:ext>
            </p:extLst>
          </p:nvPr>
        </p:nvGraphicFramePr>
        <p:xfrm>
          <a:off x="7645083" y="4763135"/>
          <a:ext cx="10398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0970195A-30ED-412C-907D-2E8BECD670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45083" y="4763135"/>
                        <a:ext cx="1039812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Đối tượng 25">
            <a:extLst>
              <a:ext uri="{FF2B5EF4-FFF2-40B4-BE49-F238E27FC236}">
                <a16:creationId xmlns:a16="http://schemas.microsoft.com/office/drawing/2014/main" id="{738E4135-0C9D-4F3D-9C52-B3B830C616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875640"/>
              </p:ext>
            </p:extLst>
          </p:nvPr>
        </p:nvGraphicFramePr>
        <p:xfrm>
          <a:off x="8583613" y="4770755"/>
          <a:ext cx="9286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1" imgW="317160" imgH="215640" progId="Equation.DSMT4">
                  <p:embed/>
                </p:oleObj>
              </mc:Choice>
              <mc:Fallback>
                <p:oleObj name="Equation" r:id="rId21" imgW="317160" imgH="215640" progId="Equation.DSMT4">
                  <p:embed/>
                  <p:pic>
                    <p:nvPicPr>
                      <p:cNvPr id="23" name="Đối tượng 22">
                        <a:extLst>
                          <a:ext uri="{FF2B5EF4-FFF2-40B4-BE49-F238E27FC236}">
                            <a16:creationId xmlns:a16="http://schemas.microsoft.com/office/drawing/2014/main" id="{BEEABDED-CAD1-4C7A-9D17-0E81616328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583613" y="4770755"/>
                        <a:ext cx="928687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ng 1">
            <a:extLst>
              <a:ext uri="{FF2B5EF4-FFF2-40B4-BE49-F238E27FC236}">
                <a16:creationId xmlns:a16="http://schemas.microsoft.com/office/drawing/2014/main" id="{5400144F-7BFB-44DE-9A1C-DFA92EC43F01}"/>
              </a:ext>
            </a:extLst>
          </p:cNvPr>
          <p:cNvSpPr/>
          <p:nvPr/>
        </p:nvSpPr>
        <p:spPr>
          <a:xfrm rot="4523089">
            <a:off x="9359526" y="2781138"/>
            <a:ext cx="1135086" cy="1170129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ng 27">
            <a:extLst>
              <a:ext uri="{FF2B5EF4-FFF2-40B4-BE49-F238E27FC236}">
                <a16:creationId xmlns:a16="http://schemas.microsoft.com/office/drawing/2014/main" id="{508CCF53-A198-4164-B693-F037E9DE4744}"/>
              </a:ext>
            </a:extLst>
          </p:cNvPr>
          <p:cNvSpPr/>
          <p:nvPr/>
        </p:nvSpPr>
        <p:spPr>
          <a:xfrm rot="2108392">
            <a:off x="8120815" y="2097990"/>
            <a:ext cx="1967618" cy="2137282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ng 28">
            <a:extLst>
              <a:ext uri="{FF2B5EF4-FFF2-40B4-BE49-F238E27FC236}">
                <a16:creationId xmlns:a16="http://schemas.microsoft.com/office/drawing/2014/main" id="{A0008076-707D-46B0-AE58-F221214E91FB}"/>
              </a:ext>
            </a:extLst>
          </p:cNvPr>
          <p:cNvSpPr/>
          <p:nvPr/>
        </p:nvSpPr>
        <p:spPr>
          <a:xfrm rot="2108392">
            <a:off x="8305945" y="2226505"/>
            <a:ext cx="1625523" cy="1912089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6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5" grpId="0" animBg="1"/>
      <p:bldP spid="2" grpId="0" animBg="1"/>
      <p:bldP spid="2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Hình ảnh 79">
            <a:extLst>
              <a:ext uri="{FF2B5EF4-FFF2-40B4-BE49-F238E27FC236}">
                <a16:creationId xmlns:a16="http://schemas.microsoft.com/office/drawing/2014/main" id="{576FB2A0-2E7F-4623-AC64-23D88F8D9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85"/>
            <a:ext cx="12177713" cy="68660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3469" y="1093554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2893" y="4087433"/>
            <a:ext cx="3228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 Giả thiết, kết luận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0" name="Đường nối Thẳng 1">
            <a:extLst>
              <a:ext uri="{FF2B5EF4-FFF2-40B4-BE49-F238E27FC236}">
                <a16:creationId xmlns:a16="http://schemas.microsoft.com/office/drawing/2014/main" id="{24CF8615-02BD-41E4-B244-1741D2399173}"/>
              </a:ext>
            </a:extLst>
          </p:cNvPr>
          <p:cNvCxnSpPr>
            <a:cxnSpLocks/>
          </p:cNvCxnSpPr>
          <p:nvPr/>
        </p:nvCxnSpPr>
        <p:spPr>
          <a:xfrm>
            <a:off x="1508007" y="4772776"/>
            <a:ext cx="0" cy="18241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2">
            <a:extLst>
              <a:ext uri="{FF2B5EF4-FFF2-40B4-BE49-F238E27FC236}">
                <a16:creationId xmlns:a16="http://schemas.microsoft.com/office/drawing/2014/main" id="{A3692E11-3D75-4D0E-8615-C56835989D36}"/>
              </a:ext>
            </a:extLst>
          </p:cNvPr>
          <p:cNvCxnSpPr>
            <a:cxnSpLocks/>
          </p:cNvCxnSpPr>
          <p:nvPr/>
        </p:nvCxnSpPr>
        <p:spPr>
          <a:xfrm>
            <a:off x="798990" y="5821978"/>
            <a:ext cx="5737446" cy="71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ộp Văn bản 3">
            <a:extLst>
              <a:ext uri="{FF2B5EF4-FFF2-40B4-BE49-F238E27FC236}">
                <a16:creationId xmlns:a16="http://schemas.microsoft.com/office/drawing/2014/main" id="{0FD9ACE6-5D23-48DB-BF8F-FD407037EA8A}"/>
              </a:ext>
            </a:extLst>
          </p:cNvPr>
          <p:cNvSpPr txBox="1"/>
          <p:nvPr/>
        </p:nvSpPr>
        <p:spPr>
          <a:xfrm>
            <a:off x="798990" y="5253609"/>
            <a:ext cx="92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13" name="Hộp Văn bản 4">
            <a:extLst>
              <a:ext uri="{FF2B5EF4-FFF2-40B4-BE49-F238E27FC236}">
                <a16:creationId xmlns:a16="http://schemas.microsoft.com/office/drawing/2014/main" id="{CBE14526-CFA7-446C-BA19-F3615429C4F5}"/>
              </a:ext>
            </a:extLst>
          </p:cNvPr>
          <p:cNvSpPr txBox="1"/>
          <p:nvPr/>
        </p:nvSpPr>
        <p:spPr>
          <a:xfrm>
            <a:off x="821772" y="5965274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6791" y="4545565"/>
            <a:ext cx="60960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(O), 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dây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AB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CD.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M,N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chính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giữa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     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MN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cắt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AB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E, MN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cắt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AC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H 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993383"/>
              </p:ext>
            </p:extLst>
          </p:nvPr>
        </p:nvGraphicFramePr>
        <p:xfrm>
          <a:off x="5170488" y="5003800"/>
          <a:ext cx="4810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5" imgW="317160" imgH="291960" progId="Equation.DSMT4">
                  <p:embed/>
                </p:oleObj>
              </mc:Choice>
              <mc:Fallback>
                <p:oleObj name="Equation" r:id="rId5" imgW="317160" imgH="2919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5003800"/>
                        <a:ext cx="481012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046565"/>
              </p:ext>
            </p:extLst>
          </p:nvPr>
        </p:nvGraphicFramePr>
        <p:xfrm>
          <a:off x="6055424" y="5003695"/>
          <a:ext cx="4810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7" imgW="317160" imgH="291960" progId="Equation.DSMT4">
                  <p:embed/>
                </p:oleObj>
              </mc:Choice>
              <mc:Fallback>
                <p:oleObj name="Equation" r:id="rId7" imgW="317160" imgH="29196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5424" y="5003695"/>
                        <a:ext cx="481012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799749" y="6123359"/>
          <a:ext cx="7889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9" imgW="520560" imgH="177480" progId="Equation.DSMT4">
                  <p:embed/>
                </p:oleObj>
              </mc:Choice>
              <mc:Fallback>
                <p:oleObj name="Equation" r:id="rId9" imgW="52056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749" y="6123359"/>
                        <a:ext cx="788988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630260" y="5876635"/>
            <a:ext cx="2034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là tam giác cân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AutoShape 5"/>
          <p:cNvSpPr>
            <a:spLocks noChangeAspect="1" noChangeArrowheads="1" noTextEdit="1"/>
          </p:cNvSpPr>
          <p:nvPr/>
        </p:nvSpPr>
        <p:spPr bwMode="auto">
          <a:xfrm>
            <a:off x="1363663" y="1498600"/>
            <a:ext cx="29003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1717675" y="1689100"/>
            <a:ext cx="2270125" cy="2268538"/>
          </a:xfrm>
          <a:prstGeom prst="ellips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2016125" y="2055813"/>
            <a:ext cx="73025" cy="160655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2016125" y="2055813"/>
            <a:ext cx="1906587" cy="114300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487738" y="1884363"/>
            <a:ext cx="53975" cy="39688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V="1">
            <a:off x="1719263" y="1884363"/>
            <a:ext cx="1768475" cy="100647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1716088" y="2422525"/>
            <a:ext cx="125412" cy="4762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1725613" y="3233738"/>
            <a:ext cx="134937" cy="6667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2698750" y="1612900"/>
            <a:ext cx="125412" cy="14287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H="1">
            <a:off x="2717800" y="1593850"/>
            <a:ext cx="96837" cy="18097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3825875" y="2422525"/>
            <a:ext cx="200025" cy="5715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>
            <a:off x="3863975" y="2336800"/>
            <a:ext cx="104775" cy="19050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2557463" y="2378075"/>
            <a:ext cx="271462" cy="368300"/>
            <a:chOff x="1611" y="1498"/>
            <a:chExt cx="171" cy="232"/>
          </a:xfrm>
        </p:grpSpPr>
        <p:sp>
          <p:nvSpPr>
            <p:cNvPr id="58" name="Oval 18"/>
            <p:cNvSpPr>
              <a:spLocks noChangeArrowheads="1"/>
            </p:cNvSpPr>
            <p:nvPr/>
          </p:nvSpPr>
          <p:spPr bwMode="auto">
            <a:xfrm>
              <a:off x="1617" y="149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1617" y="1498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1611" y="1538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2027238" y="2651125"/>
            <a:ext cx="328612" cy="304800"/>
            <a:chOff x="1277" y="1670"/>
            <a:chExt cx="207" cy="192"/>
          </a:xfrm>
        </p:grpSpPr>
        <p:sp>
          <p:nvSpPr>
            <p:cNvPr id="55" name="Oval 22"/>
            <p:cNvSpPr>
              <a:spLocks noChangeArrowheads="1"/>
            </p:cNvSpPr>
            <p:nvPr/>
          </p:nvSpPr>
          <p:spPr bwMode="auto">
            <a:xfrm>
              <a:off x="1277" y="1691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23"/>
            <p:cNvSpPr>
              <a:spLocks noChangeArrowheads="1"/>
            </p:cNvSpPr>
            <p:nvPr/>
          </p:nvSpPr>
          <p:spPr bwMode="auto">
            <a:xfrm>
              <a:off x="1277" y="1691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4"/>
            <p:cNvSpPr>
              <a:spLocks noChangeArrowheads="1"/>
            </p:cNvSpPr>
            <p:nvPr/>
          </p:nvSpPr>
          <p:spPr bwMode="auto">
            <a:xfrm>
              <a:off x="1328" y="1670"/>
              <a:ext cx="1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2833688" y="2805113"/>
            <a:ext cx="357187" cy="371475"/>
            <a:chOff x="1785" y="1767"/>
            <a:chExt cx="225" cy="234"/>
          </a:xfrm>
        </p:grpSpPr>
        <p:sp>
          <p:nvSpPr>
            <p:cNvPr id="52" name="Oval 26"/>
            <p:cNvSpPr>
              <a:spLocks noChangeArrowheads="1"/>
            </p:cNvSpPr>
            <p:nvPr/>
          </p:nvSpPr>
          <p:spPr bwMode="auto">
            <a:xfrm>
              <a:off x="1785" y="1767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1785" y="1767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1846" y="1809"/>
              <a:ext cx="1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oup 33"/>
          <p:cNvGrpSpPr>
            <a:grpSpLocks/>
          </p:cNvGrpSpPr>
          <p:nvPr/>
        </p:nvGrpSpPr>
        <p:grpSpPr bwMode="auto">
          <a:xfrm>
            <a:off x="1773238" y="1793875"/>
            <a:ext cx="261937" cy="304800"/>
            <a:chOff x="1117" y="1130"/>
            <a:chExt cx="165" cy="192"/>
          </a:xfrm>
        </p:grpSpPr>
        <p:sp>
          <p:nvSpPr>
            <p:cNvPr id="49" name="Oval 30"/>
            <p:cNvSpPr>
              <a:spLocks noChangeArrowheads="1"/>
            </p:cNvSpPr>
            <p:nvPr/>
          </p:nvSpPr>
          <p:spPr bwMode="auto">
            <a:xfrm>
              <a:off x="1258" y="1283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31"/>
            <p:cNvSpPr>
              <a:spLocks noChangeArrowheads="1"/>
            </p:cNvSpPr>
            <p:nvPr/>
          </p:nvSpPr>
          <p:spPr bwMode="auto">
            <a:xfrm>
              <a:off x="1258" y="1283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1117" y="1130"/>
              <a:ext cx="1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37"/>
          <p:cNvGrpSpPr>
            <a:grpSpLocks/>
          </p:cNvGrpSpPr>
          <p:nvPr/>
        </p:nvGrpSpPr>
        <p:grpSpPr bwMode="auto">
          <a:xfrm>
            <a:off x="1946275" y="3643313"/>
            <a:ext cx="247650" cy="322263"/>
            <a:chOff x="1226" y="2295"/>
            <a:chExt cx="156" cy="203"/>
          </a:xfrm>
        </p:grpSpPr>
        <p:sp>
          <p:nvSpPr>
            <p:cNvPr id="46" name="Oval 34"/>
            <p:cNvSpPr>
              <a:spLocks noChangeArrowheads="1"/>
            </p:cNvSpPr>
            <p:nvPr/>
          </p:nvSpPr>
          <p:spPr bwMode="auto">
            <a:xfrm>
              <a:off x="1304" y="2295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35"/>
            <p:cNvSpPr>
              <a:spLocks noChangeArrowheads="1"/>
            </p:cNvSpPr>
            <p:nvPr/>
          </p:nvSpPr>
          <p:spPr bwMode="auto">
            <a:xfrm>
              <a:off x="1304" y="2295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1226" y="2306"/>
              <a:ext cx="1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oup 41"/>
          <p:cNvGrpSpPr>
            <a:grpSpLocks/>
          </p:cNvGrpSpPr>
          <p:nvPr/>
        </p:nvGrpSpPr>
        <p:grpSpPr bwMode="auto">
          <a:xfrm>
            <a:off x="3903663" y="3117850"/>
            <a:ext cx="330200" cy="304800"/>
            <a:chOff x="2459" y="1964"/>
            <a:chExt cx="208" cy="192"/>
          </a:xfrm>
        </p:grpSpPr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2459" y="2003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2459" y="2003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2511" y="1964"/>
              <a:ext cx="1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Group 45"/>
          <p:cNvGrpSpPr>
            <a:grpSpLocks/>
          </p:cNvGrpSpPr>
          <p:nvPr/>
        </p:nvGrpSpPr>
        <p:grpSpPr bwMode="auto">
          <a:xfrm>
            <a:off x="1458913" y="2767013"/>
            <a:ext cx="300037" cy="304800"/>
            <a:chOff x="919" y="1743"/>
            <a:chExt cx="189" cy="192"/>
          </a:xfrm>
        </p:grpSpPr>
        <p:sp>
          <p:nvSpPr>
            <p:cNvPr id="40" name="Oval 42"/>
            <p:cNvSpPr>
              <a:spLocks noChangeArrowheads="1"/>
            </p:cNvSpPr>
            <p:nvPr/>
          </p:nvSpPr>
          <p:spPr bwMode="auto">
            <a:xfrm>
              <a:off x="1071" y="1809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3"/>
            <p:cNvSpPr>
              <a:spLocks noChangeArrowheads="1"/>
            </p:cNvSpPr>
            <p:nvPr/>
          </p:nvSpPr>
          <p:spPr bwMode="auto">
            <a:xfrm>
              <a:off x="1071" y="180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919" y="1743"/>
              <a:ext cx="1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49"/>
          <p:cNvGrpSpPr>
            <a:grpSpLocks/>
          </p:cNvGrpSpPr>
          <p:nvPr/>
        </p:nvGrpSpPr>
        <p:grpSpPr bwMode="auto">
          <a:xfrm>
            <a:off x="3468688" y="1593850"/>
            <a:ext cx="292100" cy="309563"/>
            <a:chOff x="2185" y="1004"/>
            <a:chExt cx="184" cy="195"/>
          </a:xfrm>
        </p:grpSpPr>
        <p:sp>
          <p:nvSpPr>
            <p:cNvPr id="37" name="Oval 46"/>
            <p:cNvSpPr>
              <a:spLocks noChangeArrowheads="1"/>
            </p:cNvSpPr>
            <p:nvPr/>
          </p:nvSpPr>
          <p:spPr bwMode="auto">
            <a:xfrm>
              <a:off x="2185" y="1175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47"/>
            <p:cNvSpPr>
              <a:spLocks noChangeArrowheads="1"/>
            </p:cNvSpPr>
            <p:nvPr/>
          </p:nvSpPr>
          <p:spPr bwMode="auto">
            <a:xfrm>
              <a:off x="2185" y="1175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>
              <a:off x="2205" y="1004"/>
              <a:ext cx="1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7186246" y="1146895"/>
            <a:ext cx="2496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 Hướng dẫn:  </a:t>
            </a:r>
            <a:endParaRPr lang="en-US" sz="2800" b="1">
              <a:solidFill>
                <a:srgbClr val="FF0000"/>
              </a:solidFill>
            </a:endParaRP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/>
        </p:nvGraphicFramePr>
        <p:xfrm>
          <a:off x="8641960" y="2493243"/>
          <a:ext cx="14430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11" imgW="952200" imgH="241200" progId="Equation.DSMT4">
                  <p:embed/>
                </p:oleObj>
              </mc:Choice>
              <mc:Fallback>
                <p:oleObj name="Equation" r:id="rId11" imgW="952200" imgH="241200" progId="Equation.DSMT4">
                  <p:embed/>
                  <p:pic>
                    <p:nvPicPr>
                      <p:cNvPr id="68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1960" y="2493243"/>
                        <a:ext cx="1443038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7722220" y="1689100"/>
            <a:ext cx="2876741" cy="461665"/>
            <a:chOff x="7508031" y="3883419"/>
            <a:chExt cx="2876741" cy="461665"/>
          </a:xfrm>
        </p:grpSpPr>
        <p:sp>
          <p:nvSpPr>
            <p:cNvPr id="70" name="Rectangle 69"/>
            <p:cNvSpPr/>
            <p:nvPr/>
          </p:nvSpPr>
          <p:spPr>
            <a:xfrm>
              <a:off x="8273297" y="3883419"/>
              <a:ext cx="21114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là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 tam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giác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cân</a:t>
              </a:r>
              <a:endParaRPr lang="en-US" dirty="0"/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/>
          </p:nvGraphicFramePr>
          <p:xfrm>
            <a:off x="7508031" y="3982488"/>
            <a:ext cx="788988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5" name="Equation" r:id="rId13" imgW="520560" imgH="177480" progId="Equation.DSMT4">
                    <p:embed/>
                  </p:oleObj>
                </mc:Choice>
                <mc:Fallback>
                  <p:oleObj name="Equation" r:id="rId13" imgW="520560" imgH="177480" progId="Equation.DSMT4">
                    <p:embed/>
                    <p:pic>
                      <p:nvPicPr>
                        <p:cNvPr id="71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8031" y="3982488"/>
                          <a:ext cx="788988" cy="2635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81629"/>
              </p:ext>
            </p:extLst>
          </p:nvPr>
        </p:nvGraphicFramePr>
        <p:xfrm>
          <a:off x="6515100" y="3482975"/>
          <a:ext cx="24987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15" imgW="1650960" imgH="507960" progId="Equation.DSMT4">
                  <p:embed/>
                </p:oleObj>
              </mc:Choice>
              <mc:Fallback>
                <p:oleObj name="Equation" r:id="rId15" imgW="1650960" imgH="507960" progId="Equation.DSMT4">
                  <p:embed/>
                  <p:pic>
                    <p:nvPicPr>
                      <p:cNvPr id="74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3482975"/>
                        <a:ext cx="2498725" cy="752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528402"/>
              </p:ext>
            </p:extLst>
          </p:nvPr>
        </p:nvGraphicFramePr>
        <p:xfrm>
          <a:off x="9412288" y="3481388"/>
          <a:ext cx="24987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17" imgW="1650960" imgH="507960" progId="Equation.DSMT4">
                  <p:embed/>
                </p:oleObj>
              </mc:Choice>
              <mc:Fallback>
                <p:oleObj name="Equation" r:id="rId17" imgW="1650960" imgH="507960" progId="Equation.DSMT4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2288" y="3481388"/>
                        <a:ext cx="2498725" cy="752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7801042" y="4260131"/>
            <a:ext cx="3019314" cy="462428"/>
            <a:chOff x="7589519" y="4155460"/>
            <a:chExt cx="3019314" cy="462428"/>
          </a:xfrm>
        </p:grpSpPr>
        <p:sp>
          <p:nvSpPr>
            <p:cNvPr id="77" name="Rectangle 76"/>
            <p:cNvSpPr/>
            <p:nvPr/>
          </p:nvSpPr>
          <p:spPr>
            <a:xfrm>
              <a:off x="7589519" y="4156223"/>
              <a:ext cx="6719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Mà </a:t>
              </a:r>
              <a:endParaRPr lang="en-US"/>
            </a:p>
          </p:txBody>
        </p:sp>
        <p:graphicFrame>
          <p:nvGraphicFramePr>
            <p:cNvPr id="78" name="Object 77"/>
            <p:cNvGraphicFramePr>
              <a:graphicFrameLocks noChangeAspect="1"/>
            </p:cNvGraphicFramePr>
            <p:nvPr/>
          </p:nvGraphicFramePr>
          <p:xfrm>
            <a:off x="8222821" y="4155460"/>
            <a:ext cx="2386012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8" name="Equation" r:id="rId19" imgW="1574640" imgH="291960" progId="Equation.DSMT4">
                    <p:embed/>
                  </p:oleObj>
                </mc:Choice>
                <mc:Fallback>
                  <p:oleObj name="Equation" r:id="rId19" imgW="1574640" imgH="291960" progId="Equation.DSMT4">
                    <p:embed/>
                    <p:pic>
                      <p:nvPicPr>
                        <p:cNvPr id="78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2821" y="4155460"/>
                          <a:ext cx="2386012" cy="431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" name="TextBox 27">
            <a:extLst>
              <a:ext uri="{FF2B5EF4-FFF2-40B4-BE49-F238E27FC236}">
                <a16:creationId xmlns:a16="http://schemas.microsoft.com/office/drawing/2014/main" id="{47F00289-3FFB-44DE-9DC5-7EC189935D69}"/>
              </a:ext>
            </a:extLst>
          </p:cNvPr>
          <p:cNvSpPr txBox="1"/>
          <p:nvPr/>
        </p:nvSpPr>
        <p:spPr>
          <a:xfrm>
            <a:off x="1725523" y="79519"/>
            <a:ext cx="8331930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52F1FD76-E53F-4517-A552-969B13E4210E}"/>
              </a:ext>
            </a:extLst>
          </p:cNvPr>
          <p:cNvSpPr/>
          <p:nvPr/>
        </p:nvSpPr>
        <p:spPr>
          <a:xfrm>
            <a:off x="6374485" y="3328106"/>
            <a:ext cx="5719515" cy="144466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 Box 14">
            <a:extLst>
              <a:ext uri="{FF2B5EF4-FFF2-40B4-BE49-F238E27FC236}">
                <a16:creationId xmlns:a16="http://schemas.microsoft.com/office/drawing/2014/main" id="{0D228BCD-DB34-4A91-8FD3-AC4C0CF7D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001" y="5273644"/>
            <a:ext cx="2514600" cy="40005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Thời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gian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: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phút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3" name="Picture 14" descr="C:\Program Files\Windows Sidebar\Gadgets\DigitalClock.Gadget\images\background.png">
            <a:extLst>
              <a:ext uri="{FF2B5EF4-FFF2-40B4-BE49-F238E27FC236}">
                <a16:creationId xmlns:a16="http://schemas.microsoft.com/office/drawing/2014/main" id="{F1B537C5-00DF-4357-85B4-A9F6C074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88" y="5902442"/>
            <a:ext cx="1403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4" descr="C:\Program Files\Windows Sidebar\Gadgets\DigitalClock.Gadget\images\0.png">
            <a:extLst>
              <a:ext uri="{FF2B5EF4-FFF2-40B4-BE49-F238E27FC236}">
                <a16:creationId xmlns:a16="http://schemas.microsoft.com/office/drawing/2014/main" id="{5EABB7BF-B76A-417A-A0AE-5377CFE6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5" descr="C:\Program Files\Windows Sidebar\Gadgets\DigitalClock.Gadget\images\1.png">
            <a:extLst>
              <a:ext uri="{FF2B5EF4-FFF2-40B4-BE49-F238E27FC236}">
                <a16:creationId xmlns:a16="http://schemas.microsoft.com/office/drawing/2014/main" id="{41F693C8-57A2-4803-BDDE-1605E0F39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6" descr="C:\Program Files\Windows Sidebar\Gadgets\DigitalClock.Gadget\images\2.png">
            <a:extLst>
              <a:ext uri="{FF2B5EF4-FFF2-40B4-BE49-F238E27FC236}">
                <a16:creationId xmlns:a16="http://schemas.microsoft.com/office/drawing/2014/main" id="{3199F648-3482-45BE-9F9A-AB677F1AF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7" descr="C:\Program Files\Windows Sidebar\Gadgets\DigitalClock.Gadget\images\3.png">
            <a:extLst>
              <a:ext uri="{FF2B5EF4-FFF2-40B4-BE49-F238E27FC236}">
                <a16:creationId xmlns:a16="http://schemas.microsoft.com/office/drawing/2014/main" id="{2E7C57AD-15CA-48D2-9216-FD0D2991E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8" descr="C:\Program Files\Windows Sidebar\Gadgets\DigitalClock.Gadget\images\4.png">
            <a:extLst>
              <a:ext uri="{FF2B5EF4-FFF2-40B4-BE49-F238E27FC236}">
                <a16:creationId xmlns:a16="http://schemas.microsoft.com/office/drawing/2014/main" id="{DFFAC3D9-1FAE-4602-B10E-D68B7326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9" descr="C:\Program Files\Windows Sidebar\Gadgets\DigitalClock.Gadget\images\5.png">
            <a:extLst>
              <a:ext uri="{FF2B5EF4-FFF2-40B4-BE49-F238E27FC236}">
                <a16:creationId xmlns:a16="http://schemas.microsoft.com/office/drawing/2014/main" id="{E9E57E31-CCA3-420D-9CD3-14759DB4F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0" descr="C:\Program Files\Windows Sidebar\Gadgets\DigitalClock.Gadget\images\6.png">
            <a:extLst>
              <a:ext uri="{FF2B5EF4-FFF2-40B4-BE49-F238E27FC236}">
                <a16:creationId xmlns:a16="http://schemas.microsoft.com/office/drawing/2014/main" id="{F5BEDECB-ADB9-4DED-B80F-FA5805E10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1" descr="C:\Program Files\Windows Sidebar\Gadgets\DigitalClock.Gadget\images\7.png">
            <a:extLst>
              <a:ext uri="{FF2B5EF4-FFF2-40B4-BE49-F238E27FC236}">
                <a16:creationId xmlns:a16="http://schemas.microsoft.com/office/drawing/2014/main" id="{4A82B193-A959-421A-BFCB-F81DCA949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2" descr="C:\Program Files\Windows Sidebar\Gadgets\DigitalClock.Gadget\images\8.png">
            <a:extLst>
              <a:ext uri="{FF2B5EF4-FFF2-40B4-BE49-F238E27FC236}">
                <a16:creationId xmlns:a16="http://schemas.microsoft.com/office/drawing/2014/main" id="{AAF784C7-AA63-4CF4-9097-40C71FB3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3" descr="C:\Program Files\Windows Sidebar\Gadgets\DigitalClock.Gadget\images\9.png">
            <a:extLst>
              <a:ext uri="{FF2B5EF4-FFF2-40B4-BE49-F238E27FC236}">
                <a16:creationId xmlns:a16="http://schemas.microsoft.com/office/drawing/2014/main" id="{E1007D4A-798E-4D79-983E-2D4DF6125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4" descr="C:\Program Files\Windows Sidebar\Gadgets\DigitalClock.Gadget\images\0.png">
            <a:extLst>
              <a:ext uri="{FF2B5EF4-FFF2-40B4-BE49-F238E27FC236}">
                <a16:creationId xmlns:a16="http://schemas.microsoft.com/office/drawing/2014/main" id="{EC751B7B-091D-4F66-A59C-042C55C5A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5" descr="C:\Program Files\Windows Sidebar\Gadgets\DigitalClock.Gadget\images\1.png">
            <a:extLst>
              <a:ext uri="{FF2B5EF4-FFF2-40B4-BE49-F238E27FC236}">
                <a16:creationId xmlns:a16="http://schemas.microsoft.com/office/drawing/2014/main" id="{A32CE284-D0D3-447C-BAD3-AF00A8E2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16" descr="C:\Program Files\Windows Sidebar\Gadgets\DigitalClock.Gadget\images\2.png">
            <a:extLst>
              <a:ext uri="{FF2B5EF4-FFF2-40B4-BE49-F238E27FC236}">
                <a16:creationId xmlns:a16="http://schemas.microsoft.com/office/drawing/2014/main" id="{C9D236BF-A24E-4B8C-8EF4-19249D519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7" descr="C:\Program Files\Windows Sidebar\Gadgets\DigitalClock.Gadget\images\3.png">
            <a:extLst>
              <a:ext uri="{FF2B5EF4-FFF2-40B4-BE49-F238E27FC236}">
                <a16:creationId xmlns:a16="http://schemas.microsoft.com/office/drawing/2014/main" id="{6C44B3BF-DC6D-47F0-8268-65EF16272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8" descr="C:\Program Files\Windows Sidebar\Gadgets\DigitalClock.Gadget\images\4.png">
            <a:extLst>
              <a:ext uri="{FF2B5EF4-FFF2-40B4-BE49-F238E27FC236}">
                <a16:creationId xmlns:a16="http://schemas.microsoft.com/office/drawing/2014/main" id="{55892956-98C3-4851-BA4D-D855CE050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9" descr="C:\Program Files\Windows Sidebar\Gadgets\DigitalClock.Gadget\images\5.png">
            <a:extLst>
              <a:ext uri="{FF2B5EF4-FFF2-40B4-BE49-F238E27FC236}">
                <a16:creationId xmlns:a16="http://schemas.microsoft.com/office/drawing/2014/main" id="{49EC2033-FBEB-4994-8C7B-3FA1BA1E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5" descr="C:\Program Files\Windows Sidebar\Gadgets\DigitalClock.Gadget\images\1.png">
            <a:extLst>
              <a:ext uri="{FF2B5EF4-FFF2-40B4-BE49-F238E27FC236}">
                <a16:creationId xmlns:a16="http://schemas.microsoft.com/office/drawing/2014/main" id="{CDF402A0-A348-4C94-A0D5-97E2B025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26" y="6148357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4" descr="C:\Program Files\Windows Sidebar\Gadgets\DigitalClock.Gadget\images\0.png">
            <a:extLst>
              <a:ext uri="{FF2B5EF4-FFF2-40B4-BE49-F238E27FC236}">
                <a16:creationId xmlns:a16="http://schemas.microsoft.com/office/drawing/2014/main" id="{3A57D009-098F-4944-B058-4D23CF7AF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26" y="6148357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6" descr="C:\Program Files\Windows Sidebar\Gadgets\DigitalClock.Gadget\images\2.png">
            <a:extLst>
              <a:ext uri="{FF2B5EF4-FFF2-40B4-BE49-F238E27FC236}">
                <a16:creationId xmlns:a16="http://schemas.microsoft.com/office/drawing/2014/main" id="{A42577D9-B2FC-4F2F-A2B2-7AE5AB046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26" y="6148357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4" descr="C:\Program Files\Windows Sidebar\Gadgets\DigitalClock.Gadget\images\cn.png">
            <a:extLst>
              <a:ext uri="{FF2B5EF4-FFF2-40B4-BE49-F238E27FC236}">
                <a16:creationId xmlns:a16="http://schemas.microsoft.com/office/drawing/2014/main" id="{4617081B-2DE4-4238-A593-651FEC06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76" y="6168994"/>
            <a:ext cx="1095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4" descr="C:\Program Files\Windows Sidebar\Gadgets\DigitalClock.Gadget\images\0.png">
            <a:extLst>
              <a:ext uri="{FF2B5EF4-FFF2-40B4-BE49-F238E27FC236}">
                <a16:creationId xmlns:a16="http://schemas.microsoft.com/office/drawing/2014/main" id="{E2A7BA7E-E0BC-459E-BEC2-7C97612E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B8CE811-D873-446C-95CA-B8D7E2EA6B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107919"/>
              </p:ext>
            </p:extLst>
          </p:nvPr>
        </p:nvGraphicFramePr>
        <p:xfrm>
          <a:off x="9224662" y="2148367"/>
          <a:ext cx="272069" cy="39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33" imgW="139680" imgH="203040" progId="Equation.DSMT4">
                  <p:embed/>
                </p:oleObj>
              </mc:Choice>
              <mc:Fallback>
                <p:oleObj name="Equation" r:id="rId33" imgW="139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9224662" y="2148367"/>
                        <a:ext cx="272069" cy="39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749E947-BE2F-40E6-907D-D6C6D82A6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852498"/>
              </p:ext>
            </p:extLst>
          </p:nvPr>
        </p:nvGraphicFramePr>
        <p:xfrm>
          <a:off x="9776662" y="2967355"/>
          <a:ext cx="2730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35" imgW="272754" imgH="396207" progId="Equation.DSMT4">
                  <p:embed/>
                </p:oleObj>
              </mc:Choice>
              <mc:Fallback>
                <p:oleObj name="Equation" r:id="rId35" imgW="272754" imgH="3962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9776662" y="2967355"/>
                        <a:ext cx="27305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AD8A849-2CE8-44EE-AE8D-2CF979472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559074"/>
              </p:ext>
            </p:extLst>
          </p:nvPr>
        </p:nvGraphicFramePr>
        <p:xfrm>
          <a:off x="8585223" y="2958465"/>
          <a:ext cx="2730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37" imgW="272754" imgH="396207" progId="Equation.DSMT4">
                  <p:embed/>
                </p:oleObj>
              </mc:Choice>
              <mc:Fallback>
                <p:oleObj name="Equation" r:id="rId37" imgW="272754" imgH="3962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8585223" y="2958465"/>
                        <a:ext cx="27305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6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6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67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67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69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69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7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71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76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76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77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77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nodeType="withEffect">
                                  <p:stCondLst>
                                    <p:cond delay="79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79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nodeType="withEffect">
                                  <p:stCondLst>
                                    <p:cond delay="82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nodeType="withEffect">
                                  <p:stCondLst>
                                    <p:cond delay="820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nodeType="withEffect">
                                  <p:stCondLst>
                                    <p:cond delay="83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nodeType="withEffect">
                                  <p:stCondLst>
                                    <p:cond delay="83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840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nodeType="withEffect">
                                  <p:stCondLst>
                                    <p:cond delay="84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86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nodeType="withEffect">
                                  <p:stCondLst>
                                    <p:cond delay="86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nodeType="withEffect">
                                  <p:stCondLst>
                                    <p:cond delay="87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nodeType="withEffect">
                                  <p:stCondLst>
                                    <p:cond delay="87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nodeType="withEffect">
                                  <p:stCondLst>
                                    <p:cond delay="89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xit" presetSubtype="0" fill="hold" nodeType="withEffect">
                                  <p:stCondLst>
                                    <p:cond delay="890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xit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nodeType="withEffect">
                                  <p:stCondLst>
                                    <p:cond delay="9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nodeType="withEffect">
                                  <p:stCondLst>
                                    <p:cond delay="9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92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xit" presetSubtype="0" fill="hold" nodeType="withEffect">
                                  <p:stCondLst>
                                    <p:cond delay="920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93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xit" presetSubtype="0" fill="hold" nodeType="withEffect">
                                  <p:stCondLst>
                                    <p:cond delay="930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nodeType="withEffect">
                                  <p:stCondLst>
                                    <p:cond delay="94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nodeType="withEffect">
                                  <p:stCondLst>
                                    <p:cond delay="94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nodeType="withEffect">
                                  <p:stCondLst>
                                    <p:cond delay="95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nodeType="withEffect">
                                  <p:stCondLst>
                                    <p:cond delay="95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nodeType="withEffect">
                                  <p:stCondLst>
                                    <p:cond delay="96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xit" presetSubtype="0" fill="hold" nodeType="withEffect">
                                  <p:stCondLst>
                                    <p:cond delay="96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nodeType="with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nodeType="with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nodeType="withEffect">
                                  <p:stCondLst>
                                    <p:cond delay="980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xit" presetSubtype="0" fill="hold" nodeType="withEffect">
                                  <p:stCondLst>
                                    <p:cond delay="98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nodeType="withEffect">
                                  <p:stCondLst>
                                    <p:cond delay="99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nodeType="withEffect">
                                  <p:stCondLst>
                                    <p:cond delay="99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nodeType="withEffect">
                                  <p:stCondLst>
                                    <p:cond delay="1010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nodeType="withEffect">
                                  <p:stCondLst>
                                    <p:cond delay="101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xit" presetSubtype="0" fill="hold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nodeType="withEffect">
                                  <p:stCondLst>
                                    <p:cond delay="103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103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nodeType="withEffect">
                                  <p:stCondLst>
                                    <p:cond delay="104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xit" presetSubtype="0" fill="hold" nodeType="withEffect">
                                  <p:stCondLst>
                                    <p:cond delay="1040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nodeType="withEffect">
                                  <p:stCondLst>
                                    <p:cond delay="105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1050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nodeType="withEffect">
                                  <p:stCondLst>
                                    <p:cond delay="106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xit" presetSubtype="0" fill="hold" nodeType="withEffect">
                                  <p:stCondLst>
                                    <p:cond delay="106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nodeType="withEffect">
                                  <p:stCondLst>
                                    <p:cond delay="107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107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nodeType="withEffect">
                                  <p:stCondLst>
                                    <p:cond delay="108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nodeType="withEffect">
                                  <p:stCondLst>
                                    <p:cond delay="108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nodeType="withEffect">
                                  <p:stCondLst>
                                    <p:cond delay="109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109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nodeType="withEffect">
                                  <p:stCondLst>
                                    <p:cond delay="111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nodeType="withEffect">
                                  <p:stCondLst>
                                    <p:cond delay="11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nodeType="withEffect">
                                  <p:stCondLst>
                                    <p:cond delay="112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112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nodeType="withEffect">
                                  <p:stCondLst>
                                    <p:cond delay="113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nodeType="withEffect">
                                  <p:stCondLst>
                                    <p:cond delay="113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nodeType="withEffect">
                                  <p:stCondLst>
                                    <p:cond delay="114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1140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nodeType="withEffect">
                                  <p:stCondLst>
                                    <p:cond delay="1150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nodeType="withEffect">
                                  <p:stCondLst>
                                    <p:cond delay="1150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nodeType="withEffect">
                                  <p:stCondLst>
                                    <p:cond delay="116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116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nodeType="withEffect">
                                  <p:stCondLst>
                                    <p:cond delay="117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nodeType="withEffect">
                                  <p:stCondLst>
                                    <p:cond delay="117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nodeType="withEffect">
                                  <p:stCondLst>
                                    <p:cond delay="118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118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nodeType="withEffect">
                                  <p:stCondLst>
                                    <p:cond delay="119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nodeType="withEffect">
                                  <p:stCondLst>
                                    <p:cond delay="1190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1" fill="hold">
                      <p:stCondLst>
                        <p:cond delay="indefinite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6" fill="hold">
                      <p:stCondLst>
                        <p:cond delay="indefinite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fill="hold">
                      <p:stCondLst>
                        <p:cond delay="indefinite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4" fill="hold">
                      <p:stCondLst>
                        <p:cond delay="indefinite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" grpId="0"/>
      <p:bldP spid="4" grpId="0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65" grpId="0"/>
      <p:bldP spid="3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77DA9806-4916-4FA9-A9D1-1E93C377C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-65524"/>
            <a:ext cx="12177713" cy="6866056"/>
          </a:xfrm>
          <a:prstGeom prst="rect">
            <a:avLst/>
          </a:prstGeom>
        </p:spPr>
      </p:pic>
      <p:sp>
        <p:nvSpPr>
          <p:cNvPr id="3" name="Hộp Văn bản 19">
            <a:extLst>
              <a:ext uri="{FF2B5EF4-FFF2-40B4-BE49-F238E27FC236}">
                <a16:creationId xmlns:a16="http://schemas.microsoft.com/office/drawing/2014/main" id="{A282EA69-9672-418B-9B2A-01AAEC08E50A}"/>
              </a:ext>
            </a:extLst>
          </p:cNvPr>
          <p:cNvSpPr txBox="1"/>
          <p:nvPr/>
        </p:nvSpPr>
        <p:spPr>
          <a:xfrm>
            <a:off x="733232" y="1003991"/>
            <a:ext cx="703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170" y="1822817"/>
            <a:ext cx="8426807" cy="26308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2646" y="5854009"/>
            <a:ext cx="6171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Đỉnh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E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(O)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2645" y="6345048"/>
            <a:ext cx="8547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(O)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FD46F80A-482E-4C2F-B419-C6D9043AF3AF}"/>
              </a:ext>
            </a:extLst>
          </p:cNvPr>
          <p:cNvSpPr txBox="1"/>
          <p:nvPr/>
        </p:nvSpPr>
        <p:spPr>
          <a:xfrm>
            <a:off x="1697895" y="124131"/>
            <a:ext cx="8331930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2554D25-903B-4DBC-B56F-F495B9F4778F}"/>
              </a:ext>
            </a:extLst>
          </p:cNvPr>
          <p:cNvSpPr txBox="1"/>
          <p:nvPr/>
        </p:nvSpPr>
        <p:spPr>
          <a:xfrm>
            <a:off x="1544006" y="4317010"/>
            <a:ext cx="232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EDC, EAB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E86B510-437D-4AD6-9564-07B5415222FF}"/>
              </a:ext>
            </a:extLst>
          </p:cNvPr>
          <p:cNvSpPr txBox="1"/>
          <p:nvPr/>
        </p:nvSpPr>
        <p:spPr>
          <a:xfrm>
            <a:off x="4371994" y="4268762"/>
            <a:ext cx="242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6A6CB05-E9CB-4915-B63C-8A72DB9258E6}"/>
              </a:ext>
            </a:extLst>
          </p:cNvPr>
          <p:cNvSpPr txBox="1"/>
          <p:nvPr/>
        </p:nvSpPr>
        <p:spPr>
          <a:xfrm>
            <a:off x="7112668" y="4281177"/>
            <a:ext cx="326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EC, 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(C,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3936" y="1557401"/>
            <a:ext cx="7620000" cy="5045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 ở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Hình ảnh 18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2EB5099E-9042-40B2-B8DD-0E4F2F90D4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8" b="94361" l="5181" r="88601">
                        <a14:foregroundMark x1="37306" y1="87970" x2="37306" y2="87970"/>
                        <a14:foregroundMark x1="37306" y1="87970" x2="37306" y2="87970"/>
                        <a14:foregroundMark x1="23834" y1="94361" x2="23834" y2="94361"/>
                        <a14:foregroundMark x1="23834" y1="94361" x2="23834" y2="94361"/>
                        <a14:foregroundMark x1="81865" y1="10902" x2="81865" y2="10902"/>
                        <a14:foregroundMark x1="83420" y1="3383" x2="83420" y2="3383"/>
                        <a14:foregroundMark x1="87565" y1="32331" x2="87565" y2="32331"/>
                        <a14:foregroundMark x1="87565" y1="33459" x2="87565" y2="33459"/>
                        <a14:foregroundMark x1="87047" y1="29323" x2="87047" y2="29323"/>
                        <a14:foregroundMark x1="87047" y1="30827" x2="87047" y2="30827"/>
                        <a14:foregroundMark x1="86010" y1="31203" x2="86010" y2="31203"/>
                        <a14:foregroundMark x1="86010" y1="31203" x2="86010" y2="31203"/>
                        <a14:foregroundMark x1="79275" y1="40977" x2="79275" y2="40977"/>
                        <a14:foregroundMark x1="73057" y1="16917" x2="73057" y2="16917"/>
                        <a14:foregroundMark x1="16580" y1="10902" x2="16580" y2="10902"/>
                        <a14:foregroundMark x1="16580" y1="10902" x2="16580" y2="10902"/>
                        <a14:foregroundMark x1="17098" y1="9398" x2="17098" y2="9398"/>
                        <a14:foregroundMark x1="19171" y1="15789" x2="19171" y2="15789"/>
                        <a14:foregroundMark x1="9845" y1="22180" x2="9845" y2="22180"/>
                        <a14:foregroundMark x1="5181" y1="23684" x2="5181" y2="23684"/>
                        <a14:foregroundMark x1="17617" y1="24812" x2="17617" y2="24812"/>
                        <a14:foregroundMark x1="79275" y1="10902" x2="79275" y2="1090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883" y="2061904"/>
            <a:ext cx="1636224" cy="2255106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A7F8F84F-EFAE-4607-9868-21AFB37FF9C8}"/>
              </a:ext>
            </a:extLst>
          </p:cNvPr>
          <p:cNvGrpSpPr/>
          <p:nvPr/>
        </p:nvGrpSpPr>
        <p:grpSpPr>
          <a:xfrm>
            <a:off x="2414546" y="5937250"/>
            <a:ext cx="7620000" cy="542768"/>
            <a:chOff x="3299914" y="5937250"/>
            <a:chExt cx="7620000" cy="542768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1F8C679E-CFBB-4723-91BE-C935D44D9B67}"/>
                </a:ext>
              </a:extLst>
            </p:cNvPr>
            <p:cNvSpPr/>
            <p:nvPr/>
          </p:nvSpPr>
          <p:spPr>
            <a:xfrm>
              <a:off x="3299914" y="5975515"/>
              <a:ext cx="7620000" cy="50450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Đối tượng 10">
              <a:extLst>
                <a:ext uri="{FF2B5EF4-FFF2-40B4-BE49-F238E27FC236}">
                  <a16:creationId xmlns:a16="http://schemas.microsoft.com/office/drawing/2014/main" id="{0D8783A0-BB06-4BB5-9BD2-F1F30D9765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4471326"/>
                </p:ext>
              </p:extLst>
            </p:nvPr>
          </p:nvGraphicFramePr>
          <p:xfrm>
            <a:off x="3401556" y="5937250"/>
            <a:ext cx="787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Equation" r:id="rId7" imgW="393480" imgH="266400" progId="Equation.DSMT4">
                    <p:embed/>
                  </p:oleObj>
                </mc:Choice>
                <mc:Fallback>
                  <p:oleObj name="Equation" r:id="rId7" imgW="393480" imgH="266400" progId="Equation.DSMT4">
                    <p:embed/>
                    <p:pic>
                      <p:nvPicPr>
                        <p:cNvPr id="11" name="Đối tượng 10">
                          <a:extLst>
                            <a:ext uri="{FF2B5EF4-FFF2-40B4-BE49-F238E27FC236}">
                              <a16:creationId xmlns:a16="http://schemas.microsoft.com/office/drawing/2014/main" id="{0D8783A0-BB06-4BB5-9BD2-F1F30D9765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01556" y="5937250"/>
                          <a:ext cx="787400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3209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2" grpId="0"/>
      <p:bldP spid="12" grpId="0"/>
      <p:bldP spid="13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77DA9806-4916-4FA9-A9D1-1E93C377C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2" y="-8056"/>
            <a:ext cx="12177713" cy="6866056"/>
          </a:xfrm>
          <a:prstGeom prst="rect">
            <a:avLst/>
          </a:prstGeom>
        </p:spPr>
      </p:pic>
      <p:sp>
        <p:nvSpPr>
          <p:cNvPr id="3" name="Hộp Văn bản 19">
            <a:extLst>
              <a:ext uri="{FF2B5EF4-FFF2-40B4-BE49-F238E27FC236}">
                <a16:creationId xmlns:a16="http://schemas.microsoft.com/office/drawing/2014/main" id="{A282EA69-9672-418B-9B2A-01AAEC08E50A}"/>
              </a:ext>
            </a:extLst>
          </p:cNvPr>
          <p:cNvSpPr txBox="1"/>
          <p:nvPr/>
        </p:nvSpPr>
        <p:spPr>
          <a:xfrm>
            <a:off x="733232" y="1003991"/>
            <a:ext cx="703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FD46F80A-482E-4C2F-B419-C6D9043AF3AF}"/>
              </a:ext>
            </a:extLst>
          </p:cNvPr>
          <p:cNvSpPr txBox="1"/>
          <p:nvPr/>
        </p:nvSpPr>
        <p:spPr>
          <a:xfrm>
            <a:off x="1697895" y="124131"/>
            <a:ext cx="8331930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62B7922-B88E-4A69-8D8D-68D3EC5AA459}"/>
              </a:ext>
            </a:extLst>
          </p:cNvPr>
          <p:cNvSpPr txBox="1"/>
          <p:nvPr/>
        </p:nvSpPr>
        <p:spPr>
          <a:xfrm>
            <a:off x="1851738" y="4141176"/>
            <a:ext cx="232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B2D8307-B998-4085-8E56-0ECBECA69AAD}"/>
              </a:ext>
            </a:extLst>
          </p:cNvPr>
          <p:cNvSpPr txBox="1"/>
          <p:nvPr/>
        </p:nvSpPr>
        <p:spPr>
          <a:xfrm>
            <a:off x="4681574" y="4110173"/>
            <a:ext cx="242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F8ED9A7-2295-4E22-BDEA-125BAD04CA27}"/>
              </a:ext>
            </a:extLst>
          </p:cNvPr>
          <p:cNvSpPr txBox="1"/>
          <p:nvPr/>
        </p:nvSpPr>
        <p:spPr>
          <a:xfrm>
            <a:off x="7521358" y="4088432"/>
            <a:ext cx="326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2B1389FC-9A74-4B2F-93DC-3FFCF857D811}"/>
              </a:ext>
            </a:extLst>
          </p:cNvPr>
          <p:cNvGrpSpPr/>
          <p:nvPr/>
        </p:nvGrpSpPr>
        <p:grpSpPr>
          <a:xfrm>
            <a:off x="2286000" y="4570613"/>
            <a:ext cx="7620000" cy="529389"/>
            <a:chOff x="3299914" y="5950629"/>
            <a:chExt cx="7620000" cy="529389"/>
          </a:xfrm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042F796E-CBEF-4980-B875-8DE9F6FB3CA5}"/>
                </a:ext>
              </a:extLst>
            </p:cNvPr>
            <p:cNvSpPr/>
            <p:nvPr/>
          </p:nvSpPr>
          <p:spPr>
            <a:xfrm>
              <a:off x="3299914" y="5975515"/>
              <a:ext cx="7620000" cy="50450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Đối tượng 29">
              <a:extLst>
                <a:ext uri="{FF2B5EF4-FFF2-40B4-BE49-F238E27FC236}">
                  <a16:creationId xmlns:a16="http://schemas.microsoft.com/office/drawing/2014/main" id="{795714A5-7E52-4531-8272-86B734BAC1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7399089"/>
                </p:ext>
              </p:extLst>
            </p:nvPr>
          </p:nvGraphicFramePr>
          <p:xfrm>
            <a:off x="3401513" y="5950629"/>
            <a:ext cx="787476" cy="508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name="Equation" r:id="rId4" imgW="393480" imgH="253800" progId="Equation.DSMT4">
                    <p:embed/>
                  </p:oleObj>
                </mc:Choice>
                <mc:Fallback>
                  <p:oleObj name="Equation" r:id="rId4" imgW="393480" imgH="253800" progId="Equation.DSMT4">
                    <p:embed/>
                    <p:pic>
                      <p:nvPicPr>
                        <p:cNvPr id="11" name="Đối tượng 10">
                          <a:extLst>
                            <a:ext uri="{FF2B5EF4-FFF2-40B4-BE49-F238E27FC236}">
                              <a16:creationId xmlns:a16="http://schemas.microsoft.com/office/drawing/2014/main" id="{0D8783A0-BB06-4BB5-9BD2-F1F30D9765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01513" y="5950629"/>
                          <a:ext cx="787476" cy="5080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36FE4F5A-5636-4079-B611-19D0003574B7}"/>
              </a:ext>
            </a:extLst>
          </p:cNvPr>
          <p:cNvSpPr txBox="1"/>
          <p:nvPr/>
        </p:nvSpPr>
        <p:spPr>
          <a:xfrm>
            <a:off x="2343776" y="5130108"/>
            <a:ext cx="75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BEC.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BEC.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BEC.</a:t>
            </a: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55793DA8-BEFC-4061-9B57-109EA4219195}"/>
              </a:ext>
            </a:extLst>
          </p:cNvPr>
          <p:cNvGrpSpPr/>
          <p:nvPr/>
        </p:nvGrpSpPr>
        <p:grpSpPr>
          <a:xfrm>
            <a:off x="733084" y="1275021"/>
            <a:ext cx="9442408" cy="2945611"/>
            <a:chOff x="1473048" y="2511719"/>
            <a:chExt cx="9442408" cy="2945611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14C1A53C-2D9B-4AFC-A0B4-E75512B00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3048" y="2511719"/>
              <a:ext cx="9434859" cy="2945611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4CF79474-9F90-42DC-90CA-382529A677E4}"/>
                </a:ext>
              </a:extLst>
            </p:cNvPr>
            <p:cNvSpPr txBox="1"/>
            <p:nvPr/>
          </p:nvSpPr>
          <p:spPr>
            <a:xfrm rot="21216869">
              <a:off x="2901874" y="3288514"/>
              <a:ext cx="55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8ADCD6B4-FD42-446B-B59E-A7453566FE9E}"/>
                </a:ext>
              </a:extLst>
            </p:cNvPr>
            <p:cNvSpPr txBox="1"/>
            <p:nvPr/>
          </p:nvSpPr>
          <p:spPr>
            <a:xfrm rot="21382558">
              <a:off x="4023158" y="4810998"/>
              <a:ext cx="55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BDCC5A05-23E7-46A4-9B9F-EE66FC1B53D1}"/>
                </a:ext>
              </a:extLst>
            </p:cNvPr>
            <p:cNvSpPr txBox="1"/>
            <p:nvPr/>
          </p:nvSpPr>
          <p:spPr>
            <a:xfrm rot="21216869">
              <a:off x="5555135" y="3370674"/>
              <a:ext cx="55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4BA1FC93-5FA2-44FF-8445-07813CA772B7}"/>
                </a:ext>
              </a:extLst>
            </p:cNvPr>
            <p:cNvSpPr txBox="1"/>
            <p:nvPr/>
          </p:nvSpPr>
          <p:spPr>
            <a:xfrm rot="21382558">
              <a:off x="7124167" y="4291185"/>
              <a:ext cx="55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906BE161-658C-4B0E-B2C3-452C62B4C11A}"/>
                </a:ext>
              </a:extLst>
            </p:cNvPr>
            <p:cNvSpPr txBox="1"/>
            <p:nvPr/>
          </p:nvSpPr>
          <p:spPr>
            <a:xfrm rot="21216869">
              <a:off x="8865106" y="3510060"/>
              <a:ext cx="55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40" name="Hộp Văn bản 39">
              <a:extLst>
                <a:ext uri="{FF2B5EF4-FFF2-40B4-BE49-F238E27FC236}">
                  <a16:creationId xmlns:a16="http://schemas.microsoft.com/office/drawing/2014/main" id="{3A77D590-98B6-4601-BB26-0091A92E35E1}"/>
                </a:ext>
              </a:extLst>
            </p:cNvPr>
            <p:cNvSpPr txBox="1"/>
            <p:nvPr/>
          </p:nvSpPr>
          <p:spPr>
            <a:xfrm rot="21382558">
              <a:off x="10361372" y="4584713"/>
              <a:ext cx="55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  <p:graphicFrame>
        <p:nvGraphicFramePr>
          <p:cNvPr id="42" name="Đối tượng 41">
            <a:extLst>
              <a:ext uri="{FF2B5EF4-FFF2-40B4-BE49-F238E27FC236}">
                <a16:creationId xmlns:a16="http://schemas.microsoft.com/office/drawing/2014/main" id="{9EDF16E6-22B2-4343-AEA2-BEF9227F1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37990"/>
              </p:ext>
            </p:extLst>
          </p:nvPr>
        </p:nvGraphicFramePr>
        <p:xfrm>
          <a:off x="3455988" y="5483225"/>
          <a:ext cx="7223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7" imgW="444240" imgH="241200" progId="Equation.DSMT4">
                  <p:embed/>
                </p:oleObj>
              </mc:Choice>
              <mc:Fallback>
                <p:oleObj name="Equation" r:id="rId7" imgW="444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5988" y="5483225"/>
                        <a:ext cx="722312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Đối tượng 42">
            <a:extLst>
              <a:ext uri="{FF2B5EF4-FFF2-40B4-BE49-F238E27FC236}">
                <a16:creationId xmlns:a16="http://schemas.microsoft.com/office/drawing/2014/main" id="{D67E4900-A691-40BE-8EB4-8743D21ED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37951"/>
              </p:ext>
            </p:extLst>
          </p:nvPr>
        </p:nvGraphicFramePr>
        <p:xfrm>
          <a:off x="4478338" y="5484813"/>
          <a:ext cx="5984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9" imgW="368280" imgH="253800" progId="Equation.DSMT4">
                  <p:embed/>
                </p:oleObj>
              </mc:Choice>
              <mc:Fallback>
                <p:oleObj name="Equation" r:id="rId9" imgW="368280" imgH="253800" progId="Equation.DSMT4">
                  <p:embed/>
                  <p:pic>
                    <p:nvPicPr>
                      <p:cNvPr id="42" name="Đối tượng 41">
                        <a:extLst>
                          <a:ext uri="{FF2B5EF4-FFF2-40B4-BE49-F238E27FC236}">
                            <a16:creationId xmlns:a16="http://schemas.microsoft.com/office/drawing/2014/main" id="{9EDF16E6-22B2-4343-AEA2-BEF9227F1A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8338" y="5484813"/>
                        <a:ext cx="5984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Đối tượng 43">
            <a:extLst>
              <a:ext uri="{FF2B5EF4-FFF2-40B4-BE49-F238E27FC236}">
                <a16:creationId xmlns:a16="http://schemas.microsoft.com/office/drawing/2014/main" id="{EED186DA-C1FE-4FBA-B0B2-75E55C743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66134"/>
              </p:ext>
            </p:extLst>
          </p:nvPr>
        </p:nvGraphicFramePr>
        <p:xfrm>
          <a:off x="3453299" y="5848761"/>
          <a:ext cx="701230" cy="41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11" imgW="431640" imgH="253800" progId="Equation.DSMT4">
                  <p:embed/>
                </p:oleObj>
              </mc:Choice>
              <mc:Fallback>
                <p:oleObj name="Equation" r:id="rId11" imgW="431640" imgH="253800" progId="Equation.DSMT4">
                  <p:embed/>
                  <p:pic>
                    <p:nvPicPr>
                      <p:cNvPr id="42" name="Đối tượng 41">
                        <a:extLst>
                          <a:ext uri="{FF2B5EF4-FFF2-40B4-BE49-F238E27FC236}">
                            <a16:creationId xmlns:a16="http://schemas.microsoft.com/office/drawing/2014/main" id="{9EDF16E6-22B2-4343-AEA2-BEF9227F1A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53299" y="5848761"/>
                        <a:ext cx="701230" cy="41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Đối tượng 44">
            <a:extLst>
              <a:ext uri="{FF2B5EF4-FFF2-40B4-BE49-F238E27FC236}">
                <a16:creationId xmlns:a16="http://schemas.microsoft.com/office/drawing/2014/main" id="{FA8469EA-99E2-4F81-8067-480A0C41E2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863499"/>
              </p:ext>
            </p:extLst>
          </p:nvPr>
        </p:nvGraphicFramePr>
        <p:xfrm>
          <a:off x="4591050" y="5867400"/>
          <a:ext cx="5984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13" imgW="368280" imgH="253800" progId="Equation.DSMT4">
                  <p:embed/>
                </p:oleObj>
              </mc:Choice>
              <mc:Fallback>
                <p:oleObj name="Equation" r:id="rId13" imgW="368280" imgH="253800" progId="Equation.DSMT4">
                  <p:embed/>
                  <p:pic>
                    <p:nvPicPr>
                      <p:cNvPr id="43" name="Đối tượng 42">
                        <a:extLst>
                          <a:ext uri="{FF2B5EF4-FFF2-40B4-BE49-F238E27FC236}">
                            <a16:creationId xmlns:a16="http://schemas.microsoft.com/office/drawing/2014/main" id="{D67E4900-A691-40BE-8EB4-8743D21ED9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91050" y="5867400"/>
                        <a:ext cx="5984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Đối tượng 45">
            <a:extLst>
              <a:ext uri="{FF2B5EF4-FFF2-40B4-BE49-F238E27FC236}">
                <a16:creationId xmlns:a16="http://schemas.microsoft.com/office/drawing/2014/main" id="{D00097BF-C11B-49F0-A0BB-67279A90E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475857"/>
              </p:ext>
            </p:extLst>
          </p:nvPr>
        </p:nvGraphicFramePr>
        <p:xfrm>
          <a:off x="3429521" y="6248754"/>
          <a:ext cx="6810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15" imgW="419040" imgH="253800" progId="Equation.DSMT4">
                  <p:embed/>
                </p:oleObj>
              </mc:Choice>
              <mc:Fallback>
                <p:oleObj name="Equation" r:id="rId15" imgW="419040" imgH="253800" progId="Equation.DSMT4">
                  <p:embed/>
                  <p:pic>
                    <p:nvPicPr>
                      <p:cNvPr id="45" name="Đối tượng 44">
                        <a:extLst>
                          <a:ext uri="{FF2B5EF4-FFF2-40B4-BE49-F238E27FC236}">
                            <a16:creationId xmlns:a16="http://schemas.microsoft.com/office/drawing/2014/main" id="{FA8469EA-99E2-4F81-8067-480A0C41E2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29521" y="6248754"/>
                        <a:ext cx="68103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Đối tượng 46">
            <a:extLst>
              <a:ext uri="{FF2B5EF4-FFF2-40B4-BE49-F238E27FC236}">
                <a16:creationId xmlns:a16="http://schemas.microsoft.com/office/drawing/2014/main" id="{EDB6A58A-25DD-4C06-B36C-42BCC65EB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94314"/>
              </p:ext>
            </p:extLst>
          </p:nvPr>
        </p:nvGraphicFramePr>
        <p:xfrm>
          <a:off x="4540250" y="6248400"/>
          <a:ext cx="5984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17" imgW="368280" imgH="253800" progId="Equation.DSMT4">
                  <p:embed/>
                </p:oleObj>
              </mc:Choice>
              <mc:Fallback>
                <p:oleObj name="Equation" r:id="rId17" imgW="368280" imgH="253800" progId="Equation.DSMT4">
                  <p:embed/>
                  <p:pic>
                    <p:nvPicPr>
                      <p:cNvPr id="45" name="Đối tượng 44">
                        <a:extLst>
                          <a:ext uri="{FF2B5EF4-FFF2-40B4-BE49-F238E27FC236}">
                            <a16:creationId xmlns:a16="http://schemas.microsoft.com/office/drawing/2014/main" id="{FA8469EA-99E2-4F81-8067-480A0C41E2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40250" y="6248400"/>
                        <a:ext cx="5984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Google Shape;528;p1" descr="f7d30ea4b628d33971365e72821aa1c5">
            <a:extLst>
              <a:ext uri="{FF2B5EF4-FFF2-40B4-BE49-F238E27FC236}">
                <a16:creationId xmlns:a16="http://schemas.microsoft.com/office/drawing/2014/main" id="{A69F1395-853D-4F43-8CF3-F7EE84AB5AFB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l="16885" t="7870" r="18795" b="24953"/>
          <a:stretch/>
        </p:blipFill>
        <p:spPr>
          <a:xfrm>
            <a:off x="135044" y="1218560"/>
            <a:ext cx="1654746" cy="157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528;p1" descr="f7d30ea4b628d33971365e72821aa1c5">
            <a:extLst>
              <a:ext uri="{FF2B5EF4-FFF2-40B4-BE49-F238E27FC236}">
                <a16:creationId xmlns:a16="http://schemas.microsoft.com/office/drawing/2014/main" id="{71B9C28A-E65D-438B-8010-2EC5012921EE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l="16885" t="7870" r="18795" b="24953"/>
          <a:stretch/>
        </p:blipFill>
        <p:spPr>
          <a:xfrm>
            <a:off x="10419662" y="5087040"/>
            <a:ext cx="1654746" cy="1570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5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Hình ảnh 64">
            <a:hlinkClick r:id="rId4" action="ppaction://hlinkfile"/>
            <a:extLst>
              <a:ext uri="{FF2B5EF4-FFF2-40B4-BE49-F238E27FC236}">
                <a16:creationId xmlns:a16="http://schemas.microsoft.com/office/drawing/2014/main" id="{6176AECE-FFFF-4DF4-A6B7-214F33D0B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8982"/>
            <a:ext cx="12177713" cy="6866056"/>
          </a:xfrm>
          <a:prstGeom prst="rect">
            <a:avLst/>
          </a:prstGeom>
        </p:spPr>
      </p:pic>
      <p:sp>
        <p:nvSpPr>
          <p:cNvPr id="3" name="Hộp Văn bản 19">
            <a:extLst>
              <a:ext uri="{FF2B5EF4-FFF2-40B4-BE49-F238E27FC236}">
                <a16:creationId xmlns:a16="http://schemas.microsoft.com/office/drawing/2014/main" id="{A282EA69-9672-418B-9B2A-01AAEC08E50A}"/>
              </a:ext>
            </a:extLst>
          </p:cNvPr>
          <p:cNvSpPr txBox="1"/>
          <p:nvPr/>
        </p:nvSpPr>
        <p:spPr>
          <a:xfrm>
            <a:off x="754327" y="1167561"/>
            <a:ext cx="703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69075" y="1511555"/>
            <a:ext cx="2917825" cy="2741612"/>
            <a:chOff x="7620000" y="1900238"/>
            <a:chExt cx="2917825" cy="274161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20000" y="1900238"/>
              <a:ext cx="2917825" cy="274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8053388" y="2239963"/>
              <a:ext cx="103188" cy="93662"/>
            </a:xfrm>
            <a:custGeom>
              <a:avLst/>
              <a:gdLst>
                <a:gd name="T0" fmla="*/ 65 w 65"/>
                <a:gd name="T1" fmla="*/ 0 h 59"/>
                <a:gd name="T2" fmla="*/ 5 w 65"/>
                <a:gd name="T3" fmla="*/ 59 h 59"/>
                <a:gd name="T4" fmla="*/ 0 w 65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59">
                  <a:moveTo>
                    <a:pt x="65" y="0"/>
                  </a:moveTo>
                  <a:cubicBezTo>
                    <a:pt x="65" y="33"/>
                    <a:pt x="38" y="59"/>
                    <a:pt x="5" y="59"/>
                  </a:cubicBezTo>
                  <a:cubicBezTo>
                    <a:pt x="4" y="59"/>
                    <a:pt x="2" y="59"/>
                    <a:pt x="0" y="59"/>
                  </a:cubicBezTo>
                </a:path>
              </a:pathLst>
            </a:cu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162925" y="2527300"/>
              <a:ext cx="1736725" cy="1735137"/>
            </a:xfrm>
            <a:prstGeom prst="ellips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7972425" y="2090738"/>
              <a:ext cx="2451100" cy="1979612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7972425" y="2090738"/>
              <a:ext cx="820738" cy="2455862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9472613" y="4144963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269288" y="2555875"/>
              <a:ext cx="2079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9850438" y="3432175"/>
              <a:ext cx="333375" cy="304800"/>
              <a:chOff x="6205" y="2162"/>
              <a:chExt cx="210" cy="192"/>
            </a:xfrm>
          </p:grpSpPr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6205" y="2270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>
                <a:off x="6205" y="2270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6259" y="2162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8553450" y="2308225"/>
              <a:ext cx="258763" cy="334962"/>
              <a:chOff x="5388" y="1454"/>
              <a:chExt cx="163" cy="211"/>
            </a:xfrm>
          </p:grpSpPr>
          <p:sp>
            <p:nvSpPr>
              <p:cNvPr id="30" name="Oval 15"/>
              <p:cNvSpPr>
                <a:spLocks noChangeArrowheads="1"/>
              </p:cNvSpPr>
              <p:nvPr/>
            </p:nvSpPr>
            <p:spPr bwMode="auto">
              <a:xfrm>
                <a:off x="5426" y="1641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val 16"/>
              <p:cNvSpPr>
                <a:spLocks noChangeArrowheads="1"/>
              </p:cNvSpPr>
              <p:nvPr/>
            </p:nvSpPr>
            <p:spPr bwMode="auto">
              <a:xfrm>
                <a:off x="5426" y="1641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/>
            </p:nvSpPr>
            <p:spPr bwMode="auto">
              <a:xfrm>
                <a:off x="5388" y="1454"/>
                <a:ext cx="16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8020050" y="2822575"/>
              <a:ext cx="268288" cy="304800"/>
              <a:chOff x="5052" y="1778"/>
              <a:chExt cx="169" cy="19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auto">
              <a:xfrm>
                <a:off x="5197" y="1864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auto">
              <a:xfrm>
                <a:off x="5197" y="1864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ectangle 21"/>
              <p:cNvSpPr>
                <a:spLocks noChangeArrowheads="1"/>
              </p:cNvSpPr>
              <p:nvPr/>
            </p:nvSpPr>
            <p:spPr bwMode="auto">
              <a:xfrm>
                <a:off x="5052" y="1778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9012238" y="3376613"/>
              <a:ext cx="355600" cy="369887"/>
              <a:chOff x="5677" y="2127"/>
              <a:chExt cx="224" cy="233"/>
            </a:xfrm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5677" y="2127"/>
                <a:ext cx="24" cy="23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5677" y="2127"/>
                <a:ext cx="24" cy="23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5738" y="2168"/>
                <a:ext cx="16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7715250" y="1995488"/>
              <a:ext cx="276225" cy="304800"/>
              <a:chOff x="4860" y="1257"/>
              <a:chExt cx="174" cy="192"/>
            </a:xfrm>
          </p:grpSpPr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5010" y="1305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5010" y="1305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4860" y="1257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38"/>
            <p:cNvGrpSpPr>
              <a:grpSpLocks/>
            </p:cNvGrpSpPr>
            <p:nvPr/>
          </p:nvGrpSpPr>
          <p:grpSpPr bwMode="auto">
            <a:xfrm>
              <a:off x="8516938" y="4167188"/>
              <a:ext cx="247650" cy="349250"/>
              <a:chOff x="5365" y="2625"/>
              <a:chExt cx="156" cy="220"/>
            </a:xfrm>
          </p:grpSpPr>
          <p:sp>
            <p:nvSpPr>
              <p:cNvPr id="18" name="Oval 35"/>
              <p:cNvSpPr>
                <a:spLocks noChangeArrowheads="1"/>
              </p:cNvSpPr>
              <p:nvPr/>
            </p:nvSpPr>
            <p:spPr bwMode="auto">
              <a:xfrm>
                <a:off x="5453" y="2625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val 36"/>
              <p:cNvSpPr>
                <a:spLocks noChangeArrowheads="1"/>
              </p:cNvSpPr>
              <p:nvPr/>
            </p:nvSpPr>
            <p:spPr bwMode="auto">
              <a:xfrm>
                <a:off x="5453" y="2625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7"/>
              <p:cNvSpPr>
                <a:spLocks noChangeArrowheads="1"/>
              </p:cNvSpPr>
              <p:nvPr/>
            </p:nvSpPr>
            <p:spPr bwMode="auto">
              <a:xfrm>
                <a:off x="5365" y="2653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6" name="Cloud Callout 75"/>
          <p:cNvSpPr/>
          <p:nvPr/>
        </p:nvSpPr>
        <p:spPr>
          <a:xfrm>
            <a:off x="2952465" y="3331724"/>
            <a:ext cx="4751375" cy="277341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số đo        so với số đo của hai cung </a:t>
            </a:r>
          </a:p>
          <a:p>
            <a:pPr algn="ctr"/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042101" y="1847247"/>
            <a:ext cx="6579041" cy="1242333"/>
            <a:chOff x="1047601" y="1583523"/>
            <a:chExt cx="6579041" cy="1242333"/>
          </a:xfrm>
        </p:grpSpPr>
        <p:sp>
          <p:nvSpPr>
            <p:cNvPr id="78" name="Rounded Rectangle 77"/>
            <p:cNvSpPr/>
            <p:nvPr/>
          </p:nvSpPr>
          <p:spPr>
            <a:xfrm>
              <a:off x="1047601" y="1583523"/>
              <a:ext cx="6579041" cy="124233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HÀNH: HOẠT ĐỘNG NHÓM 2 PHÚT                                        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</p:txBody>
        </p:sp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4392056"/>
                </p:ext>
              </p:extLst>
            </p:nvPr>
          </p:nvGraphicFramePr>
          <p:xfrm>
            <a:off x="2169277" y="2221616"/>
            <a:ext cx="2451329" cy="581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Equation" r:id="rId6" imgW="1371600" imgH="291960" progId="Equation.DSMT4">
                    <p:embed/>
                  </p:oleObj>
                </mc:Choice>
                <mc:Fallback>
                  <p:oleObj name="Equation" r:id="rId6" imgW="1371600" imgH="291960" progId="Equation.DSMT4">
                    <p:embed/>
                    <p:pic>
                      <p:nvPicPr>
                        <p:cNvPr id="79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9277" y="2221616"/>
                          <a:ext cx="2451329" cy="5813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" name="Group 79"/>
          <p:cNvGrpSpPr/>
          <p:nvPr/>
        </p:nvGrpSpPr>
        <p:grpSpPr>
          <a:xfrm>
            <a:off x="4145208" y="4201819"/>
            <a:ext cx="1458804" cy="1340714"/>
            <a:chOff x="4207961" y="4228891"/>
            <a:chExt cx="1458804" cy="1340714"/>
          </a:xfrm>
        </p:grpSpPr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6777354"/>
                </p:ext>
              </p:extLst>
            </p:nvPr>
          </p:nvGraphicFramePr>
          <p:xfrm>
            <a:off x="5080978" y="4228891"/>
            <a:ext cx="585787" cy="420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Equation" r:id="rId8" imgW="393480" imgH="253800" progId="Equation.DSMT4">
                    <p:embed/>
                  </p:oleObj>
                </mc:Choice>
                <mc:Fallback>
                  <p:oleObj name="Equation" r:id="rId8" imgW="393480" imgH="253800" progId="Equation.DSMT4">
                    <p:embed/>
                    <p:pic>
                      <p:nvPicPr>
                        <p:cNvPr id="81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978" y="4228891"/>
                          <a:ext cx="585787" cy="4206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0402889"/>
                </p:ext>
              </p:extLst>
            </p:nvPr>
          </p:nvGraphicFramePr>
          <p:xfrm>
            <a:off x="4207961" y="5085417"/>
            <a:ext cx="1436687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Equation" r:id="rId10" imgW="965160" imgH="291960" progId="Equation.DSMT4">
                    <p:embed/>
                  </p:oleObj>
                </mc:Choice>
                <mc:Fallback>
                  <p:oleObj name="Equation" r:id="rId10" imgW="965160" imgH="291960" progId="Equation.DSMT4">
                    <p:embed/>
                    <p:pic>
                      <p:nvPicPr>
                        <p:cNvPr id="82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7961" y="5085417"/>
                          <a:ext cx="1436687" cy="4841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Text Box 14"/>
          <p:cNvSpPr txBox="1">
            <a:spLocks noChangeArrowheads="1"/>
          </p:cNvSpPr>
          <p:nvPr/>
        </p:nvSpPr>
        <p:spPr bwMode="auto">
          <a:xfrm>
            <a:off x="9498001" y="5273644"/>
            <a:ext cx="2514600" cy="40005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Thời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gian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: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phút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5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6" descr="C:\Program Files\Windows Sidebar\Gadgets\DigitalClock.Gadget\images\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7" descr="C:\Program Files\Windows Sidebar\Gadgets\DigitalClock.Gadget\images\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8" descr="C:\Program Files\Windows Sidebar\Gadgets\DigitalClock.Gadget\images\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9" descr="C:\Program Files\Windows Sidebar\Gadgets\DigitalClock.Gadget\images\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0" descr="C:\Program Files\Windows Sidebar\Gadgets\DigitalClock.Gadget\images\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1" descr="C:\Program Files\Windows Sidebar\Gadgets\DigitalClock.Gadget\images\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2" descr="C:\Program Files\Windows Sidebar\Gadgets\DigitalClock.Gadget\images\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3" descr="C:\Program Files\Windows Sidebar\Gadgets\DigitalClock.Gadget\images\9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6" descr="C:\Program Files\Windows Sidebar\Gadgets\DigitalClock.Gadget\images\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7" descr="C:\Program Files\Windows Sidebar\Gadgets\DigitalClock.Gadget\images\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8" descr="C:\Program Files\Windows Sidebar\Gadgets\DigitalClock.Gadget\images\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9" descr="C:\Program Files\Windows Sidebar\Gadgets\DigitalClock.Gadget\images\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26" y="6148357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26" y="6148357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6" descr="C:\Program Files\Windows Sidebar\Gadgets\DigitalClock.Gadget\images\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26" y="6148357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4" descr="C:\Program Files\Windows Sidebar\Gadgets\DigitalClock.Gadget\images\cn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76" y="6168994"/>
            <a:ext cx="1095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Hình ảnh 65">
            <a:extLst>
              <a:ext uri="{FF2B5EF4-FFF2-40B4-BE49-F238E27FC236}">
                <a16:creationId xmlns:a16="http://schemas.microsoft.com/office/drawing/2014/main" id="{0C45B8BC-9AF8-49D3-B2E6-FB7129D61CE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5106700"/>
            <a:ext cx="2398894" cy="1740374"/>
          </a:xfrm>
          <a:prstGeom prst="rect">
            <a:avLst/>
          </a:prstGeom>
        </p:spPr>
      </p:pic>
      <p:sp>
        <p:nvSpPr>
          <p:cNvPr id="67" name="TextBox 27">
            <a:extLst>
              <a:ext uri="{FF2B5EF4-FFF2-40B4-BE49-F238E27FC236}">
                <a16:creationId xmlns:a16="http://schemas.microsoft.com/office/drawing/2014/main" id="{5234F25F-733A-4A8A-8FFA-45CB6D8A7103}"/>
              </a:ext>
            </a:extLst>
          </p:cNvPr>
          <p:cNvSpPr txBox="1"/>
          <p:nvPr/>
        </p:nvSpPr>
        <p:spPr>
          <a:xfrm>
            <a:off x="1697895" y="124131"/>
            <a:ext cx="8331930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6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6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67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67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69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69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7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7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76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76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77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77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79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79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nodeType="withEffect">
                                  <p:stCondLst>
                                    <p:cond delay="82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nodeType="withEffect">
                                  <p:stCondLst>
                                    <p:cond delay="82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nodeType="withEffect">
                                  <p:stCondLst>
                                    <p:cond delay="83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nodeType="withEffect">
                                  <p:stCondLst>
                                    <p:cond delay="83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840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nodeType="withEffect">
                                  <p:stCondLst>
                                    <p:cond delay="840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86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nodeType="withEffect">
                                  <p:stCondLst>
                                    <p:cond delay="86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87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nodeType="withEffect">
                                  <p:stCondLst>
                                    <p:cond delay="87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nodeType="withEffect">
                                  <p:stCondLst>
                                    <p:cond delay="89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nodeType="withEffect">
                                  <p:stCondLst>
                                    <p:cond delay="89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nodeType="withEffect">
                                  <p:stCondLst>
                                    <p:cond delay="9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nodeType="withEffect">
                                  <p:stCondLst>
                                    <p:cond delay="9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92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nodeType="withEffect">
                                  <p:stCondLst>
                                    <p:cond delay="92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93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xit" presetSubtype="0" fill="hold" nodeType="withEffect">
                                  <p:stCondLst>
                                    <p:cond delay="930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940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nodeType="withEffect">
                                  <p:stCondLst>
                                    <p:cond delay="94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nodeType="withEffect">
                                  <p:stCondLst>
                                    <p:cond delay="95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nodeType="withEffect">
                                  <p:stCondLst>
                                    <p:cond delay="95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96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xit" presetSubtype="0" fill="hold" nodeType="withEffect">
                                  <p:stCondLst>
                                    <p:cond delay="960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nodeType="with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nodeType="with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980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nodeType="withEffect">
                                  <p:stCondLst>
                                    <p:cond delay="98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99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99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10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1010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ntr" presetSubtype="0" fill="hold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ntr" presetSubtype="0" fill="hold" nodeType="withEffect">
                                  <p:stCondLst>
                                    <p:cond delay="1030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103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104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nodeType="withEffect">
                                  <p:stCondLst>
                                    <p:cond delay="104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nodeType="withEffect">
                                  <p:stCondLst>
                                    <p:cond delay="105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105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nodeType="withEffect">
                                  <p:stCondLst>
                                    <p:cond delay="1060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nodeType="withEffect">
                                  <p:stCondLst>
                                    <p:cond delay="1060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nodeType="withEffect">
                                  <p:stCondLst>
                                    <p:cond delay="107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10700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108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nodeType="withEffect">
                                  <p:stCondLst>
                                    <p:cond delay="108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ntr" presetSubtype="0" fill="hold" nodeType="withEffect">
                                  <p:stCondLst>
                                    <p:cond delay="109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109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xit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xit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nodeType="withEffect">
                                  <p:stCondLst>
                                    <p:cond delay="1110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xit" presetSubtype="0" fill="hold" nodeType="withEffect">
                                  <p:stCondLst>
                                    <p:cond delay="1110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nodeType="withEffect">
                                  <p:stCondLst>
                                    <p:cond delay="112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11200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nodeType="withEffect">
                                  <p:stCondLst>
                                    <p:cond delay="113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nodeType="withEffect">
                                  <p:stCondLst>
                                    <p:cond delay="113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ntr" presetSubtype="0" fill="hold" nodeType="withEffect">
                                  <p:stCondLst>
                                    <p:cond delay="114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114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nodeType="withEffect">
                                  <p:stCondLst>
                                    <p:cond delay="115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xit" presetSubtype="0" fill="hold" nodeType="withEffect">
                                  <p:stCondLst>
                                    <p:cond delay="1150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nodeType="withEffect">
                                  <p:stCondLst>
                                    <p:cond delay="1160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" presetClass="exit" presetSubtype="0" fill="hold" nodeType="withEffect">
                                  <p:stCondLst>
                                    <p:cond delay="1160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" presetClass="entr" presetSubtype="0" fill="hold" nodeType="withEffect">
                                  <p:stCondLst>
                                    <p:cond delay="117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xit" presetSubtype="0" fill="hold" nodeType="withEffect">
                                  <p:stCondLst>
                                    <p:cond delay="117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nodeType="withEffect">
                                  <p:stCondLst>
                                    <p:cond delay="118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xit" presetSubtype="0" fill="hold" nodeType="withEffect">
                                  <p:stCondLst>
                                    <p:cond delay="11800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nodeType="withEffect">
                                  <p:stCondLst>
                                    <p:cond delay="1190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xit" presetSubtype="0" fill="hold" nodeType="withEffect">
                                  <p:stCondLst>
                                    <p:cond delay="1190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90D7F-E215-46A2-948D-B692E74E1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0"/>
            <a:ext cx="12177713" cy="6866056"/>
          </a:xfrm>
          <a:prstGeom prst="rect">
            <a:avLst/>
          </a:prstGeom>
        </p:spPr>
      </p:pic>
      <p:sp>
        <p:nvSpPr>
          <p:cNvPr id="3" name="Hộp Văn bản 19">
            <a:extLst>
              <a:ext uri="{FF2B5EF4-FFF2-40B4-BE49-F238E27FC236}">
                <a16:creationId xmlns:a16="http://schemas.microsoft.com/office/drawing/2014/main" id="{A282EA69-9672-418B-9B2A-01AAEC08E50A}"/>
              </a:ext>
            </a:extLst>
          </p:cNvPr>
          <p:cNvSpPr txBox="1"/>
          <p:nvPr/>
        </p:nvSpPr>
        <p:spPr>
          <a:xfrm>
            <a:off x="527043" y="1096912"/>
            <a:ext cx="703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8437413" y="1070395"/>
            <a:ext cx="27559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484"/>
          <p:cNvSpPr txBox="1">
            <a:spLocks noChangeArrowheads="1"/>
          </p:cNvSpPr>
          <p:nvPr/>
        </p:nvSpPr>
        <p:spPr bwMode="auto">
          <a:xfrm>
            <a:off x="904775" y="1620132"/>
            <a:ext cx="101397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314425"/>
              </p:ext>
            </p:extLst>
          </p:nvPr>
        </p:nvGraphicFramePr>
        <p:xfrm>
          <a:off x="1133475" y="5326063"/>
          <a:ext cx="29400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4" imgW="1815840" imgH="507960" progId="Equation.DSMT4">
                  <p:embed/>
                </p:oleObj>
              </mc:Choice>
              <mc:Fallback>
                <p:oleObj name="Equation" r:id="rId4" imgW="181584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5326063"/>
                        <a:ext cx="2940050" cy="803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29133"/>
              </p:ext>
            </p:extLst>
          </p:nvPr>
        </p:nvGraphicFramePr>
        <p:xfrm>
          <a:off x="4494213" y="5326063"/>
          <a:ext cx="29638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6" imgW="1815840" imgH="507960" progId="Equation.DSMT4">
                  <p:embed/>
                </p:oleObj>
              </mc:Choice>
              <mc:Fallback>
                <p:oleObj name="Equation" r:id="rId6" imgW="1815840" imgH="5079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5326063"/>
                        <a:ext cx="2963862" cy="809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092264"/>
              </p:ext>
            </p:extLst>
          </p:nvPr>
        </p:nvGraphicFramePr>
        <p:xfrm>
          <a:off x="7910513" y="5265738"/>
          <a:ext cx="291941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8" imgW="1803240" imgH="507960" progId="Equation.DSMT4">
                  <p:embed/>
                </p:oleObj>
              </mc:Choice>
              <mc:Fallback>
                <p:oleObj name="Equation" r:id="rId8" imgW="180324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5265738"/>
                        <a:ext cx="2919412" cy="803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27">
            <a:extLst>
              <a:ext uri="{FF2B5EF4-FFF2-40B4-BE49-F238E27FC236}">
                <a16:creationId xmlns:a16="http://schemas.microsoft.com/office/drawing/2014/main" id="{0BC43F42-ED1A-4803-868D-1387F2DB7B7C}"/>
              </a:ext>
            </a:extLst>
          </p:cNvPr>
          <p:cNvSpPr txBox="1"/>
          <p:nvPr/>
        </p:nvSpPr>
        <p:spPr>
          <a:xfrm>
            <a:off x="1697895" y="124131"/>
            <a:ext cx="8331930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20ACB12-3F2E-4D0E-8E35-D513CB3B4EC1}"/>
              </a:ext>
            </a:extLst>
          </p:cNvPr>
          <p:cNvGrpSpPr/>
          <p:nvPr/>
        </p:nvGrpSpPr>
        <p:grpSpPr>
          <a:xfrm>
            <a:off x="627059" y="2232859"/>
            <a:ext cx="9442408" cy="2945611"/>
            <a:chOff x="1473048" y="2511719"/>
            <a:chExt cx="9442408" cy="2945611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EFA53FE6-D827-4AC5-A809-61F261CB3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73048" y="2511719"/>
              <a:ext cx="9434859" cy="2945611"/>
            </a:xfrm>
            <a:prstGeom prst="rect">
              <a:avLst/>
            </a:prstGeom>
          </p:spPr>
        </p:pic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89D215C9-CEC8-4D42-80CB-A35CE2D798D4}"/>
                </a:ext>
              </a:extLst>
            </p:cNvPr>
            <p:cNvSpPr txBox="1"/>
            <p:nvPr/>
          </p:nvSpPr>
          <p:spPr>
            <a:xfrm rot="21216869">
              <a:off x="2901874" y="3288514"/>
              <a:ext cx="55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49974859-474D-49E0-A5D0-399669EB22B4}"/>
                </a:ext>
              </a:extLst>
            </p:cNvPr>
            <p:cNvSpPr txBox="1"/>
            <p:nvPr/>
          </p:nvSpPr>
          <p:spPr>
            <a:xfrm rot="21382558">
              <a:off x="4023158" y="4810998"/>
              <a:ext cx="55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79C63EA7-4FD8-4D70-88CD-08281C8C7EAC}"/>
                </a:ext>
              </a:extLst>
            </p:cNvPr>
            <p:cNvSpPr txBox="1"/>
            <p:nvPr/>
          </p:nvSpPr>
          <p:spPr>
            <a:xfrm rot="21216869">
              <a:off x="5555135" y="3370674"/>
              <a:ext cx="55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994D1A62-AB93-4552-893B-DA0E2502EDFB}"/>
                </a:ext>
              </a:extLst>
            </p:cNvPr>
            <p:cNvSpPr txBox="1"/>
            <p:nvPr/>
          </p:nvSpPr>
          <p:spPr>
            <a:xfrm rot="21382558">
              <a:off x="7124167" y="4291185"/>
              <a:ext cx="55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080EA45E-D559-499E-A8C9-E44C4553B85E}"/>
                </a:ext>
              </a:extLst>
            </p:cNvPr>
            <p:cNvSpPr txBox="1"/>
            <p:nvPr/>
          </p:nvSpPr>
          <p:spPr>
            <a:xfrm rot="21216869">
              <a:off x="8865106" y="3510060"/>
              <a:ext cx="55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53A9F621-136F-4023-84EE-A8643374846D}"/>
                </a:ext>
              </a:extLst>
            </p:cNvPr>
            <p:cNvSpPr txBox="1"/>
            <p:nvPr/>
          </p:nvSpPr>
          <p:spPr>
            <a:xfrm rot="21382558">
              <a:off x="10361372" y="4584713"/>
              <a:ext cx="55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43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6393EF43-DDD5-4381-9011-4024F757C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0"/>
            <a:ext cx="12177713" cy="68660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3469" y="1093554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  Hình vẽ: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59" y="1687338"/>
            <a:ext cx="3604405" cy="2313164"/>
          </a:xfrm>
          <a:prstGeom prst="rect">
            <a:avLst/>
          </a:prstGeom>
        </p:spPr>
      </p:pic>
      <p:sp>
        <p:nvSpPr>
          <p:cNvPr id="5" name="Text Box 101"/>
          <p:cNvSpPr txBox="1">
            <a:spLocks noChangeArrowheads="1"/>
          </p:cNvSpPr>
          <p:nvPr/>
        </p:nvSpPr>
        <p:spPr bwMode="auto">
          <a:xfrm>
            <a:off x="6830830" y="1093554"/>
            <a:ext cx="3013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 Hướng dẫn: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803607"/>
              </p:ext>
            </p:extLst>
          </p:nvPr>
        </p:nvGraphicFramePr>
        <p:xfrm>
          <a:off x="6911975" y="1735138"/>
          <a:ext cx="291623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5" imgW="1587240" imgH="507960" progId="Equation.DSMT4">
                  <p:embed/>
                </p:oleObj>
              </mc:Choice>
              <mc:Fallback>
                <p:oleObj name="Equation" r:id="rId5" imgW="1587240" imgH="507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1735138"/>
                        <a:ext cx="2916238" cy="912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938206"/>
              </p:ext>
            </p:extLst>
          </p:nvPr>
        </p:nvGraphicFramePr>
        <p:xfrm>
          <a:off x="6851650" y="3154363"/>
          <a:ext cx="305593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7" imgW="1663560" imgH="507960" progId="Equation.DSMT4">
                  <p:embed/>
                </p:oleObj>
              </mc:Choice>
              <mc:Fallback>
                <p:oleObj name="Equation" r:id="rId7" imgW="1663560" imgH="5079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3154363"/>
                        <a:ext cx="3055938" cy="909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56708"/>
              </p:ext>
            </p:extLst>
          </p:nvPr>
        </p:nvGraphicFramePr>
        <p:xfrm>
          <a:off x="7616933" y="4581386"/>
          <a:ext cx="1981307" cy="52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9" imgW="1079280" imgH="291960" progId="Equation.DSMT4">
                  <p:embed/>
                </p:oleObj>
              </mc:Choice>
              <mc:Fallback>
                <p:oleObj name="Equation" r:id="rId9" imgW="1079280" imgH="2919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933" y="4581386"/>
                        <a:ext cx="1981307" cy="523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170505"/>
              </p:ext>
            </p:extLst>
          </p:nvPr>
        </p:nvGraphicFramePr>
        <p:xfrm>
          <a:off x="7637569" y="5638298"/>
          <a:ext cx="1956301" cy="52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11" imgW="1066680" imgH="291960" progId="Equation.DSMT4">
                  <p:embed/>
                </p:oleObj>
              </mc:Choice>
              <mc:Fallback>
                <p:oleObj name="Equation" r:id="rId11" imgW="1066680" imgH="2919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569" y="5638298"/>
                        <a:ext cx="1956301" cy="523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90054"/>
              </p:ext>
            </p:extLst>
          </p:nvPr>
        </p:nvGraphicFramePr>
        <p:xfrm>
          <a:off x="2235200" y="5854700"/>
          <a:ext cx="21717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13" imgW="1625400" imgH="507960" progId="Equation.DSMT4">
                  <p:embed/>
                </p:oleObj>
              </mc:Choice>
              <mc:Fallback>
                <p:oleObj name="Equation" r:id="rId13" imgW="1625400" imgH="5079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5854700"/>
                        <a:ext cx="2171700" cy="7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53469" y="4176723"/>
            <a:ext cx="3228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 Giả thiết, kết luận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5" name="Đường nối Thẳng 1">
            <a:extLst>
              <a:ext uri="{FF2B5EF4-FFF2-40B4-BE49-F238E27FC236}">
                <a16:creationId xmlns:a16="http://schemas.microsoft.com/office/drawing/2014/main" id="{24CF8615-02BD-41E4-B244-1741D2399173}"/>
              </a:ext>
            </a:extLst>
          </p:cNvPr>
          <p:cNvCxnSpPr>
            <a:cxnSpLocks/>
          </p:cNvCxnSpPr>
          <p:nvPr/>
        </p:nvCxnSpPr>
        <p:spPr>
          <a:xfrm>
            <a:off x="1782018" y="4744256"/>
            <a:ext cx="0" cy="18241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2">
            <a:extLst>
              <a:ext uri="{FF2B5EF4-FFF2-40B4-BE49-F238E27FC236}">
                <a16:creationId xmlns:a16="http://schemas.microsoft.com/office/drawing/2014/main" id="{A3692E11-3D75-4D0E-8615-C56835989D36}"/>
              </a:ext>
            </a:extLst>
          </p:cNvPr>
          <p:cNvCxnSpPr>
            <a:cxnSpLocks/>
          </p:cNvCxnSpPr>
          <p:nvPr/>
        </p:nvCxnSpPr>
        <p:spPr>
          <a:xfrm>
            <a:off x="1073001" y="5793458"/>
            <a:ext cx="51532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3">
            <a:extLst>
              <a:ext uri="{FF2B5EF4-FFF2-40B4-BE49-F238E27FC236}">
                <a16:creationId xmlns:a16="http://schemas.microsoft.com/office/drawing/2014/main" id="{0FD9ACE6-5D23-48DB-BF8F-FD407037EA8A}"/>
              </a:ext>
            </a:extLst>
          </p:cNvPr>
          <p:cNvSpPr txBox="1"/>
          <p:nvPr/>
        </p:nvSpPr>
        <p:spPr>
          <a:xfrm>
            <a:off x="1073001" y="5225089"/>
            <a:ext cx="92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18" name="Hộp Văn bản 4">
            <a:extLst>
              <a:ext uri="{FF2B5EF4-FFF2-40B4-BE49-F238E27FC236}">
                <a16:creationId xmlns:a16="http://schemas.microsoft.com/office/drawing/2014/main" id="{CBE14526-CFA7-446C-BA19-F3615429C4F5}"/>
              </a:ext>
            </a:extLst>
          </p:cNvPr>
          <p:cNvSpPr txBox="1"/>
          <p:nvPr/>
        </p:nvSpPr>
        <p:spPr>
          <a:xfrm>
            <a:off x="1095783" y="5936754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40690" y="4792171"/>
            <a:ext cx="4344094" cy="904863"/>
            <a:chOff x="1426384" y="4341872"/>
            <a:chExt cx="4344094" cy="904863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426384" y="4369961"/>
            <a:ext cx="527164" cy="376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4" name="Equation" r:id="rId15" imgW="393480" imgH="253800" progId="Equation.DSMT4">
                    <p:embed/>
                  </p:oleObj>
                </mc:Choice>
                <mc:Fallback>
                  <p:oleObj name="Equation" r:id="rId15" imgW="393480" imgH="253800" progId="Equation.DSMT4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6384" y="4369961"/>
                          <a:ext cx="527164" cy="3767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1812343" y="4341872"/>
              <a:ext cx="3958135" cy="904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0000"/>
              </a:pPr>
              <a:r>
                <a:rPr lang="en-GB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 l</a:t>
              </a: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à góc có đỉnh nằm bên ngoài </a:t>
              </a:r>
            </a:p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0000"/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 đường tròn (O).</a:t>
              </a: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0DB9186D-7304-4359-9322-10CEF457C7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40925" y="5323312"/>
            <a:ext cx="2126484" cy="1542743"/>
          </a:xfrm>
          <a:prstGeom prst="rect">
            <a:avLst/>
          </a:prstGeom>
        </p:spPr>
      </p:pic>
      <p:sp>
        <p:nvSpPr>
          <p:cNvPr id="25" name="TextBox 27">
            <a:extLst>
              <a:ext uri="{FF2B5EF4-FFF2-40B4-BE49-F238E27FC236}">
                <a16:creationId xmlns:a16="http://schemas.microsoft.com/office/drawing/2014/main" id="{79598C32-99DA-42BD-B943-125691F58D8F}"/>
              </a:ext>
            </a:extLst>
          </p:cNvPr>
          <p:cNvSpPr txBox="1"/>
          <p:nvPr/>
        </p:nvSpPr>
        <p:spPr>
          <a:xfrm>
            <a:off x="1697895" y="124131"/>
            <a:ext cx="8331930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E83779E-D160-402A-8CAB-F456B4646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544517"/>
              </p:ext>
            </p:extLst>
          </p:nvPr>
        </p:nvGraphicFramePr>
        <p:xfrm>
          <a:off x="8607586" y="2647950"/>
          <a:ext cx="309234" cy="449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18" imgW="139680" imgH="203040" progId="Equation.DSMT4">
                  <p:embed/>
                </p:oleObj>
              </mc:Choice>
              <mc:Fallback>
                <p:oleObj name="Equation" r:id="rId18" imgW="139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607586" y="2647950"/>
                        <a:ext cx="309234" cy="449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E0116A8-BA32-412C-A58E-49505193F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888539"/>
              </p:ext>
            </p:extLst>
          </p:nvPr>
        </p:nvGraphicFramePr>
        <p:xfrm>
          <a:off x="8606228" y="4049509"/>
          <a:ext cx="3095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20" imgW="309457" imgH="449564" progId="Equation.DSMT4">
                  <p:embed/>
                </p:oleObj>
              </mc:Choice>
              <mc:Fallback>
                <p:oleObj name="Equation" r:id="rId20" imgW="309457" imgH="4495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606228" y="4049509"/>
                        <a:ext cx="309563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9FE1E4C-16B0-4243-969D-12CBDB4A2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433734"/>
              </p:ext>
            </p:extLst>
          </p:nvPr>
        </p:nvGraphicFramePr>
        <p:xfrm>
          <a:off x="8585909" y="5135390"/>
          <a:ext cx="3095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22" imgW="309457" imgH="449564" progId="Equation.DSMT4">
                  <p:embed/>
                </p:oleObj>
              </mc:Choice>
              <mc:Fallback>
                <p:oleObj name="Equation" r:id="rId22" imgW="309457" imgH="4495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585909" y="5135390"/>
                        <a:ext cx="309563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3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Hình ảnh 29">
            <a:extLst>
              <a:ext uri="{FF2B5EF4-FFF2-40B4-BE49-F238E27FC236}">
                <a16:creationId xmlns:a16="http://schemas.microsoft.com/office/drawing/2014/main" id="{EC8F540E-DD47-4869-84C5-29669042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0"/>
            <a:ext cx="12177713" cy="68660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3469" y="1093554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  Hình vẽ: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59" y="1687338"/>
            <a:ext cx="3604405" cy="2313164"/>
          </a:xfrm>
          <a:prstGeom prst="rect">
            <a:avLst/>
          </a:prstGeom>
        </p:spPr>
      </p:pic>
      <p:sp>
        <p:nvSpPr>
          <p:cNvPr id="5" name="Text Box 101"/>
          <p:cNvSpPr txBox="1">
            <a:spLocks noChangeArrowheads="1"/>
          </p:cNvSpPr>
          <p:nvPr/>
        </p:nvSpPr>
        <p:spPr bwMode="auto">
          <a:xfrm>
            <a:off x="6830830" y="1093554"/>
            <a:ext cx="3013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 Chứng minh: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46104"/>
              </p:ext>
            </p:extLst>
          </p:nvPr>
        </p:nvGraphicFramePr>
        <p:xfrm>
          <a:off x="2235200" y="5854700"/>
          <a:ext cx="21717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5" imgW="1625400" imgH="507960" progId="Equation.DSMT4">
                  <p:embed/>
                </p:oleObj>
              </mc:Choice>
              <mc:Fallback>
                <p:oleObj name="Equation" r:id="rId5" imgW="1625400" imgH="5079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5854700"/>
                        <a:ext cx="2171700" cy="7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53469" y="4176723"/>
            <a:ext cx="3228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 Giả thiết, kết luận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5" name="Đường nối Thẳng 1">
            <a:extLst>
              <a:ext uri="{FF2B5EF4-FFF2-40B4-BE49-F238E27FC236}">
                <a16:creationId xmlns:a16="http://schemas.microsoft.com/office/drawing/2014/main" id="{24CF8615-02BD-41E4-B244-1741D2399173}"/>
              </a:ext>
            </a:extLst>
          </p:cNvPr>
          <p:cNvCxnSpPr>
            <a:cxnSpLocks/>
          </p:cNvCxnSpPr>
          <p:nvPr/>
        </p:nvCxnSpPr>
        <p:spPr>
          <a:xfrm>
            <a:off x="1782018" y="4744256"/>
            <a:ext cx="0" cy="18241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2">
            <a:extLst>
              <a:ext uri="{FF2B5EF4-FFF2-40B4-BE49-F238E27FC236}">
                <a16:creationId xmlns:a16="http://schemas.microsoft.com/office/drawing/2014/main" id="{A3692E11-3D75-4D0E-8615-C56835989D36}"/>
              </a:ext>
            </a:extLst>
          </p:cNvPr>
          <p:cNvCxnSpPr>
            <a:cxnSpLocks/>
          </p:cNvCxnSpPr>
          <p:nvPr/>
        </p:nvCxnSpPr>
        <p:spPr>
          <a:xfrm>
            <a:off x="1073001" y="5793458"/>
            <a:ext cx="51532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3">
            <a:extLst>
              <a:ext uri="{FF2B5EF4-FFF2-40B4-BE49-F238E27FC236}">
                <a16:creationId xmlns:a16="http://schemas.microsoft.com/office/drawing/2014/main" id="{0FD9ACE6-5D23-48DB-BF8F-FD407037EA8A}"/>
              </a:ext>
            </a:extLst>
          </p:cNvPr>
          <p:cNvSpPr txBox="1"/>
          <p:nvPr/>
        </p:nvSpPr>
        <p:spPr>
          <a:xfrm>
            <a:off x="1073001" y="5225089"/>
            <a:ext cx="92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18" name="Hộp Văn bản 4">
            <a:extLst>
              <a:ext uri="{FF2B5EF4-FFF2-40B4-BE49-F238E27FC236}">
                <a16:creationId xmlns:a16="http://schemas.microsoft.com/office/drawing/2014/main" id="{CBE14526-CFA7-446C-BA19-F3615429C4F5}"/>
              </a:ext>
            </a:extLst>
          </p:cNvPr>
          <p:cNvSpPr txBox="1"/>
          <p:nvPr/>
        </p:nvSpPr>
        <p:spPr>
          <a:xfrm>
            <a:off x="1095783" y="5936754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40690" y="4792171"/>
            <a:ext cx="4344094" cy="904863"/>
            <a:chOff x="1426384" y="4341872"/>
            <a:chExt cx="4344094" cy="904863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426384" y="4369961"/>
            <a:ext cx="527164" cy="376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2" name="Equation" r:id="rId7" imgW="393480" imgH="253800" progId="Equation.DSMT4">
                    <p:embed/>
                  </p:oleObj>
                </mc:Choice>
                <mc:Fallback>
                  <p:oleObj name="Equation" r:id="rId7" imgW="393480" imgH="253800" progId="Equation.DSMT4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6384" y="4369961"/>
                          <a:ext cx="527164" cy="3767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1812343" y="4341872"/>
              <a:ext cx="3958135" cy="904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0000"/>
              </a:pPr>
              <a:r>
                <a:rPr lang="en-GB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 l</a:t>
              </a: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à góc có đỉnh nằm bên ngoài </a:t>
              </a:r>
            </a:p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0000"/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 đường tròn (O).</a:t>
              </a: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181805" y="3715644"/>
            <a:ext cx="6562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(O)  ta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en-US" sz="2400" dirty="0"/>
          </a:p>
        </p:txBody>
      </p:sp>
      <p:graphicFrame>
        <p:nvGraphicFramePr>
          <p:cNvPr id="23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73755"/>
              </p:ext>
            </p:extLst>
          </p:nvPr>
        </p:nvGraphicFramePr>
        <p:xfrm>
          <a:off x="6945313" y="4257675"/>
          <a:ext cx="25288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9" imgW="1600200" imgH="469800" progId="Equation.DSMT4">
                  <p:embed/>
                </p:oleObj>
              </mc:Choice>
              <mc:Fallback>
                <p:oleObj name="Equation" r:id="rId9" imgW="1600200" imgH="469800" progId="Equation.DSMT4">
                  <p:embed/>
                  <p:pic>
                    <p:nvPicPr>
                      <p:cNvPr id="23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313" y="4257675"/>
                        <a:ext cx="252888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784451" y="5207000"/>
            <a:ext cx="3043762" cy="938213"/>
            <a:chOff x="2644323" y="4815284"/>
            <a:chExt cx="3043762" cy="938213"/>
          </a:xfrm>
        </p:grpSpPr>
        <p:graphicFrame>
          <p:nvGraphicFramePr>
            <p:cNvPr id="2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9005195"/>
                </p:ext>
              </p:extLst>
            </p:nvPr>
          </p:nvGraphicFramePr>
          <p:xfrm>
            <a:off x="3330647" y="4815284"/>
            <a:ext cx="2357438" cy="938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4" name="Equation" r:id="rId11" imgW="1396800" imgH="469800" progId="Equation.DSMT4">
                    <p:embed/>
                  </p:oleObj>
                </mc:Choice>
                <mc:Fallback>
                  <p:oleObj name="Equation" r:id="rId11" imgW="1396800" imgH="469800" progId="Equation.DSMT4">
                    <p:embed/>
                    <p:pic>
                      <p:nvPicPr>
                        <p:cNvPr id="2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0647" y="4815284"/>
                          <a:ext cx="2357438" cy="938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2644323" y="5094145"/>
              <a:ext cx="6976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Vậy</a:t>
              </a:r>
              <a:endParaRPr lang="en-US" sz="2400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5709062" y="1651326"/>
            <a:ext cx="1827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C. 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09062" y="2128209"/>
            <a:ext cx="7225155" cy="907323"/>
            <a:chOff x="5546201" y="2133363"/>
            <a:chExt cx="7225155" cy="907323"/>
          </a:xfrm>
        </p:grpSpPr>
        <p:grpSp>
          <p:nvGrpSpPr>
            <p:cNvPr id="28" name="Group 27"/>
            <p:cNvGrpSpPr/>
            <p:nvPr/>
          </p:nvGrpSpPr>
          <p:grpSpPr>
            <a:xfrm>
              <a:off x="5546201" y="2133363"/>
              <a:ext cx="7225155" cy="830997"/>
              <a:chOff x="1082234" y="2665041"/>
              <a:chExt cx="7225155" cy="83099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82234" y="2665041"/>
                <a:ext cx="722515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Xét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            (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lý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ngoài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trong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tam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giác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        </a:t>
                </a:r>
                <a:endParaRPr lang="en-US" sz="2400" dirty="0"/>
              </a:p>
            </p:txBody>
          </p:sp>
          <p:graphicFrame>
            <p:nvGraphicFramePr>
              <p:cNvPr id="31" name="Object 30"/>
              <p:cNvGraphicFramePr>
                <a:graphicFrameLocks noChangeAspect="1"/>
              </p:cNvGraphicFramePr>
              <p:nvPr/>
            </p:nvGraphicFramePr>
            <p:xfrm>
              <a:off x="1599961" y="2741438"/>
              <a:ext cx="830262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45" name="Equation" r:id="rId13" imgW="444240" imgH="177480" progId="Equation.DSMT4">
                      <p:embed/>
                    </p:oleObj>
                  </mc:Choice>
                  <mc:Fallback>
                    <p:oleObj name="Equation" r:id="rId13" imgW="444240" imgH="177480" progId="Equation.DSMT4">
                      <p:embed/>
                      <p:pic>
                        <p:nvPicPr>
                          <p:cNvPr id="31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9961" y="2741438"/>
                            <a:ext cx="830262" cy="333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9926519"/>
                </p:ext>
              </p:extLst>
            </p:nvPr>
          </p:nvGraphicFramePr>
          <p:xfrm>
            <a:off x="5695746" y="2518693"/>
            <a:ext cx="1951717" cy="521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6" name="Equation" r:id="rId15" imgW="1066680" imgH="291960" progId="Equation.DSMT4">
                    <p:embed/>
                  </p:oleObj>
                </mc:Choice>
                <mc:Fallback>
                  <p:oleObj name="Equation" r:id="rId15" imgW="1066680" imgH="291960" progId="Equation.DSMT4">
                    <p:embed/>
                    <p:pic>
                      <p:nvPicPr>
                        <p:cNvPr id="32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5746" y="2518693"/>
                          <a:ext cx="1951717" cy="52199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CA3DEF02-68DF-4FD2-964B-FA5519DD78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40925" y="5323312"/>
            <a:ext cx="2126484" cy="1542743"/>
          </a:xfrm>
          <a:prstGeom prst="rect">
            <a:avLst/>
          </a:prstGeom>
        </p:spPr>
      </p:pic>
      <p:sp>
        <p:nvSpPr>
          <p:cNvPr id="34" name="TextBox 27">
            <a:extLst>
              <a:ext uri="{FF2B5EF4-FFF2-40B4-BE49-F238E27FC236}">
                <a16:creationId xmlns:a16="http://schemas.microsoft.com/office/drawing/2014/main" id="{E29E7BDC-C91B-4B76-B07C-CADE12DE7458}"/>
              </a:ext>
            </a:extLst>
          </p:cNvPr>
          <p:cNvSpPr txBox="1"/>
          <p:nvPr/>
        </p:nvSpPr>
        <p:spPr>
          <a:xfrm>
            <a:off x="1697895" y="124131"/>
            <a:ext cx="8331930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E503F490-AF3F-4F2A-BF99-921C9D41B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872980"/>
              </p:ext>
            </p:extLst>
          </p:nvPr>
        </p:nvGraphicFramePr>
        <p:xfrm>
          <a:off x="5384620" y="3016392"/>
          <a:ext cx="25146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18" imgW="1269720" imgH="291960" progId="Equation.DSMT4">
                  <p:embed/>
                </p:oleObj>
              </mc:Choice>
              <mc:Fallback>
                <p:oleObj name="Equation" r:id="rId18" imgW="12697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84620" y="3016392"/>
                        <a:ext cx="2514600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8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4"/>
          <p:cNvGrpSpPr/>
          <p:nvPr/>
        </p:nvGrpSpPr>
        <p:grpSpPr>
          <a:xfrm>
            <a:off x="378419" y="395944"/>
            <a:ext cx="11289275" cy="5906672"/>
            <a:chOff x="283814" y="296958"/>
            <a:chExt cx="8466956" cy="4430004"/>
          </a:xfrm>
        </p:grpSpPr>
        <p:grpSp>
          <p:nvGrpSpPr>
            <p:cNvPr id="623" name="Google Shape;623;p4"/>
            <p:cNvGrpSpPr/>
            <p:nvPr/>
          </p:nvGrpSpPr>
          <p:grpSpPr>
            <a:xfrm>
              <a:off x="7532873" y="1119000"/>
              <a:ext cx="321469" cy="282317"/>
              <a:chOff x="7062749" y="741575"/>
              <a:chExt cx="321469" cy="282317"/>
            </a:xfrm>
          </p:grpSpPr>
          <p:sp>
            <p:nvSpPr>
              <p:cNvPr id="624" name="Google Shape;624;p4"/>
              <p:cNvSpPr/>
              <p:nvPr/>
            </p:nvSpPr>
            <p:spPr>
              <a:xfrm>
                <a:off x="7100556" y="741575"/>
                <a:ext cx="258879" cy="282317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6071" extrusionOk="0">
                    <a:moveTo>
                      <a:pt x="1395" y="1"/>
                    </a:moveTo>
                    <a:cubicBezTo>
                      <a:pt x="1348" y="1"/>
                      <a:pt x="1298" y="5"/>
                      <a:pt x="1246" y="11"/>
                    </a:cubicBezTo>
                    <a:cubicBezTo>
                      <a:pt x="1208" y="18"/>
                      <a:pt x="1171" y="25"/>
                      <a:pt x="1134" y="31"/>
                    </a:cubicBezTo>
                    <a:cubicBezTo>
                      <a:pt x="1096" y="39"/>
                      <a:pt x="1059" y="48"/>
                      <a:pt x="1021" y="59"/>
                    </a:cubicBezTo>
                    <a:cubicBezTo>
                      <a:pt x="933" y="79"/>
                      <a:pt x="841" y="120"/>
                      <a:pt x="735" y="185"/>
                    </a:cubicBezTo>
                    <a:cubicBezTo>
                      <a:pt x="664" y="226"/>
                      <a:pt x="600" y="284"/>
                      <a:pt x="548" y="331"/>
                    </a:cubicBezTo>
                    <a:cubicBezTo>
                      <a:pt x="522" y="355"/>
                      <a:pt x="498" y="375"/>
                      <a:pt x="473" y="403"/>
                    </a:cubicBezTo>
                    <a:cubicBezTo>
                      <a:pt x="467" y="409"/>
                      <a:pt x="460" y="419"/>
                      <a:pt x="450" y="426"/>
                    </a:cubicBezTo>
                    <a:cubicBezTo>
                      <a:pt x="446" y="430"/>
                      <a:pt x="443" y="436"/>
                      <a:pt x="440" y="439"/>
                    </a:cubicBezTo>
                    <a:cubicBezTo>
                      <a:pt x="429" y="453"/>
                      <a:pt x="416" y="470"/>
                      <a:pt x="406" y="488"/>
                    </a:cubicBezTo>
                    <a:cubicBezTo>
                      <a:pt x="399" y="494"/>
                      <a:pt x="396" y="501"/>
                      <a:pt x="388" y="508"/>
                    </a:cubicBezTo>
                    <a:cubicBezTo>
                      <a:pt x="368" y="538"/>
                      <a:pt x="351" y="566"/>
                      <a:pt x="335" y="590"/>
                    </a:cubicBezTo>
                    <a:cubicBezTo>
                      <a:pt x="327" y="599"/>
                      <a:pt x="324" y="607"/>
                      <a:pt x="317" y="617"/>
                    </a:cubicBezTo>
                    <a:cubicBezTo>
                      <a:pt x="304" y="637"/>
                      <a:pt x="290" y="657"/>
                      <a:pt x="280" y="681"/>
                    </a:cubicBezTo>
                    <a:lnTo>
                      <a:pt x="266" y="702"/>
                    </a:lnTo>
                    <a:cubicBezTo>
                      <a:pt x="253" y="729"/>
                      <a:pt x="239" y="756"/>
                      <a:pt x="225" y="783"/>
                    </a:cubicBezTo>
                    <a:cubicBezTo>
                      <a:pt x="205" y="827"/>
                      <a:pt x="192" y="862"/>
                      <a:pt x="178" y="893"/>
                    </a:cubicBezTo>
                    <a:cubicBezTo>
                      <a:pt x="144" y="970"/>
                      <a:pt x="120" y="1049"/>
                      <a:pt x="96" y="1127"/>
                    </a:cubicBezTo>
                    <a:lnTo>
                      <a:pt x="93" y="1133"/>
                    </a:lnTo>
                    <a:cubicBezTo>
                      <a:pt x="69" y="1209"/>
                      <a:pt x="52" y="1290"/>
                      <a:pt x="38" y="1372"/>
                    </a:cubicBezTo>
                    <a:cubicBezTo>
                      <a:pt x="28" y="1430"/>
                      <a:pt x="21" y="1494"/>
                      <a:pt x="15" y="1555"/>
                    </a:cubicBezTo>
                    <a:lnTo>
                      <a:pt x="15" y="1576"/>
                    </a:lnTo>
                    <a:cubicBezTo>
                      <a:pt x="11" y="1600"/>
                      <a:pt x="8" y="1623"/>
                      <a:pt x="8" y="1648"/>
                    </a:cubicBezTo>
                    <a:lnTo>
                      <a:pt x="8" y="1678"/>
                    </a:lnTo>
                    <a:lnTo>
                      <a:pt x="1" y="1791"/>
                    </a:lnTo>
                    <a:lnTo>
                      <a:pt x="1" y="1855"/>
                    </a:lnTo>
                    <a:lnTo>
                      <a:pt x="1" y="1879"/>
                    </a:lnTo>
                    <a:lnTo>
                      <a:pt x="1" y="1913"/>
                    </a:lnTo>
                    <a:lnTo>
                      <a:pt x="1" y="1987"/>
                    </a:lnTo>
                    <a:cubicBezTo>
                      <a:pt x="1" y="2005"/>
                      <a:pt x="4" y="2025"/>
                      <a:pt x="4" y="2042"/>
                    </a:cubicBezTo>
                    <a:cubicBezTo>
                      <a:pt x="38" y="1995"/>
                      <a:pt x="65" y="1954"/>
                      <a:pt x="90" y="1913"/>
                    </a:cubicBezTo>
                    <a:cubicBezTo>
                      <a:pt x="117" y="1868"/>
                      <a:pt x="144" y="1821"/>
                      <a:pt x="175" y="1770"/>
                    </a:cubicBezTo>
                    <a:lnTo>
                      <a:pt x="188" y="1746"/>
                    </a:lnTo>
                    <a:lnTo>
                      <a:pt x="192" y="1742"/>
                    </a:lnTo>
                    <a:cubicBezTo>
                      <a:pt x="201" y="1725"/>
                      <a:pt x="212" y="1709"/>
                      <a:pt x="222" y="1692"/>
                    </a:cubicBezTo>
                    <a:cubicBezTo>
                      <a:pt x="225" y="1684"/>
                      <a:pt x="228" y="1678"/>
                      <a:pt x="233" y="1675"/>
                    </a:cubicBezTo>
                    <a:lnTo>
                      <a:pt x="236" y="1668"/>
                    </a:lnTo>
                    <a:cubicBezTo>
                      <a:pt x="242" y="1651"/>
                      <a:pt x="253" y="1634"/>
                      <a:pt x="263" y="1617"/>
                    </a:cubicBezTo>
                    <a:cubicBezTo>
                      <a:pt x="283" y="1587"/>
                      <a:pt x="300" y="1555"/>
                      <a:pt x="338" y="1546"/>
                    </a:cubicBezTo>
                    <a:cubicBezTo>
                      <a:pt x="345" y="1544"/>
                      <a:pt x="353" y="1543"/>
                      <a:pt x="361" y="1543"/>
                    </a:cubicBezTo>
                    <a:cubicBezTo>
                      <a:pt x="372" y="1543"/>
                      <a:pt x="382" y="1545"/>
                      <a:pt x="392" y="1549"/>
                    </a:cubicBezTo>
                    <a:cubicBezTo>
                      <a:pt x="419" y="1562"/>
                      <a:pt x="440" y="1587"/>
                      <a:pt x="443" y="1613"/>
                    </a:cubicBezTo>
                    <a:cubicBezTo>
                      <a:pt x="446" y="1637"/>
                      <a:pt x="446" y="1654"/>
                      <a:pt x="446" y="1671"/>
                    </a:cubicBezTo>
                    <a:cubicBezTo>
                      <a:pt x="446" y="1681"/>
                      <a:pt x="443" y="1695"/>
                      <a:pt x="443" y="1705"/>
                    </a:cubicBezTo>
                    <a:cubicBezTo>
                      <a:pt x="437" y="1766"/>
                      <a:pt x="433" y="1824"/>
                      <a:pt x="433" y="1879"/>
                    </a:cubicBezTo>
                    <a:cubicBezTo>
                      <a:pt x="433" y="1937"/>
                      <a:pt x="433" y="1995"/>
                      <a:pt x="440" y="2049"/>
                    </a:cubicBezTo>
                    <a:cubicBezTo>
                      <a:pt x="446" y="2103"/>
                      <a:pt x="460" y="2154"/>
                      <a:pt x="473" y="2202"/>
                    </a:cubicBezTo>
                    <a:lnTo>
                      <a:pt x="481" y="2226"/>
                    </a:lnTo>
                    <a:cubicBezTo>
                      <a:pt x="490" y="2267"/>
                      <a:pt x="504" y="2307"/>
                      <a:pt x="522" y="2351"/>
                    </a:cubicBezTo>
                    <a:cubicBezTo>
                      <a:pt x="535" y="2378"/>
                      <a:pt x="552" y="2406"/>
                      <a:pt x="566" y="2430"/>
                    </a:cubicBezTo>
                    <a:lnTo>
                      <a:pt x="569" y="2436"/>
                    </a:lnTo>
                    <a:cubicBezTo>
                      <a:pt x="583" y="2454"/>
                      <a:pt x="593" y="2471"/>
                      <a:pt x="606" y="2488"/>
                    </a:cubicBezTo>
                    <a:cubicBezTo>
                      <a:pt x="620" y="2505"/>
                      <a:pt x="633" y="2521"/>
                      <a:pt x="654" y="2538"/>
                    </a:cubicBezTo>
                    <a:cubicBezTo>
                      <a:pt x="671" y="2552"/>
                      <a:pt x="688" y="2569"/>
                      <a:pt x="712" y="2590"/>
                    </a:cubicBezTo>
                    <a:cubicBezTo>
                      <a:pt x="766" y="2627"/>
                      <a:pt x="814" y="2661"/>
                      <a:pt x="861" y="2692"/>
                    </a:cubicBezTo>
                    <a:cubicBezTo>
                      <a:pt x="892" y="2709"/>
                      <a:pt x="922" y="2725"/>
                      <a:pt x="957" y="2746"/>
                    </a:cubicBezTo>
                    <a:lnTo>
                      <a:pt x="960" y="2750"/>
                    </a:lnTo>
                    <a:lnTo>
                      <a:pt x="963" y="2750"/>
                    </a:lnTo>
                    <a:cubicBezTo>
                      <a:pt x="974" y="2756"/>
                      <a:pt x="984" y="2760"/>
                      <a:pt x="997" y="2766"/>
                    </a:cubicBezTo>
                    <a:lnTo>
                      <a:pt x="1004" y="2770"/>
                    </a:lnTo>
                    <a:cubicBezTo>
                      <a:pt x="1032" y="2783"/>
                      <a:pt x="1059" y="2797"/>
                      <a:pt x="1069" y="2821"/>
                    </a:cubicBezTo>
                    <a:cubicBezTo>
                      <a:pt x="1082" y="2848"/>
                      <a:pt x="1086" y="2868"/>
                      <a:pt x="1079" y="2889"/>
                    </a:cubicBezTo>
                    <a:cubicBezTo>
                      <a:pt x="1076" y="2906"/>
                      <a:pt x="1069" y="2920"/>
                      <a:pt x="1055" y="2930"/>
                    </a:cubicBezTo>
                    <a:lnTo>
                      <a:pt x="1049" y="2937"/>
                    </a:lnTo>
                    <a:lnTo>
                      <a:pt x="1038" y="2943"/>
                    </a:lnTo>
                    <a:cubicBezTo>
                      <a:pt x="1018" y="2961"/>
                      <a:pt x="988" y="2961"/>
                      <a:pt x="963" y="2961"/>
                    </a:cubicBezTo>
                    <a:lnTo>
                      <a:pt x="906" y="2961"/>
                    </a:lnTo>
                    <a:cubicBezTo>
                      <a:pt x="882" y="2964"/>
                      <a:pt x="861" y="2964"/>
                      <a:pt x="837" y="2964"/>
                    </a:cubicBezTo>
                    <a:lnTo>
                      <a:pt x="828" y="2964"/>
                    </a:lnTo>
                    <a:cubicBezTo>
                      <a:pt x="807" y="2967"/>
                      <a:pt x="787" y="2967"/>
                      <a:pt x="766" y="2970"/>
                    </a:cubicBezTo>
                    <a:lnTo>
                      <a:pt x="759" y="2970"/>
                    </a:lnTo>
                    <a:cubicBezTo>
                      <a:pt x="753" y="2970"/>
                      <a:pt x="746" y="2974"/>
                      <a:pt x="739" y="2974"/>
                    </a:cubicBezTo>
                    <a:cubicBezTo>
                      <a:pt x="708" y="2978"/>
                      <a:pt x="685" y="2981"/>
                      <a:pt x="661" y="2984"/>
                    </a:cubicBezTo>
                    <a:cubicBezTo>
                      <a:pt x="552" y="3001"/>
                      <a:pt x="464" y="3025"/>
                      <a:pt x="388" y="3052"/>
                    </a:cubicBezTo>
                    <a:cubicBezTo>
                      <a:pt x="368" y="3063"/>
                      <a:pt x="355" y="3069"/>
                      <a:pt x="344" y="3076"/>
                    </a:cubicBezTo>
                    <a:cubicBezTo>
                      <a:pt x="327" y="3086"/>
                      <a:pt x="310" y="3097"/>
                      <a:pt x="297" y="3110"/>
                    </a:cubicBezTo>
                    <a:cubicBezTo>
                      <a:pt x="269" y="3130"/>
                      <a:pt x="242" y="3154"/>
                      <a:pt x="215" y="3179"/>
                    </a:cubicBezTo>
                    <a:cubicBezTo>
                      <a:pt x="201" y="3192"/>
                      <a:pt x="188" y="3205"/>
                      <a:pt x="178" y="3215"/>
                    </a:cubicBezTo>
                    <a:cubicBezTo>
                      <a:pt x="188" y="3256"/>
                      <a:pt x="198" y="3294"/>
                      <a:pt x="208" y="3331"/>
                    </a:cubicBezTo>
                    <a:lnTo>
                      <a:pt x="225" y="3389"/>
                    </a:lnTo>
                    <a:lnTo>
                      <a:pt x="239" y="3447"/>
                    </a:lnTo>
                    <a:cubicBezTo>
                      <a:pt x="246" y="3471"/>
                      <a:pt x="256" y="3498"/>
                      <a:pt x="263" y="3521"/>
                    </a:cubicBezTo>
                    <a:cubicBezTo>
                      <a:pt x="266" y="3535"/>
                      <a:pt x="273" y="3546"/>
                      <a:pt x="277" y="3559"/>
                    </a:cubicBezTo>
                    <a:cubicBezTo>
                      <a:pt x="317" y="3699"/>
                      <a:pt x="365" y="3845"/>
                      <a:pt x="412" y="3991"/>
                    </a:cubicBezTo>
                    <a:cubicBezTo>
                      <a:pt x="419" y="4011"/>
                      <a:pt x="426" y="4036"/>
                      <a:pt x="437" y="4056"/>
                    </a:cubicBezTo>
                    <a:cubicBezTo>
                      <a:pt x="440" y="4066"/>
                      <a:pt x="443" y="4072"/>
                      <a:pt x="443" y="4080"/>
                    </a:cubicBezTo>
                    <a:cubicBezTo>
                      <a:pt x="446" y="4090"/>
                      <a:pt x="450" y="4100"/>
                      <a:pt x="453" y="4110"/>
                    </a:cubicBezTo>
                    <a:cubicBezTo>
                      <a:pt x="464" y="4130"/>
                      <a:pt x="470" y="4154"/>
                      <a:pt x="477" y="4175"/>
                    </a:cubicBezTo>
                    <a:lnTo>
                      <a:pt x="484" y="4195"/>
                    </a:lnTo>
                    <a:cubicBezTo>
                      <a:pt x="511" y="4260"/>
                      <a:pt x="535" y="4325"/>
                      <a:pt x="559" y="4393"/>
                    </a:cubicBezTo>
                    <a:cubicBezTo>
                      <a:pt x="610" y="4521"/>
                      <a:pt x="668" y="4675"/>
                      <a:pt x="729" y="4824"/>
                    </a:cubicBezTo>
                    <a:cubicBezTo>
                      <a:pt x="773" y="4937"/>
                      <a:pt x="820" y="5052"/>
                      <a:pt x="865" y="5162"/>
                    </a:cubicBezTo>
                    <a:lnTo>
                      <a:pt x="892" y="5226"/>
                    </a:lnTo>
                    <a:cubicBezTo>
                      <a:pt x="902" y="5243"/>
                      <a:pt x="909" y="5264"/>
                      <a:pt x="916" y="5284"/>
                    </a:cubicBezTo>
                    <a:cubicBezTo>
                      <a:pt x="940" y="5338"/>
                      <a:pt x="963" y="5396"/>
                      <a:pt x="988" y="5451"/>
                    </a:cubicBezTo>
                    <a:cubicBezTo>
                      <a:pt x="1021" y="5518"/>
                      <a:pt x="1055" y="5590"/>
                      <a:pt x="1090" y="5661"/>
                    </a:cubicBezTo>
                    <a:cubicBezTo>
                      <a:pt x="1100" y="5675"/>
                      <a:pt x="1106" y="5689"/>
                      <a:pt x="1113" y="5705"/>
                    </a:cubicBezTo>
                    <a:cubicBezTo>
                      <a:pt x="1137" y="5750"/>
                      <a:pt x="1161" y="5801"/>
                      <a:pt x="1188" y="5845"/>
                    </a:cubicBezTo>
                    <a:cubicBezTo>
                      <a:pt x="1215" y="5889"/>
                      <a:pt x="1239" y="5923"/>
                      <a:pt x="1269" y="5958"/>
                    </a:cubicBezTo>
                    <a:cubicBezTo>
                      <a:pt x="1290" y="5978"/>
                      <a:pt x="1314" y="5998"/>
                      <a:pt x="1338" y="6016"/>
                    </a:cubicBezTo>
                    <a:cubicBezTo>
                      <a:pt x="1351" y="6025"/>
                      <a:pt x="1365" y="6032"/>
                      <a:pt x="1379" y="6039"/>
                    </a:cubicBezTo>
                    <a:cubicBezTo>
                      <a:pt x="1382" y="6042"/>
                      <a:pt x="1389" y="6042"/>
                      <a:pt x="1392" y="6046"/>
                    </a:cubicBezTo>
                    <a:cubicBezTo>
                      <a:pt x="1402" y="6049"/>
                      <a:pt x="1412" y="6052"/>
                      <a:pt x="1426" y="6060"/>
                    </a:cubicBezTo>
                    <a:cubicBezTo>
                      <a:pt x="1450" y="6066"/>
                      <a:pt x="1473" y="6069"/>
                      <a:pt x="1494" y="6069"/>
                    </a:cubicBezTo>
                    <a:cubicBezTo>
                      <a:pt x="1500" y="6070"/>
                      <a:pt x="1506" y="6070"/>
                      <a:pt x="1512" y="6070"/>
                    </a:cubicBezTo>
                    <a:cubicBezTo>
                      <a:pt x="1536" y="6070"/>
                      <a:pt x="1560" y="6066"/>
                      <a:pt x="1583" y="6063"/>
                    </a:cubicBezTo>
                    <a:lnTo>
                      <a:pt x="1589" y="6060"/>
                    </a:lnTo>
                    <a:cubicBezTo>
                      <a:pt x="1627" y="6052"/>
                      <a:pt x="1664" y="6039"/>
                      <a:pt x="1709" y="6011"/>
                    </a:cubicBezTo>
                    <a:cubicBezTo>
                      <a:pt x="1722" y="6002"/>
                      <a:pt x="1736" y="5995"/>
                      <a:pt x="1749" y="5984"/>
                    </a:cubicBezTo>
                    <a:cubicBezTo>
                      <a:pt x="1767" y="5975"/>
                      <a:pt x="1784" y="5967"/>
                      <a:pt x="1797" y="5958"/>
                    </a:cubicBezTo>
                    <a:cubicBezTo>
                      <a:pt x="1858" y="5920"/>
                      <a:pt x="1922" y="5882"/>
                      <a:pt x="1998" y="5838"/>
                    </a:cubicBezTo>
                    <a:cubicBezTo>
                      <a:pt x="2025" y="5824"/>
                      <a:pt x="2056" y="5807"/>
                      <a:pt x="2082" y="5794"/>
                    </a:cubicBezTo>
                    <a:cubicBezTo>
                      <a:pt x="2117" y="5774"/>
                      <a:pt x="2151" y="5757"/>
                      <a:pt x="2185" y="5736"/>
                    </a:cubicBezTo>
                    <a:cubicBezTo>
                      <a:pt x="2246" y="5699"/>
                      <a:pt x="2314" y="5658"/>
                      <a:pt x="2389" y="5611"/>
                    </a:cubicBezTo>
                    <a:cubicBezTo>
                      <a:pt x="2416" y="5593"/>
                      <a:pt x="2443" y="5576"/>
                      <a:pt x="2467" y="5559"/>
                    </a:cubicBezTo>
                    <a:cubicBezTo>
                      <a:pt x="2532" y="5522"/>
                      <a:pt x="2596" y="5481"/>
                      <a:pt x="2661" y="5440"/>
                    </a:cubicBezTo>
                    <a:lnTo>
                      <a:pt x="2682" y="5427"/>
                    </a:lnTo>
                    <a:cubicBezTo>
                      <a:pt x="2773" y="5369"/>
                      <a:pt x="2865" y="5308"/>
                      <a:pt x="2954" y="5240"/>
                    </a:cubicBezTo>
                    <a:cubicBezTo>
                      <a:pt x="2967" y="5229"/>
                      <a:pt x="2977" y="5220"/>
                      <a:pt x="2991" y="5212"/>
                    </a:cubicBezTo>
                    <a:cubicBezTo>
                      <a:pt x="3035" y="5179"/>
                      <a:pt x="3083" y="5141"/>
                      <a:pt x="3127" y="5104"/>
                    </a:cubicBezTo>
                    <a:lnTo>
                      <a:pt x="3158" y="5080"/>
                    </a:lnTo>
                    <a:cubicBezTo>
                      <a:pt x="3205" y="5039"/>
                      <a:pt x="3253" y="4998"/>
                      <a:pt x="3301" y="4957"/>
                    </a:cubicBezTo>
                    <a:cubicBezTo>
                      <a:pt x="3368" y="4899"/>
                      <a:pt x="3437" y="4842"/>
                      <a:pt x="3501" y="4784"/>
                    </a:cubicBezTo>
                    <a:cubicBezTo>
                      <a:pt x="3549" y="4743"/>
                      <a:pt x="3593" y="4705"/>
                      <a:pt x="3641" y="4664"/>
                    </a:cubicBezTo>
                    <a:cubicBezTo>
                      <a:pt x="3698" y="4614"/>
                      <a:pt x="3753" y="4566"/>
                      <a:pt x="3808" y="4515"/>
                    </a:cubicBezTo>
                    <a:lnTo>
                      <a:pt x="3848" y="4481"/>
                    </a:lnTo>
                    <a:lnTo>
                      <a:pt x="3906" y="4427"/>
                    </a:lnTo>
                    <a:lnTo>
                      <a:pt x="3950" y="4383"/>
                    </a:lnTo>
                    <a:cubicBezTo>
                      <a:pt x="3960" y="4372"/>
                      <a:pt x="3968" y="4366"/>
                      <a:pt x="3974" y="4358"/>
                    </a:cubicBezTo>
                    <a:cubicBezTo>
                      <a:pt x="3984" y="4348"/>
                      <a:pt x="3991" y="4342"/>
                      <a:pt x="4001" y="4331"/>
                    </a:cubicBezTo>
                    <a:cubicBezTo>
                      <a:pt x="4018" y="4314"/>
                      <a:pt x="4035" y="4297"/>
                      <a:pt x="4052" y="4281"/>
                    </a:cubicBezTo>
                    <a:lnTo>
                      <a:pt x="4093" y="4236"/>
                    </a:lnTo>
                    <a:lnTo>
                      <a:pt x="4134" y="4192"/>
                    </a:lnTo>
                    <a:cubicBezTo>
                      <a:pt x="4185" y="4134"/>
                      <a:pt x="4236" y="4080"/>
                      <a:pt x="4283" y="4025"/>
                    </a:cubicBezTo>
                    <a:cubicBezTo>
                      <a:pt x="4372" y="3926"/>
                      <a:pt x="4467" y="3818"/>
                      <a:pt x="4580" y="3689"/>
                    </a:cubicBezTo>
                    <a:cubicBezTo>
                      <a:pt x="4630" y="3631"/>
                      <a:pt x="4678" y="3570"/>
                      <a:pt x="4726" y="3515"/>
                    </a:cubicBezTo>
                    <a:cubicBezTo>
                      <a:pt x="4750" y="3485"/>
                      <a:pt x="4773" y="3457"/>
                      <a:pt x="4794" y="3427"/>
                    </a:cubicBezTo>
                    <a:lnTo>
                      <a:pt x="4838" y="3369"/>
                    </a:lnTo>
                    <a:lnTo>
                      <a:pt x="4882" y="3311"/>
                    </a:lnTo>
                    <a:cubicBezTo>
                      <a:pt x="4916" y="3267"/>
                      <a:pt x="4950" y="3215"/>
                      <a:pt x="4981" y="3168"/>
                    </a:cubicBezTo>
                    <a:cubicBezTo>
                      <a:pt x="4991" y="3154"/>
                      <a:pt x="5001" y="3141"/>
                      <a:pt x="5008" y="3127"/>
                    </a:cubicBezTo>
                    <a:cubicBezTo>
                      <a:pt x="5035" y="3086"/>
                      <a:pt x="5062" y="3042"/>
                      <a:pt x="5086" y="3001"/>
                    </a:cubicBezTo>
                    <a:cubicBezTo>
                      <a:pt x="5097" y="2981"/>
                      <a:pt x="5111" y="2964"/>
                      <a:pt x="5120" y="2943"/>
                    </a:cubicBezTo>
                    <a:cubicBezTo>
                      <a:pt x="5134" y="2926"/>
                      <a:pt x="5144" y="2906"/>
                      <a:pt x="5155" y="2885"/>
                    </a:cubicBezTo>
                    <a:cubicBezTo>
                      <a:pt x="5161" y="2876"/>
                      <a:pt x="5168" y="2868"/>
                      <a:pt x="5172" y="2858"/>
                    </a:cubicBezTo>
                    <a:cubicBezTo>
                      <a:pt x="5178" y="2848"/>
                      <a:pt x="5185" y="2838"/>
                      <a:pt x="5188" y="2827"/>
                    </a:cubicBezTo>
                    <a:cubicBezTo>
                      <a:pt x="5202" y="2811"/>
                      <a:pt x="5213" y="2791"/>
                      <a:pt x="5222" y="2770"/>
                    </a:cubicBezTo>
                    <a:lnTo>
                      <a:pt x="5246" y="2729"/>
                    </a:lnTo>
                    <a:cubicBezTo>
                      <a:pt x="5290" y="2648"/>
                      <a:pt x="5338" y="2566"/>
                      <a:pt x="5379" y="2485"/>
                    </a:cubicBezTo>
                    <a:cubicBezTo>
                      <a:pt x="5426" y="2386"/>
                      <a:pt x="5467" y="2276"/>
                      <a:pt x="5498" y="2165"/>
                    </a:cubicBezTo>
                    <a:cubicBezTo>
                      <a:pt x="5522" y="2069"/>
                      <a:pt x="5542" y="1960"/>
                      <a:pt x="5552" y="1838"/>
                    </a:cubicBezTo>
                    <a:cubicBezTo>
                      <a:pt x="5560" y="1791"/>
                      <a:pt x="5560" y="1742"/>
                      <a:pt x="5563" y="1695"/>
                    </a:cubicBezTo>
                    <a:lnTo>
                      <a:pt x="5563" y="1678"/>
                    </a:lnTo>
                    <a:cubicBezTo>
                      <a:pt x="5566" y="1664"/>
                      <a:pt x="5566" y="1654"/>
                      <a:pt x="5566" y="1640"/>
                    </a:cubicBezTo>
                    <a:lnTo>
                      <a:pt x="5566" y="1640"/>
                    </a:lnTo>
                    <a:cubicBezTo>
                      <a:pt x="5546" y="1658"/>
                      <a:pt x="5525" y="1675"/>
                      <a:pt x="5508" y="1695"/>
                    </a:cubicBezTo>
                    <a:cubicBezTo>
                      <a:pt x="5481" y="1719"/>
                      <a:pt x="5457" y="1750"/>
                      <a:pt x="5433" y="1780"/>
                    </a:cubicBezTo>
                    <a:lnTo>
                      <a:pt x="5423" y="1794"/>
                    </a:lnTo>
                    <a:cubicBezTo>
                      <a:pt x="5396" y="1831"/>
                      <a:pt x="5372" y="1865"/>
                      <a:pt x="5348" y="1899"/>
                    </a:cubicBezTo>
                    <a:lnTo>
                      <a:pt x="5342" y="1906"/>
                    </a:lnTo>
                    <a:lnTo>
                      <a:pt x="5338" y="1913"/>
                    </a:lnTo>
                    <a:cubicBezTo>
                      <a:pt x="5328" y="1926"/>
                      <a:pt x="5318" y="1940"/>
                      <a:pt x="5307" y="1957"/>
                    </a:cubicBezTo>
                    <a:cubicBezTo>
                      <a:pt x="5304" y="1960"/>
                      <a:pt x="5301" y="1964"/>
                      <a:pt x="5301" y="1967"/>
                    </a:cubicBezTo>
                    <a:cubicBezTo>
                      <a:pt x="5290" y="1984"/>
                      <a:pt x="5277" y="1998"/>
                      <a:pt x="5266" y="2015"/>
                    </a:cubicBezTo>
                    <a:cubicBezTo>
                      <a:pt x="5257" y="2025"/>
                      <a:pt x="5243" y="2036"/>
                      <a:pt x="5229" y="2045"/>
                    </a:cubicBezTo>
                    <a:cubicBezTo>
                      <a:pt x="5216" y="2052"/>
                      <a:pt x="5199" y="2056"/>
                      <a:pt x="5182" y="2056"/>
                    </a:cubicBezTo>
                    <a:lnTo>
                      <a:pt x="5172" y="2056"/>
                    </a:lnTo>
                    <a:lnTo>
                      <a:pt x="5158" y="2052"/>
                    </a:lnTo>
                    <a:cubicBezTo>
                      <a:pt x="5151" y="2052"/>
                      <a:pt x="5147" y="2052"/>
                      <a:pt x="5141" y="2049"/>
                    </a:cubicBezTo>
                    <a:cubicBezTo>
                      <a:pt x="5114" y="2039"/>
                      <a:pt x="5093" y="2011"/>
                      <a:pt x="5083" y="1984"/>
                    </a:cubicBezTo>
                    <a:cubicBezTo>
                      <a:pt x="5073" y="1947"/>
                      <a:pt x="5079" y="1909"/>
                      <a:pt x="5086" y="1868"/>
                    </a:cubicBezTo>
                    <a:lnTo>
                      <a:pt x="5086" y="1865"/>
                    </a:lnTo>
                    <a:lnTo>
                      <a:pt x="5086" y="1852"/>
                    </a:lnTo>
                    <a:cubicBezTo>
                      <a:pt x="5090" y="1824"/>
                      <a:pt x="5090" y="1800"/>
                      <a:pt x="5090" y="1780"/>
                    </a:cubicBezTo>
                    <a:cubicBezTo>
                      <a:pt x="5083" y="1753"/>
                      <a:pt x="5076" y="1729"/>
                      <a:pt x="5070" y="1709"/>
                    </a:cubicBezTo>
                    <a:cubicBezTo>
                      <a:pt x="5062" y="1698"/>
                      <a:pt x="5059" y="1684"/>
                      <a:pt x="5056" y="1671"/>
                    </a:cubicBezTo>
                    <a:cubicBezTo>
                      <a:pt x="5053" y="1658"/>
                      <a:pt x="5045" y="1644"/>
                      <a:pt x="5039" y="1627"/>
                    </a:cubicBezTo>
                    <a:cubicBezTo>
                      <a:pt x="5029" y="1603"/>
                      <a:pt x="5012" y="1582"/>
                      <a:pt x="4995" y="1562"/>
                    </a:cubicBezTo>
                    <a:lnTo>
                      <a:pt x="4995" y="1559"/>
                    </a:lnTo>
                    <a:cubicBezTo>
                      <a:pt x="4991" y="1552"/>
                      <a:pt x="4984" y="1546"/>
                      <a:pt x="4981" y="1538"/>
                    </a:cubicBezTo>
                    <a:cubicBezTo>
                      <a:pt x="4964" y="1515"/>
                      <a:pt x="4947" y="1488"/>
                      <a:pt x="4933" y="1464"/>
                    </a:cubicBezTo>
                    <a:lnTo>
                      <a:pt x="4927" y="1457"/>
                    </a:lnTo>
                    <a:cubicBezTo>
                      <a:pt x="4913" y="1436"/>
                      <a:pt x="4899" y="1413"/>
                      <a:pt x="4882" y="1392"/>
                    </a:cubicBezTo>
                    <a:cubicBezTo>
                      <a:pt x="4879" y="1386"/>
                      <a:pt x="4872" y="1375"/>
                      <a:pt x="4866" y="1369"/>
                    </a:cubicBezTo>
                    <a:cubicBezTo>
                      <a:pt x="4855" y="1355"/>
                      <a:pt x="4848" y="1345"/>
                      <a:pt x="4838" y="1331"/>
                    </a:cubicBezTo>
                    <a:cubicBezTo>
                      <a:pt x="4831" y="1314"/>
                      <a:pt x="4817" y="1301"/>
                      <a:pt x="4808" y="1284"/>
                    </a:cubicBezTo>
                    <a:cubicBezTo>
                      <a:pt x="4794" y="1266"/>
                      <a:pt x="4780" y="1253"/>
                      <a:pt x="4770" y="1243"/>
                    </a:cubicBezTo>
                    <a:cubicBezTo>
                      <a:pt x="4759" y="1232"/>
                      <a:pt x="4753" y="1226"/>
                      <a:pt x="4746" y="1219"/>
                    </a:cubicBezTo>
                    <a:cubicBezTo>
                      <a:pt x="4729" y="1202"/>
                      <a:pt x="4715" y="1182"/>
                      <a:pt x="4712" y="1161"/>
                    </a:cubicBezTo>
                    <a:cubicBezTo>
                      <a:pt x="4706" y="1137"/>
                      <a:pt x="4712" y="1110"/>
                      <a:pt x="4729" y="1093"/>
                    </a:cubicBezTo>
                    <a:cubicBezTo>
                      <a:pt x="4743" y="1080"/>
                      <a:pt x="4756" y="1072"/>
                      <a:pt x="4780" y="1069"/>
                    </a:cubicBezTo>
                    <a:cubicBezTo>
                      <a:pt x="4794" y="1069"/>
                      <a:pt x="4808" y="1072"/>
                      <a:pt x="4821" y="1076"/>
                    </a:cubicBezTo>
                    <a:cubicBezTo>
                      <a:pt x="4825" y="1080"/>
                      <a:pt x="4825" y="1080"/>
                      <a:pt x="4828" y="1083"/>
                    </a:cubicBezTo>
                    <a:cubicBezTo>
                      <a:pt x="4882" y="1056"/>
                      <a:pt x="4930" y="1035"/>
                      <a:pt x="4971" y="1008"/>
                    </a:cubicBezTo>
                    <a:cubicBezTo>
                      <a:pt x="5022" y="977"/>
                      <a:pt x="5073" y="946"/>
                      <a:pt x="5117" y="909"/>
                    </a:cubicBezTo>
                    <a:cubicBezTo>
                      <a:pt x="5161" y="875"/>
                      <a:pt x="5195" y="841"/>
                      <a:pt x="5226" y="800"/>
                    </a:cubicBezTo>
                    <a:lnTo>
                      <a:pt x="5249" y="766"/>
                    </a:lnTo>
                    <a:cubicBezTo>
                      <a:pt x="5246" y="759"/>
                      <a:pt x="5240" y="753"/>
                      <a:pt x="5233" y="746"/>
                    </a:cubicBezTo>
                    <a:cubicBezTo>
                      <a:pt x="5195" y="705"/>
                      <a:pt x="5161" y="678"/>
                      <a:pt x="5131" y="654"/>
                    </a:cubicBezTo>
                    <a:cubicBezTo>
                      <a:pt x="5124" y="648"/>
                      <a:pt x="5114" y="640"/>
                      <a:pt x="5106" y="634"/>
                    </a:cubicBezTo>
                    <a:cubicBezTo>
                      <a:pt x="5079" y="613"/>
                      <a:pt x="5053" y="593"/>
                      <a:pt x="5025" y="576"/>
                    </a:cubicBezTo>
                    <a:cubicBezTo>
                      <a:pt x="4964" y="528"/>
                      <a:pt x="4902" y="488"/>
                      <a:pt x="4841" y="457"/>
                    </a:cubicBezTo>
                    <a:cubicBezTo>
                      <a:pt x="4825" y="450"/>
                      <a:pt x="4814" y="447"/>
                      <a:pt x="4800" y="439"/>
                    </a:cubicBezTo>
                    <a:cubicBezTo>
                      <a:pt x="4777" y="430"/>
                      <a:pt x="4756" y="423"/>
                      <a:pt x="4736" y="419"/>
                    </a:cubicBezTo>
                    <a:cubicBezTo>
                      <a:pt x="4723" y="416"/>
                      <a:pt x="4709" y="413"/>
                      <a:pt x="4688" y="409"/>
                    </a:cubicBezTo>
                    <a:lnTo>
                      <a:pt x="4671" y="409"/>
                    </a:lnTo>
                    <a:cubicBezTo>
                      <a:pt x="4661" y="406"/>
                      <a:pt x="4648" y="406"/>
                      <a:pt x="4634" y="406"/>
                    </a:cubicBezTo>
                    <a:cubicBezTo>
                      <a:pt x="4596" y="403"/>
                      <a:pt x="4559" y="403"/>
                      <a:pt x="4525" y="403"/>
                    </a:cubicBezTo>
                    <a:cubicBezTo>
                      <a:pt x="4461" y="406"/>
                      <a:pt x="4399" y="409"/>
                      <a:pt x="4338" y="416"/>
                    </a:cubicBezTo>
                    <a:lnTo>
                      <a:pt x="4310" y="419"/>
                    </a:lnTo>
                    <a:cubicBezTo>
                      <a:pt x="4277" y="423"/>
                      <a:pt x="4243" y="426"/>
                      <a:pt x="4208" y="433"/>
                    </a:cubicBezTo>
                    <a:lnTo>
                      <a:pt x="4185" y="436"/>
                    </a:lnTo>
                    <a:cubicBezTo>
                      <a:pt x="4151" y="439"/>
                      <a:pt x="4117" y="444"/>
                      <a:pt x="4083" y="450"/>
                    </a:cubicBezTo>
                    <a:cubicBezTo>
                      <a:pt x="4018" y="464"/>
                      <a:pt x="3950" y="477"/>
                      <a:pt x="3875" y="501"/>
                    </a:cubicBezTo>
                    <a:cubicBezTo>
                      <a:pt x="3797" y="525"/>
                      <a:pt x="3726" y="559"/>
                      <a:pt x="3665" y="590"/>
                    </a:cubicBezTo>
                    <a:cubicBezTo>
                      <a:pt x="3596" y="623"/>
                      <a:pt x="3535" y="654"/>
                      <a:pt x="3478" y="688"/>
                    </a:cubicBezTo>
                    <a:cubicBezTo>
                      <a:pt x="3450" y="705"/>
                      <a:pt x="3423" y="725"/>
                      <a:pt x="3396" y="742"/>
                    </a:cubicBezTo>
                    <a:cubicBezTo>
                      <a:pt x="3365" y="766"/>
                      <a:pt x="3335" y="786"/>
                      <a:pt x="3310" y="804"/>
                    </a:cubicBezTo>
                    <a:cubicBezTo>
                      <a:pt x="3195" y="888"/>
                      <a:pt x="3073" y="977"/>
                      <a:pt x="2960" y="1076"/>
                    </a:cubicBezTo>
                    <a:cubicBezTo>
                      <a:pt x="2909" y="1120"/>
                      <a:pt x="2858" y="1168"/>
                      <a:pt x="2807" y="1215"/>
                    </a:cubicBezTo>
                    <a:cubicBezTo>
                      <a:pt x="2784" y="1240"/>
                      <a:pt x="2759" y="1266"/>
                      <a:pt x="2732" y="1297"/>
                    </a:cubicBezTo>
                    <a:lnTo>
                      <a:pt x="2729" y="1287"/>
                    </a:lnTo>
                    <a:cubicBezTo>
                      <a:pt x="2723" y="1246"/>
                      <a:pt x="2712" y="1209"/>
                      <a:pt x="2702" y="1168"/>
                    </a:cubicBezTo>
                    <a:cubicBezTo>
                      <a:pt x="2661" y="1004"/>
                      <a:pt x="2589" y="848"/>
                      <a:pt x="2491" y="698"/>
                    </a:cubicBezTo>
                    <a:lnTo>
                      <a:pt x="2487" y="688"/>
                    </a:lnTo>
                    <a:cubicBezTo>
                      <a:pt x="2470" y="664"/>
                      <a:pt x="2450" y="634"/>
                      <a:pt x="2433" y="610"/>
                    </a:cubicBezTo>
                    <a:lnTo>
                      <a:pt x="2423" y="596"/>
                    </a:lnTo>
                    <a:cubicBezTo>
                      <a:pt x="2389" y="555"/>
                      <a:pt x="2355" y="511"/>
                      <a:pt x="2318" y="470"/>
                    </a:cubicBezTo>
                    <a:cubicBezTo>
                      <a:pt x="2283" y="430"/>
                      <a:pt x="2242" y="392"/>
                      <a:pt x="2208" y="365"/>
                    </a:cubicBezTo>
                    <a:cubicBezTo>
                      <a:pt x="2167" y="331"/>
                      <a:pt x="2127" y="301"/>
                      <a:pt x="2090" y="276"/>
                    </a:cubicBezTo>
                    <a:cubicBezTo>
                      <a:pt x="2082" y="270"/>
                      <a:pt x="2073" y="263"/>
                      <a:pt x="2062" y="256"/>
                    </a:cubicBezTo>
                    <a:cubicBezTo>
                      <a:pt x="2042" y="239"/>
                      <a:pt x="2018" y="226"/>
                      <a:pt x="1998" y="212"/>
                    </a:cubicBezTo>
                    <a:lnTo>
                      <a:pt x="1967" y="195"/>
                    </a:lnTo>
                    <a:cubicBezTo>
                      <a:pt x="1936" y="174"/>
                      <a:pt x="1906" y="154"/>
                      <a:pt x="1875" y="137"/>
                    </a:cubicBezTo>
                    <a:cubicBezTo>
                      <a:pt x="1851" y="124"/>
                      <a:pt x="1828" y="110"/>
                      <a:pt x="1793" y="97"/>
                    </a:cubicBezTo>
                    <a:cubicBezTo>
                      <a:pt x="1773" y="86"/>
                      <a:pt x="1749" y="79"/>
                      <a:pt x="1729" y="72"/>
                    </a:cubicBezTo>
                    <a:cubicBezTo>
                      <a:pt x="1718" y="66"/>
                      <a:pt x="1709" y="62"/>
                      <a:pt x="1698" y="59"/>
                    </a:cubicBezTo>
                    <a:cubicBezTo>
                      <a:pt x="1661" y="45"/>
                      <a:pt x="1630" y="35"/>
                      <a:pt x="1600" y="25"/>
                    </a:cubicBezTo>
                    <a:cubicBezTo>
                      <a:pt x="1580" y="21"/>
                      <a:pt x="1562" y="18"/>
                      <a:pt x="1545" y="15"/>
                    </a:cubicBezTo>
                    <a:cubicBezTo>
                      <a:pt x="1525" y="8"/>
                      <a:pt x="1504" y="8"/>
                      <a:pt x="1487" y="4"/>
                    </a:cubicBezTo>
                    <a:lnTo>
                      <a:pt x="1470" y="4"/>
                    </a:lnTo>
                    <a:cubicBezTo>
                      <a:pt x="1446" y="2"/>
                      <a:pt x="1421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5" name="Google Shape;625;p4"/>
              <p:cNvSpPr/>
              <p:nvPr/>
            </p:nvSpPr>
            <p:spPr>
              <a:xfrm>
                <a:off x="7062749" y="813281"/>
                <a:ext cx="88308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016" extrusionOk="0">
                    <a:moveTo>
                      <a:pt x="1174" y="1"/>
                    </a:moveTo>
                    <a:cubicBezTo>
                      <a:pt x="1166" y="1"/>
                      <a:pt x="1158" y="2"/>
                      <a:pt x="1151" y="4"/>
                    </a:cubicBezTo>
                    <a:cubicBezTo>
                      <a:pt x="1113" y="13"/>
                      <a:pt x="1096" y="45"/>
                      <a:pt x="1076" y="75"/>
                    </a:cubicBezTo>
                    <a:cubicBezTo>
                      <a:pt x="1066" y="92"/>
                      <a:pt x="1055" y="109"/>
                      <a:pt x="1049" y="126"/>
                    </a:cubicBezTo>
                    <a:lnTo>
                      <a:pt x="1046" y="133"/>
                    </a:lnTo>
                    <a:cubicBezTo>
                      <a:pt x="1041" y="136"/>
                      <a:pt x="1038" y="142"/>
                      <a:pt x="1035" y="150"/>
                    </a:cubicBezTo>
                    <a:cubicBezTo>
                      <a:pt x="1025" y="167"/>
                      <a:pt x="1014" y="183"/>
                      <a:pt x="1005" y="200"/>
                    </a:cubicBezTo>
                    <a:lnTo>
                      <a:pt x="1001" y="204"/>
                    </a:lnTo>
                    <a:lnTo>
                      <a:pt x="988" y="228"/>
                    </a:lnTo>
                    <a:cubicBezTo>
                      <a:pt x="957" y="279"/>
                      <a:pt x="930" y="326"/>
                      <a:pt x="903" y="371"/>
                    </a:cubicBezTo>
                    <a:cubicBezTo>
                      <a:pt x="875" y="415"/>
                      <a:pt x="845" y="459"/>
                      <a:pt x="807" y="514"/>
                    </a:cubicBezTo>
                    <a:cubicBezTo>
                      <a:pt x="787" y="541"/>
                      <a:pt x="766" y="568"/>
                      <a:pt x="743" y="596"/>
                    </a:cubicBezTo>
                    <a:lnTo>
                      <a:pt x="732" y="609"/>
                    </a:lnTo>
                    <a:cubicBezTo>
                      <a:pt x="699" y="649"/>
                      <a:pt x="661" y="690"/>
                      <a:pt x="620" y="725"/>
                    </a:cubicBezTo>
                    <a:cubicBezTo>
                      <a:pt x="592" y="745"/>
                      <a:pt x="562" y="769"/>
                      <a:pt x="528" y="783"/>
                    </a:cubicBezTo>
                    <a:cubicBezTo>
                      <a:pt x="460" y="809"/>
                      <a:pt x="385" y="833"/>
                      <a:pt x="317" y="854"/>
                    </a:cubicBezTo>
                    <a:lnTo>
                      <a:pt x="307" y="854"/>
                    </a:lnTo>
                    <a:cubicBezTo>
                      <a:pt x="232" y="877"/>
                      <a:pt x="154" y="898"/>
                      <a:pt x="52" y="922"/>
                    </a:cubicBezTo>
                    <a:cubicBezTo>
                      <a:pt x="35" y="929"/>
                      <a:pt x="21" y="938"/>
                      <a:pt x="11" y="952"/>
                    </a:cubicBezTo>
                    <a:cubicBezTo>
                      <a:pt x="1" y="970"/>
                      <a:pt x="1" y="990"/>
                      <a:pt x="5" y="1007"/>
                    </a:cubicBezTo>
                    <a:cubicBezTo>
                      <a:pt x="8" y="1017"/>
                      <a:pt x="11" y="1027"/>
                      <a:pt x="18" y="1034"/>
                    </a:cubicBezTo>
                    <a:cubicBezTo>
                      <a:pt x="18" y="1054"/>
                      <a:pt x="21" y="1072"/>
                      <a:pt x="32" y="1092"/>
                    </a:cubicBezTo>
                    <a:cubicBezTo>
                      <a:pt x="38" y="1109"/>
                      <a:pt x="52" y="1122"/>
                      <a:pt x="66" y="1136"/>
                    </a:cubicBezTo>
                    <a:cubicBezTo>
                      <a:pt x="79" y="1143"/>
                      <a:pt x="90" y="1153"/>
                      <a:pt x="107" y="1163"/>
                    </a:cubicBezTo>
                    <a:lnTo>
                      <a:pt x="116" y="1170"/>
                    </a:lnTo>
                    <a:cubicBezTo>
                      <a:pt x="134" y="1183"/>
                      <a:pt x="151" y="1197"/>
                      <a:pt x="171" y="1211"/>
                    </a:cubicBezTo>
                    <a:cubicBezTo>
                      <a:pt x="192" y="1224"/>
                      <a:pt x="212" y="1241"/>
                      <a:pt x="229" y="1259"/>
                    </a:cubicBezTo>
                    <a:lnTo>
                      <a:pt x="242" y="1265"/>
                    </a:lnTo>
                    <a:cubicBezTo>
                      <a:pt x="259" y="1279"/>
                      <a:pt x="280" y="1296"/>
                      <a:pt x="297" y="1313"/>
                    </a:cubicBezTo>
                    <a:cubicBezTo>
                      <a:pt x="311" y="1326"/>
                      <a:pt x="324" y="1343"/>
                      <a:pt x="338" y="1361"/>
                    </a:cubicBezTo>
                    <a:cubicBezTo>
                      <a:pt x="341" y="1367"/>
                      <a:pt x="347" y="1371"/>
                      <a:pt x="352" y="1378"/>
                    </a:cubicBezTo>
                    <a:lnTo>
                      <a:pt x="355" y="1381"/>
                    </a:lnTo>
                    <a:cubicBezTo>
                      <a:pt x="372" y="1398"/>
                      <a:pt x="385" y="1419"/>
                      <a:pt x="402" y="1436"/>
                    </a:cubicBezTo>
                    <a:cubicBezTo>
                      <a:pt x="443" y="1490"/>
                      <a:pt x="477" y="1555"/>
                      <a:pt x="511" y="1632"/>
                    </a:cubicBezTo>
                    <a:cubicBezTo>
                      <a:pt x="518" y="1650"/>
                      <a:pt x="528" y="1670"/>
                      <a:pt x="535" y="1687"/>
                    </a:cubicBezTo>
                    <a:lnTo>
                      <a:pt x="539" y="1698"/>
                    </a:lnTo>
                    <a:cubicBezTo>
                      <a:pt x="545" y="1711"/>
                      <a:pt x="548" y="1725"/>
                      <a:pt x="552" y="1734"/>
                    </a:cubicBezTo>
                    <a:lnTo>
                      <a:pt x="556" y="1742"/>
                    </a:lnTo>
                    <a:cubicBezTo>
                      <a:pt x="562" y="1759"/>
                      <a:pt x="569" y="1779"/>
                      <a:pt x="572" y="1806"/>
                    </a:cubicBezTo>
                    <a:cubicBezTo>
                      <a:pt x="576" y="1820"/>
                      <a:pt x="576" y="1830"/>
                      <a:pt x="576" y="1844"/>
                    </a:cubicBezTo>
                    <a:cubicBezTo>
                      <a:pt x="579" y="1871"/>
                      <a:pt x="583" y="1894"/>
                      <a:pt x="589" y="1918"/>
                    </a:cubicBezTo>
                    <a:cubicBezTo>
                      <a:pt x="600" y="1946"/>
                      <a:pt x="610" y="1970"/>
                      <a:pt x="627" y="1987"/>
                    </a:cubicBezTo>
                    <a:cubicBezTo>
                      <a:pt x="637" y="1993"/>
                      <a:pt x="647" y="2004"/>
                      <a:pt x="661" y="2007"/>
                    </a:cubicBezTo>
                    <a:cubicBezTo>
                      <a:pt x="668" y="2010"/>
                      <a:pt x="671" y="2010"/>
                      <a:pt x="678" y="2010"/>
                    </a:cubicBezTo>
                    <a:cubicBezTo>
                      <a:pt x="686" y="2014"/>
                      <a:pt x="695" y="2015"/>
                      <a:pt x="703" y="2015"/>
                    </a:cubicBezTo>
                    <a:cubicBezTo>
                      <a:pt x="712" y="2015"/>
                      <a:pt x="720" y="2014"/>
                      <a:pt x="729" y="2010"/>
                    </a:cubicBezTo>
                    <a:cubicBezTo>
                      <a:pt x="739" y="2007"/>
                      <a:pt x="749" y="2004"/>
                      <a:pt x="756" y="2000"/>
                    </a:cubicBezTo>
                    <a:cubicBezTo>
                      <a:pt x="776" y="1990"/>
                      <a:pt x="790" y="1970"/>
                      <a:pt x="804" y="1949"/>
                    </a:cubicBezTo>
                    <a:lnTo>
                      <a:pt x="814" y="1939"/>
                    </a:lnTo>
                    <a:cubicBezTo>
                      <a:pt x="817" y="1932"/>
                      <a:pt x="824" y="1922"/>
                      <a:pt x="831" y="1915"/>
                    </a:cubicBezTo>
                    <a:lnTo>
                      <a:pt x="831" y="1912"/>
                    </a:lnTo>
                    <a:cubicBezTo>
                      <a:pt x="845" y="1894"/>
                      <a:pt x="854" y="1874"/>
                      <a:pt x="865" y="1857"/>
                    </a:cubicBezTo>
                    <a:lnTo>
                      <a:pt x="868" y="1850"/>
                    </a:lnTo>
                    <a:cubicBezTo>
                      <a:pt x="878" y="1837"/>
                      <a:pt x="886" y="1823"/>
                      <a:pt x="895" y="1810"/>
                    </a:cubicBezTo>
                    <a:cubicBezTo>
                      <a:pt x="916" y="1775"/>
                      <a:pt x="936" y="1745"/>
                      <a:pt x="960" y="1711"/>
                    </a:cubicBezTo>
                    <a:cubicBezTo>
                      <a:pt x="980" y="1687"/>
                      <a:pt x="1001" y="1660"/>
                      <a:pt x="1028" y="1637"/>
                    </a:cubicBezTo>
                    <a:cubicBezTo>
                      <a:pt x="1055" y="1612"/>
                      <a:pt x="1082" y="1588"/>
                      <a:pt x="1110" y="1568"/>
                    </a:cubicBezTo>
                    <a:cubicBezTo>
                      <a:pt x="1123" y="1555"/>
                      <a:pt x="1140" y="1544"/>
                      <a:pt x="1157" y="1534"/>
                    </a:cubicBezTo>
                    <a:cubicBezTo>
                      <a:pt x="1168" y="1527"/>
                      <a:pt x="1181" y="1521"/>
                      <a:pt x="1201" y="1510"/>
                    </a:cubicBezTo>
                    <a:cubicBezTo>
                      <a:pt x="1277" y="1483"/>
                      <a:pt x="1365" y="1459"/>
                      <a:pt x="1474" y="1442"/>
                    </a:cubicBezTo>
                    <a:cubicBezTo>
                      <a:pt x="1498" y="1439"/>
                      <a:pt x="1521" y="1436"/>
                      <a:pt x="1552" y="1432"/>
                    </a:cubicBezTo>
                    <a:cubicBezTo>
                      <a:pt x="1559" y="1432"/>
                      <a:pt x="1566" y="1428"/>
                      <a:pt x="1572" y="1428"/>
                    </a:cubicBezTo>
                    <a:lnTo>
                      <a:pt x="1579" y="1428"/>
                    </a:lnTo>
                    <a:cubicBezTo>
                      <a:pt x="1600" y="1425"/>
                      <a:pt x="1620" y="1425"/>
                      <a:pt x="1641" y="1422"/>
                    </a:cubicBezTo>
                    <a:lnTo>
                      <a:pt x="1650" y="1422"/>
                    </a:lnTo>
                    <a:cubicBezTo>
                      <a:pt x="1674" y="1422"/>
                      <a:pt x="1695" y="1422"/>
                      <a:pt x="1719" y="1419"/>
                    </a:cubicBezTo>
                    <a:lnTo>
                      <a:pt x="1776" y="1419"/>
                    </a:lnTo>
                    <a:cubicBezTo>
                      <a:pt x="1801" y="1419"/>
                      <a:pt x="1831" y="1419"/>
                      <a:pt x="1851" y="1401"/>
                    </a:cubicBezTo>
                    <a:lnTo>
                      <a:pt x="1862" y="1395"/>
                    </a:lnTo>
                    <a:lnTo>
                      <a:pt x="1868" y="1388"/>
                    </a:lnTo>
                    <a:cubicBezTo>
                      <a:pt x="1882" y="1378"/>
                      <a:pt x="1889" y="1364"/>
                      <a:pt x="1892" y="1347"/>
                    </a:cubicBezTo>
                    <a:cubicBezTo>
                      <a:pt x="1899" y="1326"/>
                      <a:pt x="1895" y="1306"/>
                      <a:pt x="1882" y="1279"/>
                    </a:cubicBezTo>
                    <a:cubicBezTo>
                      <a:pt x="1872" y="1255"/>
                      <a:pt x="1845" y="1241"/>
                      <a:pt x="1817" y="1228"/>
                    </a:cubicBezTo>
                    <a:lnTo>
                      <a:pt x="1810" y="1224"/>
                    </a:lnTo>
                    <a:cubicBezTo>
                      <a:pt x="1797" y="1218"/>
                      <a:pt x="1787" y="1214"/>
                      <a:pt x="1776" y="1208"/>
                    </a:cubicBezTo>
                    <a:lnTo>
                      <a:pt x="1773" y="1208"/>
                    </a:lnTo>
                    <a:lnTo>
                      <a:pt x="1770" y="1204"/>
                    </a:lnTo>
                    <a:cubicBezTo>
                      <a:pt x="1735" y="1183"/>
                      <a:pt x="1705" y="1167"/>
                      <a:pt x="1674" y="1150"/>
                    </a:cubicBezTo>
                    <a:cubicBezTo>
                      <a:pt x="1627" y="1119"/>
                      <a:pt x="1579" y="1085"/>
                      <a:pt x="1525" y="1045"/>
                    </a:cubicBezTo>
                    <a:cubicBezTo>
                      <a:pt x="1501" y="1027"/>
                      <a:pt x="1484" y="1010"/>
                      <a:pt x="1467" y="996"/>
                    </a:cubicBezTo>
                    <a:cubicBezTo>
                      <a:pt x="1446" y="979"/>
                      <a:pt x="1433" y="963"/>
                      <a:pt x="1419" y="946"/>
                    </a:cubicBezTo>
                    <a:cubicBezTo>
                      <a:pt x="1406" y="929"/>
                      <a:pt x="1396" y="912"/>
                      <a:pt x="1382" y="894"/>
                    </a:cubicBezTo>
                    <a:lnTo>
                      <a:pt x="1379" y="888"/>
                    </a:lnTo>
                    <a:cubicBezTo>
                      <a:pt x="1365" y="864"/>
                      <a:pt x="1348" y="836"/>
                      <a:pt x="1335" y="809"/>
                    </a:cubicBezTo>
                    <a:cubicBezTo>
                      <a:pt x="1317" y="765"/>
                      <a:pt x="1303" y="725"/>
                      <a:pt x="1294" y="684"/>
                    </a:cubicBezTo>
                    <a:lnTo>
                      <a:pt x="1286" y="660"/>
                    </a:lnTo>
                    <a:cubicBezTo>
                      <a:pt x="1273" y="612"/>
                      <a:pt x="1259" y="561"/>
                      <a:pt x="1253" y="507"/>
                    </a:cubicBezTo>
                    <a:cubicBezTo>
                      <a:pt x="1246" y="453"/>
                      <a:pt x="1246" y="395"/>
                      <a:pt x="1246" y="337"/>
                    </a:cubicBezTo>
                    <a:cubicBezTo>
                      <a:pt x="1246" y="282"/>
                      <a:pt x="1250" y="224"/>
                      <a:pt x="1256" y="163"/>
                    </a:cubicBezTo>
                    <a:cubicBezTo>
                      <a:pt x="1256" y="153"/>
                      <a:pt x="1259" y="139"/>
                      <a:pt x="1259" y="129"/>
                    </a:cubicBezTo>
                    <a:cubicBezTo>
                      <a:pt x="1259" y="112"/>
                      <a:pt x="1259" y="95"/>
                      <a:pt x="1256" y="71"/>
                    </a:cubicBezTo>
                    <a:cubicBezTo>
                      <a:pt x="1253" y="45"/>
                      <a:pt x="1232" y="20"/>
                      <a:pt x="1205" y="7"/>
                    </a:cubicBezTo>
                    <a:cubicBezTo>
                      <a:pt x="1195" y="3"/>
                      <a:pt x="1185" y="1"/>
                      <a:pt x="1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6" name="Google Shape;626;p4"/>
              <p:cNvSpPr/>
              <p:nvPr/>
            </p:nvSpPr>
            <p:spPr>
              <a:xfrm>
                <a:off x="7319348" y="758269"/>
                <a:ext cx="64871" cy="7891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697" extrusionOk="0">
                    <a:moveTo>
                      <a:pt x="849" y="1"/>
                    </a:moveTo>
                    <a:cubicBezTo>
                      <a:pt x="802" y="1"/>
                      <a:pt x="773" y="44"/>
                      <a:pt x="748" y="80"/>
                    </a:cubicBezTo>
                    <a:lnTo>
                      <a:pt x="742" y="91"/>
                    </a:lnTo>
                    <a:cubicBezTo>
                      <a:pt x="732" y="108"/>
                      <a:pt x="721" y="125"/>
                      <a:pt x="712" y="142"/>
                    </a:cubicBezTo>
                    <a:lnTo>
                      <a:pt x="704" y="152"/>
                    </a:lnTo>
                    <a:cubicBezTo>
                      <a:pt x="691" y="176"/>
                      <a:pt x="677" y="196"/>
                      <a:pt x="667" y="217"/>
                    </a:cubicBezTo>
                    <a:lnTo>
                      <a:pt x="663" y="223"/>
                    </a:lnTo>
                    <a:cubicBezTo>
                      <a:pt x="654" y="240"/>
                      <a:pt x="643" y="261"/>
                      <a:pt x="633" y="278"/>
                    </a:cubicBezTo>
                    <a:cubicBezTo>
                      <a:pt x="610" y="316"/>
                      <a:pt x="582" y="356"/>
                      <a:pt x="552" y="404"/>
                    </a:cubicBezTo>
                    <a:lnTo>
                      <a:pt x="521" y="441"/>
                    </a:lnTo>
                    <a:cubicBezTo>
                      <a:pt x="490" y="482"/>
                      <a:pt x="456" y="516"/>
                      <a:pt x="412" y="550"/>
                    </a:cubicBezTo>
                    <a:cubicBezTo>
                      <a:pt x="368" y="587"/>
                      <a:pt x="317" y="618"/>
                      <a:pt x="266" y="649"/>
                    </a:cubicBezTo>
                    <a:cubicBezTo>
                      <a:pt x="225" y="676"/>
                      <a:pt x="177" y="697"/>
                      <a:pt x="123" y="724"/>
                    </a:cubicBezTo>
                    <a:cubicBezTo>
                      <a:pt x="120" y="721"/>
                      <a:pt x="120" y="721"/>
                      <a:pt x="116" y="717"/>
                    </a:cubicBezTo>
                    <a:cubicBezTo>
                      <a:pt x="103" y="713"/>
                      <a:pt x="89" y="710"/>
                      <a:pt x="75" y="710"/>
                    </a:cubicBezTo>
                    <a:cubicBezTo>
                      <a:pt x="51" y="713"/>
                      <a:pt x="38" y="721"/>
                      <a:pt x="24" y="734"/>
                    </a:cubicBezTo>
                    <a:cubicBezTo>
                      <a:pt x="7" y="751"/>
                      <a:pt x="1" y="778"/>
                      <a:pt x="7" y="802"/>
                    </a:cubicBezTo>
                    <a:cubicBezTo>
                      <a:pt x="10" y="823"/>
                      <a:pt x="24" y="843"/>
                      <a:pt x="41" y="860"/>
                    </a:cubicBezTo>
                    <a:cubicBezTo>
                      <a:pt x="48" y="867"/>
                      <a:pt x="54" y="873"/>
                      <a:pt x="65" y="884"/>
                    </a:cubicBezTo>
                    <a:cubicBezTo>
                      <a:pt x="75" y="894"/>
                      <a:pt x="89" y="907"/>
                      <a:pt x="103" y="925"/>
                    </a:cubicBezTo>
                    <a:cubicBezTo>
                      <a:pt x="112" y="942"/>
                      <a:pt x="126" y="955"/>
                      <a:pt x="133" y="972"/>
                    </a:cubicBezTo>
                    <a:cubicBezTo>
                      <a:pt x="143" y="986"/>
                      <a:pt x="150" y="996"/>
                      <a:pt x="161" y="1010"/>
                    </a:cubicBezTo>
                    <a:cubicBezTo>
                      <a:pt x="167" y="1016"/>
                      <a:pt x="174" y="1027"/>
                      <a:pt x="177" y="1033"/>
                    </a:cubicBezTo>
                    <a:cubicBezTo>
                      <a:pt x="194" y="1057"/>
                      <a:pt x="208" y="1077"/>
                      <a:pt x="222" y="1098"/>
                    </a:cubicBezTo>
                    <a:lnTo>
                      <a:pt x="228" y="1105"/>
                    </a:lnTo>
                    <a:cubicBezTo>
                      <a:pt x="242" y="1129"/>
                      <a:pt x="259" y="1156"/>
                      <a:pt x="276" y="1179"/>
                    </a:cubicBezTo>
                    <a:cubicBezTo>
                      <a:pt x="279" y="1187"/>
                      <a:pt x="286" y="1193"/>
                      <a:pt x="290" y="1200"/>
                    </a:cubicBezTo>
                    <a:lnTo>
                      <a:pt x="290" y="1203"/>
                    </a:lnTo>
                    <a:cubicBezTo>
                      <a:pt x="307" y="1223"/>
                      <a:pt x="324" y="1244"/>
                      <a:pt x="334" y="1268"/>
                    </a:cubicBezTo>
                    <a:cubicBezTo>
                      <a:pt x="340" y="1285"/>
                      <a:pt x="348" y="1299"/>
                      <a:pt x="351" y="1312"/>
                    </a:cubicBezTo>
                    <a:cubicBezTo>
                      <a:pt x="354" y="1325"/>
                      <a:pt x="357" y="1339"/>
                      <a:pt x="365" y="1350"/>
                    </a:cubicBezTo>
                    <a:cubicBezTo>
                      <a:pt x="371" y="1370"/>
                      <a:pt x="378" y="1394"/>
                      <a:pt x="385" y="1421"/>
                    </a:cubicBezTo>
                    <a:cubicBezTo>
                      <a:pt x="385" y="1441"/>
                      <a:pt x="385" y="1465"/>
                      <a:pt x="381" y="1493"/>
                    </a:cubicBezTo>
                    <a:lnTo>
                      <a:pt x="381" y="1506"/>
                    </a:lnTo>
                    <a:lnTo>
                      <a:pt x="381" y="1509"/>
                    </a:lnTo>
                    <a:cubicBezTo>
                      <a:pt x="374" y="1550"/>
                      <a:pt x="368" y="1588"/>
                      <a:pt x="378" y="1625"/>
                    </a:cubicBezTo>
                    <a:cubicBezTo>
                      <a:pt x="388" y="1652"/>
                      <a:pt x="409" y="1680"/>
                      <a:pt x="436" y="1690"/>
                    </a:cubicBezTo>
                    <a:cubicBezTo>
                      <a:pt x="442" y="1693"/>
                      <a:pt x="446" y="1693"/>
                      <a:pt x="453" y="1693"/>
                    </a:cubicBezTo>
                    <a:lnTo>
                      <a:pt x="467" y="1697"/>
                    </a:lnTo>
                    <a:lnTo>
                      <a:pt x="477" y="1697"/>
                    </a:lnTo>
                    <a:cubicBezTo>
                      <a:pt x="494" y="1697"/>
                      <a:pt x="511" y="1693"/>
                      <a:pt x="524" y="1686"/>
                    </a:cubicBezTo>
                    <a:cubicBezTo>
                      <a:pt x="538" y="1677"/>
                      <a:pt x="552" y="1666"/>
                      <a:pt x="561" y="1656"/>
                    </a:cubicBezTo>
                    <a:cubicBezTo>
                      <a:pt x="572" y="1642"/>
                      <a:pt x="585" y="1625"/>
                      <a:pt x="596" y="1608"/>
                    </a:cubicBezTo>
                    <a:cubicBezTo>
                      <a:pt x="596" y="1605"/>
                      <a:pt x="599" y="1601"/>
                      <a:pt x="602" y="1598"/>
                    </a:cubicBezTo>
                    <a:cubicBezTo>
                      <a:pt x="613" y="1581"/>
                      <a:pt x="623" y="1567"/>
                      <a:pt x="633" y="1554"/>
                    </a:cubicBezTo>
                    <a:lnTo>
                      <a:pt x="637" y="1547"/>
                    </a:lnTo>
                    <a:lnTo>
                      <a:pt x="643" y="1540"/>
                    </a:lnTo>
                    <a:cubicBezTo>
                      <a:pt x="667" y="1506"/>
                      <a:pt x="691" y="1472"/>
                      <a:pt x="718" y="1435"/>
                    </a:cubicBezTo>
                    <a:lnTo>
                      <a:pt x="728" y="1421"/>
                    </a:lnTo>
                    <a:cubicBezTo>
                      <a:pt x="752" y="1391"/>
                      <a:pt x="776" y="1360"/>
                      <a:pt x="803" y="1336"/>
                    </a:cubicBezTo>
                    <a:cubicBezTo>
                      <a:pt x="830" y="1309"/>
                      <a:pt x="861" y="1281"/>
                      <a:pt x="891" y="1258"/>
                    </a:cubicBezTo>
                    <a:cubicBezTo>
                      <a:pt x="919" y="1237"/>
                      <a:pt x="939" y="1220"/>
                      <a:pt x="966" y="1207"/>
                    </a:cubicBezTo>
                    <a:cubicBezTo>
                      <a:pt x="990" y="1193"/>
                      <a:pt x="1018" y="1179"/>
                      <a:pt x="1038" y="1170"/>
                    </a:cubicBezTo>
                    <a:cubicBezTo>
                      <a:pt x="1059" y="1162"/>
                      <a:pt x="1079" y="1156"/>
                      <a:pt x="1106" y="1146"/>
                    </a:cubicBezTo>
                    <a:cubicBezTo>
                      <a:pt x="1130" y="1139"/>
                      <a:pt x="1157" y="1135"/>
                      <a:pt x="1181" y="1132"/>
                    </a:cubicBezTo>
                    <a:lnTo>
                      <a:pt x="1184" y="1132"/>
                    </a:lnTo>
                    <a:cubicBezTo>
                      <a:pt x="1208" y="1129"/>
                      <a:pt x="1228" y="1125"/>
                      <a:pt x="1252" y="1121"/>
                    </a:cubicBezTo>
                    <a:lnTo>
                      <a:pt x="1273" y="1121"/>
                    </a:lnTo>
                    <a:cubicBezTo>
                      <a:pt x="1283" y="1118"/>
                      <a:pt x="1296" y="1118"/>
                      <a:pt x="1307" y="1115"/>
                    </a:cubicBezTo>
                    <a:cubicBezTo>
                      <a:pt x="1320" y="1112"/>
                      <a:pt x="1330" y="1108"/>
                      <a:pt x="1340" y="1101"/>
                    </a:cubicBezTo>
                    <a:lnTo>
                      <a:pt x="1344" y="1101"/>
                    </a:lnTo>
                    <a:cubicBezTo>
                      <a:pt x="1378" y="1085"/>
                      <a:pt x="1395" y="1033"/>
                      <a:pt x="1385" y="999"/>
                    </a:cubicBezTo>
                    <a:cubicBezTo>
                      <a:pt x="1378" y="975"/>
                      <a:pt x="1365" y="955"/>
                      <a:pt x="1348" y="942"/>
                    </a:cubicBezTo>
                    <a:cubicBezTo>
                      <a:pt x="1320" y="921"/>
                      <a:pt x="1293" y="904"/>
                      <a:pt x="1263" y="884"/>
                    </a:cubicBezTo>
                    <a:lnTo>
                      <a:pt x="1249" y="876"/>
                    </a:lnTo>
                    <a:cubicBezTo>
                      <a:pt x="1222" y="860"/>
                      <a:pt x="1194" y="840"/>
                      <a:pt x="1170" y="823"/>
                    </a:cubicBezTo>
                    <a:cubicBezTo>
                      <a:pt x="1150" y="809"/>
                      <a:pt x="1126" y="788"/>
                      <a:pt x="1106" y="768"/>
                    </a:cubicBezTo>
                    <a:cubicBezTo>
                      <a:pt x="1079" y="747"/>
                      <a:pt x="1059" y="724"/>
                      <a:pt x="1034" y="697"/>
                    </a:cubicBezTo>
                    <a:cubicBezTo>
                      <a:pt x="1028" y="683"/>
                      <a:pt x="1018" y="669"/>
                      <a:pt x="1007" y="652"/>
                    </a:cubicBezTo>
                    <a:cubicBezTo>
                      <a:pt x="997" y="625"/>
                      <a:pt x="987" y="598"/>
                      <a:pt x="980" y="578"/>
                    </a:cubicBezTo>
                    <a:cubicBezTo>
                      <a:pt x="973" y="554"/>
                      <a:pt x="966" y="534"/>
                      <a:pt x="957" y="513"/>
                    </a:cubicBezTo>
                    <a:cubicBezTo>
                      <a:pt x="949" y="489"/>
                      <a:pt x="939" y="462"/>
                      <a:pt x="929" y="435"/>
                    </a:cubicBezTo>
                    <a:cubicBezTo>
                      <a:pt x="922" y="414"/>
                      <a:pt x="919" y="391"/>
                      <a:pt x="916" y="366"/>
                    </a:cubicBezTo>
                    <a:cubicBezTo>
                      <a:pt x="908" y="298"/>
                      <a:pt x="908" y="248"/>
                      <a:pt x="912" y="196"/>
                    </a:cubicBezTo>
                    <a:cubicBezTo>
                      <a:pt x="912" y="179"/>
                      <a:pt x="916" y="162"/>
                      <a:pt x="919" y="142"/>
                    </a:cubicBezTo>
                    <a:cubicBezTo>
                      <a:pt x="922" y="129"/>
                      <a:pt x="926" y="118"/>
                      <a:pt x="926" y="108"/>
                    </a:cubicBezTo>
                    <a:cubicBezTo>
                      <a:pt x="929" y="91"/>
                      <a:pt x="929" y="74"/>
                      <a:pt x="922" y="57"/>
                    </a:cubicBezTo>
                    <a:cubicBezTo>
                      <a:pt x="919" y="47"/>
                      <a:pt x="912" y="33"/>
                      <a:pt x="905" y="23"/>
                    </a:cubicBezTo>
                    <a:cubicBezTo>
                      <a:pt x="899" y="16"/>
                      <a:pt x="888" y="13"/>
                      <a:pt x="878" y="6"/>
                    </a:cubicBezTo>
                    <a:cubicBezTo>
                      <a:pt x="875" y="6"/>
                      <a:pt x="871" y="6"/>
                      <a:pt x="868" y="3"/>
                    </a:cubicBezTo>
                    <a:cubicBezTo>
                      <a:pt x="861" y="1"/>
                      <a:pt x="855" y="1"/>
                      <a:pt x="8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27" name="Google Shape;627;p4"/>
            <p:cNvGrpSpPr/>
            <p:nvPr/>
          </p:nvGrpSpPr>
          <p:grpSpPr>
            <a:xfrm>
              <a:off x="283814" y="3465081"/>
              <a:ext cx="192515" cy="288298"/>
              <a:chOff x="1459800" y="1512500"/>
              <a:chExt cx="131625" cy="197100"/>
            </a:xfrm>
          </p:grpSpPr>
          <p:sp>
            <p:nvSpPr>
              <p:cNvPr id="628" name="Google Shape;628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9" name="Google Shape;629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0" name="Google Shape;630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1" name="Google Shape;631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32" name="Google Shape;632;p4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633" name="Google Shape;633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4" name="Google Shape;634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35" name="Google Shape;635;p4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636" name="Google Shape;636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7" name="Google Shape;637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57" name="Hình chữ nhật: Góc Tròn 56">
            <a:extLst>
              <a:ext uri="{FF2B5EF4-FFF2-40B4-BE49-F238E27FC236}">
                <a16:creationId xmlns:a16="http://schemas.microsoft.com/office/drawing/2014/main" id="{420B1D75-8C67-421C-9A6E-25D958F0EB98}"/>
              </a:ext>
            </a:extLst>
          </p:cNvPr>
          <p:cNvSpPr/>
          <p:nvPr/>
        </p:nvSpPr>
        <p:spPr>
          <a:xfrm>
            <a:off x="881615" y="1293713"/>
            <a:ext cx="8059639" cy="1290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nl-NL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1.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Nhắc lại định lí góc có đỉnh ở bên trong đường tròn và góc có đỉnh ở bên ngoài đường tròn.</a:t>
            </a:r>
            <a:endParaRPr lang="en-US" sz="2800" dirty="0"/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Google Shape;577;p3">
            <a:extLst>
              <a:ext uri="{FF2B5EF4-FFF2-40B4-BE49-F238E27FC236}">
                <a16:creationId xmlns:a16="http://schemas.microsoft.com/office/drawing/2014/main" id="{EBB82E65-FBB1-48A6-AC62-1020145934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7161" y="82235"/>
            <a:ext cx="1011724" cy="12906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C6907232-8BBC-455E-B2AC-D7BDF1BBA8AC}"/>
              </a:ext>
            </a:extLst>
          </p:cNvPr>
          <p:cNvSpPr/>
          <p:nvPr/>
        </p:nvSpPr>
        <p:spPr>
          <a:xfrm>
            <a:off x="1451428" y="3107439"/>
            <a:ext cx="9675733" cy="3511859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34743C0-F1F0-4F6C-B367-CEC0AC5A242B}"/>
              </a:ext>
            </a:extLst>
          </p:cNvPr>
          <p:cNvSpPr txBox="1"/>
          <p:nvPr/>
        </p:nvSpPr>
        <p:spPr>
          <a:xfrm>
            <a:off x="1753890" y="3248990"/>
            <a:ext cx="91457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" name="Google Shape;577;p3">
            <a:extLst>
              <a:ext uri="{FF2B5EF4-FFF2-40B4-BE49-F238E27FC236}">
                <a16:creationId xmlns:a16="http://schemas.microsoft.com/office/drawing/2014/main" id="{3F5E16A2-B09E-447C-B0DF-E0B016584A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35"/>
            <a:ext cx="1011724" cy="129064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7">
            <a:extLst>
              <a:ext uri="{FF2B5EF4-FFF2-40B4-BE49-F238E27FC236}">
                <a16:creationId xmlns:a16="http://schemas.microsoft.com/office/drawing/2014/main" id="{DF006182-8514-4CC6-AE84-F7FB7874089B}"/>
              </a:ext>
            </a:extLst>
          </p:cNvPr>
          <p:cNvSpPr txBox="1"/>
          <p:nvPr/>
        </p:nvSpPr>
        <p:spPr>
          <a:xfrm>
            <a:off x="3428270" y="137391"/>
            <a:ext cx="5348359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Hình ảnh 27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959B00B6-AC20-493C-9306-E533972AF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687" y="555384"/>
            <a:ext cx="1634474" cy="225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F3DAF6D4-3A15-4415-BB6E-BF0301D07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6" y="-8056"/>
            <a:ext cx="12177713" cy="6866056"/>
          </a:xfrm>
          <a:prstGeom prst="rect">
            <a:avLst/>
          </a:prstGeom>
        </p:spPr>
      </p:pic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DBC6A7DC-4636-45FC-835A-2941F7E690DC}"/>
              </a:ext>
            </a:extLst>
          </p:cNvPr>
          <p:cNvSpPr/>
          <p:nvPr/>
        </p:nvSpPr>
        <p:spPr>
          <a:xfrm>
            <a:off x="273149" y="2009742"/>
            <a:ext cx="11658600" cy="189655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3.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37 trang 82 SGK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AC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9" name="Đối tượng 28">
            <a:extLst>
              <a:ext uri="{FF2B5EF4-FFF2-40B4-BE49-F238E27FC236}">
                <a16:creationId xmlns:a16="http://schemas.microsoft.com/office/drawing/2014/main" id="{D66F8159-39B2-46A5-B7A9-2D11FC2B3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773029"/>
              </p:ext>
            </p:extLst>
          </p:nvPr>
        </p:nvGraphicFramePr>
        <p:xfrm>
          <a:off x="8551863" y="3282950"/>
          <a:ext cx="22701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787320" imgH="215640" progId="Equation.DSMT4">
                  <p:embed/>
                </p:oleObj>
              </mc:Choice>
              <mc:Fallback>
                <p:oleObj name="Equation" r:id="rId4" imgW="7873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51863" y="3282950"/>
                        <a:ext cx="2270125" cy="62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7">
            <a:extLst>
              <a:ext uri="{FF2B5EF4-FFF2-40B4-BE49-F238E27FC236}">
                <a16:creationId xmlns:a16="http://schemas.microsoft.com/office/drawing/2014/main" id="{906F0EF8-DB9C-467D-A360-B6CD1010A52E}"/>
              </a:ext>
            </a:extLst>
          </p:cNvPr>
          <p:cNvSpPr txBox="1"/>
          <p:nvPr/>
        </p:nvSpPr>
        <p:spPr>
          <a:xfrm>
            <a:off x="3428270" y="137391"/>
            <a:ext cx="5348359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图片 14">
            <a:extLst>
              <a:ext uri="{FF2B5EF4-FFF2-40B4-BE49-F238E27FC236}">
                <a16:creationId xmlns:a16="http://schemas.microsoft.com/office/drawing/2014/main" id="{632D2A72-F951-4EB7-9CF2-4A9628A10C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05422" y="4560064"/>
            <a:ext cx="8781156" cy="2050613"/>
          </a:xfrm>
          <a:prstGeom prst="rect">
            <a:avLst/>
          </a:prstGeom>
        </p:spPr>
      </p:pic>
      <p:pic>
        <p:nvPicPr>
          <p:cNvPr id="9" name="Hình ảnh 8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19D1BDD5-8F13-4BC6-87B9-34F0D4D25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055"/>
            <a:ext cx="2228850" cy="17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6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Hình ảnh 75">
            <a:extLst>
              <a:ext uri="{FF2B5EF4-FFF2-40B4-BE49-F238E27FC236}">
                <a16:creationId xmlns:a16="http://schemas.microsoft.com/office/drawing/2014/main" id="{24688771-B8AC-4B96-B85E-FF998877A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" y="10589"/>
            <a:ext cx="12177713" cy="6866056"/>
          </a:xfrm>
          <a:prstGeom prst="rect">
            <a:avLst/>
          </a:prstGeom>
        </p:spPr>
      </p:pic>
      <p:cxnSp>
        <p:nvCxnSpPr>
          <p:cNvPr id="2" name="Đường nối Thẳng 1">
            <a:extLst>
              <a:ext uri="{FF2B5EF4-FFF2-40B4-BE49-F238E27FC236}">
                <a16:creationId xmlns:a16="http://schemas.microsoft.com/office/drawing/2014/main" id="{24CF8615-02BD-41E4-B244-1741D2399173}"/>
              </a:ext>
            </a:extLst>
          </p:cNvPr>
          <p:cNvCxnSpPr>
            <a:cxnSpLocks/>
          </p:cNvCxnSpPr>
          <p:nvPr/>
        </p:nvCxnSpPr>
        <p:spPr>
          <a:xfrm>
            <a:off x="1344013" y="999665"/>
            <a:ext cx="0" cy="18241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A3692E11-3D75-4D0E-8615-C56835989D36}"/>
              </a:ext>
            </a:extLst>
          </p:cNvPr>
          <p:cNvCxnSpPr>
            <a:cxnSpLocks/>
          </p:cNvCxnSpPr>
          <p:nvPr/>
        </p:nvCxnSpPr>
        <p:spPr>
          <a:xfrm>
            <a:off x="57150" y="2217908"/>
            <a:ext cx="55453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FD9ACE6-5D23-48DB-BF8F-FD407037EA8A}"/>
              </a:ext>
            </a:extLst>
          </p:cNvPr>
          <p:cNvSpPr txBox="1"/>
          <p:nvPr/>
        </p:nvSpPr>
        <p:spPr>
          <a:xfrm>
            <a:off x="417481" y="1497736"/>
            <a:ext cx="92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BE14526-CFA7-446C-BA19-F3615429C4F5}"/>
              </a:ext>
            </a:extLst>
          </p:cNvPr>
          <p:cNvSpPr txBox="1"/>
          <p:nvPr/>
        </p:nvSpPr>
        <p:spPr>
          <a:xfrm>
            <a:off x="452122" y="23621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KL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52A87C-BBAF-4C07-ADE0-30D2443A28B4}"/>
              </a:ext>
            </a:extLst>
          </p:cNvPr>
          <p:cNvSpPr txBox="1"/>
          <p:nvPr/>
        </p:nvSpPr>
        <p:spPr>
          <a:xfrm>
            <a:off x="0" y="47150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710046C-B453-4FBE-82A4-DDA4FDF2FB85}"/>
              </a:ext>
            </a:extLst>
          </p:cNvPr>
          <p:cNvSpPr txBox="1"/>
          <p:nvPr/>
        </p:nvSpPr>
        <p:spPr>
          <a:xfrm>
            <a:off x="1543050" y="951858"/>
            <a:ext cx="4743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(O),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 = AC;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3582D61F-31CD-444B-947C-90D07FB9D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76114"/>
              </p:ext>
            </p:extLst>
          </p:nvPr>
        </p:nvGraphicFramePr>
        <p:xfrm>
          <a:off x="2970213" y="1296988"/>
          <a:ext cx="10572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5" imgW="507960" imgH="215640" progId="Equation.DSMT4">
                  <p:embed/>
                </p:oleObj>
              </mc:Choice>
              <mc:Fallback>
                <p:oleObj name="Equation" r:id="rId5" imgW="507960" imgH="21564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3582D61F-31CD-444B-947C-90D07FB9D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0213" y="1296988"/>
                        <a:ext cx="1057275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74F92677-6BC2-4E19-8068-72D9F4810C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677257"/>
              </p:ext>
            </p:extLst>
          </p:nvPr>
        </p:nvGraphicFramePr>
        <p:xfrm>
          <a:off x="3637068" y="980375"/>
          <a:ext cx="1862872" cy="46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7" imgW="761760" imgH="190440" progId="Equation.DSMT4">
                  <p:embed/>
                </p:oleObj>
              </mc:Choice>
              <mc:Fallback>
                <p:oleObj name="Equation" r:id="rId7" imgW="761760" imgH="19044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74F92677-6BC2-4E19-8068-72D9F4810C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7068" y="980375"/>
                        <a:ext cx="1862872" cy="46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EA6BE400-39E1-41B9-9850-33F8C4B092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082489"/>
              </p:ext>
            </p:extLst>
          </p:nvPr>
        </p:nvGraphicFramePr>
        <p:xfrm>
          <a:off x="1584325" y="1714500"/>
          <a:ext cx="20431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9" imgW="927000" imgH="228600" progId="Equation.DSMT4">
                  <p:embed/>
                </p:oleObj>
              </mc:Choice>
              <mc:Fallback>
                <p:oleObj name="Equation" r:id="rId9" imgW="927000" imgH="22860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EA6BE400-39E1-41B9-9850-33F8C4B09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4325" y="1714500"/>
                        <a:ext cx="2043113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43D9B9CB-B0CD-4C53-BCEB-C78706E13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425623"/>
              </p:ext>
            </p:extLst>
          </p:nvPr>
        </p:nvGraphicFramePr>
        <p:xfrm>
          <a:off x="1501775" y="2260600"/>
          <a:ext cx="1724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11" imgW="787320" imgH="215640" progId="Equation.DSMT4">
                  <p:embed/>
                </p:oleObj>
              </mc:Choice>
              <mc:Fallback>
                <p:oleObj name="Equation" r:id="rId11" imgW="787320" imgH="21564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43D9B9CB-B0CD-4C53-BCEB-C78706E130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01775" y="2260600"/>
                        <a:ext cx="172402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FD51360-EC1E-4224-BBDD-9C2B24E1E57B}"/>
              </a:ext>
            </a:extLst>
          </p:cNvPr>
          <p:cNvSpPr txBox="1"/>
          <p:nvPr/>
        </p:nvSpPr>
        <p:spPr>
          <a:xfrm>
            <a:off x="7027869" y="46294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3FDCE52-8941-4DD1-86A0-9F63357FAC74}"/>
              </a:ext>
            </a:extLst>
          </p:cNvPr>
          <p:cNvSpPr txBox="1"/>
          <p:nvPr/>
        </p:nvSpPr>
        <p:spPr>
          <a:xfrm>
            <a:off x="-109664" y="2891164"/>
            <a:ext cx="283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E23C9C-E127-45E5-B1E3-002F0BC9D41B}"/>
              </a:ext>
            </a:extLst>
          </p:cNvPr>
          <p:cNvSpPr/>
          <p:nvPr/>
        </p:nvSpPr>
        <p:spPr>
          <a:xfrm>
            <a:off x="2133600" y="3483350"/>
            <a:ext cx="5776696" cy="12763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64243B5-49E2-4108-9F57-7BE0F074B2BF}"/>
              </a:ext>
            </a:extLst>
          </p:cNvPr>
          <p:cNvSpPr/>
          <p:nvPr/>
        </p:nvSpPr>
        <p:spPr>
          <a:xfrm>
            <a:off x="2133600" y="5274761"/>
            <a:ext cx="5776696" cy="1276348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2A405D3-573C-4DB3-B562-58339F3AA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407158"/>
              </p:ext>
            </p:extLst>
          </p:nvPr>
        </p:nvGraphicFramePr>
        <p:xfrm>
          <a:off x="2886075" y="3633788"/>
          <a:ext cx="46196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13" imgW="3860640" imgH="838080" progId="Equation.DSMT4">
                  <p:embed/>
                </p:oleObj>
              </mc:Choice>
              <mc:Fallback>
                <p:oleObj name="Equation" r:id="rId13" imgW="38606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86075" y="3633788"/>
                        <a:ext cx="4619625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565459A-FE0B-441D-9FE2-45812CC490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89478"/>
              </p:ext>
            </p:extLst>
          </p:nvPr>
        </p:nvGraphicFramePr>
        <p:xfrm>
          <a:off x="2613025" y="5260975"/>
          <a:ext cx="44402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15" imgW="1879560" imgH="419040" progId="Equation.DSMT4">
                  <p:embed/>
                </p:oleObj>
              </mc:Choice>
              <mc:Fallback>
                <p:oleObj name="Equation" r:id="rId15" imgW="1879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13025" y="5260975"/>
                        <a:ext cx="4440238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3">
            <a:extLst>
              <a:ext uri="{FF2B5EF4-FFF2-40B4-BE49-F238E27FC236}">
                <a16:creationId xmlns:a16="http://schemas.microsoft.com/office/drawing/2014/main" id="{CE815674-8403-4E7D-A57F-5EB57D45202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759825" y="22225"/>
            <a:ext cx="2967038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D4D9F17F-010C-4636-8F2E-688616E54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888" y="122238"/>
            <a:ext cx="2444750" cy="2443163"/>
          </a:xfrm>
          <a:prstGeom prst="ellipse">
            <a:avLst/>
          </a:prstGeom>
          <a:noFill/>
          <a:ln w="31750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6">
            <a:extLst>
              <a:ext uri="{FF2B5EF4-FFF2-40B4-BE49-F238E27FC236}">
                <a16:creationId xmlns:a16="http://schemas.microsoft.com/office/drawing/2014/main" id="{12129E00-803F-40B5-BDA4-6E301657B6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331325" y="512763"/>
            <a:ext cx="2012950" cy="331788"/>
          </a:xfrm>
          <a:prstGeom prst="line">
            <a:avLst/>
          </a:prstGeom>
          <a:noFill/>
          <a:ln w="31750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7B223F63-B464-4941-AF10-931C880CE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1325" y="512763"/>
            <a:ext cx="481013" cy="1979613"/>
          </a:xfrm>
          <a:prstGeom prst="line">
            <a:avLst/>
          </a:prstGeom>
          <a:noFill/>
          <a:ln w="31750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8">
            <a:extLst>
              <a:ext uri="{FF2B5EF4-FFF2-40B4-BE49-F238E27FC236}">
                <a16:creationId xmlns:a16="http://schemas.microsoft.com/office/drawing/2014/main" id="{C8ADE131-BED8-4CDD-9848-709DAF298C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78913" y="512763"/>
            <a:ext cx="252413" cy="2768600"/>
          </a:xfrm>
          <a:prstGeom prst="line">
            <a:avLst/>
          </a:prstGeom>
          <a:noFill/>
          <a:ln w="31750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A6E0C40A-63B6-4066-9E9A-5E23667948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78913" y="844550"/>
            <a:ext cx="2265363" cy="2436813"/>
          </a:xfrm>
          <a:prstGeom prst="line">
            <a:avLst/>
          </a:prstGeom>
          <a:noFill/>
          <a:ln w="31750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0">
            <a:extLst>
              <a:ext uri="{FF2B5EF4-FFF2-40B4-BE49-F238E27FC236}">
                <a16:creationId xmlns:a16="http://schemas.microsoft.com/office/drawing/2014/main" id="{1E68F082-B0FF-48E9-BDBD-0B568A7DF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6388" y="2000250"/>
            <a:ext cx="615950" cy="492125"/>
          </a:xfrm>
          <a:prstGeom prst="line">
            <a:avLst/>
          </a:prstGeom>
          <a:noFill/>
          <a:ln w="31750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1">
            <a:extLst>
              <a:ext uri="{FF2B5EF4-FFF2-40B4-BE49-F238E27FC236}">
                <a16:creationId xmlns:a16="http://schemas.microsoft.com/office/drawing/2014/main" id="{7AB0A217-9F22-4756-A164-A49FDEFDB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2300" y="1481138"/>
            <a:ext cx="133350" cy="98425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2">
            <a:extLst>
              <a:ext uri="{FF2B5EF4-FFF2-40B4-BE49-F238E27FC236}">
                <a16:creationId xmlns:a16="http://schemas.microsoft.com/office/drawing/2014/main" id="{7A503DB0-8038-4C9E-A825-ECA464000C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42463" y="1455738"/>
            <a:ext cx="73025" cy="149225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3">
            <a:extLst>
              <a:ext uri="{FF2B5EF4-FFF2-40B4-BE49-F238E27FC236}">
                <a16:creationId xmlns:a16="http://schemas.microsoft.com/office/drawing/2014/main" id="{8D941A69-88C2-4767-98DD-26E45E05A9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40975" y="649288"/>
            <a:ext cx="142875" cy="82550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14">
            <a:extLst>
              <a:ext uri="{FF2B5EF4-FFF2-40B4-BE49-F238E27FC236}">
                <a16:creationId xmlns:a16="http://schemas.microsoft.com/office/drawing/2014/main" id="{D519EA16-1089-41D8-8F0E-7FF48F409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8" y="628650"/>
            <a:ext cx="107950" cy="123825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18">
            <a:extLst>
              <a:ext uri="{FF2B5EF4-FFF2-40B4-BE49-F238E27FC236}">
                <a16:creationId xmlns:a16="http://schemas.microsoft.com/office/drawing/2014/main" id="{51A02368-FFD6-46AF-AFF8-A9BEA04F98D7}"/>
              </a:ext>
            </a:extLst>
          </p:cNvPr>
          <p:cNvGrpSpPr>
            <a:grpSpLocks/>
          </p:cNvGrpSpPr>
          <p:nvPr/>
        </p:nvGrpSpPr>
        <p:grpSpPr bwMode="auto">
          <a:xfrm>
            <a:off x="8905875" y="3240088"/>
            <a:ext cx="242888" cy="407988"/>
            <a:chOff x="5610" y="2041"/>
            <a:chExt cx="153" cy="257"/>
          </a:xfrm>
        </p:grpSpPr>
        <p:sp>
          <p:nvSpPr>
            <p:cNvPr id="71" name="Oval 15">
              <a:extLst>
                <a:ext uri="{FF2B5EF4-FFF2-40B4-BE49-F238E27FC236}">
                  <a16:creationId xmlns:a16="http://schemas.microsoft.com/office/drawing/2014/main" id="{6D13E0FC-42AC-4A1E-8698-539CFCC71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" y="2041"/>
              <a:ext cx="53" cy="5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16">
              <a:extLst>
                <a:ext uri="{FF2B5EF4-FFF2-40B4-BE49-F238E27FC236}">
                  <a16:creationId xmlns:a16="http://schemas.microsoft.com/office/drawing/2014/main" id="{D454DBFF-34B1-477A-99DA-84ED81698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" y="2041"/>
              <a:ext cx="53" cy="5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7">
              <a:extLst>
                <a:ext uri="{FF2B5EF4-FFF2-40B4-BE49-F238E27FC236}">
                  <a16:creationId xmlns:a16="http://schemas.microsoft.com/office/drawing/2014/main" id="{AA1C8D67-5F87-481E-8DC1-A2E192E4B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086"/>
              <a:ext cx="1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Group 22">
            <a:extLst>
              <a:ext uri="{FF2B5EF4-FFF2-40B4-BE49-F238E27FC236}">
                <a16:creationId xmlns:a16="http://schemas.microsoft.com/office/drawing/2014/main" id="{2B047B58-0EDB-44CE-BA0A-5D586866A709}"/>
              </a:ext>
            </a:extLst>
          </p:cNvPr>
          <p:cNvGrpSpPr>
            <a:grpSpLocks/>
          </p:cNvGrpSpPr>
          <p:nvPr/>
        </p:nvGrpSpPr>
        <p:grpSpPr bwMode="auto">
          <a:xfrm>
            <a:off x="9771063" y="2451100"/>
            <a:ext cx="304800" cy="423863"/>
            <a:chOff x="6155" y="1544"/>
            <a:chExt cx="192" cy="267"/>
          </a:xfrm>
        </p:grpSpPr>
        <p:sp>
          <p:nvSpPr>
            <p:cNvPr id="68" name="Oval 19">
              <a:extLst>
                <a:ext uri="{FF2B5EF4-FFF2-40B4-BE49-F238E27FC236}">
                  <a16:creationId xmlns:a16="http://schemas.microsoft.com/office/drawing/2014/main" id="{8E53787F-2682-4FBE-933D-EF0867010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5" y="1544"/>
              <a:ext cx="52" cy="5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20">
              <a:extLst>
                <a:ext uri="{FF2B5EF4-FFF2-40B4-BE49-F238E27FC236}">
                  <a16:creationId xmlns:a16="http://schemas.microsoft.com/office/drawing/2014/main" id="{9D5FEA22-5F79-4719-A705-F90B5E054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5" y="1544"/>
              <a:ext cx="52" cy="5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1">
              <a:extLst>
                <a:ext uri="{FF2B5EF4-FFF2-40B4-BE49-F238E27FC236}">
                  <a16:creationId xmlns:a16="http://schemas.microsoft.com/office/drawing/2014/main" id="{656F748F-3190-4B75-A705-6A861F7D0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" y="1599"/>
              <a:ext cx="1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Group 26">
            <a:extLst>
              <a:ext uri="{FF2B5EF4-FFF2-40B4-BE49-F238E27FC236}">
                <a16:creationId xmlns:a16="http://schemas.microsoft.com/office/drawing/2014/main" id="{9ED594E2-E358-42AE-9AAE-56429D1BBA7A}"/>
              </a:ext>
            </a:extLst>
          </p:cNvPr>
          <p:cNvGrpSpPr>
            <a:grpSpLocks/>
          </p:cNvGrpSpPr>
          <p:nvPr/>
        </p:nvGrpSpPr>
        <p:grpSpPr bwMode="auto">
          <a:xfrm>
            <a:off x="11301413" y="574675"/>
            <a:ext cx="396875" cy="336550"/>
            <a:chOff x="7119" y="362"/>
            <a:chExt cx="250" cy="212"/>
          </a:xfrm>
        </p:grpSpPr>
        <p:sp>
          <p:nvSpPr>
            <p:cNvPr id="65" name="Oval 23">
              <a:extLst>
                <a:ext uri="{FF2B5EF4-FFF2-40B4-BE49-F238E27FC236}">
                  <a16:creationId xmlns:a16="http://schemas.microsoft.com/office/drawing/2014/main" id="{67FC6D96-E0E4-4D52-9AA5-184397EFE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9" y="506"/>
              <a:ext cx="53" cy="5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24">
              <a:extLst>
                <a:ext uri="{FF2B5EF4-FFF2-40B4-BE49-F238E27FC236}">
                  <a16:creationId xmlns:a16="http://schemas.microsoft.com/office/drawing/2014/main" id="{835089AD-24A1-432B-BAFC-50E9D505A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9" y="506"/>
              <a:ext cx="53" cy="5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AB307EFB-7258-46CD-B470-34130D131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" y="362"/>
              <a:ext cx="1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Group 30">
            <a:extLst>
              <a:ext uri="{FF2B5EF4-FFF2-40B4-BE49-F238E27FC236}">
                <a16:creationId xmlns:a16="http://schemas.microsoft.com/office/drawing/2014/main" id="{520255D3-9540-44B3-9758-0F623EDE0843}"/>
              </a:ext>
            </a:extLst>
          </p:cNvPr>
          <p:cNvGrpSpPr>
            <a:grpSpLocks/>
          </p:cNvGrpSpPr>
          <p:nvPr/>
        </p:nvGrpSpPr>
        <p:grpSpPr bwMode="auto">
          <a:xfrm>
            <a:off x="10185400" y="1301750"/>
            <a:ext cx="358775" cy="431800"/>
            <a:chOff x="6416" y="820"/>
            <a:chExt cx="226" cy="272"/>
          </a:xfrm>
        </p:grpSpPr>
        <p:sp>
          <p:nvSpPr>
            <p:cNvPr id="62" name="Oval 27">
              <a:extLst>
                <a:ext uri="{FF2B5EF4-FFF2-40B4-BE49-F238E27FC236}">
                  <a16:creationId xmlns:a16="http://schemas.microsoft.com/office/drawing/2014/main" id="{39BCDB73-647D-4B9D-A65B-F5D34147A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" y="820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28">
              <a:extLst>
                <a:ext uri="{FF2B5EF4-FFF2-40B4-BE49-F238E27FC236}">
                  <a16:creationId xmlns:a16="http://schemas.microsoft.com/office/drawing/2014/main" id="{C495FA71-16B6-47DF-A5A0-B725A1FDB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" y="820"/>
              <a:ext cx="53" cy="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9B42E0F0-EA27-4B6A-8812-4CA7A82E2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" y="880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9" name="Group 34">
            <a:extLst>
              <a:ext uri="{FF2B5EF4-FFF2-40B4-BE49-F238E27FC236}">
                <a16:creationId xmlns:a16="http://schemas.microsoft.com/office/drawing/2014/main" id="{5F7C0277-9871-4D4E-9A84-76051485A92E}"/>
              </a:ext>
            </a:extLst>
          </p:cNvPr>
          <p:cNvGrpSpPr>
            <a:grpSpLocks/>
          </p:cNvGrpSpPr>
          <p:nvPr/>
        </p:nvGrpSpPr>
        <p:grpSpPr bwMode="auto">
          <a:xfrm>
            <a:off x="9102725" y="231775"/>
            <a:ext cx="273050" cy="336550"/>
            <a:chOff x="5734" y="146"/>
            <a:chExt cx="172" cy="212"/>
          </a:xfrm>
        </p:grpSpPr>
        <p:sp>
          <p:nvSpPr>
            <p:cNvPr id="59" name="Oval 31">
              <a:extLst>
                <a:ext uri="{FF2B5EF4-FFF2-40B4-BE49-F238E27FC236}">
                  <a16:creationId xmlns:a16="http://schemas.microsoft.com/office/drawing/2014/main" id="{D3345A90-0112-44B7-8F55-52929BBF6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" y="296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32">
              <a:extLst>
                <a:ext uri="{FF2B5EF4-FFF2-40B4-BE49-F238E27FC236}">
                  <a16:creationId xmlns:a16="http://schemas.microsoft.com/office/drawing/2014/main" id="{980E2D62-6EA9-48AE-9CDD-FD9722EAB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" y="296"/>
              <a:ext cx="53" cy="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3">
              <a:extLst>
                <a:ext uri="{FF2B5EF4-FFF2-40B4-BE49-F238E27FC236}">
                  <a16:creationId xmlns:a16="http://schemas.microsoft.com/office/drawing/2014/main" id="{B5C097BA-11FF-4450-9939-4A06D401D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" y="146"/>
              <a:ext cx="1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37">
            <a:extLst>
              <a:ext uri="{FF2B5EF4-FFF2-40B4-BE49-F238E27FC236}">
                <a16:creationId xmlns:a16="http://schemas.microsoft.com/office/drawing/2014/main" id="{7F7D9C6F-8A57-49F3-A0B0-833C11C4A158}"/>
              </a:ext>
            </a:extLst>
          </p:cNvPr>
          <p:cNvGrpSpPr>
            <a:grpSpLocks/>
          </p:cNvGrpSpPr>
          <p:nvPr/>
        </p:nvGrpSpPr>
        <p:grpSpPr bwMode="auto">
          <a:xfrm>
            <a:off x="11301413" y="803275"/>
            <a:ext cx="84138" cy="82550"/>
            <a:chOff x="7119" y="506"/>
            <a:chExt cx="53" cy="52"/>
          </a:xfrm>
        </p:grpSpPr>
        <p:sp>
          <p:nvSpPr>
            <p:cNvPr id="57" name="Oval 35">
              <a:extLst>
                <a:ext uri="{FF2B5EF4-FFF2-40B4-BE49-F238E27FC236}">
                  <a16:creationId xmlns:a16="http://schemas.microsoft.com/office/drawing/2014/main" id="{EC6DEAEE-F280-4446-9F46-829BD39DF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9" y="506"/>
              <a:ext cx="53" cy="5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36">
              <a:extLst>
                <a:ext uri="{FF2B5EF4-FFF2-40B4-BE49-F238E27FC236}">
                  <a16:creationId xmlns:a16="http://schemas.microsoft.com/office/drawing/2014/main" id="{2F4662F2-9CC1-41FE-9146-3D2C16FC1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9" y="506"/>
              <a:ext cx="53" cy="5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41">
            <a:extLst>
              <a:ext uri="{FF2B5EF4-FFF2-40B4-BE49-F238E27FC236}">
                <a16:creationId xmlns:a16="http://schemas.microsoft.com/office/drawing/2014/main" id="{4437802F-9505-45E6-99DE-239F78539DF9}"/>
              </a:ext>
            </a:extLst>
          </p:cNvPr>
          <p:cNvGrpSpPr>
            <a:grpSpLocks/>
          </p:cNvGrpSpPr>
          <p:nvPr/>
        </p:nvGrpSpPr>
        <p:grpSpPr bwMode="auto">
          <a:xfrm>
            <a:off x="8878818" y="1907913"/>
            <a:ext cx="379413" cy="336550"/>
            <a:chOff x="5580" y="1195"/>
            <a:chExt cx="239" cy="212"/>
          </a:xfrm>
        </p:grpSpPr>
        <p:sp>
          <p:nvSpPr>
            <p:cNvPr id="54" name="Oval 38">
              <a:extLst>
                <a:ext uri="{FF2B5EF4-FFF2-40B4-BE49-F238E27FC236}">
                  <a16:creationId xmlns:a16="http://schemas.microsoft.com/office/drawing/2014/main" id="{5F429150-945C-443F-AD7F-676B6839B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" y="1233"/>
              <a:ext cx="52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39">
              <a:extLst>
                <a:ext uri="{FF2B5EF4-FFF2-40B4-BE49-F238E27FC236}">
                  <a16:creationId xmlns:a16="http://schemas.microsoft.com/office/drawing/2014/main" id="{BDADCE0F-2B7C-4339-878E-0AE8750C4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" y="1233"/>
              <a:ext cx="52" cy="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0">
              <a:extLst>
                <a:ext uri="{FF2B5EF4-FFF2-40B4-BE49-F238E27FC236}">
                  <a16:creationId xmlns:a16="http://schemas.microsoft.com/office/drawing/2014/main" id="{56F68CB5-A631-4E93-94CA-792AFA487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" y="1195"/>
              <a:ext cx="2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2" name="Oval 42">
            <a:extLst>
              <a:ext uri="{FF2B5EF4-FFF2-40B4-BE49-F238E27FC236}">
                <a16:creationId xmlns:a16="http://schemas.microsoft.com/office/drawing/2014/main" id="{71D6957E-6320-4C78-AA19-9E88DC621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3100" y="1514475"/>
            <a:ext cx="31750" cy="317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43">
            <a:extLst>
              <a:ext uri="{FF2B5EF4-FFF2-40B4-BE49-F238E27FC236}">
                <a16:creationId xmlns:a16="http://schemas.microsoft.com/office/drawing/2014/main" id="{BA94DCD2-A057-445E-90CF-DDCC81641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6538" y="674688"/>
            <a:ext cx="31750" cy="317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TextBox 27">
            <a:extLst>
              <a:ext uri="{FF2B5EF4-FFF2-40B4-BE49-F238E27FC236}">
                <a16:creationId xmlns:a16="http://schemas.microsoft.com/office/drawing/2014/main" id="{883CA36B-A2DE-49E3-BA8C-8353024A6587}"/>
              </a:ext>
            </a:extLst>
          </p:cNvPr>
          <p:cNvSpPr txBox="1"/>
          <p:nvPr/>
        </p:nvSpPr>
        <p:spPr>
          <a:xfrm>
            <a:off x="2958246" y="65397"/>
            <a:ext cx="3986943" cy="57888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5" name="Hình ảnh 74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88ACCA71-A0A2-4814-99F6-1C62AFA23A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0059" y="5508378"/>
            <a:ext cx="2301684" cy="1792731"/>
          </a:xfrm>
          <a:prstGeom prst="rect">
            <a:avLst/>
          </a:prstGeom>
        </p:spPr>
      </p:pic>
      <p:sp>
        <p:nvSpPr>
          <p:cNvPr id="77" name="Text Box 14">
            <a:extLst>
              <a:ext uri="{FF2B5EF4-FFF2-40B4-BE49-F238E27FC236}">
                <a16:creationId xmlns:a16="http://schemas.microsoft.com/office/drawing/2014/main" id="{EEC4259D-E509-4C02-BF98-07E6B1CE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001" y="5273644"/>
            <a:ext cx="2514600" cy="40005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Thời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gian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: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phút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8" name="Picture 14" descr="C:\Program Files\Windows Sidebar\Gadgets\DigitalClock.Gadget\images\0.png">
            <a:extLst>
              <a:ext uri="{FF2B5EF4-FFF2-40B4-BE49-F238E27FC236}">
                <a16:creationId xmlns:a16="http://schemas.microsoft.com/office/drawing/2014/main" id="{4EE89F29-D9B5-4614-94D8-1482C5BF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5" descr="C:\Program Files\Windows Sidebar\Gadgets\DigitalClock.Gadget\images\1.png">
            <a:extLst>
              <a:ext uri="{FF2B5EF4-FFF2-40B4-BE49-F238E27FC236}">
                <a16:creationId xmlns:a16="http://schemas.microsoft.com/office/drawing/2014/main" id="{C573D762-C952-42CB-AB62-6C1E17FD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6" descr="C:\Program Files\Windows Sidebar\Gadgets\DigitalClock.Gadget\images\2.png">
            <a:extLst>
              <a:ext uri="{FF2B5EF4-FFF2-40B4-BE49-F238E27FC236}">
                <a16:creationId xmlns:a16="http://schemas.microsoft.com/office/drawing/2014/main" id="{1260BA3B-968C-4A6F-8A24-9233E16C7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7" descr="C:\Program Files\Windows Sidebar\Gadgets\DigitalClock.Gadget\images\3.png">
            <a:extLst>
              <a:ext uri="{FF2B5EF4-FFF2-40B4-BE49-F238E27FC236}">
                <a16:creationId xmlns:a16="http://schemas.microsoft.com/office/drawing/2014/main" id="{3EE50A61-462E-46B3-9935-7C88F7346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8" descr="C:\Program Files\Windows Sidebar\Gadgets\DigitalClock.Gadget\images\4.png">
            <a:extLst>
              <a:ext uri="{FF2B5EF4-FFF2-40B4-BE49-F238E27FC236}">
                <a16:creationId xmlns:a16="http://schemas.microsoft.com/office/drawing/2014/main" id="{1FDF3206-38EA-4F20-8BCA-7E4C5C8B5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9" descr="C:\Program Files\Windows Sidebar\Gadgets\DigitalClock.Gadget\images\5.png">
            <a:extLst>
              <a:ext uri="{FF2B5EF4-FFF2-40B4-BE49-F238E27FC236}">
                <a16:creationId xmlns:a16="http://schemas.microsoft.com/office/drawing/2014/main" id="{A29D030C-5E4F-4A63-A3D2-807600AF4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0" descr="C:\Program Files\Windows Sidebar\Gadgets\DigitalClock.Gadget\images\6.png">
            <a:extLst>
              <a:ext uri="{FF2B5EF4-FFF2-40B4-BE49-F238E27FC236}">
                <a16:creationId xmlns:a16="http://schemas.microsoft.com/office/drawing/2014/main" id="{C3AC876A-42B8-4706-BBE0-15A55815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1" descr="C:\Program Files\Windows Sidebar\Gadgets\DigitalClock.Gadget\images\7.png">
            <a:extLst>
              <a:ext uri="{FF2B5EF4-FFF2-40B4-BE49-F238E27FC236}">
                <a16:creationId xmlns:a16="http://schemas.microsoft.com/office/drawing/2014/main" id="{154E5942-D3B1-4053-B054-DA0E3D3CA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2" descr="C:\Program Files\Windows Sidebar\Gadgets\DigitalClock.Gadget\images\8.png">
            <a:extLst>
              <a:ext uri="{FF2B5EF4-FFF2-40B4-BE49-F238E27FC236}">
                <a16:creationId xmlns:a16="http://schemas.microsoft.com/office/drawing/2014/main" id="{CED39BC9-7406-44D3-ABD2-A9E7316E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3" descr="C:\Program Files\Windows Sidebar\Gadgets\DigitalClock.Gadget\images\9.png">
            <a:extLst>
              <a:ext uri="{FF2B5EF4-FFF2-40B4-BE49-F238E27FC236}">
                <a16:creationId xmlns:a16="http://schemas.microsoft.com/office/drawing/2014/main" id="{3C89AE71-0349-48D1-B6BE-A4EFC670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4" descr="C:\Program Files\Windows Sidebar\Gadgets\DigitalClock.Gadget\images\0.png">
            <a:extLst>
              <a:ext uri="{FF2B5EF4-FFF2-40B4-BE49-F238E27FC236}">
                <a16:creationId xmlns:a16="http://schemas.microsoft.com/office/drawing/2014/main" id="{100EEC61-8DC1-4CF0-AF70-609FD43C1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5" descr="C:\Program Files\Windows Sidebar\Gadgets\DigitalClock.Gadget\images\1.png">
            <a:extLst>
              <a:ext uri="{FF2B5EF4-FFF2-40B4-BE49-F238E27FC236}">
                <a16:creationId xmlns:a16="http://schemas.microsoft.com/office/drawing/2014/main" id="{12785862-5BCC-4905-A224-E68A0318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6" descr="C:\Program Files\Windows Sidebar\Gadgets\DigitalClock.Gadget\images\2.png">
            <a:extLst>
              <a:ext uri="{FF2B5EF4-FFF2-40B4-BE49-F238E27FC236}">
                <a16:creationId xmlns:a16="http://schemas.microsoft.com/office/drawing/2014/main" id="{02756A3C-25E7-4261-A117-629E4525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7" descr="C:\Program Files\Windows Sidebar\Gadgets\DigitalClock.Gadget\images\3.png">
            <a:extLst>
              <a:ext uri="{FF2B5EF4-FFF2-40B4-BE49-F238E27FC236}">
                <a16:creationId xmlns:a16="http://schemas.microsoft.com/office/drawing/2014/main" id="{7BCB27CE-9B34-4A79-B41A-A54A5588C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8" descr="C:\Program Files\Windows Sidebar\Gadgets\DigitalClock.Gadget\images\4.png">
            <a:extLst>
              <a:ext uri="{FF2B5EF4-FFF2-40B4-BE49-F238E27FC236}">
                <a16:creationId xmlns:a16="http://schemas.microsoft.com/office/drawing/2014/main" id="{E9802686-03FE-4AC8-9AD6-E01E94C06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9" descr="C:\Program Files\Windows Sidebar\Gadgets\DigitalClock.Gadget\images\5.png">
            <a:extLst>
              <a:ext uri="{FF2B5EF4-FFF2-40B4-BE49-F238E27FC236}">
                <a16:creationId xmlns:a16="http://schemas.microsoft.com/office/drawing/2014/main" id="{538DC4EB-716B-42C9-9153-97C3FC93B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5" descr="C:\Program Files\Windows Sidebar\Gadgets\DigitalClock.Gadget\images\1.png">
            <a:extLst>
              <a:ext uri="{FF2B5EF4-FFF2-40B4-BE49-F238E27FC236}">
                <a16:creationId xmlns:a16="http://schemas.microsoft.com/office/drawing/2014/main" id="{7966015E-5BBF-4322-9F6C-1C7C98C8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26" y="6148357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4" descr="C:\Program Files\Windows Sidebar\Gadgets\DigitalClock.Gadget\images\0.png">
            <a:extLst>
              <a:ext uri="{FF2B5EF4-FFF2-40B4-BE49-F238E27FC236}">
                <a16:creationId xmlns:a16="http://schemas.microsoft.com/office/drawing/2014/main" id="{F98B58F4-D56F-43AF-B7AE-7F615CE9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26" y="6148357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16" descr="C:\Program Files\Windows Sidebar\Gadgets\DigitalClock.Gadget\images\2.png">
            <a:extLst>
              <a:ext uri="{FF2B5EF4-FFF2-40B4-BE49-F238E27FC236}">
                <a16:creationId xmlns:a16="http://schemas.microsoft.com/office/drawing/2014/main" id="{5FA47212-8B0B-4DDB-A4E4-08C39CCE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26" y="6148357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24" descr="C:\Program Files\Windows Sidebar\Gadgets\DigitalClock.Gadget\images\cn.png">
            <a:extLst>
              <a:ext uri="{FF2B5EF4-FFF2-40B4-BE49-F238E27FC236}">
                <a16:creationId xmlns:a16="http://schemas.microsoft.com/office/drawing/2014/main" id="{902B4AC9-73D1-42A0-9547-BACBC27C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76" y="6168994"/>
            <a:ext cx="1095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4" descr="C:\Program Files\Windows Sidebar\Gadgets\DigitalClock.Gadget\images\0.png">
            <a:extLst>
              <a:ext uri="{FF2B5EF4-FFF2-40B4-BE49-F238E27FC236}">
                <a16:creationId xmlns:a16="http://schemas.microsoft.com/office/drawing/2014/main" id="{EDEF5512-3E83-4BFD-977F-0CC33C71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3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610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nodeType="withEffect">
                                  <p:stCondLst>
                                    <p:cond delay="61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xit" presetSubtype="0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ntr" presetSubtype="0" fill="hold" nodeType="withEffect">
                                  <p:stCondLst>
                                    <p:cond delay="67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67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69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690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xit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7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nodeType="withEffect">
                                  <p:stCondLst>
                                    <p:cond delay="7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ntr" presetSubtype="0" fill="hold" nodeType="withEffect">
                                  <p:stCondLst>
                                    <p:cond delay="76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76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nodeType="withEffect">
                                  <p:stCondLst>
                                    <p:cond delay="77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xit" presetSubtype="0" fill="hold" nodeType="withEffect">
                                  <p:stCondLst>
                                    <p:cond delay="77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nodeType="withEffect">
                                  <p:stCondLst>
                                    <p:cond delay="790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xit" presetSubtype="0" fill="hold" nodeType="withEffect">
                                  <p:stCondLst>
                                    <p:cond delay="790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xit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ntr" presetSubtype="0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nodeType="withEffect">
                                  <p:stCondLst>
                                    <p:cond delay="82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xit" presetSubtype="0" fill="hold" nodeType="withEffect">
                                  <p:stCondLst>
                                    <p:cond delay="820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nodeType="withEffect">
                                  <p:stCondLst>
                                    <p:cond delay="830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" presetClass="exit" presetSubtype="0" fill="hold" nodeType="withEffect">
                                  <p:stCondLst>
                                    <p:cond delay="830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" presetClass="entr" presetSubtype="0" fill="hold" nodeType="withEffect">
                                  <p:stCondLst>
                                    <p:cond delay="84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xit" presetSubtype="0" fill="hold" nodeType="withEffect">
                                  <p:stCondLst>
                                    <p:cond delay="84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xit" presetSubtype="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nodeType="withEffect">
                                  <p:stCondLst>
                                    <p:cond delay="860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xit" presetSubtype="0" fill="hold" nodeType="withEffect">
                                  <p:stCondLst>
                                    <p:cond delay="860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ntr" presetSubtype="0" fill="hold" nodeType="withEffect">
                                  <p:stCondLst>
                                    <p:cond delay="8700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xit" presetSubtype="0" fill="hold" nodeType="withEffect">
                                  <p:stCondLst>
                                    <p:cond delay="87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ntr" presetSubtype="0" fill="hold" nodeType="withEffect">
                                  <p:stCondLst>
                                    <p:cond delay="89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nodeType="withEffect">
                                  <p:stCondLst>
                                    <p:cond delay="89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xit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xit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nodeType="withEffect">
                                  <p:stCondLst>
                                    <p:cond delay="910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xit" presetSubtype="0" fill="hold" nodeType="withEffect">
                                  <p:stCondLst>
                                    <p:cond delay="910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nodeType="withEffect">
                                  <p:stCondLst>
                                    <p:cond delay="9200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nodeType="withEffect">
                                  <p:stCondLst>
                                    <p:cond delay="92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ntr" presetSubtype="0" fill="hold" nodeType="withEffect">
                                  <p:stCondLst>
                                    <p:cond delay="93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xit" presetSubtype="0" fill="hold" nodeType="withEffect">
                                  <p:stCondLst>
                                    <p:cond delay="93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nodeType="withEffect">
                                  <p:stCondLst>
                                    <p:cond delay="94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nodeType="withEffect">
                                  <p:stCondLst>
                                    <p:cond delay="94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nodeType="withEffect">
                                  <p:stCondLst>
                                    <p:cond delay="95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nodeType="withEffect">
                                  <p:stCondLst>
                                    <p:cond delay="95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ntr" presetSubtype="0" fill="hold" nodeType="withEffect">
                                  <p:stCondLst>
                                    <p:cond delay="96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nodeType="withEffect">
                                  <p:stCondLst>
                                    <p:cond delay="96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ntr" presetSubtype="0" fill="hold" nodeType="with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xit" presetSubtype="0" fill="hold" nodeType="with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nodeType="withEffect">
                                  <p:stCondLst>
                                    <p:cond delay="9800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xit" presetSubtype="0" fill="hold" nodeType="withEffect">
                                  <p:stCondLst>
                                    <p:cond delay="9800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nodeType="withEffect">
                                  <p:stCondLst>
                                    <p:cond delay="990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xit" presetSubtype="0" fill="hold" nodeType="withEffect">
                                  <p:stCondLst>
                                    <p:cond delay="9900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xit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xit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nodeType="withEffect">
                                  <p:stCondLst>
                                    <p:cond delay="1010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xit" presetSubtype="0" fill="hold" nodeType="withEffect">
                                  <p:stCondLst>
                                    <p:cond delay="1010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xit" presetSubtype="0" fill="hold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nodeType="withEffect">
                                  <p:stCondLst>
                                    <p:cond delay="10300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xit" presetSubtype="0" fill="hold" nodeType="withEffect">
                                  <p:stCondLst>
                                    <p:cond delay="10300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1040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xit" presetSubtype="0" fill="hold" nodeType="withEffect">
                                  <p:stCondLst>
                                    <p:cond delay="10400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nodeType="withEffect">
                                  <p:stCondLst>
                                    <p:cond delay="1050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xit" presetSubtype="0" fill="hold" nodeType="withEffect">
                                  <p:stCondLst>
                                    <p:cond delay="1050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nodeType="withEffect">
                                  <p:stCondLst>
                                    <p:cond delay="10600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xit" presetSubtype="0" fill="hold" nodeType="withEffect">
                                  <p:stCondLst>
                                    <p:cond delay="10600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nodeType="withEffect">
                                  <p:stCondLst>
                                    <p:cond delay="1070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xit" presetSubtype="0" fill="hold" nodeType="withEffect">
                                  <p:stCondLst>
                                    <p:cond delay="10700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nodeType="withEffect">
                                  <p:stCondLst>
                                    <p:cond delay="10800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xit" presetSubtype="0" fill="hold" nodeType="withEffect">
                                  <p:stCondLst>
                                    <p:cond delay="1080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ntr" presetSubtype="0" fill="hold" nodeType="withEffect">
                                  <p:stCondLst>
                                    <p:cond delay="10900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xit" presetSubtype="0" fill="hold" nodeType="withEffect">
                                  <p:stCondLst>
                                    <p:cond delay="10900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xit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ntr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xit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ntr" presetSubtype="0" fill="hold" nodeType="withEffect">
                                  <p:stCondLst>
                                    <p:cond delay="1110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xit" presetSubtype="0" fill="hold" nodeType="withEffect">
                                  <p:stCondLst>
                                    <p:cond delay="11100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nodeType="withEffect">
                                  <p:stCondLst>
                                    <p:cond delay="1120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xit" presetSubtype="0" fill="hold" nodeType="withEffect">
                                  <p:stCondLst>
                                    <p:cond delay="11200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ntr" presetSubtype="0" fill="hold" nodeType="withEffect">
                                  <p:stCondLst>
                                    <p:cond delay="11300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xit" presetSubtype="0" fill="hold" nodeType="withEffect">
                                  <p:stCondLst>
                                    <p:cond delay="11300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nodeType="withEffect">
                                  <p:stCondLst>
                                    <p:cond delay="11400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xit" presetSubtype="0" fill="hold" nodeType="withEffect">
                                  <p:stCondLst>
                                    <p:cond delay="11400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11500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xit" presetSubtype="0" fill="hold" nodeType="withEffect">
                                  <p:stCondLst>
                                    <p:cond delay="11500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nodeType="withEffect">
                                  <p:stCondLst>
                                    <p:cond delay="11600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xit" presetSubtype="0" fill="hold" nodeType="withEffect">
                                  <p:stCondLst>
                                    <p:cond delay="1160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ntr" presetSubtype="0" fill="hold" nodeType="withEffect">
                                  <p:stCondLst>
                                    <p:cond delay="11700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xit" presetSubtype="0" fill="hold" nodeType="withEffect">
                                  <p:stCondLst>
                                    <p:cond delay="11700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nodeType="withEffect">
                                  <p:stCondLst>
                                    <p:cond delay="1180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xit" presetSubtype="0" fill="hold" nodeType="withEffect">
                                  <p:stCondLst>
                                    <p:cond delay="11800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11900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xit" presetSubtype="0" fill="hold" nodeType="withEffect">
                                  <p:stCondLst>
                                    <p:cond delay="11900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  <p:bldP spid="18" grpId="0"/>
      <p:bldP spid="12" grpId="0" animBg="1"/>
      <p:bldP spid="31" grpId="0" animBg="1"/>
      <p:bldP spid="23" grpId="0" animBg="1"/>
      <p:bldP spid="28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2" grpId="0" animBg="1"/>
      <p:bldP spid="53" grpId="0" animBg="1"/>
      <p:bldP spid="74" grpId="0" animBg="1"/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67;p7">
            <a:extLst>
              <a:ext uri="{FF2B5EF4-FFF2-40B4-BE49-F238E27FC236}">
                <a16:creationId xmlns:a16="http://schemas.microsoft.com/office/drawing/2014/main" id="{91B56836-3939-42CC-B221-3C3269531AF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479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3" name="Rectangle 6">
            <a:extLst>
              <a:ext uri="{FF2B5EF4-FFF2-40B4-BE49-F238E27FC236}">
                <a16:creationId xmlns:a16="http://schemas.microsoft.com/office/drawing/2014/main" id="{D0DC072E-5A69-45FE-A3B3-7BAC769D3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093" y="2535235"/>
            <a:ext cx="9929813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US" sz="38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44.GÓC CÓ ĐỈNH Ở BÊN TRONG, BÊN NGOÀI ĐƯỜNG TRÒN 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Hình ảnh 34">
            <a:extLst>
              <a:ext uri="{FF2B5EF4-FFF2-40B4-BE49-F238E27FC236}">
                <a16:creationId xmlns:a16="http://schemas.microsoft.com/office/drawing/2014/main" id="{B65E1C80-A580-4719-9E93-1EB8AC031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0"/>
            <a:ext cx="12177713" cy="6866056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A0BCB275-BA70-42BD-B104-BD3C6E63C9EC}"/>
              </a:ext>
            </a:extLst>
          </p:cNvPr>
          <p:cNvSpPr txBox="1"/>
          <p:nvPr/>
        </p:nvSpPr>
        <p:spPr>
          <a:xfrm>
            <a:off x="285750" y="3371848"/>
            <a:ext cx="8686799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7" name="Đối tượng 26">
            <a:extLst>
              <a:ext uri="{FF2B5EF4-FFF2-40B4-BE49-F238E27FC236}">
                <a16:creationId xmlns:a16="http://schemas.microsoft.com/office/drawing/2014/main" id="{A44A8E68-45FB-4107-A81A-1FCFB34A1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745144"/>
              </p:ext>
            </p:extLst>
          </p:nvPr>
        </p:nvGraphicFramePr>
        <p:xfrm>
          <a:off x="541338" y="5843588"/>
          <a:ext cx="644683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4" imgW="2946240" imgH="419040" progId="Equation.DSMT4">
                  <p:embed/>
                </p:oleObj>
              </mc:Choice>
              <mc:Fallback>
                <p:oleObj name="Equation" r:id="rId4" imgW="2946240" imgH="419040" progId="Equation.DSMT4">
                  <p:embed/>
                  <p:pic>
                    <p:nvPicPr>
                      <p:cNvPr id="24" name="Đối tượng 23">
                        <a:extLst>
                          <a:ext uri="{FF2B5EF4-FFF2-40B4-BE49-F238E27FC236}">
                            <a16:creationId xmlns:a16="http://schemas.microsoft.com/office/drawing/2014/main" id="{C4E5FDCA-2AD3-4708-9520-136759BD32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338" y="5843588"/>
                        <a:ext cx="6446837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Đối tượng 23">
            <a:extLst>
              <a:ext uri="{FF2B5EF4-FFF2-40B4-BE49-F238E27FC236}">
                <a16:creationId xmlns:a16="http://schemas.microsoft.com/office/drawing/2014/main" id="{C4E5FDCA-2AD3-4708-9520-136759BD3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237905"/>
              </p:ext>
            </p:extLst>
          </p:nvPr>
        </p:nvGraphicFramePr>
        <p:xfrm>
          <a:off x="1011238" y="4595813"/>
          <a:ext cx="550862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6" imgW="2463480" imgH="419040" progId="Equation.DSMT4">
                  <p:embed/>
                </p:oleObj>
              </mc:Choice>
              <mc:Fallback>
                <p:oleObj name="Equation" r:id="rId6" imgW="2463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1238" y="4595813"/>
                        <a:ext cx="5508625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Đường nối Thẳng 1">
            <a:extLst>
              <a:ext uri="{FF2B5EF4-FFF2-40B4-BE49-F238E27FC236}">
                <a16:creationId xmlns:a16="http://schemas.microsoft.com/office/drawing/2014/main" id="{24CF8615-02BD-41E4-B244-1741D2399173}"/>
              </a:ext>
            </a:extLst>
          </p:cNvPr>
          <p:cNvCxnSpPr>
            <a:cxnSpLocks/>
          </p:cNvCxnSpPr>
          <p:nvPr/>
        </p:nvCxnSpPr>
        <p:spPr>
          <a:xfrm>
            <a:off x="1344013" y="999665"/>
            <a:ext cx="0" cy="18241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A3692E11-3D75-4D0E-8615-C56835989D36}"/>
              </a:ext>
            </a:extLst>
          </p:cNvPr>
          <p:cNvCxnSpPr>
            <a:cxnSpLocks/>
          </p:cNvCxnSpPr>
          <p:nvPr/>
        </p:nvCxnSpPr>
        <p:spPr>
          <a:xfrm>
            <a:off x="57150" y="2217908"/>
            <a:ext cx="55453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FD9ACE6-5D23-48DB-BF8F-FD407037EA8A}"/>
              </a:ext>
            </a:extLst>
          </p:cNvPr>
          <p:cNvSpPr txBox="1"/>
          <p:nvPr/>
        </p:nvSpPr>
        <p:spPr>
          <a:xfrm>
            <a:off x="417481" y="1497736"/>
            <a:ext cx="92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BE14526-CFA7-446C-BA19-F3615429C4F5}"/>
              </a:ext>
            </a:extLst>
          </p:cNvPr>
          <p:cNvSpPr txBox="1"/>
          <p:nvPr/>
        </p:nvSpPr>
        <p:spPr>
          <a:xfrm>
            <a:off x="452122" y="23621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52A87C-BBAF-4C07-ADE0-30D2443A28B4}"/>
              </a:ext>
            </a:extLst>
          </p:cNvPr>
          <p:cNvSpPr txBox="1"/>
          <p:nvPr/>
        </p:nvSpPr>
        <p:spPr>
          <a:xfrm>
            <a:off x="0" y="47150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710046C-B453-4FBE-82A4-DDA4FDF2FB85}"/>
              </a:ext>
            </a:extLst>
          </p:cNvPr>
          <p:cNvSpPr txBox="1"/>
          <p:nvPr/>
        </p:nvSpPr>
        <p:spPr>
          <a:xfrm>
            <a:off x="1543050" y="951858"/>
            <a:ext cx="4743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= AC;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3582D61F-31CD-444B-947C-90D07FB9D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458496"/>
              </p:ext>
            </p:extLst>
          </p:nvPr>
        </p:nvGraphicFramePr>
        <p:xfrm>
          <a:off x="2970213" y="1296988"/>
          <a:ext cx="10572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8" imgW="507960" imgH="215640" progId="Equation.DSMT4">
                  <p:embed/>
                </p:oleObj>
              </mc:Choice>
              <mc:Fallback>
                <p:oleObj name="Equation" r:id="rId8" imgW="507960" imgH="215640" progId="Equation.DSMT4">
                  <p:embed/>
                  <p:pic>
                    <p:nvPicPr>
                      <p:cNvPr id="26" name="Đối tượng 25">
                        <a:extLst>
                          <a:ext uri="{FF2B5EF4-FFF2-40B4-BE49-F238E27FC236}">
                            <a16:creationId xmlns:a16="http://schemas.microsoft.com/office/drawing/2014/main" id="{4C5433B0-5499-4B72-9EDB-D6A9306CFB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70213" y="1296988"/>
                        <a:ext cx="1057275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74F92677-6BC2-4E19-8068-72D9F4810C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633734"/>
              </p:ext>
            </p:extLst>
          </p:nvPr>
        </p:nvGraphicFramePr>
        <p:xfrm>
          <a:off x="3637068" y="980375"/>
          <a:ext cx="1862872" cy="46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10" imgW="761760" imgH="190440" progId="Equation.DSMT4">
                  <p:embed/>
                </p:oleObj>
              </mc:Choice>
              <mc:Fallback>
                <p:oleObj name="Equation" r:id="rId10" imgW="761760" imgH="190440" progId="Equation.DSMT4">
                  <p:embed/>
                  <p:pic>
                    <p:nvPicPr>
                      <p:cNvPr id="27" name="Đối tượng 26">
                        <a:extLst>
                          <a:ext uri="{FF2B5EF4-FFF2-40B4-BE49-F238E27FC236}">
                            <a16:creationId xmlns:a16="http://schemas.microsoft.com/office/drawing/2014/main" id="{885CCD3E-64CD-4822-8384-E91BCA5C03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37068" y="980375"/>
                        <a:ext cx="1862872" cy="46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EA6BE400-39E1-41B9-9850-33F8C4B092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156542"/>
              </p:ext>
            </p:extLst>
          </p:nvPr>
        </p:nvGraphicFramePr>
        <p:xfrm>
          <a:off x="1584325" y="1714500"/>
          <a:ext cx="20431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12" imgW="927000" imgH="228600" progId="Equation.DSMT4">
                  <p:embed/>
                </p:oleObj>
              </mc:Choice>
              <mc:Fallback>
                <p:oleObj name="Equation" r:id="rId12" imgW="927000" imgH="228600" progId="Equation.DSMT4">
                  <p:embed/>
                  <p:pic>
                    <p:nvPicPr>
                      <p:cNvPr id="28" name="Đối tượng 27">
                        <a:extLst>
                          <a:ext uri="{FF2B5EF4-FFF2-40B4-BE49-F238E27FC236}">
                            <a16:creationId xmlns:a16="http://schemas.microsoft.com/office/drawing/2014/main" id="{13F8C98F-D0F9-450D-B97F-6AE99EAB92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4325" y="1714500"/>
                        <a:ext cx="2043113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43D9B9CB-B0CD-4C53-BCEB-C78706E13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199758"/>
              </p:ext>
            </p:extLst>
          </p:nvPr>
        </p:nvGraphicFramePr>
        <p:xfrm>
          <a:off x="1501775" y="2260600"/>
          <a:ext cx="1724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14" imgW="787320" imgH="215640" progId="Equation.DSMT4">
                  <p:embed/>
                </p:oleObj>
              </mc:Choice>
              <mc:Fallback>
                <p:oleObj name="Equation" r:id="rId14" imgW="787320" imgH="215640" progId="Equation.DSMT4">
                  <p:embed/>
                  <p:pic>
                    <p:nvPicPr>
                      <p:cNvPr id="30" name="Đối tượng 29">
                        <a:extLst>
                          <a:ext uri="{FF2B5EF4-FFF2-40B4-BE49-F238E27FC236}">
                            <a16:creationId xmlns:a16="http://schemas.microsoft.com/office/drawing/2014/main" id="{796EC456-990B-4A99-97CC-953446D695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01775" y="2260600"/>
                        <a:ext cx="172402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FD51360-EC1E-4224-BBDD-9C2B24E1E57B}"/>
              </a:ext>
            </a:extLst>
          </p:cNvPr>
          <p:cNvSpPr txBox="1"/>
          <p:nvPr/>
        </p:nvSpPr>
        <p:spPr>
          <a:xfrm>
            <a:off x="7053576" y="45887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85C29039-D1C4-4526-9C8D-44D6A6193F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59125" y="22979"/>
            <a:ext cx="2967682" cy="3682986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3FDCE52-8941-4DD1-86A0-9F63357FAC74}"/>
              </a:ext>
            </a:extLst>
          </p:cNvPr>
          <p:cNvSpPr txBox="1"/>
          <p:nvPr/>
        </p:nvSpPr>
        <p:spPr>
          <a:xfrm>
            <a:off x="56414" y="296828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A1C6419C-F964-4CFC-98BB-4BB9CD0F9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905348"/>
              </p:ext>
            </p:extLst>
          </p:nvPr>
        </p:nvGraphicFramePr>
        <p:xfrm>
          <a:off x="405911" y="4127017"/>
          <a:ext cx="722801" cy="49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17" imgW="317160" imgH="215640" progId="Equation.DSMT4">
                  <p:embed/>
                </p:oleObj>
              </mc:Choice>
              <mc:Fallback>
                <p:oleObj name="Equation" r:id="rId17" imgW="3171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5911" y="4127017"/>
                        <a:ext cx="722801" cy="49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194A1E45-FBA7-480C-BC67-A14B446889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417353"/>
              </p:ext>
            </p:extLst>
          </p:nvPr>
        </p:nvGraphicFramePr>
        <p:xfrm>
          <a:off x="350837" y="5397515"/>
          <a:ext cx="8397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Equation" r:id="rId19" imgW="368280" imgH="215640" progId="Equation.DSMT4">
                  <p:embed/>
                </p:oleObj>
              </mc:Choice>
              <mc:Fallback>
                <p:oleObj name="Equation" r:id="rId19" imgW="368280" imgH="215640" progId="Equation.DSMT4">
                  <p:embed/>
                  <p:pic>
                    <p:nvPicPr>
                      <p:cNvPr id="20" name="Đối tượng 19">
                        <a:extLst>
                          <a:ext uri="{FF2B5EF4-FFF2-40B4-BE49-F238E27FC236}">
                            <a16:creationId xmlns:a16="http://schemas.microsoft.com/office/drawing/2014/main" id="{A1C6419C-F964-4CFC-98BB-4BB9CD0F98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50837" y="5397515"/>
                        <a:ext cx="839788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FB0866E1-9AA5-407A-82F8-91871E619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65735"/>
              </p:ext>
            </p:extLst>
          </p:nvPr>
        </p:nvGraphicFramePr>
        <p:xfrm>
          <a:off x="7500970" y="4119678"/>
          <a:ext cx="1128670" cy="55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21" imgW="507960" imgH="241200" progId="Equation.DSMT4">
                  <p:embed/>
                </p:oleObj>
              </mc:Choice>
              <mc:Fallback>
                <p:oleObj name="Equation" r:id="rId21" imgW="507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500970" y="4119678"/>
                        <a:ext cx="1128670" cy="557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Đối tượng 25">
            <a:extLst>
              <a:ext uri="{FF2B5EF4-FFF2-40B4-BE49-F238E27FC236}">
                <a16:creationId xmlns:a16="http://schemas.microsoft.com/office/drawing/2014/main" id="{52FAFEDF-DC19-49FD-AE67-62E998769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392564"/>
              </p:ext>
            </p:extLst>
          </p:nvPr>
        </p:nvGraphicFramePr>
        <p:xfrm>
          <a:off x="4144960" y="5423557"/>
          <a:ext cx="6207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23" imgW="279360" imgH="203040" progId="Equation.DSMT4">
                  <p:embed/>
                </p:oleObj>
              </mc:Choice>
              <mc:Fallback>
                <p:oleObj name="Equation" r:id="rId23" imgW="279360" imgH="203040" progId="Equation.DSMT4">
                  <p:embed/>
                  <p:pic>
                    <p:nvPicPr>
                      <p:cNvPr id="25" name="Đối tượng 24">
                        <a:extLst>
                          <a:ext uri="{FF2B5EF4-FFF2-40B4-BE49-F238E27FC236}">
                            <a16:creationId xmlns:a16="http://schemas.microsoft.com/office/drawing/2014/main" id="{FB0866E1-9AA5-407A-82F8-91871E619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144960" y="5423557"/>
                        <a:ext cx="620713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AD1A740D-21FA-46FD-B606-D767798BC661}"/>
              </a:ext>
            </a:extLst>
          </p:cNvPr>
          <p:cNvCxnSpPr>
            <a:cxnSpLocks/>
          </p:cNvCxnSpPr>
          <p:nvPr/>
        </p:nvCxnSpPr>
        <p:spPr>
          <a:xfrm>
            <a:off x="9029698" y="3808622"/>
            <a:ext cx="0" cy="29386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B407AA48-7EBC-4E82-A6A7-AFF961020090}"/>
              </a:ext>
            </a:extLst>
          </p:cNvPr>
          <p:cNvSpPr txBox="1"/>
          <p:nvPr/>
        </p:nvSpPr>
        <p:spPr>
          <a:xfrm>
            <a:off x="9163050" y="3600456"/>
            <a:ext cx="2718816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= AC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2" name="Đối tượng 31">
            <a:extLst>
              <a:ext uri="{FF2B5EF4-FFF2-40B4-BE49-F238E27FC236}">
                <a16:creationId xmlns:a16="http://schemas.microsoft.com/office/drawing/2014/main" id="{A5AB403D-07EE-4BEE-B5DB-A85AA6169B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417477"/>
              </p:ext>
            </p:extLst>
          </p:nvPr>
        </p:nvGraphicFramePr>
        <p:xfrm>
          <a:off x="9875838" y="4333881"/>
          <a:ext cx="12414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25" imgW="558720" imgH="241200" progId="Equation.DSMT4">
                  <p:embed/>
                </p:oleObj>
              </mc:Choice>
              <mc:Fallback>
                <p:oleObj name="Equation" r:id="rId25" imgW="558720" imgH="241200" progId="Equation.DSMT4">
                  <p:embed/>
                  <p:pic>
                    <p:nvPicPr>
                      <p:cNvPr id="25" name="Đối tượng 24">
                        <a:extLst>
                          <a:ext uri="{FF2B5EF4-FFF2-40B4-BE49-F238E27FC236}">
                            <a16:creationId xmlns:a16="http://schemas.microsoft.com/office/drawing/2014/main" id="{FB0866E1-9AA5-407A-82F8-91871E619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875838" y="4333881"/>
                        <a:ext cx="1241425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Đối tượng 32">
            <a:extLst>
              <a:ext uri="{FF2B5EF4-FFF2-40B4-BE49-F238E27FC236}">
                <a16:creationId xmlns:a16="http://schemas.microsoft.com/office/drawing/2014/main" id="{04EDBCF6-915F-4D72-902A-3694401F6A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956868"/>
              </p:ext>
            </p:extLst>
          </p:nvPr>
        </p:nvGraphicFramePr>
        <p:xfrm>
          <a:off x="9093200" y="4916488"/>
          <a:ext cx="284956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Equation" r:id="rId27" imgW="1282680" imgH="253800" progId="Equation.DSMT4">
                  <p:embed/>
                </p:oleObj>
              </mc:Choice>
              <mc:Fallback>
                <p:oleObj name="Equation" r:id="rId27" imgW="1282680" imgH="253800" progId="Equation.DSMT4">
                  <p:embed/>
                  <p:pic>
                    <p:nvPicPr>
                      <p:cNvPr id="32" name="Đối tượng 31">
                        <a:extLst>
                          <a:ext uri="{FF2B5EF4-FFF2-40B4-BE49-F238E27FC236}">
                            <a16:creationId xmlns:a16="http://schemas.microsoft.com/office/drawing/2014/main" id="{A5AB403D-07EE-4BEE-B5DB-A85AA6169B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093200" y="4916488"/>
                        <a:ext cx="2849563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Đối tượng 33">
            <a:extLst>
              <a:ext uri="{FF2B5EF4-FFF2-40B4-BE49-F238E27FC236}">
                <a16:creationId xmlns:a16="http://schemas.microsoft.com/office/drawing/2014/main" id="{64D035AB-69ED-429B-9FCF-1100537EA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048208"/>
              </p:ext>
            </p:extLst>
          </p:nvPr>
        </p:nvGraphicFramePr>
        <p:xfrm>
          <a:off x="9220200" y="6201727"/>
          <a:ext cx="2082752" cy="471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29" imgW="952200" imgH="215640" progId="Equation.DSMT4">
                  <p:embed/>
                </p:oleObj>
              </mc:Choice>
              <mc:Fallback>
                <p:oleObj name="Equation" r:id="rId29" imgW="952200" imgH="21564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43D9B9CB-B0CD-4C53-BCEB-C78706E130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220200" y="6201727"/>
                        <a:ext cx="2082752" cy="471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45513B0-7BC5-45AD-B6C0-3D3EBF64BDE6}"/>
              </a:ext>
            </a:extLst>
          </p:cNvPr>
          <p:cNvSpPr txBox="1"/>
          <p:nvPr/>
        </p:nvSpPr>
        <p:spPr>
          <a:xfrm>
            <a:off x="2958246" y="65397"/>
            <a:ext cx="3986943" cy="57888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19312" y="120868"/>
            <a:ext cx="2493891" cy="2392346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96" y="5426340"/>
            <a:ext cx="4242307" cy="1383614"/>
          </a:xfrm>
          <a:prstGeom prst="rect">
            <a:avLst/>
          </a:prstGeom>
        </p:spPr>
      </p:pic>
      <p:pic>
        <p:nvPicPr>
          <p:cNvPr id="25" name="Picture 1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078" y="5022919"/>
            <a:ext cx="179228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53" y="4604363"/>
            <a:ext cx="24939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34" y="3579198"/>
            <a:ext cx="2082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68" y="3347363"/>
            <a:ext cx="5314811" cy="21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54" y="1241025"/>
            <a:ext cx="2278062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05" y="450952"/>
            <a:ext cx="2062163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45" y="1461212"/>
            <a:ext cx="1781175" cy="13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45" y="1240972"/>
            <a:ext cx="4775443" cy="31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3" y="2693071"/>
            <a:ext cx="3411538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3345706" y="341998"/>
            <a:ext cx="1738490" cy="2182299"/>
            <a:chOff x="8202888" y="1525695"/>
            <a:chExt cx="3114607" cy="4014439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61595" y="2228609"/>
              <a:ext cx="2755900" cy="331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202888" y="1567953"/>
              <a:ext cx="2757487" cy="330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9283689" y="3167170"/>
              <a:ext cx="214312" cy="76200"/>
            </a:xfrm>
            <a:custGeom>
              <a:avLst/>
              <a:gdLst>
                <a:gd name="T0" fmla="*/ 135 w 135"/>
                <a:gd name="T1" fmla="*/ 15 h 48"/>
                <a:gd name="T2" fmla="*/ 2 w 135"/>
                <a:gd name="T3" fmla="*/ 2 h 48"/>
                <a:gd name="T4" fmla="*/ 0 w 135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48">
                  <a:moveTo>
                    <a:pt x="135" y="15"/>
                  </a:moveTo>
                  <a:cubicBezTo>
                    <a:pt x="95" y="48"/>
                    <a:pt x="35" y="43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noFill/>
            <a:ln w="28575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8631226" y="1970195"/>
              <a:ext cx="2533650" cy="2525713"/>
            </a:xfrm>
            <a:prstGeom prst="ellips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 flipH="1">
              <a:off x="8870939" y="1970195"/>
              <a:ext cx="1027112" cy="1978025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9112239" y="2255945"/>
              <a:ext cx="915987" cy="2235200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8961891" y="1559521"/>
              <a:ext cx="436563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m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9172564" y="4392720"/>
              <a:ext cx="261937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n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44" name="Group 23"/>
            <p:cNvGrpSpPr>
              <a:grpSpLocks/>
            </p:cNvGrpSpPr>
            <p:nvPr/>
          </p:nvGrpSpPr>
          <p:grpSpPr bwMode="auto">
            <a:xfrm>
              <a:off x="8672508" y="1924160"/>
              <a:ext cx="458787" cy="350838"/>
              <a:chOff x="5244" y="1250"/>
              <a:chExt cx="289" cy="221"/>
            </a:xfrm>
          </p:grpSpPr>
          <p:sp>
            <p:nvSpPr>
              <p:cNvPr id="67" name="Oval 20"/>
              <p:cNvSpPr>
                <a:spLocks noChangeArrowheads="1"/>
              </p:cNvSpPr>
              <p:nvPr/>
            </p:nvSpPr>
            <p:spPr bwMode="auto">
              <a:xfrm>
                <a:off x="5509" y="1447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8" name="Oval 21"/>
              <p:cNvSpPr>
                <a:spLocks noChangeArrowheads="1"/>
              </p:cNvSpPr>
              <p:nvPr/>
            </p:nvSpPr>
            <p:spPr bwMode="auto">
              <a:xfrm>
                <a:off x="5509" y="1447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5244" y="1250"/>
                <a:ext cx="1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D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" name="Group 27"/>
            <p:cNvGrpSpPr>
              <a:grpSpLocks/>
            </p:cNvGrpSpPr>
            <p:nvPr/>
          </p:nvGrpSpPr>
          <p:grpSpPr bwMode="auto">
            <a:xfrm>
              <a:off x="9866301" y="1525695"/>
              <a:ext cx="247650" cy="463550"/>
              <a:chOff x="5996" y="999"/>
              <a:chExt cx="156" cy="292"/>
            </a:xfrm>
          </p:grpSpPr>
          <p:sp>
            <p:nvSpPr>
              <p:cNvPr id="64" name="Oval 24"/>
              <p:cNvSpPr>
                <a:spLocks noChangeArrowheads="1"/>
              </p:cNvSpPr>
              <p:nvPr/>
            </p:nvSpPr>
            <p:spPr bwMode="auto">
              <a:xfrm>
                <a:off x="6004" y="1267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5" name="Oval 25"/>
              <p:cNvSpPr>
                <a:spLocks noChangeArrowheads="1"/>
              </p:cNvSpPr>
              <p:nvPr/>
            </p:nvSpPr>
            <p:spPr bwMode="auto">
              <a:xfrm>
                <a:off x="6004" y="1267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5996" y="999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6" name="Group 31"/>
            <p:cNvGrpSpPr>
              <a:grpSpLocks/>
            </p:cNvGrpSpPr>
            <p:nvPr/>
          </p:nvGrpSpPr>
          <p:grpSpPr bwMode="auto">
            <a:xfrm>
              <a:off x="9847251" y="4472095"/>
              <a:ext cx="247650" cy="341313"/>
              <a:chOff x="5984" y="2855"/>
              <a:chExt cx="156" cy="215"/>
            </a:xfrm>
          </p:grpSpPr>
          <p:sp>
            <p:nvSpPr>
              <p:cNvPr id="61" name="Oval 28"/>
              <p:cNvSpPr>
                <a:spLocks noChangeArrowheads="1"/>
              </p:cNvSpPr>
              <p:nvPr/>
            </p:nvSpPr>
            <p:spPr bwMode="auto">
              <a:xfrm>
                <a:off x="6086" y="2855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2" name="Oval 29"/>
              <p:cNvSpPr>
                <a:spLocks noChangeArrowheads="1"/>
              </p:cNvSpPr>
              <p:nvPr/>
            </p:nvSpPr>
            <p:spPr bwMode="auto">
              <a:xfrm>
                <a:off x="6086" y="2855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3" name="Rectangle 30"/>
              <p:cNvSpPr>
                <a:spLocks noChangeArrowheads="1"/>
              </p:cNvSpPr>
              <p:nvPr/>
            </p:nvSpPr>
            <p:spPr bwMode="auto">
              <a:xfrm>
                <a:off x="5984" y="2878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" name="Group 35"/>
            <p:cNvGrpSpPr>
              <a:grpSpLocks/>
            </p:cNvGrpSpPr>
            <p:nvPr/>
          </p:nvGrpSpPr>
          <p:grpSpPr bwMode="auto">
            <a:xfrm>
              <a:off x="8523288" y="3875195"/>
              <a:ext cx="366713" cy="304800"/>
              <a:chOff x="5150" y="2479"/>
              <a:chExt cx="231" cy="192"/>
            </a:xfrm>
          </p:grpSpPr>
          <p:sp>
            <p:nvSpPr>
              <p:cNvPr id="58" name="Oval 32"/>
              <p:cNvSpPr>
                <a:spLocks noChangeArrowheads="1"/>
              </p:cNvSpPr>
              <p:nvPr/>
            </p:nvSpPr>
            <p:spPr bwMode="auto">
              <a:xfrm>
                <a:off x="5357" y="2513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9" name="Oval 33"/>
              <p:cNvSpPr>
                <a:spLocks noChangeArrowheads="1"/>
              </p:cNvSpPr>
              <p:nvPr/>
            </p:nvSpPr>
            <p:spPr bwMode="auto">
              <a:xfrm>
                <a:off x="5357" y="2513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0" name="Rectangle 34"/>
              <p:cNvSpPr>
                <a:spLocks noChangeArrowheads="1"/>
              </p:cNvSpPr>
              <p:nvPr/>
            </p:nvSpPr>
            <p:spPr bwMode="auto">
              <a:xfrm>
                <a:off x="5150" y="2479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" name="Group 39"/>
            <p:cNvGrpSpPr>
              <a:grpSpLocks/>
            </p:cNvGrpSpPr>
            <p:nvPr/>
          </p:nvGrpSpPr>
          <p:grpSpPr bwMode="auto">
            <a:xfrm>
              <a:off x="9877414" y="3195745"/>
              <a:ext cx="373062" cy="390525"/>
              <a:chOff x="6003" y="2051"/>
              <a:chExt cx="235" cy="246"/>
            </a:xfrm>
          </p:grpSpPr>
          <p:sp>
            <p:nvSpPr>
              <p:cNvPr id="55" name="Oval 36"/>
              <p:cNvSpPr>
                <a:spLocks noChangeArrowheads="1"/>
              </p:cNvSpPr>
              <p:nvPr/>
            </p:nvSpPr>
            <p:spPr bwMode="auto">
              <a:xfrm>
                <a:off x="6003" y="205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6" name="Oval 37"/>
              <p:cNvSpPr>
                <a:spLocks noChangeArrowheads="1"/>
              </p:cNvSpPr>
              <p:nvPr/>
            </p:nvSpPr>
            <p:spPr bwMode="auto">
              <a:xfrm>
                <a:off x="6003" y="205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7" name="Rectangle 38"/>
              <p:cNvSpPr>
                <a:spLocks noChangeArrowheads="1"/>
              </p:cNvSpPr>
              <p:nvPr/>
            </p:nvSpPr>
            <p:spPr bwMode="auto">
              <a:xfrm>
                <a:off x="6074" y="2105"/>
                <a:ext cx="1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9" name="Group 43"/>
            <p:cNvGrpSpPr>
              <a:grpSpLocks/>
            </p:cNvGrpSpPr>
            <p:nvPr/>
          </p:nvGrpSpPr>
          <p:grpSpPr bwMode="auto">
            <a:xfrm>
              <a:off x="8958248" y="2746483"/>
              <a:ext cx="479424" cy="304800"/>
              <a:chOff x="5424" y="1768"/>
              <a:chExt cx="302" cy="192"/>
            </a:xfrm>
          </p:grpSpPr>
          <p:sp>
            <p:nvSpPr>
              <p:cNvPr id="50" name="Oval 40"/>
              <p:cNvSpPr>
                <a:spLocks noChangeArrowheads="1"/>
              </p:cNvSpPr>
              <p:nvPr/>
            </p:nvSpPr>
            <p:spPr bwMode="auto">
              <a:xfrm>
                <a:off x="5678" y="18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3" name="Oval 41"/>
              <p:cNvSpPr>
                <a:spLocks noChangeArrowheads="1"/>
              </p:cNvSpPr>
              <p:nvPr/>
            </p:nvSpPr>
            <p:spPr bwMode="auto">
              <a:xfrm>
                <a:off x="5678" y="187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4" name="Rectangle 42"/>
              <p:cNvSpPr>
                <a:spLocks noChangeArrowheads="1"/>
              </p:cNvSpPr>
              <p:nvPr/>
            </p:nvSpPr>
            <p:spPr bwMode="auto">
              <a:xfrm>
                <a:off x="5424" y="1768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E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4011248" y="4319117"/>
            <a:ext cx="2242223" cy="2119801"/>
            <a:chOff x="7620000" y="1900238"/>
            <a:chExt cx="2917825" cy="2741612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20000" y="1900238"/>
              <a:ext cx="2917825" cy="274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8053388" y="2239963"/>
              <a:ext cx="103188" cy="93662"/>
            </a:xfrm>
            <a:custGeom>
              <a:avLst/>
              <a:gdLst>
                <a:gd name="T0" fmla="*/ 65 w 65"/>
                <a:gd name="T1" fmla="*/ 0 h 59"/>
                <a:gd name="T2" fmla="*/ 5 w 65"/>
                <a:gd name="T3" fmla="*/ 59 h 59"/>
                <a:gd name="T4" fmla="*/ 0 w 65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59">
                  <a:moveTo>
                    <a:pt x="65" y="0"/>
                  </a:moveTo>
                  <a:cubicBezTo>
                    <a:pt x="65" y="33"/>
                    <a:pt x="38" y="59"/>
                    <a:pt x="5" y="59"/>
                  </a:cubicBezTo>
                  <a:cubicBezTo>
                    <a:pt x="4" y="59"/>
                    <a:pt x="2" y="59"/>
                    <a:pt x="0" y="59"/>
                  </a:cubicBezTo>
                </a:path>
              </a:pathLst>
            </a:cu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8162925" y="2527300"/>
              <a:ext cx="1736725" cy="1735137"/>
            </a:xfrm>
            <a:prstGeom prst="ellips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4" name="Line 7"/>
            <p:cNvSpPr>
              <a:spLocks noChangeShapeType="1"/>
            </p:cNvSpPr>
            <p:nvPr/>
          </p:nvSpPr>
          <p:spPr bwMode="auto">
            <a:xfrm>
              <a:off x="7972425" y="2090738"/>
              <a:ext cx="2451100" cy="1979612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5" name="Line 8"/>
            <p:cNvSpPr>
              <a:spLocks noChangeShapeType="1"/>
            </p:cNvSpPr>
            <p:nvPr/>
          </p:nvSpPr>
          <p:spPr bwMode="auto">
            <a:xfrm>
              <a:off x="7972425" y="2090738"/>
              <a:ext cx="820738" cy="2455862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9472613" y="4144963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8269288" y="2555875"/>
              <a:ext cx="2079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m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78" name="Group 77"/>
            <p:cNvGrpSpPr>
              <a:grpSpLocks/>
            </p:cNvGrpSpPr>
            <p:nvPr/>
          </p:nvGrpSpPr>
          <p:grpSpPr bwMode="auto">
            <a:xfrm>
              <a:off x="9850438" y="3432175"/>
              <a:ext cx="333375" cy="304800"/>
              <a:chOff x="6205" y="2162"/>
              <a:chExt cx="210" cy="192"/>
            </a:xfrm>
          </p:grpSpPr>
          <p:sp>
            <p:nvSpPr>
              <p:cNvPr id="99" name="Oval 11"/>
              <p:cNvSpPr>
                <a:spLocks noChangeArrowheads="1"/>
              </p:cNvSpPr>
              <p:nvPr/>
            </p:nvSpPr>
            <p:spPr bwMode="auto">
              <a:xfrm>
                <a:off x="6205" y="2270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0" name="Oval 12"/>
              <p:cNvSpPr>
                <a:spLocks noChangeArrowheads="1"/>
              </p:cNvSpPr>
              <p:nvPr/>
            </p:nvSpPr>
            <p:spPr bwMode="auto">
              <a:xfrm>
                <a:off x="6205" y="2270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259" y="2162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9" name="Group 18"/>
            <p:cNvGrpSpPr>
              <a:grpSpLocks/>
            </p:cNvGrpSpPr>
            <p:nvPr/>
          </p:nvGrpSpPr>
          <p:grpSpPr bwMode="auto">
            <a:xfrm>
              <a:off x="8553450" y="2308225"/>
              <a:ext cx="258763" cy="334962"/>
              <a:chOff x="5388" y="1454"/>
              <a:chExt cx="163" cy="211"/>
            </a:xfrm>
          </p:grpSpPr>
          <p:sp>
            <p:nvSpPr>
              <p:cNvPr id="96" name="Oval 15"/>
              <p:cNvSpPr>
                <a:spLocks noChangeArrowheads="1"/>
              </p:cNvSpPr>
              <p:nvPr/>
            </p:nvSpPr>
            <p:spPr bwMode="auto">
              <a:xfrm>
                <a:off x="5426" y="1641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7" name="Oval 16"/>
              <p:cNvSpPr>
                <a:spLocks noChangeArrowheads="1"/>
              </p:cNvSpPr>
              <p:nvPr/>
            </p:nvSpPr>
            <p:spPr bwMode="auto">
              <a:xfrm>
                <a:off x="5426" y="1641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8" name="Rectangle 17"/>
              <p:cNvSpPr>
                <a:spLocks noChangeArrowheads="1"/>
              </p:cNvSpPr>
              <p:nvPr/>
            </p:nvSpPr>
            <p:spPr bwMode="auto">
              <a:xfrm>
                <a:off x="5388" y="1454"/>
                <a:ext cx="16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D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0" name="Group 22"/>
            <p:cNvGrpSpPr>
              <a:grpSpLocks/>
            </p:cNvGrpSpPr>
            <p:nvPr/>
          </p:nvGrpSpPr>
          <p:grpSpPr bwMode="auto">
            <a:xfrm>
              <a:off x="8020050" y="2822575"/>
              <a:ext cx="268288" cy="304800"/>
              <a:chOff x="5052" y="1778"/>
              <a:chExt cx="169" cy="192"/>
            </a:xfrm>
          </p:grpSpPr>
          <p:sp>
            <p:nvSpPr>
              <p:cNvPr id="93" name="Oval 19"/>
              <p:cNvSpPr>
                <a:spLocks noChangeArrowheads="1"/>
              </p:cNvSpPr>
              <p:nvPr/>
            </p:nvSpPr>
            <p:spPr bwMode="auto">
              <a:xfrm>
                <a:off x="5197" y="1864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4" name="Oval 20"/>
              <p:cNvSpPr>
                <a:spLocks noChangeArrowheads="1"/>
              </p:cNvSpPr>
              <p:nvPr/>
            </p:nvSpPr>
            <p:spPr bwMode="auto">
              <a:xfrm>
                <a:off x="5197" y="1864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5" name="Rectangle 21"/>
              <p:cNvSpPr>
                <a:spLocks noChangeArrowheads="1"/>
              </p:cNvSpPr>
              <p:nvPr/>
            </p:nvSpPr>
            <p:spPr bwMode="auto">
              <a:xfrm>
                <a:off x="5052" y="1778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" name="Group 26"/>
            <p:cNvGrpSpPr>
              <a:grpSpLocks/>
            </p:cNvGrpSpPr>
            <p:nvPr/>
          </p:nvGrpSpPr>
          <p:grpSpPr bwMode="auto">
            <a:xfrm>
              <a:off x="9012238" y="3376613"/>
              <a:ext cx="355600" cy="369887"/>
              <a:chOff x="5677" y="2127"/>
              <a:chExt cx="224" cy="233"/>
            </a:xfrm>
          </p:grpSpPr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>
                <a:off x="5677" y="2127"/>
                <a:ext cx="24" cy="23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1" name="Oval 90"/>
              <p:cNvSpPr>
                <a:spLocks noChangeArrowheads="1"/>
              </p:cNvSpPr>
              <p:nvPr/>
            </p:nvSpPr>
            <p:spPr bwMode="auto">
              <a:xfrm>
                <a:off x="5677" y="2127"/>
                <a:ext cx="24" cy="23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5738" y="2168"/>
                <a:ext cx="16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" name="Group 30"/>
            <p:cNvGrpSpPr>
              <a:grpSpLocks/>
            </p:cNvGrpSpPr>
            <p:nvPr/>
          </p:nvGrpSpPr>
          <p:grpSpPr bwMode="auto">
            <a:xfrm>
              <a:off x="7715250" y="1995488"/>
              <a:ext cx="276225" cy="304800"/>
              <a:chOff x="4860" y="1257"/>
              <a:chExt cx="174" cy="192"/>
            </a:xfrm>
          </p:grpSpPr>
          <p:sp>
            <p:nvSpPr>
              <p:cNvPr id="87" name="Oval 86"/>
              <p:cNvSpPr>
                <a:spLocks noChangeArrowheads="1"/>
              </p:cNvSpPr>
              <p:nvPr/>
            </p:nvSpPr>
            <p:spPr bwMode="auto">
              <a:xfrm>
                <a:off x="5010" y="1305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8" name="Oval 87"/>
              <p:cNvSpPr>
                <a:spLocks noChangeArrowheads="1"/>
              </p:cNvSpPr>
              <p:nvPr/>
            </p:nvSpPr>
            <p:spPr bwMode="auto">
              <a:xfrm>
                <a:off x="5010" y="1305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4860" y="1257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E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3" name="Group 38"/>
            <p:cNvGrpSpPr>
              <a:grpSpLocks/>
            </p:cNvGrpSpPr>
            <p:nvPr/>
          </p:nvGrpSpPr>
          <p:grpSpPr bwMode="auto">
            <a:xfrm>
              <a:off x="8516938" y="4167188"/>
              <a:ext cx="247650" cy="349250"/>
              <a:chOff x="5365" y="2625"/>
              <a:chExt cx="156" cy="220"/>
            </a:xfrm>
          </p:grpSpPr>
          <p:sp>
            <p:nvSpPr>
              <p:cNvPr id="84" name="Oval 35"/>
              <p:cNvSpPr>
                <a:spLocks noChangeArrowheads="1"/>
              </p:cNvSpPr>
              <p:nvPr/>
            </p:nvSpPr>
            <p:spPr bwMode="auto">
              <a:xfrm>
                <a:off x="5453" y="2625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5" name="Oval 36"/>
              <p:cNvSpPr>
                <a:spLocks noChangeArrowheads="1"/>
              </p:cNvSpPr>
              <p:nvPr/>
            </p:nvSpPr>
            <p:spPr bwMode="auto">
              <a:xfrm>
                <a:off x="5453" y="2625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6" name="Rectangle 37"/>
              <p:cNvSpPr>
                <a:spLocks noChangeArrowheads="1"/>
              </p:cNvSpPr>
              <p:nvPr/>
            </p:nvSpPr>
            <p:spPr bwMode="auto">
              <a:xfrm>
                <a:off x="5365" y="2653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359799"/>
              </p:ext>
            </p:extLst>
          </p:nvPr>
        </p:nvGraphicFramePr>
        <p:xfrm>
          <a:off x="8332177" y="569380"/>
          <a:ext cx="641628" cy="405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14" imgW="393480" imgH="253800" progId="Equation.DSMT4">
                  <p:embed/>
                </p:oleObj>
              </mc:Choice>
              <mc:Fallback>
                <p:oleObj name="Equation" r:id="rId14" imgW="393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2177" y="569380"/>
                        <a:ext cx="641628" cy="405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792319"/>
              </p:ext>
            </p:extLst>
          </p:nvPr>
        </p:nvGraphicFramePr>
        <p:xfrm>
          <a:off x="8648882" y="1406309"/>
          <a:ext cx="603390" cy="407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16" imgW="368280" imgH="253800" progId="Equation.DSMT4">
                  <p:embed/>
                </p:oleObj>
              </mc:Choice>
              <mc:Fallback>
                <p:oleObj name="Equation" r:id="rId16" imgW="368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8882" y="1406309"/>
                        <a:ext cx="603390" cy="4079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967417"/>
              </p:ext>
            </p:extLst>
          </p:nvPr>
        </p:nvGraphicFramePr>
        <p:xfrm>
          <a:off x="9674227" y="1426968"/>
          <a:ext cx="713634" cy="3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18" imgW="431640" imgH="241200" progId="Equation.DSMT4">
                  <p:embed/>
                </p:oleObj>
              </mc:Choice>
              <mc:Fallback>
                <p:oleObj name="Equation" r:id="rId18" imgW="431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4227" y="1426968"/>
                        <a:ext cx="713634" cy="390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765060"/>
              </p:ext>
            </p:extLst>
          </p:nvPr>
        </p:nvGraphicFramePr>
        <p:xfrm>
          <a:off x="8210550" y="2241550"/>
          <a:ext cx="24257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20" imgW="1815840" imgH="507960" progId="Equation.DSMT4">
                  <p:embed/>
                </p:oleObj>
              </mc:Choice>
              <mc:Fallback>
                <p:oleObj name="Equation" r:id="rId20" imgW="1815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2241550"/>
                        <a:ext cx="2425700" cy="7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Đối tượng 29">
            <a:extLst>
              <a:ext uri="{FF2B5EF4-FFF2-40B4-BE49-F238E27FC236}">
                <a16:creationId xmlns:a16="http://schemas.microsoft.com/office/drawing/2014/main" id="{795714A5-7E52-4531-8272-86B734BAC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582640"/>
              </p:ext>
            </p:extLst>
          </p:nvPr>
        </p:nvGraphicFramePr>
        <p:xfrm>
          <a:off x="9222678" y="3665601"/>
          <a:ext cx="695282" cy="448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22" imgW="393480" imgH="253800" progId="Equation.DSMT4">
                  <p:embed/>
                </p:oleObj>
              </mc:Choice>
              <mc:Fallback>
                <p:oleObj name="Equation" r:id="rId22" imgW="393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222678" y="3665601"/>
                        <a:ext cx="695282" cy="448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Đối tượng 41">
            <a:extLst>
              <a:ext uri="{FF2B5EF4-FFF2-40B4-BE49-F238E27FC236}">
                <a16:creationId xmlns:a16="http://schemas.microsoft.com/office/drawing/2014/main" id="{9EDF16E6-22B2-4343-AEA2-BEF9227F1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69998"/>
              </p:ext>
            </p:extLst>
          </p:nvPr>
        </p:nvGraphicFramePr>
        <p:xfrm>
          <a:off x="9689685" y="4762925"/>
          <a:ext cx="678612" cy="37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24" imgW="431640" imgH="241200" progId="Equation.DSMT4">
                  <p:embed/>
                </p:oleObj>
              </mc:Choice>
              <mc:Fallback>
                <p:oleObj name="Equation" r:id="rId24" imgW="431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689685" y="4762925"/>
                        <a:ext cx="678612" cy="379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Đối tượng 42">
            <a:extLst>
              <a:ext uri="{FF2B5EF4-FFF2-40B4-BE49-F238E27FC236}">
                <a16:creationId xmlns:a16="http://schemas.microsoft.com/office/drawing/2014/main" id="{D67E4900-A691-40BE-8EB4-8743D21ED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202961"/>
              </p:ext>
            </p:extLst>
          </p:nvPr>
        </p:nvGraphicFramePr>
        <p:xfrm>
          <a:off x="10820621" y="4726820"/>
          <a:ext cx="5984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26" imgW="368280" imgH="253800" progId="Equation.DSMT4">
                  <p:embed/>
                </p:oleObj>
              </mc:Choice>
              <mc:Fallback>
                <p:oleObj name="Equation" r:id="rId26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820621" y="4726820"/>
                        <a:ext cx="5984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044019"/>
              </p:ext>
            </p:extLst>
          </p:nvPr>
        </p:nvGraphicFramePr>
        <p:xfrm>
          <a:off x="8764588" y="5551488"/>
          <a:ext cx="271938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28" imgW="1815840" imgH="507960" progId="Equation.DSMT4">
                  <p:embed/>
                </p:oleObj>
              </mc:Choice>
              <mc:Fallback>
                <p:oleObj name="Equation" r:id="rId28" imgW="1815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588" y="5551488"/>
                        <a:ext cx="2719387" cy="741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9234167" y="1417723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0333741" y="4752406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</a:p>
        </p:txBody>
      </p:sp>
    </p:spTree>
    <p:extLst>
      <p:ext uri="{BB962C8B-B14F-4D97-AF65-F5344CB8AC3E}">
        <p14:creationId xmlns:p14="http://schemas.microsoft.com/office/powerpoint/2010/main" val="38747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Hình ảnh 59">
            <a:extLst>
              <a:ext uri="{FF2B5EF4-FFF2-40B4-BE49-F238E27FC236}">
                <a16:creationId xmlns:a16="http://schemas.microsoft.com/office/drawing/2014/main" id="{AC251FC1-ACA7-436B-811B-E2C905B69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0"/>
            <a:ext cx="12177713" cy="6866056"/>
          </a:xfrm>
          <a:prstGeom prst="rect">
            <a:avLst/>
          </a:prstGeom>
        </p:spPr>
      </p:pic>
      <p:sp>
        <p:nvSpPr>
          <p:cNvPr id="10" name="Hộp Văn bản 19">
            <a:extLst>
              <a:ext uri="{FF2B5EF4-FFF2-40B4-BE49-F238E27FC236}">
                <a16:creationId xmlns:a16="http://schemas.microsoft.com/office/drawing/2014/main" id="{A282EA69-9672-418B-9B2A-01AAEC08E50A}"/>
              </a:ext>
            </a:extLst>
          </p:cNvPr>
          <p:cNvSpPr txBox="1"/>
          <p:nvPr/>
        </p:nvSpPr>
        <p:spPr>
          <a:xfrm>
            <a:off x="678488" y="1104351"/>
            <a:ext cx="703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Góc có đỉnh nằm bên trong đường tròn.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8642124" y="1330372"/>
            <a:ext cx="27559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9400249" y="3116276"/>
            <a:ext cx="214313" cy="53975"/>
          </a:xfrm>
          <a:custGeom>
            <a:avLst/>
            <a:gdLst>
              <a:gd name="T0" fmla="*/ 135 w 135"/>
              <a:gd name="T1" fmla="*/ 16 h 34"/>
              <a:gd name="T2" fmla="*/ 0 w 135"/>
              <a:gd name="T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5" h="34">
                <a:moveTo>
                  <a:pt x="135" y="16"/>
                </a:moveTo>
                <a:cubicBezTo>
                  <a:pt x="90" y="34"/>
                  <a:pt x="39" y="28"/>
                  <a:pt x="0" y="0"/>
                </a:cubicBezTo>
              </a:path>
            </a:pathLst>
          </a:custGeom>
          <a:noFill/>
          <a:ln w="2857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770805" y="1933588"/>
            <a:ext cx="2532063" cy="2527300"/>
          </a:xfrm>
          <a:prstGeom prst="ellips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8901774" y="2900376"/>
            <a:ext cx="611188" cy="117157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9512962" y="2900376"/>
            <a:ext cx="714375" cy="1693863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9512962" y="1682763"/>
            <a:ext cx="628650" cy="1217613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 flipV="1">
            <a:off x="9044649" y="1778013"/>
            <a:ext cx="468313" cy="1122363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049" y="1673238"/>
            <a:ext cx="4365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9303412" y="4327538"/>
            <a:ext cx="261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8979562" y="2025663"/>
            <a:ext cx="263525" cy="304800"/>
            <a:chOff x="4794" y="1435"/>
            <a:chExt cx="166" cy="192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4936" y="1539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4936" y="153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4794" y="1435"/>
              <a:ext cx="1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22"/>
          <p:cNvGrpSpPr>
            <a:grpSpLocks/>
          </p:cNvGrpSpPr>
          <p:nvPr/>
        </p:nvGrpSpPr>
        <p:grpSpPr bwMode="auto">
          <a:xfrm>
            <a:off x="9882849" y="1604976"/>
            <a:ext cx="247650" cy="336550"/>
            <a:chOff x="5363" y="1170"/>
            <a:chExt cx="156" cy="212"/>
          </a:xfrm>
        </p:grpSpPr>
        <p:sp>
          <p:nvSpPr>
            <p:cNvPr id="28" name="Oval 19"/>
            <p:cNvSpPr>
              <a:spLocks noChangeArrowheads="1"/>
            </p:cNvSpPr>
            <p:nvPr/>
          </p:nvSpPr>
          <p:spPr bwMode="auto">
            <a:xfrm>
              <a:off x="5436" y="135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5436" y="1358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5363" y="1170"/>
              <a:ext cx="1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9981274" y="4422788"/>
            <a:ext cx="247650" cy="344488"/>
            <a:chOff x="5425" y="2945"/>
            <a:chExt cx="156" cy="217"/>
          </a:xfrm>
        </p:grpSpPr>
        <p:sp>
          <p:nvSpPr>
            <p:cNvPr id="33" name="Oval 23"/>
            <p:cNvSpPr>
              <a:spLocks noChangeArrowheads="1"/>
            </p:cNvSpPr>
            <p:nvPr/>
          </p:nvSpPr>
          <p:spPr bwMode="auto">
            <a:xfrm>
              <a:off x="5528" y="2945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>
              <a:off x="5528" y="2945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5425" y="2970"/>
              <a:ext cx="1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8730324" y="3786201"/>
            <a:ext cx="276225" cy="304800"/>
            <a:chOff x="4637" y="2544"/>
            <a:chExt cx="174" cy="192"/>
          </a:xfrm>
        </p:grpSpPr>
        <p:sp>
          <p:nvSpPr>
            <p:cNvPr id="37" name="Oval 27"/>
            <p:cNvSpPr>
              <a:spLocks noChangeArrowheads="1"/>
            </p:cNvSpPr>
            <p:nvPr/>
          </p:nvSpPr>
          <p:spPr bwMode="auto">
            <a:xfrm>
              <a:off x="4787" y="260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8"/>
            <p:cNvSpPr>
              <a:spLocks noChangeArrowheads="1"/>
            </p:cNvSpPr>
            <p:nvPr/>
          </p:nvSpPr>
          <p:spPr bwMode="auto">
            <a:xfrm>
              <a:off x="4787" y="2608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4637" y="2544"/>
              <a:ext cx="1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34"/>
          <p:cNvGrpSpPr>
            <a:grpSpLocks/>
          </p:cNvGrpSpPr>
          <p:nvPr/>
        </p:nvGrpSpPr>
        <p:grpSpPr bwMode="auto">
          <a:xfrm>
            <a:off x="9989212" y="3148026"/>
            <a:ext cx="373063" cy="392113"/>
            <a:chOff x="5430" y="2142"/>
            <a:chExt cx="235" cy="247"/>
          </a:xfrm>
        </p:grpSpPr>
        <p:sp>
          <p:nvSpPr>
            <p:cNvPr id="41" name="Oval 31"/>
            <p:cNvSpPr>
              <a:spLocks noChangeArrowheads="1"/>
            </p:cNvSpPr>
            <p:nvPr/>
          </p:nvSpPr>
          <p:spPr bwMode="auto">
            <a:xfrm>
              <a:off x="5430" y="2142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5430" y="2142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5502" y="2197"/>
              <a:ext cx="1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38"/>
          <p:cNvGrpSpPr>
            <a:grpSpLocks/>
          </p:cNvGrpSpPr>
          <p:nvPr/>
        </p:nvGrpSpPr>
        <p:grpSpPr bwMode="auto">
          <a:xfrm>
            <a:off x="9254199" y="2778138"/>
            <a:ext cx="296863" cy="304800"/>
            <a:chOff x="4967" y="1909"/>
            <a:chExt cx="187" cy="192"/>
          </a:xfrm>
        </p:grpSpPr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5106" y="1962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36"/>
            <p:cNvSpPr>
              <a:spLocks noChangeArrowheads="1"/>
            </p:cNvSpPr>
            <p:nvPr/>
          </p:nvSpPr>
          <p:spPr bwMode="auto">
            <a:xfrm>
              <a:off x="5106" y="1962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4967" y="1909"/>
              <a:ext cx="1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2889145" y="5008296"/>
            <a:ext cx="6686209" cy="1421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tròn tâm (O), lấy điểm E nằm trong đường tròn. Vẽ góc có đỉnh E có 2 cạnh cắt đường tròn lần lượt là B và C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233760" y="1778013"/>
            <a:ext cx="6103372" cy="523220"/>
            <a:chOff x="1036252" y="1882940"/>
            <a:chExt cx="6103372" cy="523220"/>
          </a:xfrm>
        </p:grpSpPr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276422"/>
                </p:ext>
              </p:extLst>
            </p:nvPr>
          </p:nvGraphicFramePr>
          <p:xfrm>
            <a:off x="1036252" y="1932491"/>
            <a:ext cx="641628" cy="405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4" imgW="393480" imgH="253800" progId="Equation.DSMT4">
                    <p:embed/>
                  </p:oleObj>
                </mc:Choice>
                <mc:Fallback>
                  <p:oleObj name="Equation" r:id="rId4" imgW="393480" imgH="253800" progId="Equation.DSMT4">
                    <p:embed/>
                    <p:pic>
                      <p:nvPicPr>
                        <p:cNvPr id="5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252" y="1932491"/>
                          <a:ext cx="641628" cy="4055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1608943" y="1882940"/>
              <a:ext cx="5530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 góc có đỉnh nằm trong đường tròn.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74691" y="2417540"/>
            <a:ext cx="7510389" cy="523220"/>
            <a:chOff x="982924" y="2504202"/>
            <a:chExt cx="7510389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982924" y="2504202"/>
              <a:ext cx="7510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cung        và         được gọi là hai cung bị chắn.</a:t>
              </a: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/>
          </p:nvGraphicFramePr>
          <p:xfrm>
            <a:off x="2423750" y="2554314"/>
            <a:ext cx="603390" cy="407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Equation" r:id="rId6" imgW="368280" imgH="253800" progId="Equation.DSMT4">
                    <p:embed/>
                  </p:oleObj>
                </mc:Choice>
                <mc:Fallback>
                  <p:oleObj name="Equation" r:id="rId6" imgW="368280" imgH="253800" progId="Equation.DSMT4">
                    <p:embed/>
                    <p:pic>
                      <p:nvPicPr>
                        <p:cNvPr id="54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3750" y="2554314"/>
                          <a:ext cx="603390" cy="4079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/>
          </p:nvGraphicFramePr>
          <p:xfrm>
            <a:off x="3450863" y="2554314"/>
            <a:ext cx="713634" cy="3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Equation" r:id="rId8" imgW="431640" imgH="241200" progId="Equation.DSMT4">
                    <p:embed/>
                  </p:oleObj>
                </mc:Choice>
                <mc:Fallback>
                  <p:oleObj name="Equation" r:id="rId8" imgW="431640" imgH="241200" progId="Equation.DSMT4">
                    <p:embed/>
                    <p:pic>
                      <p:nvPicPr>
                        <p:cNvPr id="55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0863" y="2554314"/>
                          <a:ext cx="713634" cy="3905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Rounded Rectangle 55"/>
          <p:cNvSpPr/>
          <p:nvPr/>
        </p:nvSpPr>
        <p:spPr>
          <a:xfrm>
            <a:off x="2826753" y="5021938"/>
            <a:ext cx="6686209" cy="1421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Vẽ tia đối của tia EB và EC lần lượt cắt đường tròn (O) tại hai điểm A và D.</a:t>
            </a:r>
          </a:p>
        </p:txBody>
      </p:sp>
      <p:sp>
        <p:nvSpPr>
          <p:cNvPr id="57" name="Freeform 5"/>
          <p:cNvSpPr>
            <a:spLocks/>
          </p:cNvSpPr>
          <p:nvPr/>
        </p:nvSpPr>
        <p:spPr bwMode="auto">
          <a:xfrm>
            <a:off x="9231333" y="1935969"/>
            <a:ext cx="793750" cy="287338"/>
          </a:xfrm>
          <a:custGeom>
            <a:avLst/>
            <a:gdLst>
              <a:gd name="T0" fmla="*/ 0 w 500"/>
              <a:gd name="T1" fmla="*/ 181 h 181"/>
              <a:gd name="T2" fmla="*/ 500 w 500"/>
              <a:gd name="T3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0" h="181">
                <a:moveTo>
                  <a:pt x="0" y="181"/>
                </a:moveTo>
                <a:cubicBezTo>
                  <a:pt x="141" y="65"/>
                  <a:pt x="318" y="2"/>
                  <a:pt x="500" y="0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6"/>
          <p:cNvSpPr>
            <a:spLocks/>
          </p:cNvSpPr>
          <p:nvPr/>
        </p:nvSpPr>
        <p:spPr bwMode="auto">
          <a:xfrm>
            <a:off x="8977181" y="3913481"/>
            <a:ext cx="1176338" cy="585788"/>
          </a:xfrm>
          <a:custGeom>
            <a:avLst/>
            <a:gdLst>
              <a:gd name="T0" fmla="*/ 741 w 741"/>
              <a:gd name="T1" fmla="*/ 337 h 369"/>
              <a:gd name="T2" fmla="*/ 0 w 741"/>
              <a:gd name="T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41" h="369">
                <a:moveTo>
                  <a:pt x="741" y="337"/>
                </a:moveTo>
                <a:cubicBezTo>
                  <a:pt x="451" y="369"/>
                  <a:pt x="167" y="239"/>
                  <a:pt x="0" y="0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Cloud Callout 58"/>
          <p:cNvSpPr/>
          <p:nvPr/>
        </p:nvSpPr>
        <p:spPr>
          <a:xfrm>
            <a:off x="2894693" y="3005678"/>
            <a:ext cx="4751375" cy="2773414"/>
          </a:xfrm>
          <a:prstGeom prst="cloudCallou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hình vẽ và tìm thêm các góc có đỉnh nằm bên trong đường tròn?</a:t>
            </a:r>
          </a:p>
        </p:txBody>
      </p:sp>
      <p:pic>
        <p:nvPicPr>
          <p:cNvPr id="61" name="Hình ảnh 6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9F12207E-0770-4E4A-855B-885D4967C28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8" b="94361" l="5181" r="88601">
                        <a14:foregroundMark x1="37306" y1="87970" x2="37306" y2="87970"/>
                        <a14:foregroundMark x1="37306" y1="87970" x2="37306" y2="87970"/>
                        <a14:foregroundMark x1="23834" y1="94361" x2="23834" y2="94361"/>
                        <a14:foregroundMark x1="23834" y1="94361" x2="23834" y2="94361"/>
                        <a14:foregroundMark x1="81865" y1="10902" x2="81865" y2="10902"/>
                        <a14:foregroundMark x1="83420" y1="3383" x2="83420" y2="3383"/>
                        <a14:foregroundMark x1="87565" y1="32331" x2="87565" y2="32331"/>
                        <a14:foregroundMark x1="87565" y1="33459" x2="87565" y2="33459"/>
                        <a14:foregroundMark x1="87047" y1="29323" x2="87047" y2="29323"/>
                        <a14:foregroundMark x1="87047" y1="30827" x2="87047" y2="30827"/>
                        <a14:foregroundMark x1="86010" y1="31203" x2="86010" y2="31203"/>
                        <a14:foregroundMark x1="86010" y1="31203" x2="86010" y2="31203"/>
                        <a14:foregroundMark x1="79275" y1="40977" x2="79275" y2="40977"/>
                        <a14:foregroundMark x1="73057" y1="16917" x2="73057" y2="16917"/>
                        <a14:foregroundMark x1="16580" y1="10902" x2="16580" y2="10902"/>
                        <a14:foregroundMark x1="16580" y1="10902" x2="16580" y2="10902"/>
                        <a14:foregroundMark x1="17098" y1="9398" x2="17098" y2="9398"/>
                        <a14:foregroundMark x1="19171" y1="15789" x2="19171" y2="15789"/>
                        <a14:foregroundMark x1="9845" y1="22180" x2="9845" y2="22180"/>
                        <a14:foregroundMark x1="5181" y1="23684" x2="5181" y2="23684"/>
                        <a14:foregroundMark x1="17617" y1="24812" x2="17617" y2="24812"/>
                        <a14:foregroundMark x1="79275" y1="10902" x2="79275" y2="1090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011" y="3013328"/>
            <a:ext cx="1636224" cy="2255106"/>
          </a:xfrm>
          <a:prstGeom prst="rect">
            <a:avLst/>
          </a:prstGeom>
        </p:spPr>
      </p:pic>
      <p:sp>
        <p:nvSpPr>
          <p:cNvPr id="62" name="TextBox 27">
            <a:extLst>
              <a:ext uri="{FF2B5EF4-FFF2-40B4-BE49-F238E27FC236}">
                <a16:creationId xmlns:a16="http://schemas.microsoft.com/office/drawing/2014/main" id="{E4298FE5-97A4-4960-944E-DC3A6F7B11C0}"/>
              </a:ext>
            </a:extLst>
          </p:cNvPr>
          <p:cNvSpPr txBox="1"/>
          <p:nvPr/>
        </p:nvSpPr>
        <p:spPr>
          <a:xfrm>
            <a:off x="1697895" y="124131"/>
            <a:ext cx="8331930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/>
      <p:bldP spid="22" grpId="0"/>
      <p:bldP spid="48" grpId="0" animBg="1"/>
      <p:bldP spid="48" grpId="1" animBg="1"/>
      <p:bldP spid="56" grpId="0" animBg="1"/>
      <p:bldP spid="56" grpId="1" animBg="1"/>
      <p:bldP spid="57" grpId="0" animBg="1"/>
      <p:bldP spid="58" grpId="0" animBg="1"/>
      <p:bldP spid="59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Hình ảnh 44">
            <a:extLst>
              <a:ext uri="{FF2B5EF4-FFF2-40B4-BE49-F238E27FC236}">
                <a16:creationId xmlns:a16="http://schemas.microsoft.com/office/drawing/2014/main" id="{8AA34F37-742C-46C1-91FE-773DE8AA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0"/>
            <a:ext cx="12177713" cy="6866056"/>
          </a:xfrm>
          <a:prstGeom prst="rect">
            <a:avLst/>
          </a:prstGeom>
        </p:spPr>
      </p:pic>
      <p:sp>
        <p:nvSpPr>
          <p:cNvPr id="4" name="Hộp Văn bản 19">
            <a:extLst>
              <a:ext uri="{FF2B5EF4-FFF2-40B4-BE49-F238E27FC236}">
                <a16:creationId xmlns:a16="http://schemas.microsoft.com/office/drawing/2014/main" id="{A282EA69-9672-418B-9B2A-01AAEC08E50A}"/>
              </a:ext>
            </a:extLst>
          </p:cNvPr>
          <p:cNvSpPr txBox="1"/>
          <p:nvPr/>
        </p:nvSpPr>
        <p:spPr>
          <a:xfrm>
            <a:off x="598586" y="1212473"/>
            <a:ext cx="703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Góc có đỉnh nằm bên trong đường tròn.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8488914" y="1330338"/>
            <a:ext cx="27559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249326" y="3116276"/>
            <a:ext cx="214313" cy="53975"/>
          </a:xfrm>
          <a:custGeom>
            <a:avLst/>
            <a:gdLst>
              <a:gd name="T0" fmla="*/ 135 w 135"/>
              <a:gd name="T1" fmla="*/ 16 h 34"/>
              <a:gd name="T2" fmla="*/ 0 w 135"/>
              <a:gd name="T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5" h="34">
                <a:moveTo>
                  <a:pt x="135" y="16"/>
                </a:moveTo>
                <a:cubicBezTo>
                  <a:pt x="90" y="34"/>
                  <a:pt x="39" y="28"/>
                  <a:pt x="0" y="0"/>
                </a:cubicBezTo>
              </a:path>
            </a:pathLst>
          </a:custGeom>
          <a:noFill/>
          <a:ln w="2857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619882" y="1933588"/>
            <a:ext cx="2532063" cy="2527300"/>
          </a:xfrm>
          <a:prstGeom prst="ellips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8750851" y="2900376"/>
            <a:ext cx="611188" cy="117157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362039" y="2900376"/>
            <a:ext cx="714375" cy="1693863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9362039" y="1682763"/>
            <a:ext cx="628650" cy="1217613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8893726" y="1778013"/>
            <a:ext cx="468313" cy="1122363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173126" y="1673238"/>
            <a:ext cx="4365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  m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152489" y="4327538"/>
            <a:ext cx="261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n</a:t>
            </a: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8828639" y="2025663"/>
            <a:ext cx="263525" cy="304800"/>
            <a:chOff x="4794" y="1435"/>
            <a:chExt cx="166" cy="192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936" y="1539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4936" y="153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794" y="1435"/>
              <a:ext cx="1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9731926" y="1604976"/>
            <a:ext cx="247650" cy="336550"/>
            <a:chOff x="5363" y="1170"/>
            <a:chExt cx="156" cy="212"/>
          </a:xfrm>
        </p:grpSpPr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436" y="135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436" y="1358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5363" y="1170"/>
              <a:ext cx="1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9830351" y="4422788"/>
            <a:ext cx="247650" cy="344488"/>
            <a:chOff x="5425" y="2945"/>
            <a:chExt cx="156" cy="217"/>
          </a:xfrm>
        </p:grpSpPr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5528" y="2945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528" y="2945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425" y="2970"/>
              <a:ext cx="1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8579401" y="3786201"/>
            <a:ext cx="276225" cy="304800"/>
            <a:chOff x="4637" y="2544"/>
            <a:chExt cx="174" cy="192"/>
          </a:xfrm>
        </p:grpSpPr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4787" y="260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4787" y="2608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637" y="2544"/>
              <a:ext cx="1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9838289" y="3148026"/>
            <a:ext cx="373063" cy="392113"/>
            <a:chOff x="5430" y="2142"/>
            <a:chExt cx="235" cy="247"/>
          </a:xfrm>
        </p:grpSpPr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5430" y="2142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5430" y="2142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5502" y="2197"/>
              <a:ext cx="1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9103276" y="2778138"/>
            <a:ext cx="296863" cy="304800"/>
            <a:chOff x="4967" y="1909"/>
            <a:chExt cx="187" cy="192"/>
          </a:xfrm>
        </p:grpSpPr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5106" y="1962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5106" y="1962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4967" y="1909"/>
              <a:ext cx="1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E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Freeform 5"/>
          <p:cNvSpPr>
            <a:spLocks/>
          </p:cNvSpPr>
          <p:nvPr/>
        </p:nvSpPr>
        <p:spPr bwMode="auto">
          <a:xfrm>
            <a:off x="9080410" y="1935969"/>
            <a:ext cx="793750" cy="287338"/>
          </a:xfrm>
          <a:custGeom>
            <a:avLst/>
            <a:gdLst>
              <a:gd name="T0" fmla="*/ 0 w 500"/>
              <a:gd name="T1" fmla="*/ 181 h 181"/>
              <a:gd name="T2" fmla="*/ 500 w 500"/>
              <a:gd name="T3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0" h="181">
                <a:moveTo>
                  <a:pt x="0" y="181"/>
                </a:moveTo>
                <a:cubicBezTo>
                  <a:pt x="141" y="65"/>
                  <a:pt x="318" y="2"/>
                  <a:pt x="500" y="0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8826258" y="3913481"/>
            <a:ext cx="1176338" cy="585788"/>
          </a:xfrm>
          <a:custGeom>
            <a:avLst/>
            <a:gdLst>
              <a:gd name="T0" fmla="*/ 741 w 741"/>
              <a:gd name="T1" fmla="*/ 337 h 369"/>
              <a:gd name="T2" fmla="*/ 0 w 741"/>
              <a:gd name="T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41" h="369">
                <a:moveTo>
                  <a:pt x="741" y="337"/>
                </a:moveTo>
                <a:cubicBezTo>
                  <a:pt x="451" y="369"/>
                  <a:pt x="167" y="239"/>
                  <a:pt x="0" y="0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3547340" y="2797639"/>
            <a:ext cx="4419286" cy="2825842"/>
          </a:xfrm>
          <a:prstGeom prst="wedgeEllipseCallout">
            <a:avLst>
              <a:gd name="adj1" fmla="val -23639"/>
              <a:gd name="adj2" fmla="val 85398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921" y="1941526"/>
            <a:ext cx="72955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điểm E trùng với tâm O của đường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tròn (O) thì góc ở tâm là góc có đỉnh nằm trong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tròn.</a:t>
            </a:r>
          </a:p>
        </p:txBody>
      </p:sp>
      <p:pic>
        <p:nvPicPr>
          <p:cNvPr id="44" name="Hình ảnh 43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44547BA8-228C-4CA6-B917-DE82A5AF60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8" b="94361" l="5181" r="88601">
                        <a14:foregroundMark x1="37306" y1="87970" x2="37306" y2="87970"/>
                        <a14:foregroundMark x1="37306" y1="87970" x2="37306" y2="87970"/>
                        <a14:foregroundMark x1="23834" y1="94361" x2="23834" y2="94361"/>
                        <a14:foregroundMark x1="23834" y1="94361" x2="23834" y2="94361"/>
                        <a14:foregroundMark x1="81865" y1="10902" x2="81865" y2="10902"/>
                        <a14:foregroundMark x1="83420" y1="3383" x2="83420" y2="3383"/>
                        <a14:foregroundMark x1="87565" y1="32331" x2="87565" y2="32331"/>
                        <a14:foregroundMark x1="87565" y1="33459" x2="87565" y2="33459"/>
                        <a14:foregroundMark x1="87047" y1="29323" x2="87047" y2="29323"/>
                        <a14:foregroundMark x1="87047" y1="30827" x2="87047" y2="30827"/>
                        <a14:foregroundMark x1="86010" y1="31203" x2="86010" y2="31203"/>
                        <a14:foregroundMark x1="86010" y1="31203" x2="86010" y2="31203"/>
                        <a14:foregroundMark x1="79275" y1="40977" x2="79275" y2="40977"/>
                        <a14:foregroundMark x1="73057" y1="16917" x2="73057" y2="16917"/>
                        <a14:foregroundMark x1="16580" y1="10902" x2="16580" y2="10902"/>
                        <a14:foregroundMark x1="16580" y1="10902" x2="16580" y2="10902"/>
                        <a14:foregroundMark x1="17098" y1="9398" x2="17098" y2="9398"/>
                        <a14:foregroundMark x1="19171" y1="15789" x2="19171" y2="15789"/>
                        <a14:foregroundMark x1="9845" y1="22180" x2="9845" y2="22180"/>
                        <a14:foregroundMark x1="5181" y1="23684" x2="5181" y2="23684"/>
                        <a14:foregroundMark x1="17617" y1="24812" x2="17617" y2="24812"/>
                        <a14:foregroundMark x1="79275" y1="10902" x2="79275" y2="1090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798" y="3887801"/>
            <a:ext cx="1636224" cy="2255106"/>
          </a:xfrm>
          <a:prstGeom prst="rect">
            <a:avLst/>
          </a:prstGeom>
        </p:spPr>
      </p:pic>
      <p:sp>
        <p:nvSpPr>
          <p:cNvPr id="46" name="TextBox 27">
            <a:extLst>
              <a:ext uri="{FF2B5EF4-FFF2-40B4-BE49-F238E27FC236}">
                <a16:creationId xmlns:a16="http://schemas.microsoft.com/office/drawing/2014/main" id="{629AB014-20B0-45C1-86EF-913C1654E4A7}"/>
              </a:ext>
            </a:extLst>
          </p:cNvPr>
          <p:cNvSpPr txBox="1"/>
          <p:nvPr/>
        </p:nvSpPr>
        <p:spPr>
          <a:xfrm>
            <a:off x="1697895" y="124131"/>
            <a:ext cx="8331930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9">
            <a:extLst>
              <a:ext uri="{FF2B5EF4-FFF2-40B4-BE49-F238E27FC236}">
                <a16:creationId xmlns:a16="http://schemas.microsoft.com/office/drawing/2014/main" id="{A282EA69-9672-418B-9B2A-01AAEC08E50A}"/>
              </a:ext>
            </a:extLst>
          </p:cNvPr>
          <p:cNvSpPr txBox="1"/>
          <p:nvPr/>
        </p:nvSpPr>
        <p:spPr>
          <a:xfrm>
            <a:off x="580830" y="948174"/>
            <a:ext cx="703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Góc có đỉnh nằm bên trong đường tròn.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202888" y="1567953"/>
            <a:ext cx="3114607" cy="3972181"/>
            <a:chOff x="8202888" y="1567953"/>
            <a:chExt cx="3114607" cy="397218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61595" y="2228609"/>
              <a:ext cx="2755900" cy="331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202888" y="1567953"/>
              <a:ext cx="2757487" cy="330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9283689" y="3167170"/>
              <a:ext cx="214312" cy="76200"/>
            </a:xfrm>
            <a:custGeom>
              <a:avLst/>
              <a:gdLst>
                <a:gd name="T0" fmla="*/ 135 w 135"/>
                <a:gd name="T1" fmla="*/ 15 h 48"/>
                <a:gd name="T2" fmla="*/ 2 w 135"/>
                <a:gd name="T3" fmla="*/ 2 h 48"/>
                <a:gd name="T4" fmla="*/ 0 w 135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48">
                  <a:moveTo>
                    <a:pt x="135" y="15"/>
                  </a:moveTo>
                  <a:cubicBezTo>
                    <a:pt x="95" y="48"/>
                    <a:pt x="35" y="43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noFill/>
            <a:ln w="28575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8631226" y="1970195"/>
              <a:ext cx="2533650" cy="2525713"/>
            </a:xfrm>
            <a:prstGeom prst="ellips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12">
              <a:hlinkClick r:id="rId4" action="ppaction://hlinkfile"/>
            </p:cNvPr>
            <p:cNvSpPr>
              <a:spLocks noChangeShapeType="1"/>
            </p:cNvSpPr>
            <p:nvPr/>
          </p:nvSpPr>
          <p:spPr bwMode="auto">
            <a:xfrm flipH="1">
              <a:off x="8870939" y="1970195"/>
              <a:ext cx="1027112" cy="1978025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9112239" y="2255945"/>
              <a:ext cx="915987" cy="2235200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9190026" y="1738420"/>
              <a:ext cx="436562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   m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9172564" y="4392720"/>
              <a:ext cx="261937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 n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8866176" y="2073382"/>
              <a:ext cx="265112" cy="304800"/>
              <a:chOff x="5366" y="1344"/>
              <a:chExt cx="167" cy="192"/>
            </a:xfrm>
          </p:grpSpPr>
          <p:sp>
            <p:nvSpPr>
              <p:cNvPr id="38" name="Oval 20"/>
              <p:cNvSpPr>
                <a:spLocks noChangeArrowheads="1"/>
              </p:cNvSpPr>
              <p:nvPr/>
            </p:nvSpPr>
            <p:spPr bwMode="auto">
              <a:xfrm>
                <a:off x="5509" y="1447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auto">
              <a:xfrm>
                <a:off x="5509" y="1447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5366" y="1344"/>
                <a:ext cx="1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9761526" y="1652695"/>
              <a:ext cx="247650" cy="336550"/>
              <a:chOff x="5930" y="1079"/>
              <a:chExt cx="156" cy="212"/>
            </a:xfrm>
          </p:grpSpPr>
          <p:sp>
            <p:nvSpPr>
              <p:cNvPr id="35" name="Oval 24"/>
              <p:cNvSpPr>
                <a:spLocks noChangeArrowheads="1"/>
              </p:cNvSpPr>
              <p:nvPr/>
            </p:nvSpPr>
            <p:spPr bwMode="auto">
              <a:xfrm>
                <a:off x="6004" y="1267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Oval 25"/>
              <p:cNvSpPr>
                <a:spLocks noChangeArrowheads="1"/>
              </p:cNvSpPr>
              <p:nvPr/>
            </p:nvSpPr>
            <p:spPr bwMode="auto">
              <a:xfrm>
                <a:off x="6004" y="1267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5930" y="1079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9847251" y="4472095"/>
              <a:ext cx="247650" cy="341313"/>
              <a:chOff x="5984" y="2855"/>
              <a:chExt cx="156" cy="215"/>
            </a:xfrm>
          </p:grpSpPr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6086" y="2855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29"/>
              <p:cNvSpPr>
                <a:spLocks noChangeArrowheads="1"/>
              </p:cNvSpPr>
              <p:nvPr/>
            </p:nvSpPr>
            <p:spPr bwMode="auto">
              <a:xfrm>
                <a:off x="6086" y="2855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5984" y="2878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8616939" y="3824395"/>
              <a:ext cx="273050" cy="304800"/>
              <a:chOff x="5209" y="2447"/>
              <a:chExt cx="172" cy="192"/>
            </a:xfrm>
          </p:grpSpPr>
          <p:sp>
            <p:nvSpPr>
              <p:cNvPr id="29" name="Oval 32"/>
              <p:cNvSpPr>
                <a:spLocks noChangeArrowheads="1"/>
              </p:cNvSpPr>
              <p:nvPr/>
            </p:nvSpPr>
            <p:spPr bwMode="auto">
              <a:xfrm>
                <a:off x="5357" y="2513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val 33"/>
              <p:cNvSpPr>
                <a:spLocks noChangeArrowheads="1"/>
              </p:cNvSpPr>
              <p:nvPr/>
            </p:nvSpPr>
            <p:spPr bwMode="auto">
              <a:xfrm>
                <a:off x="5357" y="2513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ctangle 34"/>
              <p:cNvSpPr>
                <a:spLocks noChangeArrowheads="1"/>
              </p:cNvSpPr>
              <p:nvPr/>
            </p:nvSpPr>
            <p:spPr bwMode="auto">
              <a:xfrm>
                <a:off x="5209" y="2447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39"/>
            <p:cNvGrpSpPr>
              <a:grpSpLocks/>
            </p:cNvGrpSpPr>
            <p:nvPr/>
          </p:nvGrpSpPr>
          <p:grpSpPr bwMode="auto">
            <a:xfrm>
              <a:off x="9877414" y="3195745"/>
              <a:ext cx="373062" cy="390525"/>
              <a:chOff x="6003" y="2051"/>
              <a:chExt cx="235" cy="246"/>
            </a:xfrm>
          </p:grpSpPr>
          <p:sp>
            <p:nvSpPr>
              <p:cNvPr id="26" name="Oval 36"/>
              <p:cNvSpPr>
                <a:spLocks noChangeArrowheads="1"/>
              </p:cNvSpPr>
              <p:nvPr/>
            </p:nvSpPr>
            <p:spPr bwMode="auto">
              <a:xfrm>
                <a:off x="6003" y="205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val 37"/>
              <p:cNvSpPr>
                <a:spLocks noChangeArrowheads="1"/>
              </p:cNvSpPr>
              <p:nvPr/>
            </p:nvSpPr>
            <p:spPr bwMode="auto">
              <a:xfrm>
                <a:off x="6003" y="205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38"/>
              <p:cNvSpPr>
                <a:spLocks noChangeArrowheads="1"/>
              </p:cNvSpPr>
              <p:nvPr/>
            </p:nvSpPr>
            <p:spPr bwMode="auto">
              <a:xfrm>
                <a:off x="6074" y="2105"/>
                <a:ext cx="1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Group 43"/>
            <p:cNvGrpSpPr>
              <a:grpSpLocks/>
            </p:cNvGrpSpPr>
            <p:nvPr/>
          </p:nvGrpSpPr>
          <p:grpSpPr bwMode="auto">
            <a:xfrm>
              <a:off x="9140814" y="2825857"/>
              <a:ext cx="296862" cy="304800"/>
              <a:chOff x="5539" y="1818"/>
              <a:chExt cx="187" cy="192"/>
            </a:xfrm>
          </p:grpSpPr>
          <p:sp>
            <p:nvSpPr>
              <p:cNvPr id="23" name="Oval 40"/>
              <p:cNvSpPr>
                <a:spLocks noChangeArrowheads="1"/>
              </p:cNvSpPr>
              <p:nvPr/>
            </p:nvSpPr>
            <p:spPr bwMode="auto">
              <a:xfrm>
                <a:off x="5678" y="18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Oval 41"/>
              <p:cNvSpPr>
                <a:spLocks noChangeArrowheads="1"/>
              </p:cNvSpPr>
              <p:nvPr/>
            </p:nvSpPr>
            <p:spPr bwMode="auto">
              <a:xfrm>
                <a:off x="5678" y="187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42"/>
              <p:cNvSpPr>
                <a:spLocks noChangeArrowheads="1"/>
              </p:cNvSpPr>
              <p:nvPr/>
            </p:nvSpPr>
            <p:spPr bwMode="auto">
              <a:xfrm>
                <a:off x="5539" y="1818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1" name="Cloud Callout 40"/>
          <p:cNvSpPr/>
          <p:nvPr/>
        </p:nvSpPr>
        <p:spPr>
          <a:xfrm>
            <a:off x="2952465" y="3331724"/>
            <a:ext cx="4751375" cy="277341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so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89861" y="1583523"/>
            <a:ext cx="6579041" cy="1242333"/>
            <a:chOff x="989861" y="1583523"/>
            <a:chExt cx="6579041" cy="1242333"/>
          </a:xfrm>
        </p:grpSpPr>
        <p:sp>
          <p:nvSpPr>
            <p:cNvPr id="2" name="Rounded Rectangle 1"/>
            <p:cNvSpPr/>
            <p:nvPr/>
          </p:nvSpPr>
          <p:spPr>
            <a:xfrm>
              <a:off x="989861" y="1583523"/>
              <a:ext cx="6579041" cy="124233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HÀNH: HOẠT ĐỘNG NHÓM 2 PHÚT                                        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4274211"/>
                </p:ext>
              </p:extLst>
            </p:nvPr>
          </p:nvGraphicFramePr>
          <p:xfrm>
            <a:off x="2166436" y="2253472"/>
            <a:ext cx="2041525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Equation" r:id="rId5" imgW="1371600" imgH="291960" progId="Equation.DSMT4">
                    <p:embed/>
                  </p:oleObj>
                </mc:Choice>
                <mc:Fallback>
                  <p:oleObj name="Equation" r:id="rId5" imgW="1371600" imgH="291960" progId="Equation.DSMT4">
                    <p:embed/>
                    <p:pic>
                      <p:nvPicPr>
                        <p:cNvPr id="43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436" y="2253472"/>
                          <a:ext cx="2041525" cy="4841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4087152" y="4178956"/>
            <a:ext cx="1602449" cy="1494732"/>
            <a:chOff x="4207961" y="4209112"/>
            <a:chExt cx="1436687" cy="1360493"/>
          </a:xfrm>
        </p:grpSpPr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8864582"/>
                </p:ext>
              </p:extLst>
            </p:nvPr>
          </p:nvGraphicFramePr>
          <p:xfrm>
            <a:off x="5025011" y="4209112"/>
            <a:ext cx="585787" cy="420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Equation" r:id="rId7" imgW="393480" imgH="253800" progId="Equation.DSMT4">
                    <p:embed/>
                  </p:oleObj>
                </mc:Choice>
                <mc:Fallback>
                  <p:oleObj name="Equation" r:id="rId7" imgW="393480" imgH="253800" progId="Equation.DSMT4">
                    <p:embed/>
                    <p:pic>
                      <p:nvPicPr>
                        <p:cNvPr id="44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5011" y="4209112"/>
                          <a:ext cx="585787" cy="4206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/>
          </p:nvGraphicFramePr>
          <p:xfrm>
            <a:off x="4207961" y="5085417"/>
            <a:ext cx="1436687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Equation" r:id="rId9" imgW="965160" imgH="291960" progId="Equation.DSMT4">
                    <p:embed/>
                  </p:oleObj>
                </mc:Choice>
                <mc:Fallback>
                  <p:oleObj name="Equation" r:id="rId9" imgW="965160" imgH="291960" progId="Equation.DSMT4">
                    <p:embed/>
                    <p:pic>
                      <p:nvPicPr>
                        <p:cNvPr id="46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7961" y="5085417"/>
                          <a:ext cx="1436687" cy="4841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9498001" y="5273644"/>
            <a:ext cx="2514600" cy="40005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Thời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gian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: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</a:rPr>
              <a:t>phút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9" name="Picture 14" descr="C:\Program Files\Windows Sidebar\Gadgets\DigitalClock.Gadget\images\backgroun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88" y="5902442"/>
            <a:ext cx="1403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6" descr="C:\Program Files\Windows Sidebar\Gadgets\DigitalClock.Gadget\images\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 descr="C:\Program Files\Windows Sidebar\Gadgets\DigitalClock.Gadget\images\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8" descr="C:\Program Files\Windows Sidebar\Gadgets\DigitalClock.Gadget\images\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9" descr="C:\Program Files\Windows Sidebar\Gadgets\DigitalClock.Gadget\images\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0" descr="C:\Program Files\Windows Sidebar\Gadgets\DigitalClock.Gadget\images\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1" descr="C:\Program Files\Windows Sidebar\Gadgets\DigitalClock.Gadget\images\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2" descr="C:\Program Files\Windows Sidebar\Gadgets\DigitalClock.Gadget\images\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3" descr="C:\Program Files\Windows Sidebar\Gadgets\DigitalClock.Gadget\images\9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6" descr="C:\Program Files\Windows Sidebar\Gadgets\DigitalClock.Gadget\images\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7" descr="C:\Program Files\Windows Sidebar\Gadgets\DigitalClock.Gadget\images\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8" descr="C:\Program Files\Windows Sidebar\Gadgets\DigitalClock.Gadget\images\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9" descr="C:\Program Files\Windows Sidebar\Gadgets\DigitalClock.Gadget\images\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2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26" y="6148357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26" y="6148357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6" descr="C:\Program Files\Windows Sidebar\Gadgets\DigitalClock.Gadget\images\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26" y="6148357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4" descr="C:\Program Files\Windows Sidebar\Gadgets\DigitalClock.Gadget\images\cn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76" y="6168994"/>
            <a:ext cx="1095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76" y="6143594"/>
            <a:ext cx="219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Hình ảnh 70">
            <a:extLst>
              <a:ext uri="{FF2B5EF4-FFF2-40B4-BE49-F238E27FC236}">
                <a16:creationId xmlns:a16="http://schemas.microsoft.com/office/drawing/2014/main" id="{1C0C7B44-EE01-4024-A36B-2FB44A97392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3117" y="4129195"/>
            <a:ext cx="2441790" cy="1771495"/>
          </a:xfrm>
          <a:prstGeom prst="rect">
            <a:avLst/>
          </a:prstGeom>
        </p:spPr>
      </p:pic>
      <p:sp>
        <p:nvSpPr>
          <p:cNvPr id="74" name="TextBox 27">
            <a:extLst>
              <a:ext uri="{FF2B5EF4-FFF2-40B4-BE49-F238E27FC236}">
                <a16:creationId xmlns:a16="http://schemas.microsoft.com/office/drawing/2014/main" id="{62A83EA1-B4C8-4E91-B3ED-0FC927CB9AE2}"/>
              </a:ext>
            </a:extLst>
          </p:cNvPr>
          <p:cNvSpPr txBox="1"/>
          <p:nvPr/>
        </p:nvSpPr>
        <p:spPr>
          <a:xfrm>
            <a:off x="1697895" y="124131"/>
            <a:ext cx="8331930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6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6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67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67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69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69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7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7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76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76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77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77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79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79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nodeType="withEffect">
                                  <p:stCondLst>
                                    <p:cond delay="82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nodeType="withEffect">
                                  <p:stCondLst>
                                    <p:cond delay="82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nodeType="withEffect">
                                  <p:stCondLst>
                                    <p:cond delay="83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nodeType="withEffect">
                                  <p:stCondLst>
                                    <p:cond delay="83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840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nodeType="withEffect">
                                  <p:stCondLst>
                                    <p:cond delay="840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86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nodeType="withEffect">
                                  <p:stCondLst>
                                    <p:cond delay="86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87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nodeType="withEffect">
                                  <p:stCondLst>
                                    <p:cond delay="87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nodeType="withEffect">
                                  <p:stCondLst>
                                    <p:cond delay="89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nodeType="withEffect">
                                  <p:stCondLst>
                                    <p:cond delay="89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nodeType="withEffect">
                                  <p:stCondLst>
                                    <p:cond delay="9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nodeType="withEffect">
                                  <p:stCondLst>
                                    <p:cond delay="9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92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nodeType="withEffect">
                                  <p:stCondLst>
                                    <p:cond delay="92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93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xit" presetSubtype="0" fill="hold" nodeType="withEffect">
                                  <p:stCondLst>
                                    <p:cond delay="930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940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nodeType="withEffect">
                                  <p:stCondLst>
                                    <p:cond delay="94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nodeType="withEffect">
                                  <p:stCondLst>
                                    <p:cond delay="95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nodeType="withEffect">
                                  <p:stCondLst>
                                    <p:cond delay="95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96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xit" presetSubtype="0" fill="hold" nodeType="withEffect">
                                  <p:stCondLst>
                                    <p:cond delay="960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nodeType="with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nodeType="with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980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nodeType="withEffect">
                                  <p:stCondLst>
                                    <p:cond delay="98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99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99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10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1010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ntr" presetSubtype="0" fill="hold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ntr" presetSubtype="0" fill="hold" nodeType="withEffect">
                                  <p:stCondLst>
                                    <p:cond delay="1030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103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104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nodeType="withEffect">
                                  <p:stCondLst>
                                    <p:cond delay="104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nodeType="withEffect">
                                  <p:stCondLst>
                                    <p:cond delay="105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105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nodeType="withEffect">
                                  <p:stCondLst>
                                    <p:cond delay="1060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nodeType="withEffect">
                                  <p:stCondLst>
                                    <p:cond delay="1060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nodeType="withEffect">
                                  <p:stCondLst>
                                    <p:cond delay="107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10700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108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nodeType="withEffect">
                                  <p:stCondLst>
                                    <p:cond delay="108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ntr" presetSubtype="0" fill="hold" nodeType="withEffect">
                                  <p:stCondLst>
                                    <p:cond delay="109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109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xit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xit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nodeType="withEffect">
                                  <p:stCondLst>
                                    <p:cond delay="1110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xit" presetSubtype="0" fill="hold" nodeType="withEffect">
                                  <p:stCondLst>
                                    <p:cond delay="1110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nodeType="withEffect">
                                  <p:stCondLst>
                                    <p:cond delay="112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11200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nodeType="withEffect">
                                  <p:stCondLst>
                                    <p:cond delay="113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nodeType="withEffect">
                                  <p:stCondLst>
                                    <p:cond delay="113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ntr" presetSubtype="0" fill="hold" nodeType="withEffect">
                                  <p:stCondLst>
                                    <p:cond delay="114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114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nodeType="withEffect">
                                  <p:stCondLst>
                                    <p:cond delay="115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xit" presetSubtype="0" fill="hold" nodeType="withEffect">
                                  <p:stCondLst>
                                    <p:cond delay="1150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nodeType="withEffect">
                                  <p:stCondLst>
                                    <p:cond delay="1160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" presetClass="exit" presetSubtype="0" fill="hold" nodeType="withEffect">
                                  <p:stCondLst>
                                    <p:cond delay="1160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" presetClass="entr" presetSubtype="0" fill="hold" nodeType="withEffect">
                                  <p:stCondLst>
                                    <p:cond delay="117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xit" presetSubtype="0" fill="hold" nodeType="withEffect">
                                  <p:stCondLst>
                                    <p:cond delay="117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nodeType="withEffect">
                                  <p:stCondLst>
                                    <p:cond delay="118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xit" presetSubtype="0" fill="hold" nodeType="withEffect">
                                  <p:stCondLst>
                                    <p:cond delay="11800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nodeType="withEffect">
                                  <p:stCondLst>
                                    <p:cond delay="1190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xit" presetSubtype="0" fill="hold" nodeType="withEffect">
                                  <p:stCondLst>
                                    <p:cond delay="1190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Hình ảnh 42">
            <a:extLst>
              <a:ext uri="{FF2B5EF4-FFF2-40B4-BE49-F238E27FC236}">
                <a16:creationId xmlns:a16="http://schemas.microsoft.com/office/drawing/2014/main" id="{CAB38734-BC9F-4E1F-8CED-F76466531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0"/>
            <a:ext cx="12177713" cy="6866056"/>
          </a:xfrm>
          <a:prstGeom prst="rect">
            <a:avLst/>
          </a:prstGeom>
        </p:spPr>
      </p:pic>
      <p:sp>
        <p:nvSpPr>
          <p:cNvPr id="4" name="Hộp Văn bản 19">
            <a:extLst>
              <a:ext uri="{FF2B5EF4-FFF2-40B4-BE49-F238E27FC236}">
                <a16:creationId xmlns:a16="http://schemas.microsoft.com/office/drawing/2014/main" id="{A282EA69-9672-418B-9B2A-01AAEC08E50A}"/>
              </a:ext>
            </a:extLst>
          </p:cNvPr>
          <p:cNvSpPr txBox="1"/>
          <p:nvPr/>
        </p:nvSpPr>
        <p:spPr>
          <a:xfrm>
            <a:off x="580830" y="948174"/>
            <a:ext cx="703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202888" y="1567953"/>
            <a:ext cx="3114607" cy="3972181"/>
            <a:chOff x="8202888" y="1567953"/>
            <a:chExt cx="3114607" cy="397218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61595" y="2228609"/>
              <a:ext cx="2755900" cy="331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202888" y="1567953"/>
              <a:ext cx="2757487" cy="330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9283689" y="3167170"/>
              <a:ext cx="214312" cy="76200"/>
            </a:xfrm>
            <a:custGeom>
              <a:avLst/>
              <a:gdLst>
                <a:gd name="T0" fmla="*/ 135 w 135"/>
                <a:gd name="T1" fmla="*/ 15 h 48"/>
                <a:gd name="T2" fmla="*/ 2 w 135"/>
                <a:gd name="T3" fmla="*/ 2 h 48"/>
                <a:gd name="T4" fmla="*/ 0 w 135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48">
                  <a:moveTo>
                    <a:pt x="135" y="15"/>
                  </a:moveTo>
                  <a:cubicBezTo>
                    <a:pt x="95" y="48"/>
                    <a:pt x="35" y="43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noFill/>
            <a:ln w="28575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8631226" y="1970195"/>
              <a:ext cx="2533650" cy="2525713"/>
            </a:xfrm>
            <a:prstGeom prst="ellips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8870939" y="1970195"/>
              <a:ext cx="1027112" cy="1978025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9112239" y="2255945"/>
              <a:ext cx="915987" cy="2235200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9190026" y="1738420"/>
              <a:ext cx="436562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9172564" y="4392720"/>
              <a:ext cx="261937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8866176" y="2073382"/>
              <a:ext cx="265112" cy="304800"/>
              <a:chOff x="5366" y="1344"/>
              <a:chExt cx="167" cy="192"/>
            </a:xfrm>
          </p:grpSpPr>
          <p:sp>
            <p:nvSpPr>
              <p:cNvPr id="38" name="Oval 20"/>
              <p:cNvSpPr>
                <a:spLocks noChangeArrowheads="1"/>
              </p:cNvSpPr>
              <p:nvPr/>
            </p:nvSpPr>
            <p:spPr bwMode="auto">
              <a:xfrm>
                <a:off x="5509" y="1447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auto">
              <a:xfrm>
                <a:off x="5509" y="1447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5366" y="1344"/>
                <a:ext cx="1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9761526" y="1652695"/>
              <a:ext cx="247650" cy="336550"/>
              <a:chOff x="5930" y="1079"/>
              <a:chExt cx="156" cy="212"/>
            </a:xfrm>
          </p:grpSpPr>
          <p:sp>
            <p:nvSpPr>
              <p:cNvPr id="35" name="Oval 24"/>
              <p:cNvSpPr>
                <a:spLocks noChangeArrowheads="1"/>
              </p:cNvSpPr>
              <p:nvPr/>
            </p:nvSpPr>
            <p:spPr bwMode="auto">
              <a:xfrm>
                <a:off x="6004" y="1267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25"/>
              <p:cNvSpPr>
                <a:spLocks noChangeArrowheads="1"/>
              </p:cNvSpPr>
              <p:nvPr/>
            </p:nvSpPr>
            <p:spPr bwMode="auto">
              <a:xfrm>
                <a:off x="6004" y="1267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5930" y="1079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9847251" y="4472095"/>
              <a:ext cx="247650" cy="341313"/>
              <a:chOff x="5984" y="2855"/>
              <a:chExt cx="156" cy="215"/>
            </a:xfrm>
          </p:grpSpPr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6086" y="2855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29"/>
              <p:cNvSpPr>
                <a:spLocks noChangeArrowheads="1"/>
              </p:cNvSpPr>
              <p:nvPr/>
            </p:nvSpPr>
            <p:spPr bwMode="auto">
              <a:xfrm>
                <a:off x="6086" y="2855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5984" y="2878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8616939" y="3824395"/>
              <a:ext cx="273050" cy="304800"/>
              <a:chOff x="5209" y="2447"/>
              <a:chExt cx="172" cy="192"/>
            </a:xfrm>
          </p:grpSpPr>
          <p:sp>
            <p:nvSpPr>
              <p:cNvPr id="29" name="Oval 32"/>
              <p:cNvSpPr>
                <a:spLocks noChangeArrowheads="1"/>
              </p:cNvSpPr>
              <p:nvPr/>
            </p:nvSpPr>
            <p:spPr bwMode="auto">
              <a:xfrm>
                <a:off x="5357" y="2513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33"/>
              <p:cNvSpPr>
                <a:spLocks noChangeArrowheads="1"/>
              </p:cNvSpPr>
              <p:nvPr/>
            </p:nvSpPr>
            <p:spPr bwMode="auto">
              <a:xfrm>
                <a:off x="5357" y="2513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4"/>
              <p:cNvSpPr>
                <a:spLocks noChangeArrowheads="1"/>
              </p:cNvSpPr>
              <p:nvPr/>
            </p:nvSpPr>
            <p:spPr bwMode="auto">
              <a:xfrm>
                <a:off x="5209" y="2447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39"/>
            <p:cNvGrpSpPr>
              <a:grpSpLocks/>
            </p:cNvGrpSpPr>
            <p:nvPr/>
          </p:nvGrpSpPr>
          <p:grpSpPr bwMode="auto">
            <a:xfrm>
              <a:off x="9877414" y="3195745"/>
              <a:ext cx="373062" cy="390525"/>
              <a:chOff x="6003" y="2051"/>
              <a:chExt cx="235" cy="246"/>
            </a:xfrm>
          </p:grpSpPr>
          <p:sp>
            <p:nvSpPr>
              <p:cNvPr id="26" name="Oval 36"/>
              <p:cNvSpPr>
                <a:spLocks noChangeArrowheads="1"/>
              </p:cNvSpPr>
              <p:nvPr/>
            </p:nvSpPr>
            <p:spPr bwMode="auto">
              <a:xfrm>
                <a:off x="6003" y="205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37"/>
              <p:cNvSpPr>
                <a:spLocks noChangeArrowheads="1"/>
              </p:cNvSpPr>
              <p:nvPr/>
            </p:nvSpPr>
            <p:spPr bwMode="auto">
              <a:xfrm>
                <a:off x="6003" y="205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38"/>
              <p:cNvSpPr>
                <a:spLocks noChangeArrowheads="1"/>
              </p:cNvSpPr>
              <p:nvPr/>
            </p:nvSpPr>
            <p:spPr bwMode="auto">
              <a:xfrm>
                <a:off x="6074" y="2105"/>
                <a:ext cx="1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Group 43"/>
            <p:cNvGrpSpPr>
              <a:grpSpLocks/>
            </p:cNvGrpSpPr>
            <p:nvPr/>
          </p:nvGrpSpPr>
          <p:grpSpPr bwMode="auto">
            <a:xfrm>
              <a:off x="9140814" y="2825857"/>
              <a:ext cx="296862" cy="304800"/>
              <a:chOff x="5539" y="1818"/>
              <a:chExt cx="187" cy="192"/>
            </a:xfrm>
          </p:grpSpPr>
          <p:sp>
            <p:nvSpPr>
              <p:cNvPr id="23" name="Oval 40"/>
              <p:cNvSpPr>
                <a:spLocks noChangeArrowheads="1"/>
              </p:cNvSpPr>
              <p:nvPr/>
            </p:nvSpPr>
            <p:spPr bwMode="auto">
              <a:xfrm>
                <a:off x="5678" y="18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41"/>
              <p:cNvSpPr>
                <a:spLocks noChangeArrowheads="1"/>
              </p:cNvSpPr>
              <p:nvPr/>
            </p:nvSpPr>
            <p:spPr bwMode="auto">
              <a:xfrm>
                <a:off x="5678" y="187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42"/>
              <p:cNvSpPr>
                <a:spLocks noChangeArrowheads="1"/>
              </p:cNvSpPr>
              <p:nvPr/>
            </p:nvSpPr>
            <p:spPr bwMode="auto">
              <a:xfrm>
                <a:off x="5539" y="1818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4" name="TextBox 27">
            <a:extLst>
              <a:ext uri="{FF2B5EF4-FFF2-40B4-BE49-F238E27FC236}">
                <a16:creationId xmlns:a16="http://schemas.microsoft.com/office/drawing/2014/main" id="{1B180BC4-EC21-4ED2-86C2-70CB034B3C8F}"/>
              </a:ext>
            </a:extLst>
          </p:cNvPr>
          <p:cNvSpPr txBox="1"/>
          <p:nvPr/>
        </p:nvSpPr>
        <p:spPr>
          <a:xfrm>
            <a:off x="1697895" y="124131"/>
            <a:ext cx="8331930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1C8EAA83-F33E-4CB8-96E5-5DC76D1A07C3}"/>
              </a:ext>
            </a:extLst>
          </p:cNvPr>
          <p:cNvSpPr/>
          <p:nvPr/>
        </p:nvSpPr>
        <p:spPr>
          <a:xfrm>
            <a:off x="755210" y="1924790"/>
            <a:ext cx="7355603" cy="95367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5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Hình ảnh 68">
            <a:extLst>
              <a:ext uri="{FF2B5EF4-FFF2-40B4-BE49-F238E27FC236}">
                <a16:creationId xmlns:a16="http://schemas.microsoft.com/office/drawing/2014/main" id="{BDAB63B1-315E-407A-B78E-180887EC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0"/>
            <a:ext cx="12177713" cy="686605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49428"/>
              </p:ext>
            </p:extLst>
          </p:nvPr>
        </p:nvGraphicFramePr>
        <p:xfrm>
          <a:off x="1833563" y="5883275"/>
          <a:ext cx="24272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4" imgW="1815840" imgH="507960" progId="Equation.DSMT4">
                  <p:embed/>
                </p:oleObj>
              </mc:Choice>
              <mc:Fallback>
                <p:oleObj name="Equation" r:id="rId4" imgW="181584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5883275"/>
                        <a:ext cx="2427287" cy="7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20387" y="932189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  Hình vẽ: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Text Box 101"/>
          <p:cNvSpPr txBox="1">
            <a:spLocks noChangeArrowheads="1"/>
          </p:cNvSpPr>
          <p:nvPr/>
        </p:nvSpPr>
        <p:spPr bwMode="auto">
          <a:xfrm>
            <a:off x="6884618" y="1039194"/>
            <a:ext cx="3013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 Hướng dẫn:</a:t>
            </a:r>
          </a:p>
        </p:txBody>
      </p:sp>
      <p:sp>
        <p:nvSpPr>
          <p:cNvPr id="11" name="Line 163"/>
          <p:cNvSpPr>
            <a:spLocks noChangeShapeType="1"/>
          </p:cNvSpPr>
          <p:nvPr/>
        </p:nvSpPr>
        <p:spPr bwMode="auto">
          <a:xfrm flipV="1">
            <a:off x="9171698" y="2746990"/>
            <a:ext cx="6192" cy="511070"/>
          </a:xfrm>
          <a:prstGeom prst="line">
            <a:avLst/>
          </a:prstGeom>
          <a:noFill/>
          <a:ln w="38100" cmpd="dbl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2" name="Line 164"/>
          <p:cNvSpPr>
            <a:spLocks noChangeShapeType="1"/>
          </p:cNvSpPr>
          <p:nvPr/>
        </p:nvSpPr>
        <p:spPr bwMode="auto">
          <a:xfrm flipH="1" flipV="1">
            <a:off x="9153565" y="3928905"/>
            <a:ext cx="1746" cy="580978"/>
          </a:xfrm>
          <a:prstGeom prst="line">
            <a:avLst/>
          </a:prstGeom>
          <a:noFill/>
          <a:ln w="38100" cmpd="dbl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4" name="Line 166"/>
          <p:cNvSpPr>
            <a:spLocks noChangeShapeType="1"/>
          </p:cNvSpPr>
          <p:nvPr/>
        </p:nvSpPr>
        <p:spPr bwMode="auto">
          <a:xfrm flipH="1" flipV="1">
            <a:off x="9171697" y="5078208"/>
            <a:ext cx="4274" cy="535652"/>
          </a:xfrm>
          <a:prstGeom prst="line">
            <a:avLst/>
          </a:prstGeom>
          <a:noFill/>
          <a:ln w="38100" cmpd="dbl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494733"/>
              </p:ext>
            </p:extLst>
          </p:nvPr>
        </p:nvGraphicFramePr>
        <p:xfrm>
          <a:off x="7440613" y="3114675"/>
          <a:ext cx="282733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6" imgW="1676160" imgH="469800" progId="Equation.DSMT4">
                  <p:embed/>
                </p:oleObj>
              </mc:Choice>
              <mc:Fallback>
                <p:oleObj name="Equation" r:id="rId6" imgW="1676160" imgH="469800" progId="Equation.DSMT4">
                  <p:embed/>
                  <p:pic>
                    <p:nvPicPr>
                      <p:cNvPr id="1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613" y="3114675"/>
                        <a:ext cx="2827337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156609"/>
              </p:ext>
            </p:extLst>
          </p:nvPr>
        </p:nvGraphicFramePr>
        <p:xfrm>
          <a:off x="7426325" y="1797050"/>
          <a:ext cx="27416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8" imgW="1612800" imgH="469800" progId="Equation.DSMT4">
                  <p:embed/>
                </p:oleObj>
              </mc:Choice>
              <mc:Fallback>
                <p:oleObj name="Equation" r:id="rId8" imgW="1612800" imgH="469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1797050"/>
                        <a:ext cx="2741613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6"/>
          <p:cNvGraphicFramePr>
            <a:graphicFrameLocks noChangeAspect="1"/>
          </p:cNvGraphicFramePr>
          <p:nvPr/>
        </p:nvGraphicFramePr>
        <p:xfrm>
          <a:off x="8238781" y="4509883"/>
          <a:ext cx="17129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10" imgW="952200" imgH="266400" progId="Equation.DSMT4">
                  <p:embed/>
                </p:oleObj>
              </mc:Choice>
              <mc:Fallback>
                <p:oleObj name="Equation" r:id="rId10" imgW="952200" imgH="266400" progId="Equation.DSMT4">
                  <p:embed/>
                  <p:pic>
                    <p:nvPicPr>
                      <p:cNvPr id="1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8781" y="4509883"/>
                        <a:ext cx="17129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437438" y="5484441"/>
            <a:ext cx="3544624" cy="513171"/>
            <a:chOff x="3295650" y="5884863"/>
            <a:chExt cx="3544624" cy="513171"/>
          </a:xfrm>
        </p:grpSpPr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874542" y="5936071"/>
              <a:ext cx="2214209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112387"/>
                </p:ext>
              </p:extLst>
            </p:nvPr>
          </p:nvGraphicFramePr>
          <p:xfrm>
            <a:off x="6011246" y="6012964"/>
            <a:ext cx="829028" cy="30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name="Equation" r:id="rId12" imgW="444240" imgH="164880" progId="Equation.DSMT4">
                    <p:embed/>
                  </p:oleObj>
                </mc:Choice>
                <mc:Fallback>
                  <p:oleObj name="Equation" r:id="rId12" imgW="444240" imgH="164880" progId="Equation.DSMT4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1246" y="6012964"/>
                          <a:ext cx="829028" cy="308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7"/>
            <p:cNvGraphicFramePr>
              <a:graphicFrameLocks noChangeAspect="1"/>
            </p:cNvGraphicFramePr>
            <p:nvPr/>
          </p:nvGraphicFramePr>
          <p:xfrm>
            <a:off x="3295650" y="5884863"/>
            <a:ext cx="750888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" name="Equation" r:id="rId14" imgW="431640" imgH="241200" progId="Equation.DSMT4">
                    <p:embed/>
                  </p:oleObj>
                </mc:Choice>
                <mc:Fallback>
                  <p:oleObj name="Equation" r:id="rId14" imgW="431640" imgH="241200" progId="Equation.DSMT4">
                    <p:embed/>
                    <p:pic>
                      <p:nvPicPr>
                        <p:cNvPr id="21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5650" y="5884863"/>
                          <a:ext cx="750888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Freeform 21"/>
          <p:cNvSpPr>
            <a:spLocks/>
          </p:cNvSpPr>
          <p:nvPr/>
        </p:nvSpPr>
        <p:spPr bwMode="auto">
          <a:xfrm>
            <a:off x="2740147" y="1844460"/>
            <a:ext cx="120650" cy="39688"/>
          </a:xfrm>
          <a:custGeom>
            <a:avLst/>
            <a:gdLst>
              <a:gd name="T0" fmla="*/ 76 w 76"/>
              <a:gd name="T1" fmla="*/ 0 h 25"/>
              <a:gd name="T2" fmla="*/ 0 w 76"/>
              <a:gd name="T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25">
                <a:moveTo>
                  <a:pt x="76" y="0"/>
                </a:moveTo>
                <a:cubicBezTo>
                  <a:pt x="56" y="22"/>
                  <a:pt x="23" y="25"/>
                  <a:pt x="0" y="7"/>
                </a:cubicBezTo>
              </a:path>
            </a:pathLst>
          </a:cu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2730622" y="1897529"/>
            <a:ext cx="155575" cy="41275"/>
          </a:xfrm>
          <a:custGeom>
            <a:avLst/>
            <a:gdLst>
              <a:gd name="T0" fmla="*/ 98 w 98"/>
              <a:gd name="T1" fmla="*/ 0 h 26"/>
              <a:gd name="T2" fmla="*/ 0 w 98"/>
              <a:gd name="T3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8" h="26">
                <a:moveTo>
                  <a:pt x="98" y="0"/>
                </a:moveTo>
                <a:cubicBezTo>
                  <a:pt x="70" y="22"/>
                  <a:pt x="32" y="26"/>
                  <a:pt x="0" y="10"/>
                </a:cubicBezTo>
              </a:path>
            </a:pathLst>
          </a:cu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2591251" y="2999872"/>
            <a:ext cx="111125" cy="50800"/>
          </a:xfrm>
          <a:custGeom>
            <a:avLst/>
            <a:gdLst>
              <a:gd name="T0" fmla="*/ 0 w 70"/>
              <a:gd name="T1" fmla="*/ 15 h 32"/>
              <a:gd name="T2" fmla="*/ 67 w 70"/>
              <a:gd name="T3" fmla="*/ 27 h 32"/>
              <a:gd name="T4" fmla="*/ 70 w 70"/>
              <a:gd name="T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" h="32">
                <a:moveTo>
                  <a:pt x="0" y="15"/>
                </a:moveTo>
                <a:cubicBezTo>
                  <a:pt x="22" y="0"/>
                  <a:pt x="51" y="5"/>
                  <a:pt x="67" y="27"/>
                </a:cubicBezTo>
                <a:cubicBezTo>
                  <a:pt x="68" y="28"/>
                  <a:pt x="69" y="30"/>
                  <a:pt x="70" y="32"/>
                </a:cubicBezTo>
              </a:path>
            </a:pathLst>
          </a:cu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>
            <a:off x="2540451" y="1671214"/>
            <a:ext cx="241300" cy="1690688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2643638" y="2945897"/>
            <a:ext cx="0" cy="114300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2656338" y="2793497"/>
            <a:ext cx="1254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784597" y="1966697"/>
            <a:ext cx="1254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50404" y="760425"/>
            <a:ext cx="2846050" cy="3744866"/>
            <a:chOff x="8401051" y="1330372"/>
            <a:chExt cx="2846050" cy="3744866"/>
          </a:xfrm>
        </p:grpSpPr>
        <p:sp>
          <p:nvSpPr>
            <p:cNvPr id="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491201" y="1330372"/>
              <a:ext cx="2755900" cy="331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401051" y="1763713"/>
              <a:ext cx="2755900" cy="331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8937626" y="1954213"/>
              <a:ext cx="785813" cy="287338"/>
            </a:xfrm>
            <a:custGeom>
              <a:avLst/>
              <a:gdLst>
                <a:gd name="T0" fmla="*/ 0 w 495"/>
                <a:gd name="T1" fmla="*/ 181 h 181"/>
                <a:gd name="T2" fmla="*/ 495 w 495"/>
                <a:gd name="T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5" h="181">
                  <a:moveTo>
                    <a:pt x="0" y="181"/>
                  </a:moveTo>
                  <a:cubicBezTo>
                    <a:pt x="140" y="66"/>
                    <a:pt x="315" y="3"/>
                    <a:pt x="495" y="0"/>
                  </a:cubicBezTo>
                </a:path>
              </a:pathLst>
            </a:cu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8696326" y="3932238"/>
              <a:ext cx="1157288" cy="584200"/>
            </a:xfrm>
            <a:custGeom>
              <a:avLst/>
              <a:gdLst>
                <a:gd name="T0" fmla="*/ 729 w 729"/>
                <a:gd name="T1" fmla="*/ 343 h 368"/>
                <a:gd name="T2" fmla="*/ 0 w 729"/>
                <a:gd name="T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9" h="368">
                  <a:moveTo>
                    <a:pt x="729" y="343"/>
                  </a:moveTo>
                  <a:cubicBezTo>
                    <a:pt x="442" y="368"/>
                    <a:pt x="163" y="238"/>
                    <a:pt x="0" y="0"/>
                  </a:cubicBezTo>
                </a:path>
              </a:pathLst>
            </a:custGeom>
            <a:noFill/>
            <a:ln w="28575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9110663" y="3151188"/>
              <a:ext cx="214313" cy="77788"/>
            </a:xfrm>
            <a:custGeom>
              <a:avLst/>
              <a:gdLst>
                <a:gd name="T0" fmla="*/ 135 w 135"/>
                <a:gd name="T1" fmla="*/ 16 h 49"/>
                <a:gd name="T2" fmla="*/ 2 w 135"/>
                <a:gd name="T3" fmla="*/ 3 h 49"/>
                <a:gd name="T4" fmla="*/ 0 w 135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49">
                  <a:moveTo>
                    <a:pt x="135" y="16"/>
                  </a:moveTo>
                  <a:cubicBezTo>
                    <a:pt x="95" y="49"/>
                    <a:pt x="35" y="4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noFill/>
            <a:ln w="28575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8475663" y="1954213"/>
              <a:ext cx="2532063" cy="2527300"/>
            </a:xfrm>
            <a:prstGeom prst="ellips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 flipH="1">
              <a:off x="8696326" y="1954213"/>
              <a:ext cx="1027113" cy="1978025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>
              <a:off x="8937626" y="2241550"/>
              <a:ext cx="915988" cy="2235200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9017001" y="1722438"/>
              <a:ext cx="4365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   m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8997951" y="4378325"/>
              <a:ext cx="261938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 n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8693151" y="2057400"/>
              <a:ext cx="263525" cy="304800"/>
              <a:chOff x="5476" y="1296"/>
              <a:chExt cx="166" cy="192"/>
            </a:xfrm>
          </p:grpSpPr>
          <p:sp>
            <p:nvSpPr>
              <p:cNvPr id="61" name="Oval 20"/>
              <p:cNvSpPr>
                <a:spLocks noChangeArrowheads="1"/>
              </p:cNvSpPr>
              <p:nvPr/>
            </p:nvSpPr>
            <p:spPr bwMode="auto">
              <a:xfrm>
                <a:off x="5618" y="1400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auto">
              <a:xfrm>
                <a:off x="5618" y="1400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22"/>
              <p:cNvSpPr>
                <a:spLocks noChangeArrowheads="1"/>
              </p:cNvSpPr>
              <p:nvPr/>
            </p:nvSpPr>
            <p:spPr bwMode="auto">
              <a:xfrm>
                <a:off x="5476" y="1296"/>
                <a:ext cx="16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9586913" y="1636713"/>
              <a:ext cx="247650" cy="336550"/>
              <a:chOff x="6039" y="1031"/>
              <a:chExt cx="156" cy="212"/>
            </a:xfrm>
          </p:grpSpPr>
          <p:sp>
            <p:nvSpPr>
              <p:cNvPr id="58" name="Oval 24"/>
              <p:cNvSpPr>
                <a:spLocks noChangeArrowheads="1"/>
              </p:cNvSpPr>
              <p:nvPr/>
            </p:nvSpPr>
            <p:spPr bwMode="auto">
              <a:xfrm>
                <a:off x="6113" y="1219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Oval 25"/>
              <p:cNvSpPr>
                <a:spLocks noChangeArrowheads="1"/>
              </p:cNvSpPr>
              <p:nvPr/>
            </p:nvSpPr>
            <p:spPr bwMode="auto">
              <a:xfrm>
                <a:off x="6113" y="1219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26"/>
              <p:cNvSpPr>
                <a:spLocks noChangeArrowheads="1"/>
              </p:cNvSpPr>
              <p:nvPr/>
            </p:nvSpPr>
            <p:spPr bwMode="auto">
              <a:xfrm>
                <a:off x="6039" y="1031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" name="Group 31"/>
            <p:cNvGrpSpPr>
              <a:grpSpLocks/>
            </p:cNvGrpSpPr>
            <p:nvPr/>
          </p:nvGrpSpPr>
          <p:grpSpPr bwMode="auto">
            <a:xfrm>
              <a:off x="9672638" y="4457700"/>
              <a:ext cx="247650" cy="341313"/>
              <a:chOff x="6093" y="2808"/>
              <a:chExt cx="156" cy="215"/>
            </a:xfrm>
          </p:grpSpPr>
          <p:sp>
            <p:nvSpPr>
              <p:cNvPr id="55" name="Oval 28"/>
              <p:cNvSpPr>
                <a:spLocks noChangeArrowheads="1"/>
              </p:cNvSpPr>
              <p:nvPr/>
            </p:nvSpPr>
            <p:spPr bwMode="auto">
              <a:xfrm>
                <a:off x="6195" y="2808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29"/>
              <p:cNvSpPr>
                <a:spLocks noChangeArrowheads="1"/>
              </p:cNvSpPr>
              <p:nvPr/>
            </p:nvSpPr>
            <p:spPr bwMode="auto">
              <a:xfrm>
                <a:off x="6195" y="2808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30"/>
              <p:cNvSpPr>
                <a:spLocks noChangeArrowheads="1"/>
              </p:cNvSpPr>
              <p:nvPr/>
            </p:nvSpPr>
            <p:spPr bwMode="auto">
              <a:xfrm>
                <a:off x="6093" y="2831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" name="Group 35"/>
            <p:cNvGrpSpPr>
              <a:grpSpLocks/>
            </p:cNvGrpSpPr>
            <p:nvPr/>
          </p:nvGrpSpPr>
          <p:grpSpPr bwMode="auto">
            <a:xfrm>
              <a:off x="8443913" y="3808413"/>
              <a:ext cx="271463" cy="304800"/>
              <a:chOff x="5319" y="2399"/>
              <a:chExt cx="171" cy="192"/>
            </a:xfrm>
          </p:grpSpPr>
          <p:sp>
            <p:nvSpPr>
              <p:cNvPr id="52" name="Oval 32"/>
              <p:cNvSpPr>
                <a:spLocks noChangeArrowheads="1"/>
              </p:cNvSpPr>
              <p:nvPr/>
            </p:nvSpPr>
            <p:spPr bwMode="auto">
              <a:xfrm>
                <a:off x="5466" y="2465"/>
                <a:ext cx="24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Oval 33"/>
              <p:cNvSpPr>
                <a:spLocks noChangeArrowheads="1"/>
              </p:cNvSpPr>
              <p:nvPr/>
            </p:nvSpPr>
            <p:spPr bwMode="auto">
              <a:xfrm>
                <a:off x="5466" y="2465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34"/>
              <p:cNvSpPr>
                <a:spLocks noChangeArrowheads="1"/>
              </p:cNvSpPr>
              <p:nvPr/>
            </p:nvSpPr>
            <p:spPr bwMode="auto">
              <a:xfrm>
                <a:off x="5319" y="2399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4" name="Group 39"/>
            <p:cNvGrpSpPr>
              <a:grpSpLocks/>
            </p:cNvGrpSpPr>
            <p:nvPr/>
          </p:nvGrpSpPr>
          <p:grpSpPr bwMode="auto">
            <a:xfrm>
              <a:off x="9702801" y="3179763"/>
              <a:ext cx="373063" cy="392113"/>
              <a:chOff x="6112" y="2003"/>
              <a:chExt cx="235" cy="247"/>
            </a:xfrm>
          </p:grpSpPr>
          <p:sp>
            <p:nvSpPr>
              <p:cNvPr id="49" name="Oval 36"/>
              <p:cNvSpPr>
                <a:spLocks noChangeArrowheads="1"/>
              </p:cNvSpPr>
              <p:nvPr/>
            </p:nvSpPr>
            <p:spPr bwMode="auto">
              <a:xfrm>
                <a:off x="6112" y="200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37"/>
              <p:cNvSpPr>
                <a:spLocks noChangeArrowheads="1"/>
              </p:cNvSpPr>
              <p:nvPr/>
            </p:nvSpPr>
            <p:spPr bwMode="auto">
              <a:xfrm>
                <a:off x="6112" y="2003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Rectangle 38"/>
              <p:cNvSpPr>
                <a:spLocks noChangeArrowheads="1"/>
              </p:cNvSpPr>
              <p:nvPr/>
            </p:nvSpPr>
            <p:spPr bwMode="auto">
              <a:xfrm>
                <a:off x="6184" y="2058"/>
                <a:ext cx="16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oup 43"/>
            <p:cNvGrpSpPr>
              <a:grpSpLocks/>
            </p:cNvGrpSpPr>
            <p:nvPr/>
          </p:nvGrpSpPr>
          <p:grpSpPr bwMode="auto">
            <a:xfrm>
              <a:off x="8967788" y="2809875"/>
              <a:ext cx="296863" cy="304800"/>
              <a:chOff x="5649" y="1770"/>
              <a:chExt cx="187" cy="192"/>
            </a:xfrm>
          </p:grpSpPr>
          <p:sp>
            <p:nvSpPr>
              <p:cNvPr id="46" name="Oval 40"/>
              <p:cNvSpPr>
                <a:spLocks noChangeArrowheads="1"/>
              </p:cNvSpPr>
              <p:nvPr/>
            </p:nvSpPr>
            <p:spPr bwMode="auto">
              <a:xfrm>
                <a:off x="5788" y="182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1"/>
              <p:cNvSpPr>
                <a:spLocks noChangeArrowheads="1"/>
              </p:cNvSpPr>
              <p:nvPr/>
            </p:nvSpPr>
            <p:spPr bwMode="auto">
              <a:xfrm>
                <a:off x="5788" y="1823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5649" y="1770"/>
                <a:ext cx="1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</a:t>
                </a: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4" name="Rectangle 63"/>
          <p:cNvSpPr/>
          <p:nvPr/>
        </p:nvSpPr>
        <p:spPr>
          <a:xfrm>
            <a:off x="579458" y="4205243"/>
            <a:ext cx="3228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 Giả thiết, kết luận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65" name="Đường nối Thẳng 1">
            <a:extLst>
              <a:ext uri="{FF2B5EF4-FFF2-40B4-BE49-F238E27FC236}">
                <a16:creationId xmlns:a16="http://schemas.microsoft.com/office/drawing/2014/main" id="{24CF8615-02BD-41E4-B244-1741D2399173}"/>
              </a:ext>
            </a:extLst>
          </p:cNvPr>
          <p:cNvCxnSpPr>
            <a:cxnSpLocks/>
          </p:cNvCxnSpPr>
          <p:nvPr/>
        </p:nvCxnSpPr>
        <p:spPr>
          <a:xfrm>
            <a:off x="1508007" y="4772776"/>
            <a:ext cx="0" cy="18241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Đường nối Thẳng 2">
            <a:extLst>
              <a:ext uri="{FF2B5EF4-FFF2-40B4-BE49-F238E27FC236}">
                <a16:creationId xmlns:a16="http://schemas.microsoft.com/office/drawing/2014/main" id="{A3692E11-3D75-4D0E-8615-C56835989D36}"/>
              </a:ext>
            </a:extLst>
          </p:cNvPr>
          <p:cNvCxnSpPr>
            <a:cxnSpLocks/>
          </p:cNvCxnSpPr>
          <p:nvPr/>
        </p:nvCxnSpPr>
        <p:spPr>
          <a:xfrm>
            <a:off x="798990" y="5821978"/>
            <a:ext cx="51532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Hộp Văn bản 3">
            <a:extLst>
              <a:ext uri="{FF2B5EF4-FFF2-40B4-BE49-F238E27FC236}">
                <a16:creationId xmlns:a16="http://schemas.microsoft.com/office/drawing/2014/main" id="{0FD9ACE6-5D23-48DB-BF8F-FD407037EA8A}"/>
              </a:ext>
            </a:extLst>
          </p:cNvPr>
          <p:cNvSpPr txBox="1"/>
          <p:nvPr/>
        </p:nvSpPr>
        <p:spPr>
          <a:xfrm>
            <a:off x="798990" y="5253609"/>
            <a:ext cx="92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68" name="Hộp Văn bản 4">
            <a:extLst>
              <a:ext uri="{FF2B5EF4-FFF2-40B4-BE49-F238E27FC236}">
                <a16:creationId xmlns:a16="http://schemas.microsoft.com/office/drawing/2014/main" id="{CBE14526-CFA7-446C-BA19-F3615429C4F5}"/>
              </a:ext>
            </a:extLst>
          </p:cNvPr>
          <p:cNvSpPr txBox="1"/>
          <p:nvPr/>
        </p:nvSpPr>
        <p:spPr>
          <a:xfrm>
            <a:off x="821772" y="5965274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66679" y="4820691"/>
            <a:ext cx="4250318" cy="904863"/>
            <a:chOff x="1426384" y="4341872"/>
            <a:chExt cx="4250318" cy="90486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426384" y="4369961"/>
            <a:ext cx="527164" cy="376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" name="Equation" r:id="rId16" imgW="393480" imgH="253800" progId="Equation.DSMT4">
                    <p:embed/>
                  </p:oleObj>
                </mc:Choice>
                <mc:Fallback>
                  <p:oleObj name="Equation" r:id="rId16" imgW="393480" imgH="2538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6384" y="4369961"/>
                          <a:ext cx="527164" cy="3767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1906118" y="4341872"/>
              <a:ext cx="3770584" cy="904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0000"/>
              </a:pPr>
              <a:r>
                <a:rPr lang="en-GB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l</a:t>
              </a: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à góc có đỉnh nằm bên trong</a:t>
              </a:r>
            </a:p>
            <a:p>
              <a:pPr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0000"/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 đường tròn (O).</a:t>
              </a: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70" name="Hình ảnh 6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8F432B3-7123-426E-BAA3-77F29D2EA207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008" b="94361" l="5181" r="88601">
                        <a14:foregroundMark x1="37306" y1="87970" x2="37306" y2="87970"/>
                        <a14:foregroundMark x1="37306" y1="87970" x2="37306" y2="87970"/>
                        <a14:foregroundMark x1="23834" y1="94361" x2="23834" y2="94361"/>
                        <a14:foregroundMark x1="23834" y1="94361" x2="23834" y2="94361"/>
                        <a14:foregroundMark x1="81865" y1="10902" x2="81865" y2="10902"/>
                        <a14:foregroundMark x1="83420" y1="3383" x2="83420" y2="3383"/>
                        <a14:foregroundMark x1="87565" y1="32331" x2="87565" y2="32331"/>
                        <a14:foregroundMark x1="87565" y1="33459" x2="87565" y2="33459"/>
                        <a14:foregroundMark x1="87047" y1="29323" x2="87047" y2="29323"/>
                        <a14:foregroundMark x1="87047" y1="30827" x2="87047" y2="30827"/>
                        <a14:foregroundMark x1="86010" y1="31203" x2="86010" y2="31203"/>
                        <a14:foregroundMark x1="86010" y1="31203" x2="86010" y2="31203"/>
                        <a14:foregroundMark x1="79275" y1="40977" x2="79275" y2="40977"/>
                        <a14:foregroundMark x1="73057" y1="16917" x2="73057" y2="16917"/>
                        <a14:foregroundMark x1="16580" y1="10902" x2="16580" y2="10902"/>
                        <a14:foregroundMark x1="16580" y1="10902" x2="16580" y2="10902"/>
                        <a14:foregroundMark x1="17098" y1="9398" x2="17098" y2="9398"/>
                        <a14:foregroundMark x1="19171" y1="15789" x2="19171" y2="15789"/>
                        <a14:foregroundMark x1="9845" y1="22180" x2="9845" y2="22180"/>
                        <a14:foregroundMark x1="5181" y1="23684" x2="5181" y2="23684"/>
                        <a14:foregroundMark x1="17617" y1="24812" x2="17617" y2="24812"/>
                        <a14:foregroundMark x1="79275" y1="10902" x2="79275" y2="1090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1838" y="401466"/>
            <a:ext cx="1439866" cy="1984478"/>
          </a:xfrm>
          <a:prstGeom prst="rect">
            <a:avLst/>
          </a:prstGeom>
        </p:spPr>
      </p:pic>
      <p:sp>
        <p:nvSpPr>
          <p:cNvPr id="71" name="TextBox 27">
            <a:extLst>
              <a:ext uri="{FF2B5EF4-FFF2-40B4-BE49-F238E27FC236}">
                <a16:creationId xmlns:a16="http://schemas.microsoft.com/office/drawing/2014/main" id="{038D2030-B119-47F8-B90E-DEFBB8C268BA}"/>
              </a:ext>
            </a:extLst>
          </p:cNvPr>
          <p:cNvSpPr txBox="1"/>
          <p:nvPr/>
        </p:nvSpPr>
        <p:spPr>
          <a:xfrm>
            <a:off x="1697895" y="124131"/>
            <a:ext cx="8331930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64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Hình ảnh 79">
            <a:extLst>
              <a:ext uri="{FF2B5EF4-FFF2-40B4-BE49-F238E27FC236}">
                <a16:creationId xmlns:a16="http://schemas.microsoft.com/office/drawing/2014/main" id="{013D76D3-D657-4FC5-BCBC-290A3306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0"/>
            <a:ext cx="12177713" cy="686605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20957"/>
              </p:ext>
            </p:extLst>
          </p:nvPr>
        </p:nvGraphicFramePr>
        <p:xfrm>
          <a:off x="1833563" y="5883275"/>
          <a:ext cx="24272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4" imgW="1815840" imgH="507960" progId="Equation.DSMT4">
                  <p:embed/>
                </p:oleObj>
              </mc:Choice>
              <mc:Fallback>
                <p:oleObj name="Equation" r:id="rId4" imgW="181584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5883275"/>
                        <a:ext cx="2427287" cy="7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20387" y="932189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  Hình vẽ: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Text Box 101"/>
          <p:cNvSpPr txBox="1">
            <a:spLocks noChangeArrowheads="1"/>
          </p:cNvSpPr>
          <p:nvPr/>
        </p:nvSpPr>
        <p:spPr bwMode="auto">
          <a:xfrm>
            <a:off x="6884618" y="1039194"/>
            <a:ext cx="3013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 Chứng minh: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457405" y="921206"/>
            <a:ext cx="2846050" cy="3744866"/>
            <a:chOff x="2250404" y="760425"/>
            <a:chExt cx="2846050" cy="3744866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740147" y="1844460"/>
              <a:ext cx="120650" cy="39688"/>
            </a:xfrm>
            <a:custGeom>
              <a:avLst/>
              <a:gdLst>
                <a:gd name="T0" fmla="*/ 76 w 76"/>
                <a:gd name="T1" fmla="*/ 0 h 25"/>
                <a:gd name="T2" fmla="*/ 0 w 76"/>
                <a:gd name="T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" h="25">
                  <a:moveTo>
                    <a:pt x="76" y="0"/>
                  </a:moveTo>
                  <a:cubicBezTo>
                    <a:pt x="56" y="22"/>
                    <a:pt x="23" y="25"/>
                    <a:pt x="0" y="7"/>
                  </a:cubicBezTo>
                </a:path>
              </a:pathLst>
            </a:cu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2730622" y="1897529"/>
              <a:ext cx="155575" cy="41275"/>
            </a:xfrm>
            <a:custGeom>
              <a:avLst/>
              <a:gdLst>
                <a:gd name="T0" fmla="*/ 98 w 98"/>
                <a:gd name="T1" fmla="*/ 0 h 26"/>
                <a:gd name="T2" fmla="*/ 0 w 98"/>
                <a:gd name="T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8" h="26">
                  <a:moveTo>
                    <a:pt x="98" y="0"/>
                  </a:moveTo>
                  <a:cubicBezTo>
                    <a:pt x="70" y="22"/>
                    <a:pt x="32" y="26"/>
                    <a:pt x="0" y="10"/>
                  </a:cubicBezTo>
                </a:path>
              </a:pathLst>
            </a:cu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591251" y="2999872"/>
              <a:ext cx="111125" cy="50800"/>
            </a:xfrm>
            <a:custGeom>
              <a:avLst/>
              <a:gdLst>
                <a:gd name="T0" fmla="*/ 0 w 70"/>
                <a:gd name="T1" fmla="*/ 15 h 32"/>
                <a:gd name="T2" fmla="*/ 67 w 70"/>
                <a:gd name="T3" fmla="*/ 27 h 32"/>
                <a:gd name="T4" fmla="*/ 70 w 70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2">
                  <a:moveTo>
                    <a:pt x="0" y="15"/>
                  </a:moveTo>
                  <a:cubicBezTo>
                    <a:pt x="22" y="0"/>
                    <a:pt x="51" y="5"/>
                    <a:pt x="67" y="27"/>
                  </a:cubicBezTo>
                  <a:cubicBezTo>
                    <a:pt x="68" y="28"/>
                    <a:pt x="69" y="30"/>
                    <a:pt x="70" y="32"/>
                  </a:cubicBezTo>
                </a:path>
              </a:pathLst>
            </a:cu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>
              <a:off x="2540451" y="1671214"/>
              <a:ext cx="241300" cy="1690688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>
              <a:off x="2643638" y="2945897"/>
              <a:ext cx="0" cy="114300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2656338" y="2793497"/>
              <a:ext cx="125413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2784597" y="1966697"/>
              <a:ext cx="125413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250404" y="760425"/>
              <a:ext cx="2846050" cy="3744866"/>
              <a:chOff x="8401051" y="1330372"/>
              <a:chExt cx="2846050" cy="3744866"/>
            </a:xfrm>
          </p:grpSpPr>
          <p:sp>
            <p:nvSpPr>
              <p:cNvPr id="3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8491201" y="1330372"/>
                <a:ext cx="2755900" cy="3311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8401051" y="1763713"/>
                <a:ext cx="2755900" cy="3311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8937626" y="1954213"/>
                <a:ext cx="785813" cy="287338"/>
              </a:xfrm>
              <a:custGeom>
                <a:avLst/>
                <a:gdLst>
                  <a:gd name="T0" fmla="*/ 0 w 495"/>
                  <a:gd name="T1" fmla="*/ 181 h 181"/>
                  <a:gd name="T2" fmla="*/ 495 w 495"/>
                  <a:gd name="T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5" h="181">
                    <a:moveTo>
                      <a:pt x="0" y="181"/>
                    </a:moveTo>
                    <a:cubicBezTo>
                      <a:pt x="140" y="66"/>
                      <a:pt x="315" y="3"/>
                      <a:pt x="495" y="0"/>
                    </a:cubicBezTo>
                  </a:path>
                </a:pathLst>
              </a:custGeom>
              <a:noFill/>
              <a:ln w="28575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8696326" y="3932238"/>
                <a:ext cx="1157288" cy="584200"/>
              </a:xfrm>
              <a:custGeom>
                <a:avLst/>
                <a:gdLst>
                  <a:gd name="T0" fmla="*/ 729 w 729"/>
                  <a:gd name="T1" fmla="*/ 343 h 368"/>
                  <a:gd name="T2" fmla="*/ 0 w 729"/>
                  <a:gd name="T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9" h="368">
                    <a:moveTo>
                      <a:pt x="729" y="343"/>
                    </a:moveTo>
                    <a:cubicBezTo>
                      <a:pt x="442" y="368"/>
                      <a:pt x="163" y="238"/>
                      <a:pt x="0" y="0"/>
                    </a:cubicBezTo>
                  </a:path>
                </a:pathLst>
              </a:custGeom>
              <a:noFill/>
              <a:ln w="285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9110663" y="3151188"/>
                <a:ext cx="214313" cy="77788"/>
              </a:xfrm>
              <a:custGeom>
                <a:avLst/>
                <a:gdLst>
                  <a:gd name="T0" fmla="*/ 135 w 135"/>
                  <a:gd name="T1" fmla="*/ 16 h 49"/>
                  <a:gd name="T2" fmla="*/ 2 w 135"/>
                  <a:gd name="T3" fmla="*/ 3 h 49"/>
                  <a:gd name="T4" fmla="*/ 0 w 135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" h="49">
                    <a:moveTo>
                      <a:pt x="135" y="16"/>
                    </a:moveTo>
                    <a:cubicBezTo>
                      <a:pt x="95" y="49"/>
                      <a:pt x="35" y="4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noFill/>
              <a:ln w="28575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1"/>
              <p:cNvSpPr>
                <a:spLocks noChangeArrowheads="1"/>
              </p:cNvSpPr>
              <p:nvPr/>
            </p:nvSpPr>
            <p:spPr bwMode="auto">
              <a:xfrm>
                <a:off x="8475663" y="1954213"/>
                <a:ext cx="2532063" cy="2527300"/>
              </a:xfrm>
              <a:prstGeom prst="ellipse">
                <a:avLst/>
              </a:prstGeom>
              <a:noFill/>
              <a:ln w="28575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 flipH="1">
                <a:off x="8696326" y="1954213"/>
                <a:ext cx="1027113" cy="1978025"/>
              </a:xfrm>
              <a:prstGeom prst="line">
                <a:avLst/>
              </a:prstGeom>
              <a:noFill/>
              <a:ln w="28575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>
                <a:off x="8937626" y="2241550"/>
                <a:ext cx="915988" cy="2235200"/>
              </a:xfrm>
              <a:prstGeom prst="line">
                <a:avLst/>
              </a:prstGeom>
              <a:noFill/>
              <a:ln w="28575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9017001" y="1722438"/>
                <a:ext cx="436563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8997951" y="4378325"/>
                <a:ext cx="261938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40" name="Group 23"/>
              <p:cNvGrpSpPr>
                <a:grpSpLocks/>
              </p:cNvGrpSpPr>
              <p:nvPr/>
            </p:nvGrpSpPr>
            <p:grpSpPr bwMode="auto">
              <a:xfrm>
                <a:off x="8693151" y="2057400"/>
                <a:ext cx="263525" cy="304800"/>
                <a:chOff x="5476" y="1296"/>
                <a:chExt cx="166" cy="192"/>
              </a:xfrm>
            </p:grpSpPr>
            <p:sp>
              <p:nvSpPr>
                <p:cNvPr id="61" name="Oval 20"/>
                <p:cNvSpPr>
                  <a:spLocks noChangeArrowheads="1"/>
                </p:cNvSpPr>
                <p:nvPr/>
              </p:nvSpPr>
              <p:spPr bwMode="auto">
                <a:xfrm>
                  <a:off x="5618" y="1400"/>
                  <a:ext cx="24" cy="24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Oval 21"/>
                <p:cNvSpPr>
                  <a:spLocks noChangeArrowheads="1"/>
                </p:cNvSpPr>
                <p:nvPr/>
              </p:nvSpPr>
              <p:spPr bwMode="auto">
                <a:xfrm>
                  <a:off x="5618" y="1400"/>
                  <a:ext cx="24" cy="24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22"/>
                <p:cNvSpPr>
                  <a:spLocks noChangeArrowheads="1"/>
                </p:cNvSpPr>
                <p:nvPr/>
              </p:nvSpPr>
              <p:spPr bwMode="auto">
                <a:xfrm>
                  <a:off x="5476" y="1296"/>
                  <a:ext cx="16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800" b="1" i="1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D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Group 27"/>
              <p:cNvGrpSpPr>
                <a:grpSpLocks/>
              </p:cNvGrpSpPr>
              <p:nvPr/>
            </p:nvGrpSpPr>
            <p:grpSpPr bwMode="auto">
              <a:xfrm>
                <a:off x="9586913" y="1636713"/>
                <a:ext cx="247650" cy="336550"/>
                <a:chOff x="6039" y="1031"/>
                <a:chExt cx="156" cy="212"/>
              </a:xfrm>
            </p:grpSpPr>
            <p:sp>
              <p:nvSpPr>
                <p:cNvPr id="58" name="Oval 24"/>
                <p:cNvSpPr>
                  <a:spLocks noChangeArrowheads="1"/>
                </p:cNvSpPr>
                <p:nvPr/>
              </p:nvSpPr>
              <p:spPr bwMode="auto">
                <a:xfrm>
                  <a:off x="6113" y="1219"/>
                  <a:ext cx="24" cy="24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Oval 25"/>
                <p:cNvSpPr>
                  <a:spLocks noChangeArrowheads="1"/>
                </p:cNvSpPr>
                <p:nvPr/>
              </p:nvSpPr>
              <p:spPr bwMode="auto">
                <a:xfrm>
                  <a:off x="6113" y="1219"/>
                  <a:ext cx="24" cy="24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26"/>
                <p:cNvSpPr>
                  <a:spLocks noChangeArrowheads="1"/>
                </p:cNvSpPr>
                <p:nvPr/>
              </p:nvSpPr>
              <p:spPr bwMode="auto">
                <a:xfrm>
                  <a:off x="6039" y="1031"/>
                  <a:ext cx="15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800" b="1" i="1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A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oup 31"/>
              <p:cNvGrpSpPr>
                <a:grpSpLocks/>
              </p:cNvGrpSpPr>
              <p:nvPr/>
            </p:nvGrpSpPr>
            <p:grpSpPr bwMode="auto">
              <a:xfrm>
                <a:off x="9672638" y="4457700"/>
                <a:ext cx="247650" cy="341313"/>
                <a:chOff x="6093" y="2808"/>
                <a:chExt cx="156" cy="215"/>
              </a:xfrm>
            </p:grpSpPr>
            <p:sp>
              <p:nvSpPr>
                <p:cNvPr id="55" name="Oval 28"/>
                <p:cNvSpPr>
                  <a:spLocks noChangeArrowheads="1"/>
                </p:cNvSpPr>
                <p:nvPr/>
              </p:nvSpPr>
              <p:spPr bwMode="auto">
                <a:xfrm>
                  <a:off x="6195" y="2808"/>
                  <a:ext cx="24" cy="24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Oval 29"/>
                <p:cNvSpPr>
                  <a:spLocks noChangeArrowheads="1"/>
                </p:cNvSpPr>
                <p:nvPr/>
              </p:nvSpPr>
              <p:spPr bwMode="auto">
                <a:xfrm>
                  <a:off x="6195" y="2808"/>
                  <a:ext cx="24" cy="24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Rectangle 30"/>
                <p:cNvSpPr>
                  <a:spLocks noChangeArrowheads="1"/>
                </p:cNvSpPr>
                <p:nvPr/>
              </p:nvSpPr>
              <p:spPr bwMode="auto">
                <a:xfrm>
                  <a:off x="6093" y="2831"/>
                  <a:ext cx="15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800" b="1" i="1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Group 35"/>
              <p:cNvGrpSpPr>
                <a:grpSpLocks/>
              </p:cNvGrpSpPr>
              <p:nvPr/>
            </p:nvGrpSpPr>
            <p:grpSpPr bwMode="auto">
              <a:xfrm>
                <a:off x="8443913" y="3808413"/>
                <a:ext cx="271463" cy="304800"/>
                <a:chOff x="5319" y="2399"/>
                <a:chExt cx="171" cy="192"/>
              </a:xfrm>
            </p:grpSpPr>
            <p:sp>
              <p:nvSpPr>
                <p:cNvPr id="52" name="Oval 32"/>
                <p:cNvSpPr>
                  <a:spLocks noChangeArrowheads="1"/>
                </p:cNvSpPr>
                <p:nvPr/>
              </p:nvSpPr>
              <p:spPr bwMode="auto">
                <a:xfrm>
                  <a:off x="5466" y="2465"/>
                  <a:ext cx="24" cy="24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Oval 33"/>
                <p:cNvSpPr>
                  <a:spLocks noChangeArrowheads="1"/>
                </p:cNvSpPr>
                <p:nvPr/>
              </p:nvSpPr>
              <p:spPr bwMode="auto">
                <a:xfrm>
                  <a:off x="5466" y="2465"/>
                  <a:ext cx="24" cy="24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34"/>
                <p:cNvSpPr>
                  <a:spLocks noChangeArrowheads="1"/>
                </p:cNvSpPr>
                <p:nvPr/>
              </p:nvSpPr>
              <p:spPr bwMode="auto">
                <a:xfrm>
                  <a:off x="5319" y="2399"/>
                  <a:ext cx="15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800" b="1" i="1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B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39"/>
              <p:cNvGrpSpPr>
                <a:grpSpLocks/>
              </p:cNvGrpSpPr>
              <p:nvPr/>
            </p:nvGrpSpPr>
            <p:grpSpPr bwMode="auto">
              <a:xfrm>
                <a:off x="9702801" y="3179763"/>
                <a:ext cx="373063" cy="392113"/>
                <a:chOff x="6112" y="2003"/>
                <a:chExt cx="235" cy="247"/>
              </a:xfrm>
            </p:grpSpPr>
            <p:sp>
              <p:nvSpPr>
                <p:cNvPr id="49" name="Oval 36"/>
                <p:cNvSpPr>
                  <a:spLocks noChangeArrowheads="1"/>
                </p:cNvSpPr>
                <p:nvPr/>
              </p:nvSpPr>
              <p:spPr bwMode="auto">
                <a:xfrm>
                  <a:off x="6112" y="2003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Oval 37"/>
                <p:cNvSpPr>
                  <a:spLocks noChangeArrowheads="1"/>
                </p:cNvSpPr>
                <p:nvPr/>
              </p:nvSpPr>
              <p:spPr bwMode="auto">
                <a:xfrm>
                  <a:off x="6112" y="2003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38"/>
                <p:cNvSpPr>
                  <a:spLocks noChangeArrowheads="1"/>
                </p:cNvSpPr>
                <p:nvPr/>
              </p:nvSpPr>
              <p:spPr bwMode="auto">
                <a:xfrm>
                  <a:off x="6184" y="2058"/>
                  <a:ext cx="16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800" b="1" i="1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O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Group 43"/>
              <p:cNvGrpSpPr>
                <a:grpSpLocks/>
              </p:cNvGrpSpPr>
              <p:nvPr/>
            </p:nvGrpSpPr>
            <p:grpSpPr bwMode="auto">
              <a:xfrm>
                <a:off x="8967788" y="2809875"/>
                <a:ext cx="296863" cy="304800"/>
                <a:chOff x="5649" y="1770"/>
                <a:chExt cx="187" cy="192"/>
              </a:xfrm>
            </p:grpSpPr>
            <p:sp>
              <p:nvSpPr>
                <p:cNvPr id="46" name="Oval 40"/>
                <p:cNvSpPr>
                  <a:spLocks noChangeArrowheads="1"/>
                </p:cNvSpPr>
                <p:nvPr/>
              </p:nvSpPr>
              <p:spPr bwMode="auto">
                <a:xfrm>
                  <a:off x="5788" y="1823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Oval 41"/>
                <p:cNvSpPr>
                  <a:spLocks noChangeArrowheads="1"/>
                </p:cNvSpPr>
                <p:nvPr/>
              </p:nvSpPr>
              <p:spPr bwMode="auto">
                <a:xfrm>
                  <a:off x="5788" y="1823"/>
                  <a:ext cx="48" cy="48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42"/>
                <p:cNvSpPr>
                  <a:spLocks noChangeArrowheads="1"/>
                </p:cNvSpPr>
                <p:nvPr/>
              </p:nvSpPr>
              <p:spPr bwMode="auto">
                <a:xfrm>
                  <a:off x="5649" y="1770"/>
                  <a:ext cx="15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800" b="1" i="1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E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64" name="Rectangle 63"/>
          <p:cNvSpPr/>
          <p:nvPr/>
        </p:nvSpPr>
        <p:spPr>
          <a:xfrm>
            <a:off x="579458" y="4205243"/>
            <a:ext cx="3228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 Giả thiết, kết luận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65" name="Đường nối Thẳng 1">
            <a:extLst>
              <a:ext uri="{FF2B5EF4-FFF2-40B4-BE49-F238E27FC236}">
                <a16:creationId xmlns:a16="http://schemas.microsoft.com/office/drawing/2014/main" id="{24CF8615-02BD-41E4-B244-1741D2399173}"/>
              </a:ext>
            </a:extLst>
          </p:cNvPr>
          <p:cNvCxnSpPr>
            <a:cxnSpLocks/>
          </p:cNvCxnSpPr>
          <p:nvPr/>
        </p:nvCxnSpPr>
        <p:spPr>
          <a:xfrm>
            <a:off x="1508007" y="4772776"/>
            <a:ext cx="0" cy="18241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Đường nối Thẳng 2">
            <a:extLst>
              <a:ext uri="{FF2B5EF4-FFF2-40B4-BE49-F238E27FC236}">
                <a16:creationId xmlns:a16="http://schemas.microsoft.com/office/drawing/2014/main" id="{A3692E11-3D75-4D0E-8615-C56835989D36}"/>
              </a:ext>
            </a:extLst>
          </p:cNvPr>
          <p:cNvCxnSpPr>
            <a:cxnSpLocks/>
          </p:cNvCxnSpPr>
          <p:nvPr/>
        </p:nvCxnSpPr>
        <p:spPr>
          <a:xfrm>
            <a:off x="798990" y="5821978"/>
            <a:ext cx="51532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Hộp Văn bản 3">
            <a:extLst>
              <a:ext uri="{FF2B5EF4-FFF2-40B4-BE49-F238E27FC236}">
                <a16:creationId xmlns:a16="http://schemas.microsoft.com/office/drawing/2014/main" id="{0FD9ACE6-5D23-48DB-BF8F-FD407037EA8A}"/>
              </a:ext>
            </a:extLst>
          </p:cNvPr>
          <p:cNvSpPr txBox="1"/>
          <p:nvPr/>
        </p:nvSpPr>
        <p:spPr>
          <a:xfrm>
            <a:off x="798990" y="5253609"/>
            <a:ext cx="92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68" name="Hộp Văn bản 4">
            <a:extLst>
              <a:ext uri="{FF2B5EF4-FFF2-40B4-BE49-F238E27FC236}">
                <a16:creationId xmlns:a16="http://schemas.microsoft.com/office/drawing/2014/main" id="{CBE14526-CFA7-446C-BA19-F3615429C4F5}"/>
              </a:ext>
            </a:extLst>
          </p:cNvPr>
          <p:cNvSpPr txBox="1"/>
          <p:nvPr/>
        </p:nvSpPr>
        <p:spPr>
          <a:xfrm>
            <a:off x="821772" y="5965274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66679" y="4820691"/>
            <a:ext cx="4250318" cy="904863"/>
            <a:chOff x="1426384" y="4341872"/>
            <a:chExt cx="4250318" cy="90486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7990406"/>
                </p:ext>
              </p:extLst>
            </p:nvPr>
          </p:nvGraphicFramePr>
          <p:xfrm>
            <a:off x="1426384" y="4369961"/>
            <a:ext cx="527164" cy="376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Equation" r:id="rId6" imgW="393480" imgH="253800" progId="Equation.DSMT4">
                    <p:embed/>
                  </p:oleObj>
                </mc:Choice>
                <mc:Fallback>
                  <p:oleObj name="Equation" r:id="rId6" imgW="393480" imgH="2538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6384" y="4369961"/>
                          <a:ext cx="527164" cy="3767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1906118" y="4341872"/>
              <a:ext cx="3770584" cy="904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0000"/>
              </a:pPr>
              <a:r>
                <a:rPr lang="en-GB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l</a:t>
              </a: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à góc có đỉnh nằm bên trong</a:t>
              </a:r>
            </a:p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0000"/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 đường tròn (O).</a:t>
              </a: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379836" y="2154080"/>
            <a:ext cx="7225155" cy="966945"/>
            <a:chOff x="1082234" y="2636722"/>
            <a:chExt cx="7225155" cy="966945"/>
          </a:xfrm>
        </p:grpSpPr>
        <p:sp>
          <p:nvSpPr>
            <p:cNvPr id="71" name="Rectangle 70"/>
            <p:cNvSpPr/>
            <p:nvPr/>
          </p:nvSpPr>
          <p:spPr>
            <a:xfrm>
              <a:off x="1082234" y="2636722"/>
              <a:ext cx="72251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Xét            có:</a:t>
              </a:r>
            </a:p>
            <a:p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(định lý góc ngoài trong tam giác)        </a:t>
              </a:r>
              <a:endParaRPr lang="en-US" sz="2400"/>
            </a:p>
          </p:txBody>
        </p:sp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6309129"/>
                </p:ext>
              </p:extLst>
            </p:nvPr>
          </p:nvGraphicFramePr>
          <p:xfrm>
            <a:off x="1390411" y="2973430"/>
            <a:ext cx="1760537" cy="630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Equation" r:id="rId8" imgW="1091880" imgH="330120" progId="Equation.DSMT4">
                    <p:embed/>
                  </p:oleObj>
                </mc:Choice>
                <mc:Fallback>
                  <p:oleObj name="Equation" r:id="rId8" imgW="1091880" imgH="330120" progId="Equation.DSMT4">
                    <p:embed/>
                    <p:pic>
                      <p:nvPicPr>
                        <p:cNvPr id="72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0411" y="2973430"/>
                          <a:ext cx="1760537" cy="630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064027"/>
                </p:ext>
              </p:extLst>
            </p:nvPr>
          </p:nvGraphicFramePr>
          <p:xfrm>
            <a:off x="1656767" y="2686424"/>
            <a:ext cx="829028" cy="30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Equation" r:id="rId10" imgW="444240" imgH="164880" progId="Equation.DSMT4">
                    <p:embed/>
                  </p:oleObj>
                </mc:Choice>
                <mc:Fallback>
                  <p:oleObj name="Equation" r:id="rId10" imgW="444240" imgH="164880" progId="Equation.DSMT4">
                    <p:embed/>
                    <p:pic>
                      <p:nvPicPr>
                        <p:cNvPr id="73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6767" y="2686424"/>
                          <a:ext cx="829028" cy="308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Rectangle 73"/>
          <p:cNvSpPr/>
          <p:nvPr/>
        </p:nvSpPr>
        <p:spPr>
          <a:xfrm>
            <a:off x="5528202" y="3183703"/>
            <a:ext cx="6663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(O) ta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en-US" sz="2400" dirty="0"/>
          </a:p>
        </p:txBody>
      </p:sp>
      <p:graphicFrame>
        <p:nvGraphicFramePr>
          <p:cNvPr id="7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880748"/>
              </p:ext>
            </p:extLst>
          </p:nvPr>
        </p:nvGraphicFramePr>
        <p:xfrm>
          <a:off x="7219950" y="3721100"/>
          <a:ext cx="30638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12" imgW="1815840" imgH="469800" progId="Equation.DSMT4">
                  <p:embed/>
                </p:oleObj>
              </mc:Choice>
              <mc:Fallback>
                <p:oleObj name="Equation" r:id="rId12" imgW="1815840" imgH="469800" progId="Equation.DSMT4">
                  <p:embed/>
                  <p:pic>
                    <p:nvPicPr>
                      <p:cNvPr id="7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950" y="3721100"/>
                        <a:ext cx="306387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7162268" y="4760913"/>
            <a:ext cx="3439057" cy="938212"/>
            <a:chOff x="2751630" y="5197964"/>
            <a:chExt cx="3439057" cy="938212"/>
          </a:xfrm>
        </p:grpSpPr>
        <p:graphicFrame>
          <p:nvGraphicFramePr>
            <p:cNvPr id="77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2645944"/>
                </p:ext>
              </p:extLst>
            </p:nvPr>
          </p:nvGraphicFramePr>
          <p:xfrm>
            <a:off x="3447487" y="5197964"/>
            <a:ext cx="2743200" cy="938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Equation" r:id="rId14" imgW="1625400" imgH="469800" progId="Equation.DSMT4">
                    <p:embed/>
                  </p:oleObj>
                </mc:Choice>
                <mc:Fallback>
                  <p:oleObj name="Equation" r:id="rId14" imgW="1625400" imgH="469800" progId="Equation.DSMT4">
                    <p:embed/>
                    <p:pic>
                      <p:nvPicPr>
                        <p:cNvPr id="77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7487" y="5197964"/>
                          <a:ext cx="2743200" cy="938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Rectangle 77"/>
            <p:cNvSpPr/>
            <p:nvPr/>
          </p:nvSpPr>
          <p:spPr>
            <a:xfrm>
              <a:off x="2751630" y="5465975"/>
              <a:ext cx="6976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Vậy</a:t>
              </a:r>
              <a:endParaRPr lang="en-US" sz="2400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5379836" y="1631560"/>
            <a:ext cx="1861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D.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81" name="Hình ảnh 8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DB8F375-4C8F-4564-BBD5-FD1BD20BC593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008" b="94361" l="5181" r="88601">
                        <a14:foregroundMark x1="37306" y1="87970" x2="37306" y2="87970"/>
                        <a14:foregroundMark x1="37306" y1="87970" x2="37306" y2="87970"/>
                        <a14:foregroundMark x1="23834" y1="94361" x2="23834" y2="94361"/>
                        <a14:foregroundMark x1="23834" y1="94361" x2="23834" y2="94361"/>
                        <a14:foregroundMark x1="81865" y1="10902" x2="81865" y2="10902"/>
                        <a14:foregroundMark x1="83420" y1="3383" x2="83420" y2="3383"/>
                        <a14:foregroundMark x1="87565" y1="32331" x2="87565" y2="32331"/>
                        <a14:foregroundMark x1="87565" y1="33459" x2="87565" y2="33459"/>
                        <a14:foregroundMark x1="87047" y1="29323" x2="87047" y2="29323"/>
                        <a14:foregroundMark x1="87047" y1="30827" x2="87047" y2="30827"/>
                        <a14:foregroundMark x1="86010" y1="31203" x2="86010" y2="31203"/>
                        <a14:foregroundMark x1="86010" y1="31203" x2="86010" y2="31203"/>
                        <a14:foregroundMark x1="79275" y1="40977" x2="79275" y2="40977"/>
                        <a14:foregroundMark x1="73057" y1="16917" x2="73057" y2="16917"/>
                        <a14:foregroundMark x1="16580" y1="10902" x2="16580" y2="10902"/>
                        <a14:foregroundMark x1="16580" y1="10902" x2="16580" y2="10902"/>
                        <a14:foregroundMark x1="17098" y1="9398" x2="17098" y2="9398"/>
                        <a14:foregroundMark x1="19171" y1="15789" x2="19171" y2="15789"/>
                        <a14:foregroundMark x1="9845" y1="22180" x2="9845" y2="22180"/>
                        <a14:foregroundMark x1="5181" y1="23684" x2="5181" y2="23684"/>
                        <a14:foregroundMark x1="17617" y1="24812" x2="17617" y2="24812"/>
                        <a14:foregroundMark x1="79275" y1="10902" x2="79275" y2="1090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1838" y="401466"/>
            <a:ext cx="1439866" cy="1984478"/>
          </a:xfrm>
          <a:prstGeom prst="rect">
            <a:avLst/>
          </a:prstGeom>
        </p:spPr>
      </p:pic>
      <p:sp>
        <p:nvSpPr>
          <p:cNvPr id="82" name="TextBox 27">
            <a:extLst>
              <a:ext uri="{FF2B5EF4-FFF2-40B4-BE49-F238E27FC236}">
                <a16:creationId xmlns:a16="http://schemas.microsoft.com/office/drawing/2014/main" id="{6E28E256-5B9A-41F4-B675-6925E0337C26}"/>
              </a:ext>
            </a:extLst>
          </p:cNvPr>
          <p:cNvSpPr txBox="1"/>
          <p:nvPr/>
        </p:nvSpPr>
        <p:spPr>
          <a:xfrm>
            <a:off x="1697895" y="124131"/>
            <a:ext cx="8331930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4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9865D414-1559-40C9-A99E-9B9A0F09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0"/>
            <a:ext cx="12177713" cy="6866056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5688F5D-7B6C-45DB-A54D-8E4963E68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416" y="4014895"/>
            <a:ext cx="3567683" cy="2588319"/>
          </a:xfrm>
          <a:prstGeom prst="rect">
            <a:avLst/>
          </a:prstGeom>
        </p:spPr>
      </p:pic>
      <p:sp>
        <p:nvSpPr>
          <p:cNvPr id="10" name="TextBox 27">
            <a:extLst>
              <a:ext uri="{FF2B5EF4-FFF2-40B4-BE49-F238E27FC236}">
                <a16:creationId xmlns:a16="http://schemas.microsoft.com/office/drawing/2014/main" id="{434F9ED3-E9F9-44A3-A407-0314E8CE0660}"/>
              </a:ext>
            </a:extLst>
          </p:cNvPr>
          <p:cNvSpPr txBox="1"/>
          <p:nvPr/>
        </p:nvSpPr>
        <p:spPr>
          <a:xfrm>
            <a:off x="1697895" y="124131"/>
            <a:ext cx="8331930" cy="78319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8FAC383-B3A5-4561-8FB3-EF3FCA65071F}"/>
              </a:ext>
            </a:extLst>
          </p:cNvPr>
          <p:cNvGrpSpPr/>
          <p:nvPr/>
        </p:nvGrpSpPr>
        <p:grpSpPr>
          <a:xfrm>
            <a:off x="453571" y="1522305"/>
            <a:ext cx="11284857" cy="2121180"/>
            <a:chOff x="460714" y="2843105"/>
            <a:chExt cx="11284857" cy="2121180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E56F5E33-550C-40FF-864D-C8CE27F88573}"/>
                </a:ext>
              </a:extLst>
            </p:cNvPr>
            <p:cNvSpPr/>
            <p:nvPr/>
          </p:nvSpPr>
          <p:spPr>
            <a:xfrm>
              <a:off x="460714" y="2843105"/>
              <a:ext cx="11284857" cy="2121180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BT 36 trang 82 SGK: 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nl-NL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Cho đường tròn (O) và hai dây AB, CD. Gọi M, N lần lượt là điểm chính giữa của        và       . Đường thẳng MN cắt dây AB tại E và cắt dây AC tại H. Chứng minh tam giác AEH là tam giác cân.   </a:t>
              </a:r>
              <a:endParaRPr 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6447227"/>
                </p:ext>
              </p:extLst>
            </p:nvPr>
          </p:nvGraphicFramePr>
          <p:xfrm>
            <a:off x="1912143" y="3859848"/>
            <a:ext cx="592138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Equation" r:id="rId5" imgW="317160" imgH="291960" progId="Equation.DSMT4">
                    <p:embed/>
                  </p:oleObj>
                </mc:Choice>
                <mc:Fallback>
                  <p:oleObj name="Equation" r:id="rId5" imgW="317160" imgH="291960" progId="Equation.DSMT4">
                    <p:embed/>
                    <p:pic>
                      <p:nvPicPr>
                        <p:cNvPr id="81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2143" y="3859848"/>
                          <a:ext cx="592138" cy="5762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5661245"/>
                </p:ext>
              </p:extLst>
            </p:nvPr>
          </p:nvGraphicFramePr>
          <p:xfrm>
            <a:off x="2979215" y="3866511"/>
            <a:ext cx="562095" cy="546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Equation" r:id="rId7" imgW="317160" imgH="291960" progId="Equation.DSMT4">
                    <p:embed/>
                  </p:oleObj>
                </mc:Choice>
                <mc:Fallback>
                  <p:oleObj name="Equation" r:id="rId7" imgW="317160" imgH="291960" progId="Equation.DSMT4">
                    <p:embed/>
                    <p:pic>
                      <p:nvPicPr>
                        <p:cNvPr id="82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9215" y="3866511"/>
                          <a:ext cx="562095" cy="5465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97296126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1031-7">
  <a:themeElements>
    <a:clrScheme name="自定义 14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AA4C1"/>
      </a:accent1>
      <a:accent2>
        <a:srgbClr val="9AA4C1"/>
      </a:accent2>
      <a:accent3>
        <a:srgbClr val="9AA4C1"/>
      </a:accent3>
      <a:accent4>
        <a:srgbClr val="9AA4C1"/>
      </a:accent4>
      <a:accent5>
        <a:srgbClr val="9AA4C1"/>
      </a:accent5>
      <a:accent6>
        <a:srgbClr val="9AA4C1"/>
      </a:accent6>
      <a:hlink>
        <a:srgbClr val="9AA4C1"/>
      </a:hlink>
      <a:folHlink>
        <a:srgbClr val="9AA4C1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 9 144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1453</Words>
  <Application>Microsoft Office PowerPoint</Application>
  <PresentationFormat>Widescreen</PresentationFormat>
  <Paragraphs>265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Arial</vt:lpstr>
      <vt:lpstr>Calibri</vt:lpstr>
      <vt:lpstr>Calibri Light</vt:lpstr>
      <vt:lpstr>Cambria</vt:lpstr>
      <vt:lpstr>Garamond</vt:lpstr>
      <vt:lpstr>Times New Roman</vt:lpstr>
      <vt:lpstr>Yeseva One</vt:lpstr>
      <vt:lpstr>Chủ đề Office</vt:lpstr>
      <vt:lpstr>2-1031-7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Ly Nguyen Phuong</dc:creator>
  <cp:lastModifiedBy>Dang Thi Hau</cp:lastModifiedBy>
  <cp:revision>70</cp:revision>
  <dcterms:created xsi:type="dcterms:W3CDTF">2021-08-14T15:34:58Z</dcterms:created>
  <dcterms:modified xsi:type="dcterms:W3CDTF">2022-02-24T13:29:57Z</dcterms:modified>
</cp:coreProperties>
</file>