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66" r:id="rId13"/>
    <p:sldId id="27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3A52-F28A-4754-804C-B22E5715996D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88BE-0E4B-4327-A7DD-0A82BD2B4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BE7F-C312-46F8-A4AC-6398E4CABC00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2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6.wmf"/><Relationship Id="rId9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6.wmf"/><Relationship Id="rId9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8827913-5EB0-4C53-B831-F60C6268E6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360194" cy="838200"/>
            <a:chOff x="504" y="1008"/>
            <a:chExt cx="4502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05" y="1111"/>
              <a:ext cx="4301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soạn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thảo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bản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639" y="1170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Một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cách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ghi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chép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7"/>
            <a:ext cx="5378053" cy="954080"/>
            <a:chOff x="504" y="1008"/>
            <a:chExt cx="4517" cy="847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17" y="1008"/>
              <a:ext cx="4304" cy="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phương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pháp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tải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47561" y="1864029"/>
            <a:ext cx="5257801" cy="954405"/>
            <a:chOff x="504" y="917"/>
            <a:chExt cx="4416" cy="918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1" y="917"/>
              <a:ext cx="4184" cy="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phù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hợp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với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quá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trình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tư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duy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69258" y="878517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40" y="5820382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29" y="2911475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2:</a:t>
            </a:r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539491"/>
            <a:ext cx="5360194" cy="1200872"/>
            <a:chOff x="504" y="871"/>
            <a:chExt cx="4502" cy="1096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608" y="871"/>
              <a:ext cx="4398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buFont typeface="Wingdings" panose="05000000000000000000" pitchFamily="2" charset="2"/>
                <a:buNone/>
              </a:pP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thực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ở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bất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cứ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đâu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chỉ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cần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giấy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và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bút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được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phong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riêng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của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người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315245"/>
            <a:ext cx="5257800" cy="1199770"/>
            <a:chOff x="504" y="909"/>
            <a:chExt cx="4416" cy="1009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564" y="909"/>
              <a:ext cx="4316" cy="1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Sản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phẩm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ra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nhanh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chóng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dễ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dàng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chia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sẻ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cho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nhiều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người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ở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địa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điểm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khác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nhau</a:t>
              </a:r>
              <a:endPara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12889"/>
            <a:ext cx="5355431" cy="900012"/>
            <a:chOff x="504" y="974"/>
            <a:chExt cx="4498" cy="799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641" y="974"/>
              <a:ext cx="4361" cy="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Sản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phẩm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dàng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dụng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mục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đích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khác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nhau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46683"/>
            <a:ext cx="5257800" cy="847320"/>
            <a:chOff x="504" y="958"/>
            <a:chExt cx="4416" cy="81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5" y="958"/>
              <a:ext cx="4245" cy="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sắp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xếp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bố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thay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đổi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thêm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bớt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nội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dung</a:t>
              </a: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28956" y="606700"/>
            <a:ext cx="52232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3:</a:t>
            </a:r>
          </a:p>
        </p:txBody>
      </p:sp>
      <p:pic>
        <p:nvPicPr>
          <p:cNvPr id="87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4540553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97" y="2060578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9"/>
          <p:cNvSpPr>
            <a:spLocks noChangeArrowheads="1"/>
          </p:cNvSpPr>
          <p:nvPr/>
        </p:nvSpPr>
        <p:spPr bwMode="auto">
          <a:xfrm>
            <a:off x="1494436" y="1295400"/>
            <a:ext cx="5134964" cy="2295097"/>
          </a:xfrm>
          <a:prstGeom prst="cloudCallout">
            <a:avLst>
              <a:gd name="adj1" fmla="val -39565"/>
              <a:gd name="adj2" fmla="val 9491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>
              <a:defRPr sz="5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algn="ctr">
              <a:defRPr sz="5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algn="ctr">
              <a:defRPr sz="5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thiện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sơ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duy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nhé</a:t>
            </a:r>
            <a:r>
              <a:rPr lang="en-US" altLang="en-US" sz="2400" dirty="0">
                <a:solidFill>
                  <a:srgbClr val="0000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1200" descr="MMj028367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63833"/>
            <a:ext cx="1676401" cy="194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284733"/>
            <a:ext cx="7949651" cy="472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5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16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14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191000"/>
            <a:ext cx="833438" cy="7620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5715000"/>
            <a:ext cx="833438" cy="7620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133600"/>
            <a:ext cx="833438" cy="7620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743200"/>
            <a:ext cx="833438" cy="7620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219200"/>
            <a:ext cx="833438" cy="7620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4038600"/>
            <a:ext cx="833438" cy="7620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914400"/>
            <a:ext cx="833438" cy="7620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5715000"/>
            <a:ext cx="833438" cy="7620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90600"/>
            <a:ext cx="833438" cy="7620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4876800"/>
            <a:ext cx="833438" cy="7620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5638800"/>
            <a:ext cx="833438" cy="7620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114800"/>
            <a:ext cx="833438" cy="7620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3886200"/>
            <a:ext cx="833438" cy="7620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3886200"/>
            <a:ext cx="833438" cy="7620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2286000"/>
            <a:ext cx="833438" cy="7620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5181600"/>
            <a:ext cx="833438" cy="7620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5638800"/>
            <a:ext cx="833438" cy="7620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257800"/>
            <a:ext cx="833438" cy="7620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609600"/>
            <a:ext cx="833438" cy="7620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066800"/>
            <a:ext cx="833438" cy="7620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95600"/>
            <a:ext cx="833438" cy="7620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800600"/>
            <a:ext cx="833438" cy="7620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62200"/>
            <a:ext cx="833438" cy="7620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833438" cy="7620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505200"/>
            <a:ext cx="833438" cy="7620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7800"/>
            <a:ext cx="833438" cy="7620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24200"/>
            <a:ext cx="833438" cy="7620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609600"/>
            <a:ext cx="833438" cy="7620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914400"/>
            <a:ext cx="833438" cy="7620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2133600"/>
            <a:ext cx="833438" cy="7620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981200"/>
            <a:ext cx="833438" cy="7620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191000"/>
            <a:ext cx="833438" cy="7620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533400"/>
            <a:ext cx="8391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526506" y="3601244"/>
            <a:ext cx="5656263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2376" y="3330575"/>
            <a:ext cx="51546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6269038"/>
            <a:ext cx="8458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895600"/>
            <a:ext cx="833438" cy="7620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833438" cy="7620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2438400"/>
            <a:ext cx="833438" cy="7620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5105400"/>
            <a:ext cx="833438" cy="7620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676400"/>
            <a:ext cx="833438" cy="7620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752600"/>
            <a:ext cx="833438" cy="7620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28800"/>
            <a:ext cx="833438" cy="7620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5226050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5172075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10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52400"/>
            <a:ext cx="17367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0" y="2335213"/>
            <a:ext cx="6737349" cy="1566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5" name="AutoShape 56"/>
          <p:cNvSpPr>
            <a:spLocks noChangeArrowheads="1"/>
          </p:cNvSpPr>
          <p:nvPr/>
        </p:nvSpPr>
        <p:spPr bwMode="gray">
          <a:xfrm>
            <a:off x="2789907" y="4477453"/>
            <a:ext cx="5610225" cy="82708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6482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0757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1556654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0"/>
            <a:ext cx="609600" cy="57150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" y="3276600"/>
            <a:ext cx="830580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7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428" y="1524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2770" y="22098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2721429"/>
            <a:ext cx="8512629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915400" cy="4525963"/>
          </a:xfrm>
        </p:spPr>
        <p:txBody>
          <a:bodyPr/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háy chuột vào ô ‘sổ lưu niệm lớp 6A ‘để chọn chủ đề chính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họn insert/Subtopic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541" y="14478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86106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3142798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3153321"/>
            <a:ext cx="5700712" cy="8382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704975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699419"/>
            <a:ext cx="5529262" cy="83343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1930400" y="4060825"/>
            <a:ext cx="1173163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1" y="4471047"/>
            <a:ext cx="5610225" cy="827088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4343400"/>
          <a:ext cx="20335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343400"/>
                        <a:ext cx="20335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129042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874350"/>
            <a:ext cx="1563688" cy="2032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6942" y="1176744"/>
            <a:ext cx="720725" cy="1219200"/>
            <a:chOff x="1474" y="2341"/>
            <a:chExt cx="454" cy="679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74" y="2567"/>
              <a:ext cx="453" cy="454"/>
              <a:chOff x="1845" y="1824"/>
              <a:chExt cx="2016" cy="1823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2151" y="2882"/>
                <a:ext cx="1413" cy="24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2176" y="2888"/>
                <a:ext cx="1421" cy="23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2151" y="2111"/>
                <a:ext cx="141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2178" y="2085"/>
                <a:ext cx="1417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1881259" y="2405926"/>
            <a:ext cx="1173163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22280" y="1541050"/>
            <a:ext cx="1066800" cy="989013"/>
            <a:chOff x="3257" y="860"/>
            <a:chExt cx="581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6" y="881"/>
              <a:ext cx="623" cy="581"/>
              <a:chOff x="1871" y="1824"/>
              <a:chExt cx="2007" cy="1807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312" y="2948"/>
                <a:ext cx="1163" cy="156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299" y="2066"/>
                <a:ext cx="1163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6" y="2968913"/>
            <a:ext cx="862725" cy="989013"/>
            <a:chOff x="3261" y="1700"/>
            <a:chExt cx="552" cy="623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25" y="1736"/>
              <a:ext cx="623" cy="552"/>
              <a:chOff x="1871" y="1914"/>
              <a:chExt cx="2007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306" y="2927"/>
                <a:ext cx="1163" cy="17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299" y="2067"/>
                <a:ext cx="1163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512" y="2216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4390084"/>
            <a:ext cx="922338" cy="989013"/>
            <a:chOff x="3247" y="2515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6"/>
              <a:ext cx="623" cy="581"/>
              <a:chOff x="1871" y="1824"/>
              <a:chExt cx="2007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306" y="2916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306" y="2925"/>
                <a:ext cx="1163" cy="18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299" y="2057"/>
                <a:ext cx="1163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304" y="2082"/>
                <a:ext cx="1163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65088"/>
            <a:ext cx="1143000" cy="12192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72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7" y="247105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File/Save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SoLuuNiem.emm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4909"/>
            <a:ext cx="4275007" cy="838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6002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524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337809"/>
            <a:ext cx="7392939" cy="5541962"/>
            <a:chOff x="381000" y="1337809"/>
            <a:chExt cx="7392939" cy="554196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1754139" y="1337809"/>
              <a:ext cx="6019800" cy="1862591"/>
            </a:xfrm>
            <a:prstGeom prst="cloudCallout">
              <a:avLst>
                <a:gd name="adj1" fmla="val -36719"/>
                <a:gd name="adj2" fmla="val 8780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Picture 8" descr="Cogg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4" y="3276600"/>
            <a:ext cx="5715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533400"/>
            <a:ext cx="7696200" cy="25908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113314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tọ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9.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78953"/>
            <a:ext cx="8534400" cy="5600818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dõi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89148"/>
            <a:ext cx="9144000" cy="2428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78400"/>
            <a:ext cx="6574971" cy="1255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5686484"/>
            <a:ext cx="6553200" cy="4095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5" y="4408759"/>
            <a:ext cx="558165" cy="5948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45" y="5600873"/>
            <a:ext cx="558165" cy="5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752599"/>
            <a:ext cx="8534400" cy="5127172"/>
            <a:chOff x="381000" y="1752599"/>
            <a:chExt cx="8534400" cy="512717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752599"/>
              <a:ext cx="6858000" cy="1344031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5.2.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695" y="994909"/>
            <a:ext cx="4275007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752599"/>
            <a:ext cx="6019800" cy="510540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752599"/>
            <a:ext cx="3135086" cy="51271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. Cách biểu diễn nào (văn bản, sơ đồ tư duy)dễ hiểu, dễ nhớ và thú vị hơn?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Sử dụng sơ đồ tư duy có lợi ích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Tên các chủ đề chính là gì? Tên các chủ đề nhánh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Các ý chi tiết của chủ đề nhánh “Thành phần”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295400"/>
            <a:ext cx="4275007" cy="8382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555405"/>
            <a:ext cx="8545286" cy="5355889"/>
            <a:chOff x="381000" y="1523882"/>
            <a:chExt cx="8545286" cy="5355889"/>
          </a:xfrm>
        </p:grpSpPr>
        <p:pic>
          <p:nvPicPr>
            <p:cNvPr id="7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068286" y="1523882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52600"/>
            <a:ext cx="5638800" cy="510540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" y="1752599"/>
            <a:ext cx="3429000" cy="510540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Hoạt động nhóm:</a:t>
            </a:r>
          </a:p>
          <a:p>
            <a:pPr marL="0" lvl="0" indent="0" algn="just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Tạo sơ đồ tư duy trên giấy ghi lại kết quả thảo luận theo gợi ý Hình 5.3.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Theo em vẽ sơ đồ tư duy trên giấy có những hạn chế gì?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64" y="1905000"/>
            <a:ext cx="8646336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vì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7" y="1143000"/>
            <a:ext cx="4275007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Tai nguyen thiet ke tro choi\Bảng gỗ\cho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-42884"/>
            <a:ext cx="609600" cy="609600"/>
          </a:xfrm>
          <a:prstGeom prst="rect">
            <a:avLst/>
          </a:prstGeom>
        </p:spPr>
      </p:pic>
      <p:sp>
        <p:nvSpPr>
          <p:cNvPr id="7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76200"/>
            <a:ext cx="7263850" cy="149020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752600"/>
            <a:ext cx="6400800" cy="20621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4114799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5689600"/>
            <a:ext cx="5257800" cy="838200"/>
            <a:chOff x="504" y="1008"/>
            <a:chExt cx="4416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55" y="1095"/>
              <a:ext cx="397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Nhìn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thấy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4432962"/>
            <a:ext cx="5257800" cy="909637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830" y="1129"/>
              <a:ext cx="3976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hơn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3151188"/>
            <a:ext cx="5257800" cy="861714"/>
            <a:chOff x="504" y="1008"/>
            <a:chExt cx="4416" cy="765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43" y="1149"/>
              <a:ext cx="3976" cy="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Giải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bài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toán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028700" y="4413250"/>
            <a:ext cx="13716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095375" y="3336925"/>
            <a:ext cx="1238250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028700" y="5708650"/>
            <a:ext cx="13716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171575" y="1889125"/>
            <a:ext cx="1085850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998665"/>
            <a:ext cx="5257800" cy="795337"/>
            <a:chOff x="504" y="1008"/>
            <a:chExt cx="4416" cy="765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89" y="1228"/>
              <a:ext cx="3976" cy="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Ghi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nhớ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tốt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1" y="1844608"/>
            <a:ext cx="698897" cy="992187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8" y="3032920"/>
            <a:ext cx="698897" cy="992187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69" y="4342340"/>
            <a:ext cx="698897" cy="992187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39" y="5611815"/>
            <a:ext cx="698897" cy="992187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621" y="1956"/>
                <a:ext cx="527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660400"/>
            <a:ext cx="5643563" cy="10668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09021" y="880130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0" y="3310014"/>
            <a:ext cx="764381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5656830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50800"/>
            <a:ext cx="1245394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1:</a:t>
            </a:r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432962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895898"/>
            <a:ext cx="80367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4159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901</Words>
  <Application>Microsoft Office PowerPoint</Application>
  <PresentationFormat>On-screen Show (4:3)</PresentationFormat>
  <Paragraphs>116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Impact</vt:lpstr>
      <vt:lpstr>Tahoma</vt:lpstr>
      <vt:lpstr>Times New Roman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1. Sơ đồ tư duy</vt:lpstr>
      <vt:lpstr>1. Sơ đồ tư duy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Thực hành</vt:lpstr>
      <vt:lpstr>3. Thực hành</vt:lpstr>
      <vt:lpstr>3. Thực hành</vt:lpstr>
      <vt:lpstr>3. 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Phương Nguyễn</cp:lastModifiedBy>
  <cp:revision>31</cp:revision>
  <dcterms:created xsi:type="dcterms:W3CDTF">2021-07-27T10:23:56Z</dcterms:created>
  <dcterms:modified xsi:type="dcterms:W3CDTF">2022-02-09T08:36:09Z</dcterms:modified>
</cp:coreProperties>
</file>