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1" r:id="rId13"/>
    <p:sldId id="264" r:id="rId14"/>
    <p:sldId id="265" r:id="rId15"/>
    <p:sldId id="270" r:id="rId16"/>
    <p:sldId id="271" r:id="rId17"/>
    <p:sldId id="272" r:id="rId18"/>
    <p:sldId id="273" r:id="rId19"/>
    <p:sldId id="266" r:id="rId20"/>
    <p:sldId id="267" r:id="rId21"/>
    <p:sldId id="282" r:id="rId22"/>
    <p:sldId id="268" r:id="rId23"/>
    <p:sldId id="269" r:id="rId24"/>
    <p:sldId id="276" r:id="rId25"/>
    <p:sldId id="278" r:id="rId26"/>
    <p:sldId id="280" r:id="rId27"/>
    <p:sldId id="279" r:id="rId28"/>
    <p:sldId id="274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1A48A-0879-4997-9113-FEB64CDCC1EA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F72E-51E4-4E5F-9E10-36EB3A0BA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6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9a3 - nhóm 01 (NK: 2015 - 2016)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9a3 - nhóm 01 (NK: 2015 - 2016)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1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9a3 - nhóm 01 (NK: 2015 - 2016)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7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Bấm &amp; sửa kiểu phụ đề của Bản chính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CDAEE-CF83-4E1A-A273-BA341A5894C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0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B31B3-7C11-43AF-AAE2-63337560779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7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537C-4343-401C-A492-D4ABE89B225F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58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E4C5-D69C-404D-9574-D829AE82A3F5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6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D3DD0-1449-4D60-9F38-544E0A4724B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2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C3771-906A-42A2-B432-D4E6C64E3250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95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0A0DB-5741-4D7F-B4E1-733E310D6C4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65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58F1F-7DBD-42FD-A3C4-08D8B152F0FF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5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9a3 - nhóm 01 (NK: 2015 - 2016)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CB72D-AD52-4447-B982-0FC08CFCBEF7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07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2F9-98AC-4593-899C-CE138ACBDB0D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9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635B-96FC-455F-9618-661B66DB3EC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61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E5B0E-74E8-412E-A3D7-5389B516F14E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0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Bấm &amp; sửa kiểu phụ đề của Bản chính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CDAEE-CF83-4E1A-A273-BA341A5894C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4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B31B3-7C11-43AF-AAE2-63337560779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16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537C-4343-401C-A492-D4ABE89B225F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55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E4C5-D69C-404D-9574-D829AE82A3F5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56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D3DD0-1449-4D60-9F38-544E0A4724B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53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C3771-906A-42A2-B432-D4E6C64E3250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9a3 - nhóm 01 (NK: 2015 - 2016)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0A0DB-5741-4D7F-B4E1-733E310D6C4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75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58F1F-7DBD-42FD-A3C4-08D8B152F0FF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46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CB72D-AD52-4447-B982-0FC08CFCBEF7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93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2F9-98AC-4593-899C-CE138ACBDB0D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50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635B-96FC-455F-9618-661B66DB3EC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09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E5B0E-74E8-412E-A3D7-5389B516F14E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60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Bấm &amp; sửa kiểu phụ đề của Bản chính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5EDD8-93A5-4D0C-8AA3-137E551E8B1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9040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3C9CC-6DA9-4547-86B6-A0A72BB337D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7651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292D1-FFB9-4305-9315-3906C951D17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4360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FAC0-41F6-4780-8A6C-FE5E60780C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1937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9a3 - nhóm 01 (NK: 2015 - 2016)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82241-08C0-40F5-B7EE-F0459C06078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3400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552E7-673B-4227-BD49-DAC69975D9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1554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3A323-AF49-41A8-BDBB-BDA7CF9D6C3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7063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C1F3A-1763-434B-AEF3-9C1E62F98CA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1754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6CB9-B5F9-4EB3-B9E5-7AB7651D95B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3776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BCB9D-AD69-47C1-8DA6-62791B4AF9E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0200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478C2-5F69-49C5-AB53-1D23EED19D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35815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8B15C-BD80-4C1C-84D8-DDA220CA57F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643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19/02/2016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9a3 - nhóm 01 (NK: 2015 - 2016)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9a3 - nhóm 01 (NK: 2015 - 2016)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19/02/2016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9a3 - nhóm 01 (NK: 2015 - 2016)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9a3 - nhóm 01 (NK: 2015 - 2016)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9a3 - nhóm 01 (NK: 2015 - 2016)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19/02/2016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9a3 - nhóm 01 (NK: 2015 - 2016)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90C9-18A4-464A-AF38-FBDBBC105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1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F4A29F-0CEB-4110-842C-010BF6D794F2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0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F4A29F-0CEB-4110-842C-010BF6D794F2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2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44A5E3-F8BD-40A8-97C0-84F16A7D61F8}" type="slidenum">
              <a:rPr lang="en-US" altLang="vi-V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4685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743200"/>
            <a:ext cx="60198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T19,20,21_Bài 8: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Thực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hành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Lắp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mạch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điện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hai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công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tắc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hai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cực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điều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khiển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hai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đèn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(T1)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381000"/>
            <a:ext cx="5334000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NGHỆ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9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30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0948"/>
            <a:ext cx="3048000" cy="232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86200"/>
            <a:ext cx="3048000" cy="232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96032"/>
            <a:ext cx="3048000" cy="232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</a:rPr>
              <a:t>Nôi</a:t>
            </a:r>
            <a:r>
              <a:rPr lang="en-US" b="1" dirty="0" smtClean="0">
                <a:solidFill>
                  <a:srgbClr val="FF0000"/>
                </a:solidFill>
              </a:rPr>
              <a:t> dung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thực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hành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3600" b="1" dirty="0" err="1" smtClean="0"/>
              <a:t>Vẽ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đồ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lắp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đặt</a:t>
            </a:r>
            <a:endParaRPr lang="en-US" sz="3600" b="1" dirty="0" smtClean="0"/>
          </a:p>
          <a:p>
            <a:pPr marL="514350" indent="-514350">
              <a:buFont typeface="+mj-lt"/>
              <a:buAutoNum type="alphaLcPeriod" startAt="2"/>
            </a:pPr>
            <a:r>
              <a:rPr lang="en-US" sz="3600" dirty="0" err="1" smtClean="0"/>
              <a:t>Vẽ</a:t>
            </a:r>
            <a:r>
              <a:rPr lang="en-US" sz="3600" dirty="0" smtClean="0"/>
              <a:t> </a:t>
            </a:r>
            <a:r>
              <a:rPr lang="en-US" sz="3600" dirty="0" err="1" smtClean="0"/>
              <a:t>sơ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lắp</a:t>
            </a:r>
            <a:r>
              <a:rPr lang="en-US" sz="3600" dirty="0" smtClean="0"/>
              <a:t> </a:t>
            </a:r>
            <a:r>
              <a:rPr lang="en-US" sz="3600" dirty="0" err="1" smtClean="0"/>
              <a:t>đặt</a:t>
            </a:r>
            <a:r>
              <a:rPr lang="en-US" sz="3600" dirty="0" smtClean="0"/>
              <a:t> </a:t>
            </a:r>
            <a:r>
              <a:rPr lang="en-US" sz="3600" dirty="0" err="1" smtClean="0"/>
              <a:t>mạch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endParaRPr lang="en-US" sz="3600" dirty="0" smtClean="0"/>
          </a:p>
          <a:p>
            <a:r>
              <a:rPr lang="en-US" sz="3600" dirty="0" err="1" smtClean="0">
                <a:solidFill>
                  <a:srgbClr val="7030A0"/>
                </a:solidFill>
              </a:rPr>
              <a:t>Hãy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vẽ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sơ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đồ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lắp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đặt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mạch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điện</a:t>
            </a:r>
            <a:r>
              <a:rPr lang="en-US" sz="3600" dirty="0" smtClean="0">
                <a:solidFill>
                  <a:srgbClr val="7030A0"/>
                </a:solidFill>
              </a:rPr>
              <a:t>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323849" y="1441783"/>
            <a:ext cx="8569325" cy="50403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23849" y="1806908"/>
            <a:ext cx="7662863" cy="884237"/>
            <a:chOff x="204" y="1211"/>
            <a:chExt cx="4827" cy="557"/>
          </a:xfrm>
        </p:grpSpPr>
        <p:sp>
          <p:nvSpPr>
            <p:cNvPr id="9" name="Line 30"/>
            <p:cNvSpPr>
              <a:spLocks noChangeShapeType="1"/>
            </p:cNvSpPr>
            <p:nvPr/>
          </p:nvSpPr>
          <p:spPr bwMode="auto">
            <a:xfrm>
              <a:off x="497" y="1376"/>
              <a:ext cx="453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1"/>
            <p:cNvSpPr>
              <a:spLocks noChangeShapeType="1"/>
            </p:cNvSpPr>
            <p:nvPr/>
          </p:nvSpPr>
          <p:spPr bwMode="auto">
            <a:xfrm>
              <a:off x="497" y="1616"/>
              <a:ext cx="45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32"/>
            <p:cNvSpPr txBox="1">
              <a:spLocks noChangeArrowheads="1"/>
            </p:cNvSpPr>
            <p:nvPr/>
          </p:nvSpPr>
          <p:spPr bwMode="auto">
            <a:xfrm>
              <a:off x="204" y="1211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206" y="148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558799" y="3813508"/>
            <a:ext cx="1727200" cy="207168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4" name="Group 40"/>
          <p:cNvGrpSpPr>
            <a:grpSpLocks/>
          </p:cNvGrpSpPr>
          <p:nvPr/>
        </p:nvGrpSpPr>
        <p:grpSpPr bwMode="auto">
          <a:xfrm rot="5400000">
            <a:off x="684212" y="4994608"/>
            <a:ext cx="533400" cy="533400"/>
            <a:chOff x="1789" y="3470"/>
            <a:chExt cx="336" cy="336"/>
          </a:xfrm>
        </p:grpSpPr>
        <p:sp>
          <p:nvSpPr>
            <p:cNvPr id="15" name="Oval 41"/>
            <p:cNvSpPr>
              <a:spLocks noChangeArrowheads="1"/>
            </p:cNvSpPr>
            <p:nvPr/>
          </p:nvSpPr>
          <p:spPr bwMode="auto">
            <a:xfrm>
              <a:off x="1789" y="3470"/>
              <a:ext cx="336" cy="336"/>
            </a:xfrm>
            <a:prstGeom prst="ellips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auto">
            <a:xfrm>
              <a:off x="1837" y="3614"/>
              <a:ext cx="48" cy="48"/>
            </a:xfrm>
            <a:prstGeom prst="flowChartConnector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7" name="AutoShape 43"/>
            <p:cNvSpPr>
              <a:spLocks noChangeArrowheads="1"/>
            </p:cNvSpPr>
            <p:nvPr/>
          </p:nvSpPr>
          <p:spPr bwMode="auto">
            <a:xfrm>
              <a:off x="2029" y="3614"/>
              <a:ext cx="48" cy="48"/>
            </a:xfrm>
            <a:prstGeom prst="flowChartConnector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 flipV="1">
              <a:off x="1837" y="3566"/>
              <a:ext cx="192" cy="48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67"/>
          <p:cNvGrpSpPr>
            <a:grpSpLocks/>
          </p:cNvGrpSpPr>
          <p:nvPr/>
        </p:nvGrpSpPr>
        <p:grpSpPr bwMode="auto">
          <a:xfrm>
            <a:off x="4392612" y="3599195"/>
            <a:ext cx="533400" cy="533400"/>
            <a:chOff x="4942011" y="3870450"/>
            <a:chExt cx="533400" cy="533400"/>
          </a:xfrm>
        </p:grpSpPr>
        <p:sp>
          <p:nvSpPr>
            <p:cNvPr id="20" name="Oval 23"/>
            <p:cNvSpPr>
              <a:spLocks noChangeArrowheads="1"/>
            </p:cNvSpPr>
            <p:nvPr/>
          </p:nvSpPr>
          <p:spPr bwMode="auto">
            <a:xfrm rot="10800000">
              <a:off x="4942011" y="3870450"/>
              <a:ext cx="533400" cy="533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cxnSp>
          <p:nvCxnSpPr>
            <p:cNvPr id="21" name="Straight Connector 20"/>
            <p:cNvCxnSpPr>
              <a:stCxn id="20" idx="5"/>
              <a:endCxn id="20" idx="1"/>
            </p:cNvCxnSpPr>
            <p:nvPr/>
          </p:nvCxnSpPr>
          <p:spPr>
            <a:xfrm rot="16200000" flipH="1">
              <a:off x="5019798" y="3948238"/>
              <a:ext cx="377825" cy="3778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3"/>
              <a:endCxn id="20" idx="7"/>
            </p:cNvCxnSpPr>
            <p:nvPr/>
          </p:nvCxnSpPr>
          <p:spPr>
            <a:xfrm rot="16200000" flipH="1" flipV="1">
              <a:off x="5019798" y="3948238"/>
              <a:ext cx="377825" cy="3778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03"/>
          <p:cNvGrpSpPr>
            <a:grpSpLocks/>
          </p:cNvGrpSpPr>
          <p:nvPr/>
        </p:nvGrpSpPr>
        <p:grpSpPr bwMode="auto">
          <a:xfrm rot="5400000">
            <a:off x="1328737" y="4313570"/>
            <a:ext cx="590550" cy="247650"/>
            <a:chOff x="2500298" y="4954901"/>
            <a:chExt cx="590552" cy="247648"/>
          </a:xfrm>
        </p:grpSpPr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500298" y="4954901"/>
              <a:ext cx="590552" cy="2476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cxnSp>
          <p:nvCxnSpPr>
            <p:cNvPr id="25" name="Straight Connector 24"/>
            <p:cNvCxnSpPr>
              <a:stCxn id="24" idx="1"/>
              <a:endCxn id="24" idx="3"/>
            </p:cNvCxnSpPr>
            <p:nvPr/>
          </p:nvCxnSpPr>
          <p:spPr>
            <a:xfrm rot="10800000" flipH="1">
              <a:off x="2500298" y="5085075"/>
              <a:ext cx="590552" cy="1588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102"/>
          <p:cNvGrpSpPr>
            <a:grpSpLocks/>
          </p:cNvGrpSpPr>
          <p:nvPr/>
        </p:nvGrpSpPr>
        <p:grpSpPr bwMode="auto">
          <a:xfrm rot="5400000">
            <a:off x="647699" y="4318333"/>
            <a:ext cx="600075" cy="247650"/>
            <a:chOff x="2491200" y="4000504"/>
            <a:chExt cx="599651" cy="247648"/>
          </a:xfrm>
        </p:grpSpPr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491200" y="4000504"/>
              <a:ext cx="590552" cy="2476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0800000" flipH="1">
              <a:off x="2500717" y="4129090"/>
              <a:ext cx="590133" cy="1587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52"/>
          <p:cNvGrpSpPr>
            <a:grpSpLocks/>
          </p:cNvGrpSpPr>
          <p:nvPr/>
        </p:nvGrpSpPr>
        <p:grpSpPr bwMode="auto">
          <a:xfrm>
            <a:off x="958849" y="2400633"/>
            <a:ext cx="733425" cy="1771650"/>
            <a:chOff x="959042" y="2516188"/>
            <a:chExt cx="733233" cy="1771374"/>
          </a:xfrm>
        </p:grpSpPr>
        <p:sp>
          <p:nvSpPr>
            <p:cNvPr id="30" name="Line 46"/>
            <p:cNvSpPr>
              <a:spLocks noChangeShapeType="1"/>
            </p:cNvSpPr>
            <p:nvPr/>
          </p:nvSpPr>
          <p:spPr bwMode="auto">
            <a:xfrm>
              <a:off x="1641475" y="2595562"/>
              <a:ext cx="0" cy="169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50"/>
            <p:cNvSpPr>
              <a:spLocks noChangeArrowheads="1"/>
            </p:cNvSpPr>
            <p:nvPr/>
          </p:nvSpPr>
          <p:spPr bwMode="auto">
            <a:xfrm>
              <a:off x="1616075" y="2516188"/>
              <a:ext cx="76200" cy="92075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2" name="Line 49"/>
            <p:cNvSpPr>
              <a:spLocks noChangeShapeType="1"/>
            </p:cNvSpPr>
            <p:nvPr/>
          </p:nvSpPr>
          <p:spPr bwMode="auto">
            <a:xfrm rot="5400000" flipV="1">
              <a:off x="882000" y="4194000"/>
              <a:ext cx="16827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0800000">
              <a:off x="959042" y="4128837"/>
              <a:ext cx="684034" cy="15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utoShape 50"/>
            <p:cNvSpPr>
              <a:spLocks noChangeArrowheads="1"/>
            </p:cNvSpPr>
            <p:nvPr/>
          </p:nvSpPr>
          <p:spPr bwMode="auto">
            <a:xfrm>
              <a:off x="1571604" y="4071942"/>
              <a:ext cx="76200" cy="92075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grpSp>
        <p:nvGrpSpPr>
          <p:cNvPr id="35" name="Group 40"/>
          <p:cNvGrpSpPr>
            <a:grpSpLocks/>
          </p:cNvGrpSpPr>
          <p:nvPr/>
        </p:nvGrpSpPr>
        <p:grpSpPr bwMode="auto">
          <a:xfrm rot="5400000">
            <a:off x="1385887" y="4996195"/>
            <a:ext cx="533400" cy="533400"/>
            <a:chOff x="1789" y="3470"/>
            <a:chExt cx="336" cy="336"/>
          </a:xfrm>
        </p:grpSpPr>
        <p:sp>
          <p:nvSpPr>
            <p:cNvPr id="36" name="Oval 41"/>
            <p:cNvSpPr>
              <a:spLocks noChangeArrowheads="1"/>
            </p:cNvSpPr>
            <p:nvPr/>
          </p:nvSpPr>
          <p:spPr bwMode="auto">
            <a:xfrm>
              <a:off x="1789" y="3470"/>
              <a:ext cx="336" cy="336"/>
            </a:xfrm>
            <a:prstGeom prst="ellips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7" name="AutoShape 42"/>
            <p:cNvSpPr>
              <a:spLocks noChangeArrowheads="1"/>
            </p:cNvSpPr>
            <p:nvPr/>
          </p:nvSpPr>
          <p:spPr bwMode="auto">
            <a:xfrm>
              <a:off x="1837" y="3614"/>
              <a:ext cx="48" cy="48"/>
            </a:xfrm>
            <a:prstGeom prst="flowChartConnector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" name="AutoShape 43"/>
            <p:cNvSpPr>
              <a:spLocks noChangeArrowheads="1"/>
            </p:cNvSpPr>
            <p:nvPr/>
          </p:nvSpPr>
          <p:spPr bwMode="auto">
            <a:xfrm>
              <a:off x="2029" y="3614"/>
              <a:ext cx="48" cy="48"/>
            </a:xfrm>
            <a:prstGeom prst="flowChartConnector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9" name="Line 44"/>
            <p:cNvSpPr>
              <a:spLocks noChangeShapeType="1"/>
            </p:cNvSpPr>
            <p:nvPr/>
          </p:nvSpPr>
          <p:spPr bwMode="auto">
            <a:xfrm flipV="1">
              <a:off x="1837" y="3566"/>
              <a:ext cx="192" cy="48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" name="Straight Connector 39"/>
          <p:cNvCxnSpPr>
            <a:stCxn id="27" idx="3"/>
            <a:endCxn id="16" idx="2"/>
          </p:cNvCxnSpPr>
          <p:nvPr/>
        </p:nvCxnSpPr>
        <p:spPr>
          <a:xfrm rot="16200000" flipH="1">
            <a:off x="780256" y="4900151"/>
            <a:ext cx="338138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1472406" y="4909676"/>
            <a:ext cx="338138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67"/>
          <p:cNvGrpSpPr>
            <a:grpSpLocks/>
          </p:cNvGrpSpPr>
          <p:nvPr/>
        </p:nvGrpSpPr>
        <p:grpSpPr bwMode="auto">
          <a:xfrm>
            <a:off x="6253162" y="3599195"/>
            <a:ext cx="533400" cy="533400"/>
            <a:chOff x="4942011" y="3870450"/>
            <a:chExt cx="533400" cy="533400"/>
          </a:xfrm>
        </p:grpSpPr>
        <p:sp>
          <p:nvSpPr>
            <p:cNvPr id="43" name="Oval 23"/>
            <p:cNvSpPr>
              <a:spLocks noChangeArrowheads="1"/>
            </p:cNvSpPr>
            <p:nvPr/>
          </p:nvSpPr>
          <p:spPr bwMode="auto">
            <a:xfrm rot="10800000">
              <a:off x="4942011" y="3870450"/>
              <a:ext cx="533400" cy="533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cxnSp>
          <p:nvCxnSpPr>
            <p:cNvPr id="44" name="Straight Connector 43"/>
            <p:cNvCxnSpPr>
              <a:stCxn id="43" idx="5"/>
              <a:endCxn id="43" idx="1"/>
            </p:cNvCxnSpPr>
            <p:nvPr/>
          </p:nvCxnSpPr>
          <p:spPr>
            <a:xfrm rot="16200000" flipH="1">
              <a:off x="5019798" y="3948238"/>
              <a:ext cx="377825" cy="3778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3" idx="3"/>
              <a:endCxn id="43" idx="7"/>
            </p:cNvCxnSpPr>
            <p:nvPr/>
          </p:nvCxnSpPr>
          <p:spPr>
            <a:xfrm rot="16200000" flipH="1" flipV="1">
              <a:off x="5019798" y="3948238"/>
              <a:ext cx="377825" cy="3778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82"/>
          <p:cNvGrpSpPr>
            <a:grpSpLocks/>
          </p:cNvGrpSpPr>
          <p:nvPr/>
        </p:nvGrpSpPr>
        <p:grpSpPr bwMode="auto">
          <a:xfrm>
            <a:off x="1643061" y="2607341"/>
            <a:ext cx="2930525" cy="3009900"/>
            <a:chOff x="1643042" y="2706194"/>
            <a:chExt cx="2929752" cy="3010410"/>
          </a:xfrm>
        </p:grpSpPr>
        <p:cxnSp>
          <p:nvCxnSpPr>
            <p:cNvPr id="47" name="Straight Connector 46"/>
            <p:cNvCxnSpPr>
              <a:stCxn id="38" idx="6"/>
            </p:cNvCxnSpPr>
            <p:nvPr/>
          </p:nvCxnSpPr>
          <p:spPr>
            <a:xfrm flipH="1">
              <a:off x="1647769" y="5568941"/>
              <a:ext cx="4795" cy="13496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643042" y="5715016"/>
              <a:ext cx="357093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501281" y="4214575"/>
              <a:ext cx="2999295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000135" y="2714132"/>
              <a:ext cx="2571072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040891" y="3236509"/>
              <a:ext cx="1062217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86"/>
          <p:cNvGrpSpPr>
            <a:grpSpLocks/>
          </p:cNvGrpSpPr>
          <p:nvPr/>
        </p:nvGrpSpPr>
        <p:grpSpPr bwMode="auto">
          <a:xfrm>
            <a:off x="4714874" y="2027570"/>
            <a:ext cx="71438" cy="1571625"/>
            <a:chOff x="4714314" y="2143116"/>
            <a:chExt cx="72000" cy="1571636"/>
          </a:xfrm>
        </p:grpSpPr>
        <p:cxnSp>
          <p:nvCxnSpPr>
            <p:cNvPr id="53" name="Straight Connector 52"/>
            <p:cNvCxnSpPr/>
            <p:nvPr/>
          </p:nvCxnSpPr>
          <p:spPr>
            <a:xfrm rot="5400000">
              <a:off x="3950803" y="2940040"/>
              <a:ext cx="1547823" cy="16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714314" y="2143116"/>
              <a:ext cx="72000" cy="714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5" name="Group 87"/>
          <p:cNvGrpSpPr>
            <a:grpSpLocks/>
          </p:cNvGrpSpPr>
          <p:nvPr/>
        </p:nvGrpSpPr>
        <p:grpSpPr bwMode="auto">
          <a:xfrm>
            <a:off x="6572249" y="2027570"/>
            <a:ext cx="71438" cy="1571625"/>
            <a:chOff x="4714314" y="2143116"/>
            <a:chExt cx="72000" cy="1571636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3950803" y="2940040"/>
              <a:ext cx="1547823" cy="16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4714314" y="2143116"/>
              <a:ext cx="72000" cy="714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8" name="Group 109"/>
          <p:cNvGrpSpPr>
            <a:grpSpLocks/>
          </p:cNvGrpSpPr>
          <p:nvPr/>
        </p:nvGrpSpPr>
        <p:grpSpPr bwMode="auto">
          <a:xfrm>
            <a:off x="928687" y="2813383"/>
            <a:ext cx="5500687" cy="2928937"/>
            <a:chOff x="928662" y="2928934"/>
            <a:chExt cx="5500726" cy="2928958"/>
          </a:xfrm>
        </p:grpSpPr>
        <p:grpSp>
          <p:nvGrpSpPr>
            <p:cNvPr id="59" name="Group 108"/>
            <p:cNvGrpSpPr>
              <a:grpSpLocks/>
            </p:cNvGrpSpPr>
            <p:nvPr/>
          </p:nvGrpSpPr>
          <p:grpSpPr bwMode="auto">
            <a:xfrm>
              <a:off x="928662" y="2928934"/>
              <a:ext cx="5499139" cy="2928958"/>
              <a:chOff x="928662" y="2928934"/>
              <a:chExt cx="5499139" cy="292895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5400000">
                <a:off x="811185" y="5722954"/>
                <a:ext cx="269877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928662" y="5856305"/>
                <a:ext cx="1214446" cy="158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V="1">
                <a:off x="682597" y="4397382"/>
                <a:ext cx="2921021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143108" y="2928934"/>
                <a:ext cx="4284693" cy="9525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Connector 59"/>
            <p:cNvCxnSpPr/>
            <p:nvPr/>
          </p:nvCxnSpPr>
          <p:spPr>
            <a:xfrm rot="5400000">
              <a:off x="6015047" y="3343275"/>
              <a:ext cx="82868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itle 6"/>
          <p:cNvSpPr txBox="1">
            <a:spLocks/>
          </p:cNvSpPr>
          <p:nvPr/>
        </p:nvSpPr>
        <p:spPr>
          <a:xfrm>
            <a:off x="425245" y="385943"/>
            <a:ext cx="8229600" cy="105584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solidFill>
                  <a:srgbClr val="FF0000"/>
                </a:solidFill>
              </a:rPr>
              <a:t>Sơ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đồ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lắp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đặt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mạch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điện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Oval 2"/>
          <p:cNvSpPr>
            <a:spLocks noChangeArrowheads="1"/>
          </p:cNvSpPr>
          <p:nvPr/>
        </p:nvSpPr>
        <p:spPr bwMode="auto">
          <a:xfrm>
            <a:off x="4156075" y="838200"/>
            <a:ext cx="2286000" cy="21336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2531" name="Rectangle 3" descr="Blue tissue paper"/>
          <p:cNvSpPr>
            <a:spLocks noChangeArrowheads="1"/>
          </p:cNvSpPr>
          <p:nvPr/>
        </p:nvSpPr>
        <p:spPr bwMode="auto">
          <a:xfrm>
            <a:off x="533400" y="2971800"/>
            <a:ext cx="2438400" cy="3581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685800" y="4800600"/>
            <a:ext cx="838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76767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 rot="10800000" flipH="1">
            <a:off x="969963" y="5126038"/>
            <a:ext cx="228600" cy="533400"/>
            <a:chOff x="2998" y="1968"/>
            <a:chExt cx="170" cy="336"/>
          </a:xfrm>
        </p:grpSpPr>
        <p:sp>
          <p:nvSpPr>
            <p:cNvPr id="22595" name="AutoShape 6"/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2596" name="AutoShape 7"/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sp>
        <p:nvSpPr>
          <p:cNvPr id="100360" name="Oval 8"/>
          <p:cNvSpPr>
            <a:spLocks noChangeArrowheads="1"/>
          </p:cNvSpPr>
          <p:nvPr/>
        </p:nvSpPr>
        <p:spPr bwMode="auto">
          <a:xfrm>
            <a:off x="5791200" y="914400"/>
            <a:ext cx="2286000" cy="21336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990600" y="3429000"/>
            <a:ext cx="304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600">
              <a:solidFill>
                <a:srgbClr val="000000"/>
              </a:solidFill>
            </a:endParaRPr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>
            <a:off x="2133600" y="3429000"/>
            <a:ext cx="304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600">
              <a:solidFill>
                <a:srgbClr val="000000"/>
              </a:solidFill>
            </a:endParaRPr>
          </a:p>
        </p:txBody>
      </p:sp>
      <p:sp>
        <p:nvSpPr>
          <p:cNvPr id="22537" name="AutoShape 11"/>
          <p:cNvSpPr>
            <a:spLocks noChangeArrowheads="1"/>
          </p:cNvSpPr>
          <p:nvPr/>
        </p:nvSpPr>
        <p:spPr bwMode="auto">
          <a:xfrm>
            <a:off x="1828800" y="4800600"/>
            <a:ext cx="838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76767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2538" name="AutoShape 12"/>
          <p:cNvSpPr>
            <a:spLocks noChangeArrowheads="1"/>
          </p:cNvSpPr>
          <p:nvPr/>
        </p:nvSpPr>
        <p:spPr bwMode="auto">
          <a:xfrm>
            <a:off x="2133600" y="5105400"/>
            <a:ext cx="228600" cy="533400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2539" name="AutoShape 13"/>
          <p:cNvSpPr>
            <a:spLocks noChangeArrowheads="1"/>
          </p:cNvSpPr>
          <p:nvPr/>
        </p:nvSpPr>
        <p:spPr bwMode="auto">
          <a:xfrm>
            <a:off x="2112963" y="5105400"/>
            <a:ext cx="228600" cy="5334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D5FFEA">
                  <a:alpha val="67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2540" name="Group 14"/>
          <p:cNvGrpSpPr>
            <a:grpSpLocks/>
          </p:cNvGrpSpPr>
          <p:nvPr/>
        </p:nvGrpSpPr>
        <p:grpSpPr bwMode="auto">
          <a:xfrm>
            <a:off x="2403475" y="5299075"/>
            <a:ext cx="152400" cy="152400"/>
            <a:chOff x="1514" y="3338"/>
            <a:chExt cx="96" cy="96"/>
          </a:xfrm>
        </p:grpSpPr>
        <p:sp>
          <p:nvSpPr>
            <p:cNvPr id="22593" name="Oval 15"/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2594" name="Oval 16"/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22541" name="Group 17"/>
          <p:cNvGrpSpPr>
            <a:grpSpLocks/>
          </p:cNvGrpSpPr>
          <p:nvPr/>
        </p:nvGrpSpPr>
        <p:grpSpPr bwMode="auto">
          <a:xfrm>
            <a:off x="1925638" y="5299075"/>
            <a:ext cx="152400" cy="152400"/>
            <a:chOff x="1514" y="3338"/>
            <a:chExt cx="96" cy="96"/>
          </a:xfrm>
        </p:grpSpPr>
        <p:sp>
          <p:nvSpPr>
            <p:cNvPr id="22591" name="Oval 18"/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2592" name="Oval 19"/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22542" name="Group 20"/>
          <p:cNvGrpSpPr>
            <a:grpSpLocks/>
          </p:cNvGrpSpPr>
          <p:nvPr/>
        </p:nvGrpSpPr>
        <p:grpSpPr bwMode="auto">
          <a:xfrm>
            <a:off x="796925" y="5292725"/>
            <a:ext cx="152400" cy="152400"/>
            <a:chOff x="1514" y="3338"/>
            <a:chExt cx="96" cy="96"/>
          </a:xfrm>
        </p:grpSpPr>
        <p:sp>
          <p:nvSpPr>
            <p:cNvPr id="22589" name="Oval 21"/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2590" name="Oval 22"/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22543" name="Group 23"/>
          <p:cNvGrpSpPr>
            <a:grpSpLocks/>
          </p:cNvGrpSpPr>
          <p:nvPr/>
        </p:nvGrpSpPr>
        <p:grpSpPr bwMode="auto">
          <a:xfrm>
            <a:off x="1281113" y="5299075"/>
            <a:ext cx="152400" cy="152400"/>
            <a:chOff x="1514" y="3338"/>
            <a:chExt cx="96" cy="96"/>
          </a:xfrm>
        </p:grpSpPr>
        <p:sp>
          <p:nvSpPr>
            <p:cNvPr id="22587" name="Oval 24"/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2588" name="Oval 25"/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sp>
        <p:nvSpPr>
          <p:cNvPr id="22544" name="Line 26"/>
          <p:cNvSpPr>
            <a:spLocks noChangeShapeType="1"/>
          </p:cNvSpPr>
          <p:nvPr/>
        </p:nvSpPr>
        <p:spPr bwMode="auto">
          <a:xfrm flipV="1">
            <a:off x="6948488" y="290513"/>
            <a:ext cx="0" cy="990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2545" name="Line 27"/>
          <p:cNvSpPr>
            <a:spLocks noChangeShapeType="1"/>
          </p:cNvSpPr>
          <p:nvPr/>
        </p:nvSpPr>
        <p:spPr bwMode="auto">
          <a:xfrm>
            <a:off x="5348288" y="304800"/>
            <a:ext cx="635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2546" name="Line 28"/>
          <p:cNvSpPr>
            <a:spLocks noChangeShapeType="1"/>
          </p:cNvSpPr>
          <p:nvPr/>
        </p:nvSpPr>
        <p:spPr bwMode="auto">
          <a:xfrm>
            <a:off x="381000" y="304800"/>
            <a:ext cx="8001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2547" name="Line 29"/>
          <p:cNvSpPr>
            <a:spLocks noChangeShapeType="1"/>
          </p:cNvSpPr>
          <p:nvPr/>
        </p:nvSpPr>
        <p:spPr bwMode="auto">
          <a:xfrm>
            <a:off x="381000" y="533400"/>
            <a:ext cx="800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2548" name="Line 30"/>
          <p:cNvSpPr>
            <a:spLocks noChangeShapeType="1"/>
          </p:cNvSpPr>
          <p:nvPr/>
        </p:nvSpPr>
        <p:spPr bwMode="auto">
          <a:xfrm flipV="1">
            <a:off x="1828800" y="533400"/>
            <a:ext cx="0" cy="2286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2549" name="Line 31"/>
          <p:cNvSpPr>
            <a:spLocks noChangeShapeType="1"/>
          </p:cNvSpPr>
          <p:nvPr/>
        </p:nvSpPr>
        <p:spPr bwMode="auto">
          <a:xfrm flipV="1">
            <a:off x="1676400" y="685800"/>
            <a:ext cx="0" cy="213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2550" name="Line 32"/>
          <p:cNvSpPr>
            <a:spLocks noChangeShapeType="1"/>
          </p:cNvSpPr>
          <p:nvPr/>
        </p:nvSpPr>
        <p:spPr bwMode="auto">
          <a:xfrm>
            <a:off x="1676400" y="685800"/>
            <a:ext cx="3581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2551" name="Group 33"/>
          <p:cNvGrpSpPr>
            <a:grpSpLocks/>
          </p:cNvGrpSpPr>
          <p:nvPr/>
        </p:nvGrpSpPr>
        <p:grpSpPr bwMode="auto">
          <a:xfrm>
            <a:off x="5029200" y="1217613"/>
            <a:ext cx="585788" cy="915987"/>
            <a:chOff x="3168" y="694"/>
            <a:chExt cx="369" cy="577"/>
          </a:xfrm>
        </p:grpSpPr>
        <p:sp>
          <p:nvSpPr>
            <p:cNvPr id="22582" name="Oval 34"/>
            <p:cNvSpPr>
              <a:spLocks noChangeArrowheads="1"/>
            </p:cNvSpPr>
            <p:nvPr/>
          </p:nvSpPr>
          <p:spPr bwMode="auto"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grpSp>
          <p:nvGrpSpPr>
            <p:cNvPr id="22583" name="Group 35"/>
            <p:cNvGrpSpPr>
              <a:grpSpLocks/>
            </p:cNvGrpSpPr>
            <p:nvPr/>
          </p:nvGrpSpPr>
          <p:grpSpPr bwMode="auto">
            <a:xfrm>
              <a:off x="3168" y="720"/>
              <a:ext cx="369" cy="551"/>
              <a:chOff x="3168" y="720"/>
              <a:chExt cx="369" cy="551"/>
            </a:xfrm>
          </p:grpSpPr>
          <p:sp>
            <p:nvSpPr>
              <p:cNvPr id="22584" name="Litebulb"/>
              <p:cNvSpPr>
                <a:spLocks noEditPoints="1" noChangeArrowheads="1"/>
              </p:cNvSpPr>
              <p:nvPr/>
            </p:nvSpPr>
            <p:spPr bwMode="auto">
              <a:xfrm rot="10800000">
                <a:off x="3168" y="755"/>
                <a:ext cx="369" cy="516"/>
              </a:xfrm>
              <a:custGeom>
                <a:avLst/>
                <a:gdLst>
                  <a:gd name="T0" fmla="*/ 3 w 21600"/>
                  <a:gd name="T1" fmla="*/ 0 h 21600"/>
                  <a:gd name="T2" fmla="*/ 6 w 21600"/>
                  <a:gd name="T3" fmla="*/ 4 h 21600"/>
                  <a:gd name="T4" fmla="*/ 0 w 21600"/>
                  <a:gd name="T5" fmla="*/ 4 h 21600"/>
                  <a:gd name="T6" fmla="*/ 3 w 21600"/>
                  <a:gd name="T7" fmla="*/ 1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71 w 21600"/>
                  <a:gd name="T13" fmla="*/ 2177 h 21600"/>
                  <a:gd name="T14" fmla="*/ 18263 w 21600"/>
                  <a:gd name="T15" fmla="*/ 92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100389" name="AutoShape 37"/>
              <p:cNvSpPr>
                <a:spLocks noChangeArrowheads="1"/>
              </p:cNvSpPr>
              <p:nvPr/>
            </p:nvSpPr>
            <p:spPr bwMode="auto">
              <a:xfrm rot="27000000">
                <a:off x="3273" y="749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390" name="AutoShape 38"/>
              <p:cNvSpPr>
                <a:spLocks noChangeArrowheads="1"/>
              </p:cNvSpPr>
              <p:nvPr/>
            </p:nvSpPr>
            <p:spPr bwMode="auto">
              <a:xfrm rot="27000000">
                <a:off x="3270" y="727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552" name="Group 39"/>
          <p:cNvGrpSpPr>
            <a:grpSpLocks/>
          </p:cNvGrpSpPr>
          <p:nvPr/>
        </p:nvGrpSpPr>
        <p:grpSpPr bwMode="auto">
          <a:xfrm>
            <a:off x="6629400" y="1219200"/>
            <a:ext cx="585788" cy="915988"/>
            <a:chOff x="3168" y="694"/>
            <a:chExt cx="369" cy="577"/>
          </a:xfrm>
        </p:grpSpPr>
        <p:sp>
          <p:nvSpPr>
            <p:cNvPr id="22577" name="Oval 40"/>
            <p:cNvSpPr>
              <a:spLocks noChangeArrowheads="1"/>
            </p:cNvSpPr>
            <p:nvPr/>
          </p:nvSpPr>
          <p:spPr bwMode="auto"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grpSp>
          <p:nvGrpSpPr>
            <p:cNvPr id="22578" name="Group 41"/>
            <p:cNvGrpSpPr>
              <a:grpSpLocks/>
            </p:cNvGrpSpPr>
            <p:nvPr/>
          </p:nvGrpSpPr>
          <p:grpSpPr bwMode="auto">
            <a:xfrm>
              <a:off x="3168" y="720"/>
              <a:ext cx="369" cy="551"/>
              <a:chOff x="3168" y="720"/>
              <a:chExt cx="369" cy="551"/>
            </a:xfrm>
          </p:grpSpPr>
          <p:sp>
            <p:nvSpPr>
              <p:cNvPr id="22579" name="Litebulb"/>
              <p:cNvSpPr>
                <a:spLocks noEditPoints="1" noChangeArrowheads="1"/>
              </p:cNvSpPr>
              <p:nvPr/>
            </p:nvSpPr>
            <p:spPr bwMode="auto">
              <a:xfrm rot="10800000">
                <a:off x="3168" y="755"/>
                <a:ext cx="369" cy="516"/>
              </a:xfrm>
              <a:custGeom>
                <a:avLst/>
                <a:gdLst>
                  <a:gd name="T0" fmla="*/ 3 w 21600"/>
                  <a:gd name="T1" fmla="*/ 0 h 21600"/>
                  <a:gd name="T2" fmla="*/ 6 w 21600"/>
                  <a:gd name="T3" fmla="*/ 4 h 21600"/>
                  <a:gd name="T4" fmla="*/ 0 w 21600"/>
                  <a:gd name="T5" fmla="*/ 4 h 21600"/>
                  <a:gd name="T6" fmla="*/ 3 w 21600"/>
                  <a:gd name="T7" fmla="*/ 1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71 w 21600"/>
                  <a:gd name="T13" fmla="*/ 2177 h 21600"/>
                  <a:gd name="T14" fmla="*/ 18263 w 21600"/>
                  <a:gd name="T15" fmla="*/ 92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100395" name="AutoShape 43"/>
              <p:cNvSpPr>
                <a:spLocks noChangeArrowheads="1"/>
              </p:cNvSpPr>
              <p:nvPr/>
            </p:nvSpPr>
            <p:spPr bwMode="auto">
              <a:xfrm rot="27000000">
                <a:off x="3275" y="750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396" name="AutoShape 44"/>
              <p:cNvSpPr>
                <a:spLocks noChangeArrowheads="1"/>
              </p:cNvSpPr>
              <p:nvPr/>
            </p:nvSpPr>
            <p:spPr bwMode="auto">
              <a:xfrm rot="27000000">
                <a:off x="3271" y="728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2553" name="Line 45"/>
          <p:cNvSpPr>
            <a:spLocks noChangeShapeType="1"/>
          </p:cNvSpPr>
          <p:nvPr/>
        </p:nvSpPr>
        <p:spPr bwMode="auto">
          <a:xfrm>
            <a:off x="5264150" y="685800"/>
            <a:ext cx="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2554" name="Line 46"/>
          <p:cNvSpPr>
            <a:spLocks noChangeShapeType="1"/>
          </p:cNvSpPr>
          <p:nvPr/>
        </p:nvSpPr>
        <p:spPr bwMode="auto">
          <a:xfrm flipV="1">
            <a:off x="2001838" y="823913"/>
            <a:ext cx="0" cy="19954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2555" name="Line 47"/>
          <p:cNvSpPr>
            <a:spLocks noChangeShapeType="1"/>
          </p:cNvSpPr>
          <p:nvPr/>
        </p:nvSpPr>
        <p:spPr bwMode="auto">
          <a:xfrm>
            <a:off x="1981200" y="838200"/>
            <a:ext cx="487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2556" name="Line 48"/>
          <p:cNvSpPr>
            <a:spLocks noChangeShapeType="1"/>
          </p:cNvSpPr>
          <p:nvPr/>
        </p:nvSpPr>
        <p:spPr bwMode="auto">
          <a:xfrm>
            <a:off x="6858000" y="838200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2557" name="Oval 49"/>
          <p:cNvSpPr>
            <a:spLocks noChangeArrowheads="1"/>
          </p:cNvSpPr>
          <p:nvPr/>
        </p:nvSpPr>
        <p:spPr bwMode="auto">
          <a:xfrm>
            <a:off x="5313363" y="2635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2558" name="Oval 50"/>
          <p:cNvSpPr>
            <a:spLocks noChangeArrowheads="1"/>
          </p:cNvSpPr>
          <p:nvPr/>
        </p:nvSpPr>
        <p:spPr bwMode="auto">
          <a:xfrm>
            <a:off x="6913563" y="2492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2559" name="Oval 51"/>
          <p:cNvSpPr>
            <a:spLocks noChangeArrowheads="1"/>
          </p:cNvSpPr>
          <p:nvPr/>
        </p:nvSpPr>
        <p:spPr bwMode="auto">
          <a:xfrm>
            <a:off x="1787525" y="4921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100404" name="Group 52"/>
          <p:cNvGrpSpPr>
            <a:grpSpLocks/>
          </p:cNvGrpSpPr>
          <p:nvPr/>
        </p:nvGrpSpPr>
        <p:grpSpPr bwMode="auto">
          <a:xfrm rot="11422108" flipV="1">
            <a:off x="9448800" y="3048000"/>
            <a:ext cx="1195388" cy="584200"/>
            <a:chOff x="957" y="1034"/>
            <a:chExt cx="837" cy="409"/>
          </a:xfrm>
        </p:grpSpPr>
        <p:sp>
          <p:nvSpPr>
            <p:cNvPr id="22567" name="Freeform 53"/>
            <p:cNvSpPr>
              <a:spLocks/>
            </p:cNvSpPr>
            <p:nvPr/>
          </p:nvSpPr>
          <p:spPr bwMode="auto">
            <a:xfrm>
              <a:off x="1100" y="1034"/>
              <a:ext cx="694" cy="409"/>
            </a:xfrm>
            <a:custGeom>
              <a:avLst/>
              <a:gdLst>
                <a:gd name="T0" fmla="*/ 395 w 694"/>
                <a:gd name="T1" fmla="*/ 307 h 409"/>
                <a:gd name="T2" fmla="*/ 435 w 694"/>
                <a:gd name="T3" fmla="*/ 326 h 409"/>
                <a:gd name="T4" fmla="*/ 480 w 694"/>
                <a:gd name="T5" fmla="*/ 336 h 409"/>
                <a:gd name="T6" fmla="*/ 543 w 694"/>
                <a:gd name="T7" fmla="*/ 338 h 409"/>
                <a:gd name="T8" fmla="*/ 570 w 694"/>
                <a:gd name="T9" fmla="*/ 365 h 409"/>
                <a:gd name="T10" fmla="*/ 530 w 694"/>
                <a:gd name="T11" fmla="*/ 383 h 409"/>
                <a:gd name="T12" fmla="*/ 464 w 694"/>
                <a:gd name="T13" fmla="*/ 409 h 409"/>
                <a:gd name="T14" fmla="*/ 398 w 694"/>
                <a:gd name="T15" fmla="*/ 405 h 409"/>
                <a:gd name="T16" fmla="*/ 303 w 694"/>
                <a:gd name="T17" fmla="*/ 395 h 409"/>
                <a:gd name="T18" fmla="*/ 246 w 694"/>
                <a:gd name="T19" fmla="*/ 374 h 409"/>
                <a:gd name="T20" fmla="*/ 211 w 694"/>
                <a:gd name="T21" fmla="*/ 364 h 409"/>
                <a:gd name="T22" fmla="*/ 174 w 694"/>
                <a:gd name="T23" fmla="*/ 352 h 409"/>
                <a:gd name="T24" fmla="*/ 141 w 694"/>
                <a:gd name="T25" fmla="*/ 345 h 409"/>
                <a:gd name="T26" fmla="*/ 91 w 694"/>
                <a:gd name="T27" fmla="*/ 344 h 409"/>
                <a:gd name="T28" fmla="*/ 51 w 694"/>
                <a:gd name="T29" fmla="*/ 351 h 409"/>
                <a:gd name="T30" fmla="*/ 11 w 694"/>
                <a:gd name="T31" fmla="*/ 345 h 409"/>
                <a:gd name="T32" fmla="*/ 8 w 694"/>
                <a:gd name="T33" fmla="*/ 328 h 409"/>
                <a:gd name="T34" fmla="*/ 27 w 694"/>
                <a:gd name="T35" fmla="*/ 285 h 409"/>
                <a:gd name="T36" fmla="*/ 27 w 694"/>
                <a:gd name="T37" fmla="*/ 223 h 409"/>
                <a:gd name="T38" fmla="*/ 33 w 694"/>
                <a:gd name="T39" fmla="*/ 157 h 409"/>
                <a:gd name="T40" fmla="*/ 41 w 694"/>
                <a:gd name="T41" fmla="*/ 122 h 409"/>
                <a:gd name="T42" fmla="*/ 75 w 694"/>
                <a:gd name="T43" fmla="*/ 117 h 409"/>
                <a:gd name="T44" fmla="*/ 111 w 694"/>
                <a:gd name="T45" fmla="*/ 125 h 409"/>
                <a:gd name="T46" fmla="*/ 137 w 694"/>
                <a:gd name="T47" fmla="*/ 125 h 409"/>
                <a:gd name="T48" fmla="*/ 235 w 694"/>
                <a:gd name="T49" fmla="*/ 74 h 409"/>
                <a:gd name="T50" fmla="*/ 312 w 694"/>
                <a:gd name="T51" fmla="*/ 38 h 409"/>
                <a:gd name="T52" fmla="*/ 359 w 694"/>
                <a:gd name="T53" fmla="*/ 25 h 409"/>
                <a:gd name="T54" fmla="*/ 400 w 694"/>
                <a:gd name="T55" fmla="*/ 3 h 409"/>
                <a:gd name="T56" fmla="*/ 430 w 694"/>
                <a:gd name="T57" fmla="*/ 3 h 409"/>
                <a:gd name="T58" fmla="*/ 472 w 694"/>
                <a:gd name="T59" fmla="*/ 19 h 409"/>
                <a:gd name="T60" fmla="*/ 530 w 694"/>
                <a:gd name="T61" fmla="*/ 50 h 409"/>
                <a:gd name="T62" fmla="*/ 575 w 694"/>
                <a:gd name="T63" fmla="*/ 76 h 409"/>
                <a:gd name="T64" fmla="*/ 607 w 694"/>
                <a:gd name="T65" fmla="*/ 88 h 409"/>
                <a:gd name="T66" fmla="*/ 636 w 694"/>
                <a:gd name="T67" fmla="*/ 128 h 409"/>
                <a:gd name="T68" fmla="*/ 655 w 694"/>
                <a:gd name="T69" fmla="*/ 155 h 409"/>
                <a:gd name="T70" fmla="*/ 671 w 694"/>
                <a:gd name="T71" fmla="*/ 185 h 409"/>
                <a:gd name="T72" fmla="*/ 692 w 694"/>
                <a:gd name="T73" fmla="*/ 247 h 409"/>
                <a:gd name="T74" fmla="*/ 694 w 694"/>
                <a:gd name="T75" fmla="*/ 299 h 409"/>
                <a:gd name="T76" fmla="*/ 687 w 694"/>
                <a:gd name="T77" fmla="*/ 328 h 409"/>
                <a:gd name="T78" fmla="*/ 655 w 694"/>
                <a:gd name="T79" fmla="*/ 320 h 409"/>
                <a:gd name="T80" fmla="*/ 641 w 694"/>
                <a:gd name="T81" fmla="*/ 293 h 409"/>
                <a:gd name="T82" fmla="*/ 636 w 694"/>
                <a:gd name="T83" fmla="*/ 256 h 409"/>
                <a:gd name="T84" fmla="*/ 590 w 694"/>
                <a:gd name="T85" fmla="*/ 207 h 409"/>
                <a:gd name="T86" fmla="*/ 570 w 694"/>
                <a:gd name="T87" fmla="*/ 179 h 409"/>
                <a:gd name="T88" fmla="*/ 536 w 694"/>
                <a:gd name="T89" fmla="*/ 176 h 409"/>
                <a:gd name="T90" fmla="*/ 501 w 694"/>
                <a:gd name="T91" fmla="*/ 169 h 409"/>
                <a:gd name="T92" fmla="*/ 470 w 694"/>
                <a:gd name="T93" fmla="*/ 175 h 409"/>
                <a:gd name="T94" fmla="*/ 434 w 694"/>
                <a:gd name="T95" fmla="*/ 201 h 409"/>
                <a:gd name="T96" fmla="*/ 397 w 694"/>
                <a:gd name="T97" fmla="*/ 236 h 409"/>
                <a:gd name="T98" fmla="*/ 385 w 694"/>
                <a:gd name="T99" fmla="*/ 287 h 4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94" h="409">
                  <a:moveTo>
                    <a:pt x="385" y="287"/>
                  </a:moveTo>
                  <a:lnTo>
                    <a:pt x="395" y="307"/>
                  </a:lnTo>
                  <a:lnTo>
                    <a:pt x="409" y="317"/>
                  </a:lnTo>
                  <a:lnTo>
                    <a:pt x="435" y="326"/>
                  </a:lnTo>
                  <a:lnTo>
                    <a:pt x="457" y="339"/>
                  </a:lnTo>
                  <a:lnTo>
                    <a:pt x="480" y="336"/>
                  </a:lnTo>
                  <a:lnTo>
                    <a:pt x="516" y="331"/>
                  </a:lnTo>
                  <a:lnTo>
                    <a:pt x="543" y="338"/>
                  </a:lnTo>
                  <a:lnTo>
                    <a:pt x="563" y="351"/>
                  </a:lnTo>
                  <a:lnTo>
                    <a:pt x="570" y="365"/>
                  </a:lnTo>
                  <a:lnTo>
                    <a:pt x="553" y="374"/>
                  </a:lnTo>
                  <a:lnTo>
                    <a:pt x="530" y="383"/>
                  </a:lnTo>
                  <a:lnTo>
                    <a:pt x="493" y="396"/>
                  </a:lnTo>
                  <a:lnTo>
                    <a:pt x="464" y="409"/>
                  </a:lnTo>
                  <a:lnTo>
                    <a:pt x="428" y="406"/>
                  </a:lnTo>
                  <a:lnTo>
                    <a:pt x="398" y="405"/>
                  </a:lnTo>
                  <a:lnTo>
                    <a:pt x="375" y="403"/>
                  </a:lnTo>
                  <a:lnTo>
                    <a:pt x="303" y="395"/>
                  </a:lnTo>
                  <a:lnTo>
                    <a:pt x="276" y="383"/>
                  </a:lnTo>
                  <a:lnTo>
                    <a:pt x="246" y="374"/>
                  </a:lnTo>
                  <a:lnTo>
                    <a:pt x="231" y="368"/>
                  </a:lnTo>
                  <a:lnTo>
                    <a:pt x="211" y="364"/>
                  </a:lnTo>
                  <a:lnTo>
                    <a:pt x="190" y="356"/>
                  </a:lnTo>
                  <a:lnTo>
                    <a:pt x="174" y="352"/>
                  </a:lnTo>
                  <a:lnTo>
                    <a:pt x="157" y="346"/>
                  </a:lnTo>
                  <a:lnTo>
                    <a:pt x="141" y="345"/>
                  </a:lnTo>
                  <a:lnTo>
                    <a:pt x="120" y="342"/>
                  </a:lnTo>
                  <a:lnTo>
                    <a:pt x="91" y="344"/>
                  </a:lnTo>
                  <a:lnTo>
                    <a:pt x="70" y="348"/>
                  </a:lnTo>
                  <a:lnTo>
                    <a:pt x="51" y="351"/>
                  </a:lnTo>
                  <a:lnTo>
                    <a:pt x="32" y="349"/>
                  </a:lnTo>
                  <a:lnTo>
                    <a:pt x="11" y="345"/>
                  </a:lnTo>
                  <a:lnTo>
                    <a:pt x="0" y="343"/>
                  </a:lnTo>
                  <a:lnTo>
                    <a:pt x="8" y="328"/>
                  </a:lnTo>
                  <a:lnTo>
                    <a:pt x="16" y="313"/>
                  </a:lnTo>
                  <a:lnTo>
                    <a:pt x="27" y="285"/>
                  </a:lnTo>
                  <a:lnTo>
                    <a:pt x="26" y="244"/>
                  </a:lnTo>
                  <a:lnTo>
                    <a:pt x="27" y="223"/>
                  </a:lnTo>
                  <a:lnTo>
                    <a:pt x="31" y="181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41" y="122"/>
                  </a:lnTo>
                  <a:lnTo>
                    <a:pt x="31" y="109"/>
                  </a:lnTo>
                  <a:lnTo>
                    <a:pt x="75" y="117"/>
                  </a:lnTo>
                  <a:lnTo>
                    <a:pt x="91" y="118"/>
                  </a:lnTo>
                  <a:lnTo>
                    <a:pt x="111" y="125"/>
                  </a:lnTo>
                  <a:lnTo>
                    <a:pt x="125" y="126"/>
                  </a:lnTo>
                  <a:lnTo>
                    <a:pt x="137" y="125"/>
                  </a:lnTo>
                  <a:lnTo>
                    <a:pt x="161" y="113"/>
                  </a:lnTo>
                  <a:lnTo>
                    <a:pt x="235" y="74"/>
                  </a:lnTo>
                  <a:lnTo>
                    <a:pt x="275" y="54"/>
                  </a:lnTo>
                  <a:lnTo>
                    <a:pt x="312" y="38"/>
                  </a:lnTo>
                  <a:lnTo>
                    <a:pt x="334" y="33"/>
                  </a:lnTo>
                  <a:lnTo>
                    <a:pt x="359" y="25"/>
                  </a:lnTo>
                  <a:lnTo>
                    <a:pt x="379" y="15"/>
                  </a:lnTo>
                  <a:lnTo>
                    <a:pt x="400" y="3"/>
                  </a:lnTo>
                  <a:lnTo>
                    <a:pt x="416" y="0"/>
                  </a:lnTo>
                  <a:lnTo>
                    <a:pt x="430" y="3"/>
                  </a:lnTo>
                  <a:lnTo>
                    <a:pt x="452" y="14"/>
                  </a:lnTo>
                  <a:lnTo>
                    <a:pt x="472" y="19"/>
                  </a:lnTo>
                  <a:lnTo>
                    <a:pt x="490" y="25"/>
                  </a:lnTo>
                  <a:lnTo>
                    <a:pt x="530" y="50"/>
                  </a:lnTo>
                  <a:lnTo>
                    <a:pt x="551" y="59"/>
                  </a:lnTo>
                  <a:lnTo>
                    <a:pt x="575" y="76"/>
                  </a:lnTo>
                  <a:lnTo>
                    <a:pt x="595" y="83"/>
                  </a:lnTo>
                  <a:lnTo>
                    <a:pt x="607" y="88"/>
                  </a:lnTo>
                  <a:lnTo>
                    <a:pt x="622" y="109"/>
                  </a:lnTo>
                  <a:lnTo>
                    <a:pt x="636" y="128"/>
                  </a:lnTo>
                  <a:lnTo>
                    <a:pt x="649" y="144"/>
                  </a:lnTo>
                  <a:lnTo>
                    <a:pt x="655" y="155"/>
                  </a:lnTo>
                  <a:lnTo>
                    <a:pt x="664" y="170"/>
                  </a:lnTo>
                  <a:lnTo>
                    <a:pt x="671" y="185"/>
                  </a:lnTo>
                  <a:lnTo>
                    <a:pt x="689" y="220"/>
                  </a:lnTo>
                  <a:lnTo>
                    <a:pt x="692" y="247"/>
                  </a:lnTo>
                  <a:lnTo>
                    <a:pt x="692" y="276"/>
                  </a:lnTo>
                  <a:lnTo>
                    <a:pt x="694" y="299"/>
                  </a:lnTo>
                  <a:lnTo>
                    <a:pt x="692" y="317"/>
                  </a:lnTo>
                  <a:lnTo>
                    <a:pt x="687" y="328"/>
                  </a:lnTo>
                  <a:lnTo>
                    <a:pt x="675" y="331"/>
                  </a:lnTo>
                  <a:lnTo>
                    <a:pt x="655" y="320"/>
                  </a:lnTo>
                  <a:lnTo>
                    <a:pt x="645" y="306"/>
                  </a:lnTo>
                  <a:lnTo>
                    <a:pt x="641" y="293"/>
                  </a:lnTo>
                  <a:lnTo>
                    <a:pt x="636" y="275"/>
                  </a:lnTo>
                  <a:lnTo>
                    <a:pt x="636" y="256"/>
                  </a:lnTo>
                  <a:lnTo>
                    <a:pt x="612" y="231"/>
                  </a:lnTo>
                  <a:lnTo>
                    <a:pt x="590" y="207"/>
                  </a:lnTo>
                  <a:lnTo>
                    <a:pt x="580" y="190"/>
                  </a:lnTo>
                  <a:lnTo>
                    <a:pt x="570" y="179"/>
                  </a:lnTo>
                  <a:lnTo>
                    <a:pt x="553" y="180"/>
                  </a:lnTo>
                  <a:lnTo>
                    <a:pt x="536" y="176"/>
                  </a:lnTo>
                  <a:lnTo>
                    <a:pt x="515" y="175"/>
                  </a:lnTo>
                  <a:lnTo>
                    <a:pt x="501" y="169"/>
                  </a:lnTo>
                  <a:lnTo>
                    <a:pt x="482" y="171"/>
                  </a:lnTo>
                  <a:lnTo>
                    <a:pt x="470" y="175"/>
                  </a:lnTo>
                  <a:lnTo>
                    <a:pt x="453" y="188"/>
                  </a:lnTo>
                  <a:lnTo>
                    <a:pt x="434" y="201"/>
                  </a:lnTo>
                  <a:lnTo>
                    <a:pt x="412" y="215"/>
                  </a:lnTo>
                  <a:lnTo>
                    <a:pt x="397" y="236"/>
                  </a:lnTo>
                  <a:lnTo>
                    <a:pt x="381" y="252"/>
                  </a:lnTo>
                  <a:lnTo>
                    <a:pt x="385" y="287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2568" name="Freeform 54"/>
            <p:cNvSpPr>
              <a:spLocks/>
            </p:cNvSpPr>
            <p:nvPr/>
          </p:nvSpPr>
          <p:spPr bwMode="auto">
            <a:xfrm rot="2180584" flipH="1">
              <a:off x="1590" y="1083"/>
              <a:ext cx="111" cy="53"/>
            </a:xfrm>
            <a:custGeom>
              <a:avLst/>
              <a:gdLst>
                <a:gd name="T0" fmla="*/ 0 w 138"/>
                <a:gd name="T1" fmla="*/ 0 h 66"/>
                <a:gd name="T2" fmla="*/ 43 w 138"/>
                <a:gd name="T3" fmla="*/ 18 h 66"/>
                <a:gd name="T4" fmla="*/ 89 w 138"/>
                <a:gd name="T5" fmla="*/ 43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" h="66">
                  <a:moveTo>
                    <a:pt x="0" y="0"/>
                  </a:moveTo>
                  <a:lnTo>
                    <a:pt x="66" y="27"/>
                  </a:lnTo>
                  <a:lnTo>
                    <a:pt x="138" y="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2569" name="Freeform 55"/>
            <p:cNvSpPr>
              <a:spLocks/>
            </p:cNvSpPr>
            <p:nvPr/>
          </p:nvSpPr>
          <p:spPr bwMode="auto">
            <a:xfrm rot="3423405" flipH="1">
              <a:off x="1629" y="1374"/>
              <a:ext cx="16" cy="54"/>
            </a:xfrm>
            <a:custGeom>
              <a:avLst/>
              <a:gdLst>
                <a:gd name="T0" fmla="*/ 1 w 70"/>
                <a:gd name="T1" fmla="*/ 0 h 169"/>
                <a:gd name="T2" fmla="*/ 3 w 70"/>
                <a:gd name="T3" fmla="*/ 5 h 169"/>
                <a:gd name="T4" fmla="*/ 4 w 70"/>
                <a:gd name="T5" fmla="*/ 9 h 169"/>
                <a:gd name="T6" fmla="*/ 4 w 70"/>
                <a:gd name="T7" fmla="*/ 12 h 169"/>
                <a:gd name="T8" fmla="*/ 3 w 70"/>
                <a:gd name="T9" fmla="*/ 14 h 169"/>
                <a:gd name="T10" fmla="*/ 1 w 70"/>
                <a:gd name="T11" fmla="*/ 16 h 169"/>
                <a:gd name="T12" fmla="*/ 0 w 70"/>
                <a:gd name="T13" fmla="*/ 17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2570" name="Freeform 56"/>
            <p:cNvSpPr>
              <a:spLocks/>
            </p:cNvSpPr>
            <p:nvPr/>
          </p:nvSpPr>
          <p:spPr bwMode="auto">
            <a:xfrm rot="3012925" flipH="1">
              <a:off x="1676" y="1190"/>
              <a:ext cx="13" cy="3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4 h 93"/>
                <a:gd name="T4" fmla="*/ 1 w 50"/>
                <a:gd name="T5" fmla="*/ 7 h 93"/>
                <a:gd name="T6" fmla="*/ 2 w 50"/>
                <a:gd name="T7" fmla="*/ 10 h 93"/>
                <a:gd name="T8" fmla="*/ 3 w 50"/>
                <a:gd name="T9" fmla="*/ 1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2571" name="Freeform 57"/>
            <p:cNvSpPr>
              <a:spLocks/>
            </p:cNvSpPr>
            <p:nvPr/>
          </p:nvSpPr>
          <p:spPr bwMode="auto">
            <a:xfrm rot="3892858" flipH="1">
              <a:off x="1736" y="1271"/>
              <a:ext cx="10" cy="25"/>
            </a:xfrm>
            <a:custGeom>
              <a:avLst/>
              <a:gdLst>
                <a:gd name="T0" fmla="*/ 0 w 19"/>
                <a:gd name="T1" fmla="*/ 0 h 43"/>
                <a:gd name="T2" fmla="*/ 0 w 19"/>
                <a:gd name="T3" fmla="*/ 5 h 43"/>
                <a:gd name="T4" fmla="*/ 1 w 19"/>
                <a:gd name="T5" fmla="*/ 9 h 43"/>
                <a:gd name="T6" fmla="*/ 5 w 19"/>
                <a:gd name="T7" fmla="*/ 15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3">
                  <a:moveTo>
                    <a:pt x="0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19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grpSp>
          <p:nvGrpSpPr>
            <p:cNvPr id="22572" name="Group 58"/>
            <p:cNvGrpSpPr>
              <a:grpSpLocks/>
            </p:cNvGrpSpPr>
            <p:nvPr/>
          </p:nvGrpSpPr>
          <p:grpSpPr bwMode="auto">
            <a:xfrm rot="11405476" flipH="1">
              <a:off x="957" y="1115"/>
              <a:ext cx="261" cy="307"/>
              <a:chOff x="2457" y="2549"/>
              <a:chExt cx="557" cy="547"/>
            </a:xfrm>
          </p:grpSpPr>
          <p:sp>
            <p:nvSpPr>
              <p:cNvPr id="22575" name="Freeform 59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279 w 1112"/>
                  <a:gd name="T1" fmla="*/ 35 h 1094"/>
                  <a:gd name="T2" fmla="*/ 265 w 1112"/>
                  <a:gd name="T3" fmla="*/ 68 h 1094"/>
                  <a:gd name="T4" fmla="*/ 255 w 1112"/>
                  <a:gd name="T5" fmla="*/ 94 h 1094"/>
                  <a:gd name="T6" fmla="*/ 243 w 1112"/>
                  <a:gd name="T7" fmla="*/ 119 h 1094"/>
                  <a:gd name="T8" fmla="*/ 236 w 1112"/>
                  <a:gd name="T9" fmla="*/ 147 h 1094"/>
                  <a:gd name="T10" fmla="*/ 232 w 1112"/>
                  <a:gd name="T11" fmla="*/ 176 h 1094"/>
                  <a:gd name="T12" fmla="*/ 227 w 1112"/>
                  <a:gd name="T13" fmla="*/ 204 h 1094"/>
                  <a:gd name="T14" fmla="*/ 227 w 1112"/>
                  <a:gd name="T15" fmla="*/ 229 h 1094"/>
                  <a:gd name="T16" fmla="*/ 227 w 1112"/>
                  <a:gd name="T17" fmla="*/ 251 h 1094"/>
                  <a:gd name="T18" fmla="*/ 227 w 1112"/>
                  <a:gd name="T19" fmla="*/ 260 h 1094"/>
                  <a:gd name="T20" fmla="*/ 61 w 1112"/>
                  <a:gd name="T21" fmla="*/ 274 h 1094"/>
                  <a:gd name="T22" fmla="*/ 33 w 1112"/>
                  <a:gd name="T23" fmla="*/ 112 h 1094"/>
                  <a:gd name="T24" fmla="*/ 7 w 1112"/>
                  <a:gd name="T25" fmla="*/ 17 h 1094"/>
                  <a:gd name="T26" fmla="*/ 0 w 1112"/>
                  <a:gd name="T27" fmla="*/ 0 h 1094"/>
                  <a:gd name="T28" fmla="*/ 105 w 1112"/>
                  <a:gd name="T29" fmla="*/ 19 h 1094"/>
                  <a:gd name="T30" fmla="*/ 192 w 1112"/>
                  <a:gd name="T31" fmla="*/ 26 h 1094"/>
                  <a:gd name="T32" fmla="*/ 248 w 1112"/>
                  <a:gd name="T33" fmla="*/ 26 h 1094"/>
                  <a:gd name="T34" fmla="*/ 279 w 1112"/>
                  <a:gd name="T35" fmla="*/ 35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22576" name="Oval 60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vi-VN" altLang="vi-VN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22573" name="Freeform 61"/>
            <p:cNvSpPr>
              <a:spLocks/>
            </p:cNvSpPr>
            <p:nvPr/>
          </p:nvSpPr>
          <p:spPr bwMode="auto">
            <a:xfrm rot="8068401" flipH="1">
              <a:off x="1546" y="1379"/>
              <a:ext cx="15" cy="10"/>
            </a:xfrm>
            <a:custGeom>
              <a:avLst/>
              <a:gdLst>
                <a:gd name="T0" fmla="*/ 4 w 55"/>
                <a:gd name="T1" fmla="*/ 3 h 33"/>
                <a:gd name="T2" fmla="*/ 2 w 55"/>
                <a:gd name="T3" fmla="*/ 2 h 33"/>
                <a:gd name="T4" fmla="*/ 1 w 55"/>
                <a:gd name="T5" fmla="*/ 1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2574" name="Freeform 62"/>
            <p:cNvSpPr>
              <a:spLocks/>
            </p:cNvSpPr>
            <p:nvPr/>
          </p:nvSpPr>
          <p:spPr bwMode="auto">
            <a:xfrm rot="2668401" flipH="1">
              <a:off x="1554" y="1050"/>
              <a:ext cx="51" cy="32"/>
            </a:xfrm>
            <a:custGeom>
              <a:avLst/>
              <a:gdLst>
                <a:gd name="T0" fmla="*/ 0 w 53"/>
                <a:gd name="T1" fmla="*/ 0 h 34"/>
                <a:gd name="T2" fmla="*/ 15 w 53"/>
                <a:gd name="T3" fmla="*/ 8 h 34"/>
                <a:gd name="T4" fmla="*/ 49 w 53"/>
                <a:gd name="T5" fmla="*/ 3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100415" name="Group 63"/>
          <p:cNvGrpSpPr>
            <a:grpSpLocks/>
          </p:cNvGrpSpPr>
          <p:nvPr/>
        </p:nvGrpSpPr>
        <p:grpSpPr bwMode="auto">
          <a:xfrm>
            <a:off x="2092325" y="5105400"/>
            <a:ext cx="269875" cy="533400"/>
            <a:chOff x="2998" y="1968"/>
            <a:chExt cx="170" cy="336"/>
          </a:xfrm>
        </p:grpSpPr>
        <p:sp>
          <p:nvSpPr>
            <p:cNvPr id="22565" name="AutoShape 64"/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2566" name="AutoShape 65"/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100418" name="Group 66"/>
          <p:cNvGrpSpPr>
            <a:grpSpLocks/>
          </p:cNvGrpSpPr>
          <p:nvPr/>
        </p:nvGrpSpPr>
        <p:grpSpPr bwMode="auto">
          <a:xfrm>
            <a:off x="949325" y="5126038"/>
            <a:ext cx="269875" cy="533400"/>
            <a:chOff x="2998" y="1968"/>
            <a:chExt cx="170" cy="336"/>
          </a:xfrm>
        </p:grpSpPr>
        <p:sp>
          <p:nvSpPr>
            <p:cNvPr id="22563" name="AutoShape 67"/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2564" name="AutoShape 68"/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0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0486 C -0.14028 -0.02986 -0.23889 -0.05486 -0.28594 -0.0669 C -0.33298 -0.07894 -0.30694 -0.075 -0.32448 -0.07848 C -0.34236 -0.08172 -0.36805 -0.08704 -0.39253 -0.08658 C -0.41701 -0.08588 -0.44913 -0.08056 -0.47239 -0.07408 C -0.49548 -0.0676 -0.51285 -0.0581 -0.53142 -0.04746 C -0.55 -0.03681 -0.56979 -0.02037 -0.58368 -0.00996 C -0.59757 2.96296E-6 -0.6033 0.0037 -0.61423 0.01342 C -0.62517 0.02338 -0.62882 0.02384 -0.64878 0.04884 C -0.66858 0.07384 -0.71233 0.13264 -0.73333 0.16296 C -0.75451 0.19328 -0.76545 0.21574 -0.77483 0.23148 C -0.78437 0.24722 -0.78715 0.25162 -0.79028 0.2574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31" y="9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9028 0.25741 C -0.79462 0.23981 -0.79896 0.22245 -0.80139 0.21273 C -0.8033 0.20208 -0.79844 0.20208 -0.80434 0.19629 C -0.80955 0.18935 -0.82413 0.17592 -0.83351 0.17454 C -0.84305 0.17338 -0.85347 0.18079 -0.86111 0.18403 C -0.86771 0.18796 -0.87031 0.18403 -0.87812 0.19305 C -0.88541 0.20162 -0.89913 0.22917 -0.90469 0.23958 C -0.91094 0.24954 -0.91232 0.25208 -0.91267 0.25579 " pathEditMode="relative" rAng="286762" ptsTypes="aaaaaaaa">
                                      <p:cBhvr>
                                        <p:cTn id="13" dur="2000" fill="hold"/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395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/>
      <p:bldP spid="1003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2"/>
          <p:cNvSpPr>
            <a:spLocks noChangeArrowheads="1"/>
          </p:cNvSpPr>
          <p:nvPr/>
        </p:nvSpPr>
        <p:spPr bwMode="auto">
          <a:xfrm>
            <a:off x="4156075" y="838200"/>
            <a:ext cx="2286000" cy="21336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555" name="Rectangle 3" descr="Blue tissue paper"/>
          <p:cNvSpPr>
            <a:spLocks noChangeArrowheads="1"/>
          </p:cNvSpPr>
          <p:nvPr/>
        </p:nvSpPr>
        <p:spPr bwMode="auto">
          <a:xfrm>
            <a:off x="533400" y="2971800"/>
            <a:ext cx="2438400" cy="3581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685800" y="4800600"/>
            <a:ext cx="838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76767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 rot="10800000" flipH="1">
            <a:off x="969963" y="5126038"/>
            <a:ext cx="228600" cy="533400"/>
            <a:chOff x="2998" y="1968"/>
            <a:chExt cx="170" cy="336"/>
          </a:xfrm>
        </p:grpSpPr>
        <p:sp>
          <p:nvSpPr>
            <p:cNvPr id="23608" name="AutoShape 6"/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3609" name="AutoShape 7"/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sp>
        <p:nvSpPr>
          <p:cNvPr id="96264" name="Oval 8"/>
          <p:cNvSpPr>
            <a:spLocks noChangeArrowheads="1"/>
          </p:cNvSpPr>
          <p:nvPr/>
        </p:nvSpPr>
        <p:spPr bwMode="auto">
          <a:xfrm>
            <a:off x="5791200" y="914400"/>
            <a:ext cx="2286000" cy="21336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96265" name="AutoShape 9"/>
          <p:cNvSpPr>
            <a:spLocks noChangeArrowheads="1"/>
          </p:cNvSpPr>
          <p:nvPr/>
        </p:nvSpPr>
        <p:spPr bwMode="auto">
          <a:xfrm>
            <a:off x="990600" y="3429000"/>
            <a:ext cx="304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600">
              <a:solidFill>
                <a:srgbClr val="000000"/>
              </a:solidFill>
            </a:endParaRPr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2133600" y="3429000"/>
            <a:ext cx="304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600">
              <a:solidFill>
                <a:srgbClr val="000000"/>
              </a:solidFill>
            </a:endParaRPr>
          </a:p>
        </p:txBody>
      </p:sp>
      <p:sp>
        <p:nvSpPr>
          <p:cNvPr id="23561" name="AutoShape 11"/>
          <p:cNvSpPr>
            <a:spLocks noChangeArrowheads="1"/>
          </p:cNvSpPr>
          <p:nvPr/>
        </p:nvSpPr>
        <p:spPr bwMode="auto">
          <a:xfrm>
            <a:off x="1828800" y="4800600"/>
            <a:ext cx="838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76767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562" name="AutoShape 12"/>
          <p:cNvSpPr>
            <a:spLocks noChangeArrowheads="1"/>
          </p:cNvSpPr>
          <p:nvPr/>
        </p:nvSpPr>
        <p:spPr bwMode="auto">
          <a:xfrm>
            <a:off x="2133600" y="5105400"/>
            <a:ext cx="228600" cy="533400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563" name="AutoShape 13"/>
          <p:cNvSpPr>
            <a:spLocks noChangeArrowheads="1"/>
          </p:cNvSpPr>
          <p:nvPr/>
        </p:nvSpPr>
        <p:spPr bwMode="auto">
          <a:xfrm>
            <a:off x="2112963" y="5105400"/>
            <a:ext cx="228600" cy="5334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D5FFEA">
                  <a:alpha val="67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3564" name="Group 14"/>
          <p:cNvGrpSpPr>
            <a:grpSpLocks/>
          </p:cNvGrpSpPr>
          <p:nvPr/>
        </p:nvGrpSpPr>
        <p:grpSpPr bwMode="auto">
          <a:xfrm>
            <a:off x="2403475" y="5299075"/>
            <a:ext cx="152400" cy="152400"/>
            <a:chOff x="1514" y="3338"/>
            <a:chExt cx="96" cy="96"/>
          </a:xfrm>
        </p:grpSpPr>
        <p:sp>
          <p:nvSpPr>
            <p:cNvPr id="23606" name="Oval 15"/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3607" name="Oval 16"/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23565" name="Group 17"/>
          <p:cNvGrpSpPr>
            <a:grpSpLocks/>
          </p:cNvGrpSpPr>
          <p:nvPr/>
        </p:nvGrpSpPr>
        <p:grpSpPr bwMode="auto">
          <a:xfrm>
            <a:off x="1925638" y="5299075"/>
            <a:ext cx="152400" cy="152400"/>
            <a:chOff x="1514" y="3338"/>
            <a:chExt cx="96" cy="96"/>
          </a:xfrm>
        </p:grpSpPr>
        <p:sp>
          <p:nvSpPr>
            <p:cNvPr id="23604" name="Oval 18"/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3605" name="Oval 19"/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23566" name="Group 20"/>
          <p:cNvGrpSpPr>
            <a:grpSpLocks/>
          </p:cNvGrpSpPr>
          <p:nvPr/>
        </p:nvGrpSpPr>
        <p:grpSpPr bwMode="auto">
          <a:xfrm>
            <a:off x="796925" y="5292725"/>
            <a:ext cx="152400" cy="152400"/>
            <a:chOff x="1514" y="3338"/>
            <a:chExt cx="96" cy="96"/>
          </a:xfrm>
        </p:grpSpPr>
        <p:sp>
          <p:nvSpPr>
            <p:cNvPr id="23602" name="Oval 21"/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3603" name="Oval 22"/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23567" name="Group 23"/>
          <p:cNvGrpSpPr>
            <a:grpSpLocks/>
          </p:cNvGrpSpPr>
          <p:nvPr/>
        </p:nvGrpSpPr>
        <p:grpSpPr bwMode="auto">
          <a:xfrm>
            <a:off x="1281113" y="5299075"/>
            <a:ext cx="152400" cy="152400"/>
            <a:chOff x="1514" y="3338"/>
            <a:chExt cx="96" cy="96"/>
          </a:xfrm>
        </p:grpSpPr>
        <p:sp>
          <p:nvSpPr>
            <p:cNvPr id="23600" name="Oval 24"/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3601" name="Oval 25"/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sp>
        <p:nvSpPr>
          <p:cNvPr id="23568" name="Line 26"/>
          <p:cNvSpPr>
            <a:spLocks noChangeShapeType="1"/>
          </p:cNvSpPr>
          <p:nvPr/>
        </p:nvSpPr>
        <p:spPr bwMode="auto">
          <a:xfrm flipV="1">
            <a:off x="6948488" y="290513"/>
            <a:ext cx="0" cy="990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569" name="Line 27"/>
          <p:cNvSpPr>
            <a:spLocks noChangeShapeType="1"/>
          </p:cNvSpPr>
          <p:nvPr/>
        </p:nvSpPr>
        <p:spPr bwMode="auto">
          <a:xfrm>
            <a:off x="5348288" y="304800"/>
            <a:ext cx="635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570" name="Line 28"/>
          <p:cNvSpPr>
            <a:spLocks noChangeShapeType="1"/>
          </p:cNvSpPr>
          <p:nvPr/>
        </p:nvSpPr>
        <p:spPr bwMode="auto">
          <a:xfrm>
            <a:off x="381000" y="304800"/>
            <a:ext cx="8001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571" name="Line 29"/>
          <p:cNvSpPr>
            <a:spLocks noChangeShapeType="1"/>
          </p:cNvSpPr>
          <p:nvPr/>
        </p:nvSpPr>
        <p:spPr bwMode="auto">
          <a:xfrm>
            <a:off x="381000" y="533400"/>
            <a:ext cx="800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572" name="Line 30"/>
          <p:cNvSpPr>
            <a:spLocks noChangeShapeType="1"/>
          </p:cNvSpPr>
          <p:nvPr/>
        </p:nvSpPr>
        <p:spPr bwMode="auto">
          <a:xfrm flipV="1">
            <a:off x="1828800" y="533400"/>
            <a:ext cx="0" cy="2286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573" name="Line 31"/>
          <p:cNvSpPr>
            <a:spLocks noChangeShapeType="1"/>
          </p:cNvSpPr>
          <p:nvPr/>
        </p:nvSpPr>
        <p:spPr bwMode="auto">
          <a:xfrm flipV="1">
            <a:off x="1676400" y="685800"/>
            <a:ext cx="0" cy="213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574" name="Line 32"/>
          <p:cNvSpPr>
            <a:spLocks noChangeShapeType="1"/>
          </p:cNvSpPr>
          <p:nvPr/>
        </p:nvSpPr>
        <p:spPr bwMode="auto">
          <a:xfrm>
            <a:off x="1676400" y="685800"/>
            <a:ext cx="3581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3575" name="Group 33"/>
          <p:cNvGrpSpPr>
            <a:grpSpLocks/>
          </p:cNvGrpSpPr>
          <p:nvPr/>
        </p:nvGrpSpPr>
        <p:grpSpPr bwMode="auto">
          <a:xfrm>
            <a:off x="5029200" y="1217613"/>
            <a:ext cx="585788" cy="915987"/>
            <a:chOff x="3168" y="694"/>
            <a:chExt cx="369" cy="577"/>
          </a:xfrm>
        </p:grpSpPr>
        <p:sp>
          <p:nvSpPr>
            <p:cNvPr id="23595" name="Oval 34"/>
            <p:cNvSpPr>
              <a:spLocks noChangeArrowheads="1"/>
            </p:cNvSpPr>
            <p:nvPr/>
          </p:nvSpPr>
          <p:spPr bwMode="auto"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grpSp>
          <p:nvGrpSpPr>
            <p:cNvPr id="23596" name="Group 35"/>
            <p:cNvGrpSpPr>
              <a:grpSpLocks/>
            </p:cNvGrpSpPr>
            <p:nvPr/>
          </p:nvGrpSpPr>
          <p:grpSpPr bwMode="auto">
            <a:xfrm>
              <a:off x="3168" y="720"/>
              <a:ext cx="369" cy="551"/>
              <a:chOff x="3168" y="720"/>
              <a:chExt cx="369" cy="551"/>
            </a:xfrm>
          </p:grpSpPr>
          <p:sp>
            <p:nvSpPr>
              <p:cNvPr id="23597" name="Litebulb"/>
              <p:cNvSpPr>
                <a:spLocks noEditPoints="1" noChangeArrowheads="1"/>
              </p:cNvSpPr>
              <p:nvPr/>
            </p:nvSpPr>
            <p:spPr bwMode="auto">
              <a:xfrm rot="10800000">
                <a:off x="3168" y="755"/>
                <a:ext cx="369" cy="516"/>
              </a:xfrm>
              <a:custGeom>
                <a:avLst/>
                <a:gdLst>
                  <a:gd name="T0" fmla="*/ 3 w 21600"/>
                  <a:gd name="T1" fmla="*/ 0 h 21600"/>
                  <a:gd name="T2" fmla="*/ 6 w 21600"/>
                  <a:gd name="T3" fmla="*/ 4 h 21600"/>
                  <a:gd name="T4" fmla="*/ 0 w 21600"/>
                  <a:gd name="T5" fmla="*/ 4 h 21600"/>
                  <a:gd name="T6" fmla="*/ 3 w 21600"/>
                  <a:gd name="T7" fmla="*/ 1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71 w 21600"/>
                  <a:gd name="T13" fmla="*/ 2177 h 21600"/>
                  <a:gd name="T14" fmla="*/ 18263 w 21600"/>
                  <a:gd name="T15" fmla="*/ 92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96293" name="AutoShape 37"/>
              <p:cNvSpPr>
                <a:spLocks noChangeArrowheads="1"/>
              </p:cNvSpPr>
              <p:nvPr/>
            </p:nvSpPr>
            <p:spPr bwMode="auto">
              <a:xfrm rot="27000000">
                <a:off x="3273" y="749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294" name="AutoShape 38"/>
              <p:cNvSpPr>
                <a:spLocks noChangeArrowheads="1"/>
              </p:cNvSpPr>
              <p:nvPr/>
            </p:nvSpPr>
            <p:spPr bwMode="auto">
              <a:xfrm rot="27000000">
                <a:off x="3270" y="727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3576" name="Group 39"/>
          <p:cNvGrpSpPr>
            <a:grpSpLocks/>
          </p:cNvGrpSpPr>
          <p:nvPr/>
        </p:nvGrpSpPr>
        <p:grpSpPr bwMode="auto">
          <a:xfrm>
            <a:off x="6629400" y="1219200"/>
            <a:ext cx="585788" cy="915988"/>
            <a:chOff x="3168" y="694"/>
            <a:chExt cx="369" cy="577"/>
          </a:xfrm>
        </p:grpSpPr>
        <p:sp>
          <p:nvSpPr>
            <p:cNvPr id="23590" name="Oval 40"/>
            <p:cNvSpPr>
              <a:spLocks noChangeArrowheads="1"/>
            </p:cNvSpPr>
            <p:nvPr/>
          </p:nvSpPr>
          <p:spPr bwMode="auto"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grpSp>
          <p:nvGrpSpPr>
            <p:cNvPr id="23591" name="Group 41"/>
            <p:cNvGrpSpPr>
              <a:grpSpLocks/>
            </p:cNvGrpSpPr>
            <p:nvPr/>
          </p:nvGrpSpPr>
          <p:grpSpPr bwMode="auto">
            <a:xfrm>
              <a:off x="3168" y="720"/>
              <a:ext cx="369" cy="551"/>
              <a:chOff x="3168" y="720"/>
              <a:chExt cx="369" cy="551"/>
            </a:xfrm>
          </p:grpSpPr>
          <p:sp>
            <p:nvSpPr>
              <p:cNvPr id="23592" name="Litebulb"/>
              <p:cNvSpPr>
                <a:spLocks noEditPoints="1" noChangeArrowheads="1"/>
              </p:cNvSpPr>
              <p:nvPr/>
            </p:nvSpPr>
            <p:spPr bwMode="auto">
              <a:xfrm rot="10800000">
                <a:off x="3168" y="755"/>
                <a:ext cx="369" cy="516"/>
              </a:xfrm>
              <a:custGeom>
                <a:avLst/>
                <a:gdLst>
                  <a:gd name="T0" fmla="*/ 3 w 21600"/>
                  <a:gd name="T1" fmla="*/ 0 h 21600"/>
                  <a:gd name="T2" fmla="*/ 6 w 21600"/>
                  <a:gd name="T3" fmla="*/ 4 h 21600"/>
                  <a:gd name="T4" fmla="*/ 0 w 21600"/>
                  <a:gd name="T5" fmla="*/ 4 h 21600"/>
                  <a:gd name="T6" fmla="*/ 3 w 21600"/>
                  <a:gd name="T7" fmla="*/ 1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71 w 21600"/>
                  <a:gd name="T13" fmla="*/ 2177 h 21600"/>
                  <a:gd name="T14" fmla="*/ 18263 w 21600"/>
                  <a:gd name="T15" fmla="*/ 92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96299" name="AutoShape 43"/>
              <p:cNvSpPr>
                <a:spLocks noChangeArrowheads="1"/>
              </p:cNvSpPr>
              <p:nvPr/>
            </p:nvSpPr>
            <p:spPr bwMode="auto">
              <a:xfrm rot="27000000">
                <a:off x="3275" y="750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300" name="AutoShape 44"/>
              <p:cNvSpPr>
                <a:spLocks noChangeArrowheads="1"/>
              </p:cNvSpPr>
              <p:nvPr/>
            </p:nvSpPr>
            <p:spPr bwMode="auto">
              <a:xfrm rot="27000000">
                <a:off x="3271" y="728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577" name="Line 45"/>
          <p:cNvSpPr>
            <a:spLocks noChangeShapeType="1"/>
          </p:cNvSpPr>
          <p:nvPr/>
        </p:nvSpPr>
        <p:spPr bwMode="auto">
          <a:xfrm>
            <a:off x="5264150" y="685800"/>
            <a:ext cx="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578" name="Line 46"/>
          <p:cNvSpPr>
            <a:spLocks noChangeShapeType="1"/>
          </p:cNvSpPr>
          <p:nvPr/>
        </p:nvSpPr>
        <p:spPr bwMode="auto">
          <a:xfrm flipV="1">
            <a:off x="2001838" y="823913"/>
            <a:ext cx="0" cy="19954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579" name="Line 47"/>
          <p:cNvSpPr>
            <a:spLocks noChangeShapeType="1"/>
          </p:cNvSpPr>
          <p:nvPr/>
        </p:nvSpPr>
        <p:spPr bwMode="auto">
          <a:xfrm>
            <a:off x="1981200" y="838200"/>
            <a:ext cx="487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580" name="Line 48"/>
          <p:cNvSpPr>
            <a:spLocks noChangeShapeType="1"/>
          </p:cNvSpPr>
          <p:nvPr/>
        </p:nvSpPr>
        <p:spPr bwMode="auto">
          <a:xfrm>
            <a:off x="6858000" y="838200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581" name="Oval 49"/>
          <p:cNvSpPr>
            <a:spLocks noChangeArrowheads="1"/>
          </p:cNvSpPr>
          <p:nvPr/>
        </p:nvSpPr>
        <p:spPr bwMode="auto">
          <a:xfrm>
            <a:off x="5313363" y="2635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582" name="Oval 50"/>
          <p:cNvSpPr>
            <a:spLocks noChangeArrowheads="1"/>
          </p:cNvSpPr>
          <p:nvPr/>
        </p:nvSpPr>
        <p:spPr bwMode="auto">
          <a:xfrm>
            <a:off x="6913563" y="2492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583" name="Oval 51"/>
          <p:cNvSpPr>
            <a:spLocks noChangeArrowheads="1"/>
          </p:cNvSpPr>
          <p:nvPr/>
        </p:nvSpPr>
        <p:spPr bwMode="auto">
          <a:xfrm>
            <a:off x="1787525" y="4921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96308" name="Group 52"/>
          <p:cNvGrpSpPr>
            <a:grpSpLocks/>
          </p:cNvGrpSpPr>
          <p:nvPr/>
        </p:nvGrpSpPr>
        <p:grpSpPr bwMode="auto">
          <a:xfrm>
            <a:off x="2092325" y="5105400"/>
            <a:ext cx="269875" cy="533400"/>
            <a:chOff x="2998" y="1968"/>
            <a:chExt cx="170" cy="336"/>
          </a:xfrm>
        </p:grpSpPr>
        <p:sp>
          <p:nvSpPr>
            <p:cNvPr id="23588" name="AutoShape 53"/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3589" name="AutoShape 54"/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96311" name="Group 55"/>
          <p:cNvGrpSpPr>
            <a:grpSpLocks/>
          </p:cNvGrpSpPr>
          <p:nvPr/>
        </p:nvGrpSpPr>
        <p:grpSpPr bwMode="auto">
          <a:xfrm>
            <a:off x="949325" y="5126038"/>
            <a:ext cx="269875" cy="533400"/>
            <a:chOff x="2998" y="1968"/>
            <a:chExt cx="170" cy="336"/>
          </a:xfrm>
        </p:grpSpPr>
        <p:sp>
          <p:nvSpPr>
            <p:cNvPr id="23586" name="AutoShape 56"/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3587" name="AutoShape 57"/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12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  <p:bldP spid="962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Oval 2"/>
          <p:cNvSpPr>
            <a:spLocks noChangeArrowheads="1"/>
          </p:cNvSpPr>
          <p:nvPr/>
        </p:nvSpPr>
        <p:spPr bwMode="auto">
          <a:xfrm>
            <a:off x="4156075" y="838200"/>
            <a:ext cx="2286000" cy="21336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79" name="Rectangle 3" descr="Blue tissue paper"/>
          <p:cNvSpPr>
            <a:spLocks noChangeArrowheads="1"/>
          </p:cNvSpPr>
          <p:nvPr/>
        </p:nvSpPr>
        <p:spPr bwMode="auto">
          <a:xfrm>
            <a:off x="533400" y="2971800"/>
            <a:ext cx="2438400" cy="3581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685800" y="4800600"/>
            <a:ext cx="838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76767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 rot="10800000" flipH="1">
            <a:off x="969963" y="5126038"/>
            <a:ext cx="228600" cy="533400"/>
            <a:chOff x="2998" y="1968"/>
            <a:chExt cx="170" cy="336"/>
          </a:xfrm>
        </p:grpSpPr>
        <p:sp>
          <p:nvSpPr>
            <p:cNvPr id="24632" name="AutoShape 6"/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4633" name="AutoShape 7"/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5791200" y="914400"/>
            <a:ext cx="2286000" cy="21336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97289" name="AutoShape 9"/>
          <p:cNvSpPr>
            <a:spLocks noChangeArrowheads="1"/>
          </p:cNvSpPr>
          <p:nvPr/>
        </p:nvSpPr>
        <p:spPr bwMode="auto">
          <a:xfrm>
            <a:off x="990600" y="3429000"/>
            <a:ext cx="304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600">
              <a:solidFill>
                <a:srgbClr val="000000"/>
              </a:solidFill>
            </a:endParaRPr>
          </a:p>
        </p:txBody>
      </p:sp>
      <p:sp>
        <p:nvSpPr>
          <p:cNvPr id="97290" name="AutoShape 10"/>
          <p:cNvSpPr>
            <a:spLocks noChangeArrowheads="1"/>
          </p:cNvSpPr>
          <p:nvPr/>
        </p:nvSpPr>
        <p:spPr bwMode="auto">
          <a:xfrm>
            <a:off x="2133600" y="3429000"/>
            <a:ext cx="304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600">
              <a:solidFill>
                <a:srgbClr val="000000"/>
              </a:solidFill>
            </a:endParaRPr>
          </a:p>
        </p:txBody>
      </p:sp>
      <p:sp>
        <p:nvSpPr>
          <p:cNvPr id="24585" name="AutoShape 11"/>
          <p:cNvSpPr>
            <a:spLocks noChangeArrowheads="1"/>
          </p:cNvSpPr>
          <p:nvPr/>
        </p:nvSpPr>
        <p:spPr bwMode="auto">
          <a:xfrm>
            <a:off x="1828800" y="4800600"/>
            <a:ext cx="838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76767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86" name="AutoShape 12"/>
          <p:cNvSpPr>
            <a:spLocks noChangeArrowheads="1"/>
          </p:cNvSpPr>
          <p:nvPr/>
        </p:nvSpPr>
        <p:spPr bwMode="auto">
          <a:xfrm>
            <a:off x="2133600" y="5105400"/>
            <a:ext cx="228600" cy="533400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87" name="AutoShape 13"/>
          <p:cNvSpPr>
            <a:spLocks noChangeArrowheads="1"/>
          </p:cNvSpPr>
          <p:nvPr/>
        </p:nvSpPr>
        <p:spPr bwMode="auto">
          <a:xfrm>
            <a:off x="2112963" y="5105400"/>
            <a:ext cx="228600" cy="5334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D5FFEA">
                  <a:alpha val="67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4588" name="Group 14"/>
          <p:cNvGrpSpPr>
            <a:grpSpLocks/>
          </p:cNvGrpSpPr>
          <p:nvPr/>
        </p:nvGrpSpPr>
        <p:grpSpPr bwMode="auto">
          <a:xfrm>
            <a:off x="2403475" y="5299075"/>
            <a:ext cx="152400" cy="152400"/>
            <a:chOff x="1514" y="3338"/>
            <a:chExt cx="96" cy="96"/>
          </a:xfrm>
        </p:grpSpPr>
        <p:sp>
          <p:nvSpPr>
            <p:cNvPr id="24630" name="Oval 15"/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4631" name="Oval 16"/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24589" name="Group 17"/>
          <p:cNvGrpSpPr>
            <a:grpSpLocks/>
          </p:cNvGrpSpPr>
          <p:nvPr/>
        </p:nvGrpSpPr>
        <p:grpSpPr bwMode="auto">
          <a:xfrm>
            <a:off x="1925638" y="5299075"/>
            <a:ext cx="152400" cy="152400"/>
            <a:chOff x="1514" y="3338"/>
            <a:chExt cx="96" cy="96"/>
          </a:xfrm>
        </p:grpSpPr>
        <p:sp>
          <p:nvSpPr>
            <p:cNvPr id="24628" name="Oval 18"/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4629" name="Oval 19"/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24590" name="Group 20"/>
          <p:cNvGrpSpPr>
            <a:grpSpLocks/>
          </p:cNvGrpSpPr>
          <p:nvPr/>
        </p:nvGrpSpPr>
        <p:grpSpPr bwMode="auto">
          <a:xfrm>
            <a:off x="796925" y="5292725"/>
            <a:ext cx="152400" cy="152400"/>
            <a:chOff x="1514" y="3338"/>
            <a:chExt cx="96" cy="96"/>
          </a:xfrm>
        </p:grpSpPr>
        <p:sp>
          <p:nvSpPr>
            <p:cNvPr id="24626" name="Oval 21"/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4627" name="Oval 22"/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24591" name="Group 23"/>
          <p:cNvGrpSpPr>
            <a:grpSpLocks/>
          </p:cNvGrpSpPr>
          <p:nvPr/>
        </p:nvGrpSpPr>
        <p:grpSpPr bwMode="auto">
          <a:xfrm>
            <a:off x="1281113" y="5299075"/>
            <a:ext cx="152400" cy="152400"/>
            <a:chOff x="1514" y="3338"/>
            <a:chExt cx="96" cy="96"/>
          </a:xfrm>
        </p:grpSpPr>
        <p:sp>
          <p:nvSpPr>
            <p:cNvPr id="24624" name="Oval 24"/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4625" name="Oval 25"/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sp>
        <p:nvSpPr>
          <p:cNvPr id="24592" name="Line 26"/>
          <p:cNvSpPr>
            <a:spLocks noChangeShapeType="1"/>
          </p:cNvSpPr>
          <p:nvPr/>
        </p:nvSpPr>
        <p:spPr bwMode="auto">
          <a:xfrm flipV="1">
            <a:off x="6948488" y="290513"/>
            <a:ext cx="0" cy="990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3" name="Line 27"/>
          <p:cNvSpPr>
            <a:spLocks noChangeShapeType="1"/>
          </p:cNvSpPr>
          <p:nvPr/>
        </p:nvSpPr>
        <p:spPr bwMode="auto">
          <a:xfrm>
            <a:off x="5348288" y="304800"/>
            <a:ext cx="635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4" name="Line 28"/>
          <p:cNvSpPr>
            <a:spLocks noChangeShapeType="1"/>
          </p:cNvSpPr>
          <p:nvPr/>
        </p:nvSpPr>
        <p:spPr bwMode="auto">
          <a:xfrm>
            <a:off x="381000" y="304800"/>
            <a:ext cx="8001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5" name="Line 29"/>
          <p:cNvSpPr>
            <a:spLocks noChangeShapeType="1"/>
          </p:cNvSpPr>
          <p:nvPr/>
        </p:nvSpPr>
        <p:spPr bwMode="auto">
          <a:xfrm>
            <a:off x="381000" y="533400"/>
            <a:ext cx="800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6" name="Line 30"/>
          <p:cNvSpPr>
            <a:spLocks noChangeShapeType="1"/>
          </p:cNvSpPr>
          <p:nvPr/>
        </p:nvSpPr>
        <p:spPr bwMode="auto">
          <a:xfrm flipV="1">
            <a:off x="1828800" y="533400"/>
            <a:ext cx="0" cy="2286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7" name="Line 31"/>
          <p:cNvSpPr>
            <a:spLocks noChangeShapeType="1"/>
          </p:cNvSpPr>
          <p:nvPr/>
        </p:nvSpPr>
        <p:spPr bwMode="auto">
          <a:xfrm flipV="1">
            <a:off x="1676400" y="685800"/>
            <a:ext cx="0" cy="213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8" name="Line 32"/>
          <p:cNvSpPr>
            <a:spLocks noChangeShapeType="1"/>
          </p:cNvSpPr>
          <p:nvPr/>
        </p:nvSpPr>
        <p:spPr bwMode="auto">
          <a:xfrm>
            <a:off x="1676400" y="685800"/>
            <a:ext cx="3581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4599" name="Group 33"/>
          <p:cNvGrpSpPr>
            <a:grpSpLocks/>
          </p:cNvGrpSpPr>
          <p:nvPr/>
        </p:nvGrpSpPr>
        <p:grpSpPr bwMode="auto">
          <a:xfrm>
            <a:off x="5029200" y="1217613"/>
            <a:ext cx="585788" cy="915987"/>
            <a:chOff x="3168" y="694"/>
            <a:chExt cx="369" cy="577"/>
          </a:xfrm>
        </p:grpSpPr>
        <p:sp>
          <p:nvSpPr>
            <p:cNvPr id="24619" name="Oval 34"/>
            <p:cNvSpPr>
              <a:spLocks noChangeArrowheads="1"/>
            </p:cNvSpPr>
            <p:nvPr/>
          </p:nvSpPr>
          <p:spPr bwMode="auto"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grpSp>
          <p:nvGrpSpPr>
            <p:cNvPr id="24620" name="Group 35"/>
            <p:cNvGrpSpPr>
              <a:grpSpLocks/>
            </p:cNvGrpSpPr>
            <p:nvPr/>
          </p:nvGrpSpPr>
          <p:grpSpPr bwMode="auto">
            <a:xfrm>
              <a:off x="3168" y="720"/>
              <a:ext cx="369" cy="551"/>
              <a:chOff x="3168" y="720"/>
              <a:chExt cx="369" cy="551"/>
            </a:xfrm>
          </p:grpSpPr>
          <p:sp>
            <p:nvSpPr>
              <p:cNvPr id="24621" name="Litebulb"/>
              <p:cNvSpPr>
                <a:spLocks noEditPoints="1" noChangeArrowheads="1"/>
              </p:cNvSpPr>
              <p:nvPr/>
            </p:nvSpPr>
            <p:spPr bwMode="auto">
              <a:xfrm rot="10800000">
                <a:off x="3168" y="755"/>
                <a:ext cx="369" cy="516"/>
              </a:xfrm>
              <a:custGeom>
                <a:avLst/>
                <a:gdLst>
                  <a:gd name="T0" fmla="*/ 3 w 21600"/>
                  <a:gd name="T1" fmla="*/ 0 h 21600"/>
                  <a:gd name="T2" fmla="*/ 6 w 21600"/>
                  <a:gd name="T3" fmla="*/ 4 h 21600"/>
                  <a:gd name="T4" fmla="*/ 0 w 21600"/>
                  <a:gd name="T5" fmla="*/ 4 h 21600"/>
                  <a:gd name="T6" fmla="*/ 3 w 21600"/>
                  <a:gd name="T7" fmla="*/ 1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71 w 21600"/>
                  <a:gd name="T13" fmla="*/ 2177 h 21600"/>
                  <a:gd name="T14" fmla="*/ 18263 w 21600"/>
                  <a:gd name="T15" fmla="*/ 92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97317" name="AutoShape 37"/>
              <p:cNvSpPr>
                <a:spLocks noChangeArrowheads="1"/>
              </p:cNvSpPr>
              <p:nvPr/>
            </p:nvSpPr>
            <p:spPr bwMode="auto">
              <a:xfrm rot="27000000">
                <a:off x="3273" y="749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318" name="AutoShape 38"/>
              <p:cNvSpPr>
                <a:spLocks noChangeArrowheads="1"/>
              </p:cNvSpPr>
              <p:nvPr/>
            </p:nvSpPr>
            <p:spPr bwMode="auto">
              <a:xfrm rot="27000000">
                <a:off x="3270" y="727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4600" name="Group 39"/>
          <p:cNvGrpSpPr>
            <a:grpSpLocks/>
          </p:cNvGrpSpPr>
          <p:nvPr/>
        </p:nvGrpSpPr>
        <p:grpSpPr bwMode="auto">
          <a:xfrm>
            <a:off x="6629400" y="1219200"/>
            <a:ext cx="585788" cy="915988"/>
            <a:chOff x="3168" y="694"/>
            <a:chExt cx="369" cy="577"/>
          </a:xfrm>
        </p:grpSpPr>
        <p:sp>
          <p:nvSpPr>
            <p:cNvPr id="24614" name="Oval 40"/>
            <p:cNvSpPr>
              <a:spLocks noChangeArrowheads="1"/>
            </p:cNvSpPr>
            <p:nvPr/>
          </p:nvSpPr>
          <p:spPr bwMode="auto"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grpSp>
          <p:nvGrpSpPr>
            <p:cNvPr id="24615" name="Group 41"/>
            <p:cNvGrpSpPr>
              <a:grpSpLocks/>
            </p:cNvGrpSpPr>
            <p:nvPr/>
          </p:nvGrpSpPr>
          <p:grpSpPr bwMode="auto">
            <a:xfrm>
              <a:off x="3168" y="720"/>
              <a:ext cx="369" cy="551"/>
              <a:chOff x="3168" y="720"/>
              <a:chExt cx="369" cy="551"/>
            </a:xfrm>
          </p:grpSpPr>
          <p:sp>
            <p:nvSpPr>
              <p:cNvPr id="24616" name="Litebulb"/>
              <p:cNvSpPr>
                <a:spLocks noEditPoints="1" noChangeArrowheads="1"/>
              </p:cNvSpPr>
              <p:nvPr/>
            </p:nvSpPr>
            <p:spPr bwMode="auto">
              <a:xfrm rot="10800000">
                <a:off x="3168" y="755"/>
                <a:ext cx="369" cy="516"/>
              </a:xfrm>
              <a:custGeom>
                <a:avLst/>
                <a:gdLst>
                  <a:gd name="T0" fmla="*/ 3 w 21600"/>
                  <a:gd name="T1" fmla="*/ 0 h 21600"/>
                  <a:gd name="T2" fmla="*/ 6 w 21600"/>
                  <a:gd name="T3" fmla="*/ 4 h 21600"/>
                  <a:gd name="T4" fmla="*/ 0 w 21600"/>
                  <a:gd name="T5" fmla="*/ 4 h 21600"/>
                  <a:gd name="T6" fmla="*/ 3 w 21600"/>
                  <a:gd name="T7" fmla="*/ 1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71 w 21600"/>
                  <a:gd name="T13" fmla="*/ 2177 h 21600"/>
                  <a:gd name="T14" fmla="*/ 18263 w 21600"/>
                  <a:gd name="T15" fmla="*/ 92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97323" name="AutoShape 43"/>
              <p:cNvSpPr>
                <a:spLocks noChangeArrowheads="1"/>
              </p:cNvSpPr>
              <p:nvPr/>
            </p:nvSpPr>
            <p:spPr bwMode="auto">
              <a:xfrm rot="27000000">
                <a:off x="3275" y="750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324" name="AutoShape 44"/>
              <p:cNvSpPr>
                <a:spLocks noChangeArrowheads="1"/>
              </p:cNvSpPr>
              <p:nvPr/>
            </p:nvSpPr>
            <p:spPr bwMode="auto">
              <a:xfrm rot="27000000">
                <a:off x="3271" y="728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601" name="Line 45"/>
          <p:cNvSpPr>
            <a:spLocks noChangeShapeType="1"/>
          </p:cNvSpPr>
          <p:nvPr/>
        </p:nvSpPr>
        <p:spPr bwMode="auto">
          <a:xfrm>
            <a:off x="5264150" y="685800"/>
            <a:ext cx="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602" name="Line 46"/>
          <p:cNvSpPr>
            <a:spLocks noChangeShapeType="1"/>
          </p:cNvSpPr>
          <p:nvPr/>
        </p:nvSpPr>
        <p:spPr bwMode="auto">
          <a:xfrm flipV="1">
            <a:off x="2001838" y="823913"/>
            <a:ext cx="0" cy="19954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603" name="Line 47"/>
          <p:cNvSpPr>
            <a:spLocks noChangeShapeType="1"/>
          </p:cNvSpPr>
          <p:nvPr/>
        </p:nvSpPr>
        <p:spPr bwMode="auto">
          <a:xfrm>
            <a:off x="1981200" y="838200"/>
            <a:ext cx="487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604" name="Line 48"/>
          <p:cNvSpPr>
            <a:spLocks noChangeShapeType="1"/>
          </p:cNvSpPr>
          <p:nvPr/>
        </p:nvSpPr>
        <p:spPr bwMode="auto">
          <a:xfrm>
            <a:off x="6858000" y="838200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605" name="Oval 49"/>
          <p:cNvSpPr>
            <a:spLocks noChangeArrowheads="1"/>
          </p:cNvSpPr>
          <p:nvPr/>
        </p:nvSpPr>
        <p:spPr bwMode="auto">
          <a:xfrm>
            <a:off x="5313363" y="2635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606" name="Oval 50"/>
          <p:cNvSpPr>
            <a:spLocks noChangeArrowheads="1"/>
          </p:cNvSpPr>
          <p:nvPr/>
        </p:nvSpPr>
        <p:spPr bwMode="auto">
          <a:xfrm>
            <a:off x="6913563" y="2492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607" name="Oval 51"/>
          <p:cNvSpPr>
            <a:spLocks noChangeArrowheads="1"/>
          </p:cNvSpPr>
          <p:nvPr/>
        </p:nvSpPr>
        <p:spPr bwMode="auto">
          <a:xfrm>
            <a:off x="1787525" y="4921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97332" name="Group 52"/>
          <p:cNvGrpSpPr>
            <a:grpSpLocks/>
          </p:cNvGrpSpPr>
          <p:nvPr/>
        </p:nvGrpSpPr>
        <p:grpSpPr bwMode="auto">
          <a:xfrm>
            <a:off x="2092325" y="5105400"/>
            <a:ext cx="269875" cy="533400"/>
            <a:chOff x="2998" y="1968"/>
            <a:chExt cx="170" cy="336"/>
          </a:xfrm>
        </p:grpSpPr>
        <p:sp>
          <p:nvSpPr>
            <p:cNvPr id="24612" name="AutoShape 53"/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4613" name="AutoShape 54"/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97335" name="Group 55"/>
          <p:cNvGrpSpPr>
            <a:grpSpLocks/>
          </p:cNvGrpSpPr>
          <p:nvPr/>
        </p:nvGrpSpPr>
        <p:grpSpPr bwMode="auto">
          <a:xfrm>
            <a:off x="949325" y="5126038"/>
            <a:ext cx="269875" cy="533400"/>
            <a:chOff x="2998" y="1968"/>
            <a:chExt cx="170" cy="336"/>
          </a:xfrm>
        </p:grpSpPr>
        <p:sp>
          <p:nvSpPr>
            <p:cNvPr id="24610" name="AutoShape 56"/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4611" name="AutoShape 57"/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4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nimBg="1"/>
      <p:bldP spid="972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2"/>
          <p:cNvSpPr>
            <a:spLocks noChangeArrowheads="1"/>
          </p:cNvSpPr>
          <p:nvPr/>
        </p:nvSpPr>
        <p:spPr bwMode="auto">
          <a:xfrm>
            <a:off x="4156075" y="838200"/>
            <a:ext cx="2286000" cy="21336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603" name="Rectangle 3" descr="Blue tissue paper"/>
          <p:cNvSpPr>
            <a:spLocks noChangeArrowheads="1"/>
          </p:cNvSpPr>
          <p:nvPr/>
        </p:nvSpPr>
        <p:spPr bwMode="auto">
          <a:xfrm>
            <a:off x="533400" y="2971800"/>
            <a:ext cx="2438400" cy="3581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685800" y="4800600"/>
            <a:ext cx="838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76767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 rot="10800000" flipH="1">
            <a:off x="969963" y="5126038"/>
            <a:ext cx="228600" cy="533400"/>
            <a:chOff x="2998" y="1968"/>
            <a:chExt cx="170" cy="336"/>
          </a:xfrm>
        </p:grpSpPr>
        <p:sp>
          <p:nvSpPr>
            <p:cNvPr id="25656" name="AutoShape 6"/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5657" name="AutoShape 7"/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sp>
        <p:nvSpPr>
          <p:cNvPr id="98312" name="Oval 8"/>
          <p:cNvSpPr>
            <a:spLocks noChangeArrowheads="1"/>
          </p:cNvSpPr>
          <p:nvPr/>
        </p:nvSpPr>
        <p:spPr bwMode="auto">
          <a:xfrm>
            <a:off x="5791200" y="914400"/>
            <a:ext cx="2286000" cy="21336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990600" y="3429000"/>
            <a:ext cx="304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600">
              <a:solidFill>
                <a:srgbClr val="000000"/>
              </a:solidFill>
            </a:endParaRPr>
          </a:p>
        </p:txBody>
      </p:sp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2133600" y="3429000"/>
            <a:ext cx="304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600">
              <a:solidFill>
                <a:srgbClr val="000000"/>
              </a:solidFill>
            </a:endParaRPr>
          </a:p>
        </p:txBody>
      </p:sp>
      <p:sp>
        <p:nvSpPr>
          <p:cNvPr id="25609" name="AutoShape 11"/>
          <p:cNvSpPr>
            <a:spLocks noChangeArrowheads="1"/>
          </p:cNvSpPr>
          <p:nvPr/>
        </p:nvSpPr>
        <p:spPr bwMode="auto">
          <a:xfrm>
            <a:off x="1828800" y="4800600"/>
            <a:ext cx="838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76767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610" name="AutoShape 12"/>
          <p:cNvSpPr>
            <a:spLocks noChangeArrowheads="1"/>
          </p:cNvSpPr>
          <p:nvPr/>
        </p:nvSpPr>
        <p:spPr bwMode="auto">
          <a:xfrm>
            <a:off x="2133600" y="5105400"/>
            <a:ext cx="228600" cy="533400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611" name="AutoShape 13"/>
          <p:cNvSpPr>
            <a:spLocks noChangeArrowheads="1"/>
          </p:cNvSpPr>
          <p:nvPr/>
        </p:nvSpPr>
        <p:spPr bwMode="auto">
          <a:xfrm>
            <a:off x="2112963" y="5105400"/>
            <a:ext cx="228600" cy="5334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D5FFEA">
                  <a:alpha val="67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5612" name="Group 14"/>
          <p:cNvGrpSpPr>
            <a:grpSpLocks/>
          </p:cNvGrpSpPr>
          <p:nvPr/>
        </p:nvGrpSpPr>
        <p:grpSpPr bwMode="auto">
          <a:xfrm>
            <a:off x="2403475" y="5299075"/>
            <a:ext cx="152400" cy="152400"/>
            <a:chOff x="1514" y="3338"/>
            <a:chExt cx="96" cy="96"/>
          </a:xfrm>
        </p:grpSpPr>
        <p:sp>
          <p:nvSpPr>
            <p:cNvPr id="25654" name="Oval 15"/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5655" name="Oval 16"/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25613" name="Group 17"/>
          <p:cNvGrpSpPr>
            <a:grpSpLocks/>
          </p:cNvGrpSpPr>
          <p:nvPr/>
        </p:nvGrpSpPr>
        <p:grpSpPr bwMode="auto">
          <a:xfrm>
            <a:off x="1925638" y="5299075"/>
            <a:ext cx="152400" cy="152400"/>
            <a:chOff x="1514" y="3338"/>
            <a:chExt cx="96" cy="96"/>
          </a:xfrm>
        </p:grpSpPr>
        <p:sp>
          <p:nvSpPr>
            <p:cNvPr id="25652" name="Oval 18"/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5653" name="Oval 19"/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25614" name="Group 20"/>
          <p:cNvGrpSpPr>
            <a:grpSpLocks/>
          </p:cNvGrpSpPr>
          <p:nvPr/>
        </p:nvGrpSpPr>
        <p:grpSpPr bwMode="auto">
          <a:xfrm>
            <a:off x="796925" y="5292725"/>
            <a:ext cx="152400" cy="152400"/>
            <a:chOff x="1514" y="3338"/>
            <a:chExt cx="96" cy="96"/>
          </a:xfrm>
        </p:grpSpPr>
        <p:sp>
          <p:nvSpPr>
            <p:cNvPr id="25650" name="Oval 21"/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5651" name="Oval 22"/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25615" name="Group 23"/>
          <p:cNvGrpSpPr>
            <a:grpSpLocks/>
          </p:cNvGrpSpPr>
          <p:nvPr/>
        </p:nvGrpSpPr>
        <p:grpSpPr bwMode="auto">
          <a:xfrm>
            <a:off x="1281113" y="5299075"/>
            <a:ext cx="152400" cy="152400"/>
            <a:chOff x="1514" y="3338"/>
            <a:chExt cx="96" cy="96"/>
          </a:xfrm>
        </p:grpSpPr>
        <p:sp>
          <p:nvSpPr>
            <p:cNvPr id="25648" name="Oval 24"/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5649" name="Oval 25"/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sp>
        <p:nvSpPr>
          <p:cNvPr id="25616" name="Line 26"/>
          <p:cNvSpPr>
            <a:spLocks noChangeShapeType="1"/>
          </p:cNvSpPr>
          <p:nvPr/>
        </p:nvSpPr>
        <p:spPr bwMode="auto">
          <a:xfrm flipV="1">
            <a:off x="6948488" y="290513"/>
            <a:ext cx="0" cy="990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617" name="Line 27"/>
          <p:cNvSpPr>
            <a:spLocks noChangeShapeType="1"/>
          </p:cNvSpPr>
          <p:nvPr/>
        </p:nvSpPr>
        <p:spPr bwMode="auto">
          <a:xfrm>
            <a:off x="5348288" y="304800"/>
            <a:ext cx="635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618" name="Line 28"/>
          <p:cNvSpPr>
            <a:spLocks noChangeShapeType="1"/>
          </p:cNvSpPr>
          <p:nvPr/>
        </p:nvSpPr>
        <p:spPr bwMode="auto">
          <a:xfrm>
            <a:off x="381000" y="304800"/>
            <a:ext cx="8001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619" name="Line 29"/>
          <p:cNvSpPr>
            <a:spLocks noChangeShapeType="1"/>
          </p:cNvSpPr>
          <p:nvPr/>
        </p:nvSpPr>
        <p:spPr bwMode="auto">
          <a:xfrm>
            <a:off x="381000" y="533400"/>
            <a:ext cx="800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620" name="Line 30"/>
          <p:cNvSpPr>
            <a:spLocks noChangeShapeType="1"/>
          </p:cNvSpPr>
          <p:nvPr/>
        </p:nvSpPr>
        <p:spPr bwMode="auto">
          <a:xfrm flipV="1">
            <a:off x="1828800" y="533400"/>
            <a:ext cx="0" cy="2286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621" name="Line 31"/>
          <p:cNvSpPr>
            <a:spLocks noChangeShapeType="1"/>
          </p:cNvSpPr>
          <p:nvPr/>
        </p:nvSpPr>
        <p:spPr bwMode="auto">
          <a:xfrm flipV="1">
            <a:off x="1676400" y="685800"/>
            <a:ext cx="0" cy="213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622" name="Line 32"/>
          <p:cNvSpPr>
            <a:spLocks noChangeShapeType="1"/>
          </p:cNvSpPr>
          <p:nvPr/>
        </p:nvSpPr>
        <p:spPr bwMode="auto">
          <a:xfrm>
            <a:off x="1676400" y="685800"/>
            <a:ext cx="3581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5623" name="Group 33"/>
          <p:cNvGrpSpPr>
            <a:grpSpLocks/>
          </p:cNvGrpSpPr>
          <p:nvPr/>
        </p:nvGrpSpPr>
        <p:grpSpPr bwMode="auto">
          <a:xfrm>
            <a:off x="5029200" y="1217613"/>
            <a:ext cx="585788" cy="915987"/>
            <a:chOff x="3168" y="694"/>
            <a:chExt cx="369" cy="577"/>
          </a:xfrm>
        </p:grpSpPr>
        <p:sp>
          <p:nvSpPr>
            <p:cNvPr id="25643" name="Oval 34"/>
            <p:cNvSpPr>
              <a:spLocks noChangeArrowheads="1"/>
            </p:cNvSpPr>
            <p:nvPr/>
          </p:nvSpPr>
          <p:spPr bwMode="auto"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grpSp>
          <p:nvGrpSpPr>
            <p:cNvPr id="25644" name="Group 35"/>
            <p:cNvGrpSpPr>
              <a:grpSpLocks/>
            </p:cNvGrpSpPr>
            <p:nvPr/>
          </p:nvGrpSpPr>
          <p:grpSpPr bwMode="auto">
            <a:xfrm>
              <a:off x="3168" y="720"/>
              <a:ext cx="369" cy="551"/>
              <a:chOff x="3168" y="720"/>
              <a:chExt cx="369" cy="551"/>
            </a:xfrm>
          </p:grpSpPr>
          <p:sp>
            <p:nvSpPr>
              <p:cNvPr id="25645" name="Litebulb"/>
              <p:cNvSpPr>
                <a:spLocks noEditPoints="1" noChangeArrowheads="1"/>
              </p:cNvSpPr>
              <p:nvPr/>
            </p:nvSpPr>
            <p:spPr bwMode="auto">
              <a:xfrm rot="10800000">
                <a:off x="3168" y="755"/>
                <a:ext cx="369" cy="516"/>
              </a:xfrm>
              <a:custGeom>
                <a:avLst/>
                <a:gdLst>
                  <a:gd name="T0" fmla="*/ 3 w 21600"/>
                  <a:gd name="T1" fmla="*/ 0 h 21600"/>
                  <a:gd name="T2" fmla="*/ 6 w 21600"/>
                  <a:gd name="T3" fmla="*/ 4 h 21600"/>
                  <a:gd name="T4" fmla="*/ 0 w 21600"/>
                  <a:gd name="T5" fmla="*/ 4 h 21600"/>
                  <a:gd name="T6" fmla="*/ 3 w 21600"/>
                  <a:gd name="T7" fmla="*/ 1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71 w 21600"/>
                  <a:gd name="T13" fmla="*/ 2177 h 21600"/>
                  <a:gd name="T14" fmla="*/ 18263 w 21600"/>
                  <a:gd name="T15" fmla="*/ 92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98341" name="AutoShape 37"/>
              <p:cNvSpPr>
                <a:spLocks noChangeArrowheads="1"/>
              </p:cNvSpPr>
              <p:nvPr/>
            </p:nvSpPr>
            <p:spPr bwMode="auto">
              <a:xfrm rot="27000000">
                <a:off x="3273" y="749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2" name="AutoShape 38"/>
              <p:cNvSpPr>
                <a:spLocks noChangeArrowheads="1"/>
              </p:cNvSpPr>
              <p:nvPr/>
            </p:nvSpPr>
            <p:spPr bwMode="auto">
              <a:xfrm rot="27000000">
                <a:off x="3270" y="727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5624" name="Group 39"/>
          <p:cNvGrpSpPr>
            <a:grpSpLocks/>
          </p:cNvGrpSpPr>
          <p:nvPr/>
        </p:nvGrpSpPr>
        <p:grpSpPr bwMode="auto">
          <a:xfrm>
            <a:off x="6629400" y="1219200"/>
            <a:ext cx="585788" cy="915988"/>
            <a:chOff x="3168" y="694"/>
            <a:chExt cx="369" cy="577"/>
          </a:xfrm>
        </p:grpSpPr>
        <p:sp>
          <p:nvSpPr>
            <p:cNvPr id="25638" name="Oval 40"/>
            <p:cNvSpPr>
              <a:spLocks noChangeArrowheads="1"/>
            </p:cNvSpPr>
            <p:nvPr/>
          </p:nvSpPr>
          <p:spPr bwMode="auto"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grpSp>
          <p:nvGrpSpPr>
            <p:cNvPr id="25639" name="Group 41"/>
            <p:cNvGrpSpPr>
              <a:grpSpLocks/>
            </p:cNvGrpSpPr>
            <p:nvPr/>
          </p:nvGrpSpPr>
          <p:grpSpPr bwMode="auto">
            <a:xfrm>
              <a:off x="3168" y="720"/>
              <a:ext cx="369" cy="551"/>
              <a:chOff x="3168" y="720"/>
              <a:chExt cx="369" cy="551"/>
            </a:xfrm>
          </p:grpSpPr>
          <p:sp>
            <p:nvSpPr>
              <p:cNvPr id="25640" name="Litebulb"/>
              <p:cNvSpPr>
                <a:spLocks noEditPoints="1" noChangeArrowheads="1"/>
              </p:cNvSpPr>
              <p:nvPr/>
            </p:nvSpPr>
            <p:spPr bwMode="auto">
              <a:xfrm rot="10800000">
                <a:off x="3168" y="755"/>
                <a:ext cx="369" cy="516"/>
              </a:xfrm>
              <a:custGeom>
                <a:avLst/>
                <a:gdLst>
                  <a:gd name="T0" fmla="*/ 3 w 21600"/>
                  <a:gd name="T1" fmla="*/ 0 h 21600"/>
                  <a:gd name="T2" fmla="*/ 6 w 21600"/>
                  <a:gd name="T3" fmla="*/ 4 h 21600"/>
                  <a:gd name="T4" fmla="*/ 0 w 21600"/>
                  <a:gd name="T5" fmla="*/ 4 h 21600"/>
                  <a:gd name="T6" fmla="*/ 3 w 21600"/>
                  <a:gd name="T7" fmla="*/ 1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71 w 21600"/>
                  <a:gd name="T13" fmla="*/ 2177 h 21600"/>
                  <a:gd name="T14" fmla="*/ 18263 w 21600"/>
                  <a:gd name="T15" fmla="*/ 92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98347" name="AutoShape 43"/>
              <p:cNvSpPr>
                <a:spLocks noChangeArrowheads="1"/>
              </p:cNvSpPr>
              <p:nvPr/>
            </p:nvSpPr>
            <p:spPr bwMode="auto">
              <a:xfrm rot="27000000">
                <a:off x="3275" y="750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348" name="AutoShape 44"/>
              <p:cNvSpPr>
                <a:spLocks noChangeArrowheads="1"/>
              </p:cNvSpPr>
              <p:nvPr/>
            </p:nvSpPr>
            <p:spPr bwMode="auto">
              <a:xfrm rot="27000000">
                <a:off x="3271" y="728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625" name="Line 45"/>
          <p:cNvSpPr>
            <a:spLocks noChangeShapeType="1"/>
          </p:cNvSpPr>
          <p:nvPr/>
        </p:nvSpPr>
        <p:spPr bwMode="auto">
          <a:xfrm>
            <a:off x="5264150" y="685800"/>
            <a:ext cx="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626" name="Line 46"/>
          <p:cNvSpPr>
            <a:spLocks noChangeShapeType="1"/>
          </p:cNvSpPr>
          <p:nvPr/>
        </p:nvSpPr>
        <p:spPr bwMode="auto">
          <a:xfrm flipV="1">
            <a:off x="2001838" y="823913"/>
            <a:ext cx="0" cy="19954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627" name="Line 47"/>
          <p:cNvSpPr>
            <a:spLocks noChangeShapeType="1"/>
          </p:cNvSpPr>
          <p:nvPr/>
        </p:nvSpPr>
        <p:spPr bwMode="auto">
          <a:xfrm>
            <a:off x="1981200" y="838200"/>
            <a:ext cx="487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628" name="Line 48"/>
          <p:cNvSpPr>
            <a:spLocks noChangeShapeType="1"/>
          </p:cNvSpPr>
          <p:nvPr/>
        </p:nvSpPr>
        <p:spPr bwMode="auto">
          <a:xfrm>
            <a:off x="6858000" y="838200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629" name="Oval 49"/>
          <p:cNvSpPr>
            <a:spLocks noChangeArrowheads="1"/>
          </p:cNvSpPr>
          <p:nvPr/>
        </p:nvSpPr>
        <p:spPr bwMode="auto">
          <a:xfrm>
            <a:off x="5313363" y="2635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630" name="Oval 50"/>
          <p:cNvSpPr>
            <a:spLocks noChangeArrowheads="1"/>
          </p:cNvSpPr>
          <p:nvPr/>
        </p:nvSpPr>
        <p:spPr bwMode="auto">
          <a:xfrm>
            <a:off x="6913563" y="2492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631" name="Oval 51"/>
          <p:cNvSpPr>
            <a:spLocks noChangeArrowheads="1"/>
          </p:cNvSpPr>
          <p:nvPr/>
        </p:nvSpPr>
        <p:spPr bwMode="auto">
          <a:xfrm>
            <a:off x="1787525" y="4921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98356" name="Group 52"/>
          <p:cNvGrpSpPr>
            <a:grpSpLocks/>
          </p:cNvGrpSpPr>
          <p:nvPr/>
        </p:nvGrpSpPr>
        <p:grpSpPr bwMode="auto">
          <a:xfrm>
            <a:off x="2092325" y="5105400"/>
            <a:ext cx="269875" cy="533400"/>
            <a:chOff x="2998" y="1968"/>
            <a:chExt cx="170" cy="336"/>
          </a:xfrm>
        </p:grpSpPr>
        <p:sp>
          <p:nvSpPr>
            <p:cNvPr id="25636" name="AutoShape 53"/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5637" name="AutoShape 54"/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98359" name="Group 55"/>
          <p:cNvGrpSpPr>
            <a:grpSpLocks/>
          </p:cNvGrpSpPr>
          <p:nvPr/>
        </p:nvGrpSpPr>
        <p:grpSpPr bwMode="auto">
          <a:xfrm>
            <a:off x="949325" y="5126038"/>
            <a:ext cx="269875" cy="533400"/>
            <a:chOff x="2998" y="1968"/>
            <a:chExt cx="170" cy="336"/>
          </a:xfrm>
        </p:grpSpPr>
        <p:sp>
          <p:nvSpPr>
            <p:cNvPr id="25634" name="AutoShape 56"/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5635" name="AutoShape 57"/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  <p:bldP spid="983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</a:rPr>
              <a:t>Nội</a:t>
            </a:r>
            <a:r>
              <a:rPr lang="en-US" b="1" dirty="0" smtClean="0">
                <a:solidFill>
                  <a:srgbClr val="FF0000"/>
                </a:solidFill>
              </a:rPr>
              <a:t> dung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thực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hành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en-US" sz="3600" b="1" dirty="0" err="1" smtClean="0"/>
              <a:t>Lập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bảng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dự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trù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vật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liệu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thiết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lựa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chọn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dụng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cụ</a:t>
            </a:r>
            <a:endParaRPr lang="en-US" sz="3600" b="1" dirty="0" smtClean="0"/>
          </a:p>
          <a:p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sơ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lắp</a:t>
            </a:r>
            <a:r>
              <a:rPr lang="en-US" sz="3600" dirty="0" smtClean="0"/>
              <a:t> </a:t>
            </a:r>
            <a:r>
              <a:rPr lang="en-US" sz="3600" dirty="0" err="1" smtClean="0"/>
              <a:t>đặt</a:t>
            </a:r>
            <a:r>
              <a:rPr lang="en-US" sz="3600" dirty="0" smtClean="0"/>
              <a:t> (</a:t>
            </a:r>
            <a:r>
              <a:rPr lang="en-US" sz="3600" dirty="0" err="1" smtClean="0"/>
              <a:t>hình</a:t>
            </a:r>
            <a:r>
              <a:rPr lang="en-US" sz="3600" dirty="0" smtClean="0"/>
              <a:t> 8 -1/</a:t>
            </a:r>
            <a:r>
              <a:rPr lang="en-US" sz="3600" dirty="0" err="1" smtClean="0"/>
              <a:t>SGK</a:t>
            </a:r>
            <a:r>
              <a:rPr lang="en-US" sz="3600" dirty="0" smtClean="0"/>
              <a:t> tr.37), </a:t>
            </a:r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lập</a:t>
            </a:r>
            <a:r>
              <a:rPr lang="en-US" sz="3600" dirty="0" smtClean="0"/>
              <a:t> </a:t>
            </a:r>
            <a:r>
              <a:rPr lang="en-US" sz="3600" dirty="0" err="1" smtClean="0"/>
              <a:t>bản</a:t>
            </a:r>
            <a:r>
              <a:rPr lang="en-US" sz="3600" dirty="0" smtClean="0"/>
              <a:t> </a:t>
            </a:r>
            <a:r>
              <a:rPr lang="en-US" sz="3600" dirty="0" err="1" smtClean="0"/>
              <a:t>dự</a:t>
            </a:r>
            <a:r>
              <a:rPr lang="en-US" sz="3600" dirty="0" smtClean="0"/>
              <a:t> </a:t>
            </a:r>
            <a:r>
              <a:rPr lang="en-US" sz="3600" dirty="0" err="1" smtClean="0"/>
              <a:t>trù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liệu</a:t>
            </a:r>
            <a:r>
              <a:rPr lang="en-US" sz="3600" dirty="0" smtClean="0"/>
              <a:t>, </a:t>
            </a:r>
            <a:r>
              <a:rPr lang="en-US" sz="3600" dirty="0" err="1" smtClean="0"/>
              <a:t>thiết</a:t>
            </a:r>
            <a:r>
              <a:rPr lang="en-US" sz="3600" dirty="0" smtClean="0"/>
              <a:t> </a:t>
            </a:r>
            <a:r>
              <a:rPr lang="en-US" sz="3600" dirty="0" err="1" smtClean="0"/>
              <a:t>bị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lựa</a:t>
            </a:r>
            <a:r>
              <a:rPr lang="en-US" sz="3600" dirty="0" smtClean="0"/>
              <a:t> </a:t>
            </a:r>
            <a:r>
              <a:rPr lang="en-US" sz="3600" dirty="0" err="1" smtClean="0"/>
              <a:t>chọn</a:t>
            </a:r>
            <a:r>
              <a:rPr lang="en-US" sz="3600" dirty="0" smtClean="0"/>
              <a:t> </a:t>
            </a:r>
            <a:r>
              <a:rPr lang="en-US" sz="3600" dirty="0" err="1" smtClean="0"/>
              <a:t>dụng</a:t>
            </a:r>
            <a:r>
              <a:rPr lang="en-US" sz="3600" dirty="0" smtClean="0"/>
              <a:t> </a:t>
            </a:r>
            <a:r>
              <a:rPr lang="en-US" sz="3600" dirty="0" err="1" smtClean="0"/>
              <a:t>cụ</a:t>
            </a:r>
            <a:r>
              <a:rPr lang="en-US" sz="3600" dirty="0" smtClean="0"/>
              <a:t> </a:t>
            </a:r>
            <a:r>
              <a:rPr lang="en-US" sz="3600" dirty="0" err="1" smtClean="0"/>
              <a:t>vào</a:t>
            </a:r>
            <a:r>
              <a:rPr lang="en-US" sz="3600" dirty="0" smtClean="0"/>
              <a:t> </a:t>
            </a:r>
            <a:r>
              <a:rPr lang="en-US" sz="3600" dirty="0" err="1" smtClean="0"/>
              <a:t>bảng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4571997"/>
            <a:ext cx="3238500" cy="18192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26" y="4571997"/>
            <a:ext cx="3238500" cy="18192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4544957"/>
            <a:ext cx="3238500" cy="18192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4312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9665"/>
            <a:ext cx="8229600" cy="1143000"/>
          </a:xfr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</a:rPr>
              <a:t>Bảng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dự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trù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9a3 - nhóm 01 (NK: 2015 - 2016)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034150"/>
              </p:ext>
            </p:extLst>
          </p:nvPr>
        </p:nvGraphicFramePr>
        <p:xfrm>
          <a:off x="0" y="1219200"/>
          <a:ext cx="9143999" cy="54101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34061"/>
                <a:gridCol w="4321430"/>
                <a:gridCol w="1360484"/>
                <a:gridCol w="2728024"/>
              </a:tblGrid>
              <a:tr h="514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Tên dụng cụ, vật liệu và thiết bị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Số lượng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Yêu cầu kĩ thuật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895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....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Kìm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điện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Kìm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tuốt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dây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Dao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nhỏ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Tua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vít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Khoan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điện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Bút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thử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điện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Bóng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đèn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tròn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Đui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vi-V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đè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Phích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cắm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vi-V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đ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iện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Công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tắc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cực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Bảng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điện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Cầu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chì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....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Có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cách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điện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Có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cách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điện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Có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cách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điện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Có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cách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điện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Có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cách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điện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60W _ 220V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0,6m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...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62000" y="1752600"/>
            <a:ext cx="4267200" cy="4876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1752600"/>
            <a:ext cx="2743200" cy="4876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200" y="1752600"/>
            <a:ext cx="1371600" cy="4876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752600"/>
            <a:ext cx="762000" cy="4876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T19,20,21_Bài 8: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Thực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hành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Lắp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mạch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điện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hai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công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tắc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hai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cực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điều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khiển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hai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đèn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(T3)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381000"/>
            <a:ext cx="5334000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NGHỆ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9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</a:rPr>
              <a:t>Nội</a:t>
            </a:r>
            <a:r>
              <a:rPr lang="en-US" b="1" dirty="0" smtClean="0">
                <a:solidFill>
                  <a:srgbClr val="FF0000"/>
                </a:solidFill>
              </a:rPr>
              <a:t> dung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thực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hành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6357" y="1981200"/>
            <a:ext cx="8229600" cy="1371600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n-US" sz="4000" b="1" dirty="0" err="1" smtClean="0"/>
              <a:t>Lắp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đặt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mạch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điện</a:t>
            </a:r>
            <a:endParaRPr lang="en-US" sz="4000" b="1" dirty="0" smtClean="0"/>
          </a:p>
          <a:p>
            <a:r>
              <a:rPr lang="en-US" sz="4000" dirty="0" err="1" smtClean="0">
                <a:solidFill>
                  <a:srgbClr val="7030A0"/>
                </a:solidFill>
              </a:rPr>
              <a:t>Hãy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nêu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quy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trình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lắp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đặt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mạch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điện</a:t>
            </a:r>
            <a:r>
              <a:rPr lang="en-US" sz="4000" dirty="0" smtClean="0">
                <a:solidFill>
                  <a:srgbClr val="7030A0"/>
                </a:solidFill>
              </a:rPr>
              <a:t>.</a:t>
            </a: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36357" y="4037013"/>
            <a:ext cx="1368425" cy="1511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>
                <a:solidFill>
                  <a:srgbClr val="003399"/>
                </a:solidFill>
                <a:cs typeface="Arial" charset="0"/>
              </a:rPr>
              <a:t>Vạch dấu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163557" y="4037013"/>
            <a:ext cx="1368425" cy="1511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>
                <a:solidFill>
                  <a:srgbClr val="003399"/>
                </a:solidFill>
                <a:cs typeface="Arial" charset="0"/>
              </a:rPr>
              <a:t>Khoan lỗ 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890757" y="4038600"/>
            <a:ext cx="1368425" cy="1511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>
                <a:solidFill>
                  <a:srgbClr val="003399"/>
                </a:solidFill>
                <a:cs typeface="Arial" charset="0"/>
              </a:rPr>
              <a:t>Lắp</a:t>
            </a:r>
          </a:p>
          <a:p>
            <a:pPr algn="ctr"/>
            <a:r>
              <a:rPr lang="en-US" sz="2400" b="1">
                <a:solidFill>
                  <a:srgbClr val="003399"/>
                </a:solidFill>
                <a:cs typeface="Arial" charset="0"/>
              </a:rPr>
              <a:t>TBĐ</a:t>
            </a:r>
          </a:p>
          <a:p>
            <a:pPr algn="ctr"/>
            <a:r>
              <a:rPr lang="en-US" sz="2400" b="1">
                <a:solidFill>
                  <a:srgbClr val="003399"/>
                </a:solidFill>
                <a:cs typeface="Arial" charset="0"/>
              </a:rPr>
              <a:t>vào BĐ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5619544" y="4037013"/>
            <a:ext cx="1368425" cy="1511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>
                <a:solidFill>
                  <a:srgbClr val="003399"/>
                </a:solidFill>
                <a:cs typeface="Arial" charset="0"/>
              </a:rPr>
              <a:t>Nối dây </a:t>
            </a:r>
          </a:p>
          <a:p>
            <a:pPr algn="ctr"/>
            <a:r>
              <a:rPr lang="en-US" sz="2400" b="1">
                <a:solidFill>
                  <a:srgbClr val="003399"/>
                </a:solidFill>
                <a:cs typeface="Arial" charset="0"/>
              </a:rPr>
              <a:t>mạch điện</a:t>
            </a:r>
          </a:p>
          <a:p>
            <a:pPr algn="ctr"/>
            <a:endParaRPr lang="en-US" sz="2400" b="1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7348332" y="4037013"/>
            <a:ext cx="1368425" cy="1511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>
                <a:solidFill>
                  <a:srgbClr val="003399"/>
                </a:solidFill>
                <a:cs typeface="Arial" charset="0"/>
              </a:rPr>
              <a:t>Kiểm tra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36357" y="4038600"/>
            <a:ext cx="1368425" cy="1511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7000" dirty="0">
                <a:solidFill>
                  <a:srgbClr val="FF0000"/>
                </a:solidFill>
                <a:cs typeface="Arial" charset="0"/>
              </a:rPr>
              <a:t>?</a:t>
            </a: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2163557" y="4038600"/>
            <a:ext cx="1368425" cy="1511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7000" dirty="0">
                <a:solidFill>
                  <a:srgbClr val="FF0000"/>
                </a:solidFill>
                <a:cs typeface="Arial" charset="0"/>
              </a:rPr>
              <a:t>?</a:t>
            </a: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3892344" y="4038600"/>
            <a:ext cx="1368425" cy="1511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7000">
                <a:solidFill>
                  <a:srgbClr val="FF0000"/>
                </a:solidFill>
                <a:cs typeface="Arial" charset="0"/>
              </a:rPr>
              <a:t>?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5619544" y="4038600"/>
            <a:ext cx="1368425" cy="1511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7000" dirty="0">
                <a:solidFill>
                  <a:srgbClr val="FF0000"/>
                </a:solidFill>
                <a:cs typeface="Arial" charset="0"/>
              </a:rPr>
              <a:t>?</a:t>
            </a: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7348332" y="4038600"/>
            <a:ext cx="1368425" cy="1511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7000" dirty="0">
                <a:solidFill>
                  <a:srgbClr val="FF0000"/>
                </a:solidFill>
                <a:cs typeface="Arial" charset="0"/>
              </a:rPr>
              <a:t>?</a:t>
            </a: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1803194" y="4756150"/>
            <a:ext cx="360363" cy="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3531982" y="4756150"/>
            <a:ext cx="360362" cy="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5260769" y="4756150"/>
            <a:ext cx="360363" cy="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6987969" y="4756150"/>
            <a:ext cx="360363" cy="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</a:rPr>
              <a:t>Mục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tiêu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4000" dirty="0" smtClean="0"/>
          </a:p>
          <a:p>
            <a:pPr algn="just"/>
            <a:r>
              <a:rPr lang="en-US" sz="4000" dirty="0" err="1" smtClean="0"/>
              <a:t>Vẽ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</a:t>
            </a:r>
            <a:r>
              <a:rPr lang="en-US" sz="4000" dirty="0" err="1" smtClean="0"/>
              <a:t>sơ</a:t>
            </a:r>
            <a:r>
              <a:rPr lang="en-US" sz="4000" dirty="0" smtClean="0"/>
              <a:t> </a:t>
            </a:r>
            <a:r>
              <a:rPr lang="en-US" sz="4000" dirty="0" err="1" smtClean="0"/>
              <a:t>đồ</a:t>
            </a:r>
            <a:r>
              <a:rPr lang="en-US" sz="4000" dirty="0" smtClean="0"/>
              <a:t> </a:t>
            </a:r>
            <a:r>
              <a:rPr lang="en-US" sz="4000" dirty="0" err="1" smtClean="0"/>
              <a:t>lắp</a:t>
            </a:r>
            <a:r>
              <a:rPr lang="en-US" sz="4000" dirty="0" smtClean="0"/>
              <a:t> </a:t>
            </a:r>
            <a:r>
              <a:rPr lang="en-US" sz="4000" dirty="0" err="1" smtClean="0"/>
              <a:t>đặt</a:t>
            </a:r>
            <a:r>
              <a:rPr lang="en-US" sz="4000" dirty="0" smtClean="0"/>
              <a:t> </a:t>
            </a:r>
            <a:r>
              <a:rPr lang="en-US" sz="4000" dirty="0" err="1" smtClean="0"/>
              <a:t>mạch</a:t>
            </a:r>
            <a:r>
              <a:rPr lang="en-US" sz="4000" dirty="0" smtClean="0"/>
              <a:t> </a:t>
            </a:r>
            <a:r>
              <a:rPr lang="en-US" sz="4000" dirty="0" err="1" smtClean="0"/>
              <a:t>điện</a:t>
            </a:r>
            <a:r>
              <a:rPr lang="en-US" sz="4000" dirty="0" smtClean="0"/>
              <a:t> </a:t>
            </a:r>
            <a:r>
              <a:rPr lang="en-US" sz="4000" dirty="0" err="1" smtClean="0"/>
              <a:t>hai</a:t>
            </a:r>
            <a:r>
              <a:rPr lang="en-US" sz="4000" dirty="0" smtClean="0"/>
              <a:t> </a:t>
            </a:r>
            <a:r>
              <a:rPr lang="en-US" sz="4000" dirty="0" err="1" smtClean="0"/>
              <a:t>công</a:t>
            </a:r>
            <a:r>
              <a:rPr lang="en-US" sz="4000" dirty="0" smtClean="0"/>
              <a:t> </a:t>
            </a:r>
            <a:r>
              <a:rPr lang="en-US" sz="4000" dirty="0" err="1" smtClean="0"/>
              <a:t>tắc</a:t>
            </a:r>
            <a:r>
              <a:rPr lang="en-US" sz="4000" dirty="0" smtClean="0"/>
              <a:t> </a:t>
            </a:r>
            <a:r>
              <a:rPr lang="en-US" sz="4000" dirty="0" err="1" smtClean="0"/>
              <a:t>hai</a:t>
            </a:r>
            <a:r>
              <a:rPr lang="en-US" sz="4000" dirty="0" smtClean="0"/>
              <a:t> </a:t>
            </a:r>
            <a:r>
              <a:rPr lang="en-US" sz="4000" dirty="0" err="1" smtClean="0"/>
              <a:t>cực</a:t>
            </a:r>
            <a:r>
              <a:rPr lang="en-US" sz="4000" dirty="0" smtClean="0"/>
              <a:t> </a:t>
            </a:r>
            <a:r>
              <a:rPr lang="en-US" sz="4000" dirty="0" err="1" smtClean="0"/>
              <a:t>điều</a:t>
            </a:r>
            <a:r>
              <a:rPr lang="en-US" sz="4000" dirty="0" smtClean="0"/>
              <a:t> </a:t>
            </a:r>
            <a:r>
              <a:rPr lang="en-US" sz="4000" dirty="0" err="1" smtClean="0"/>
              <a:t>khiển</a:t>
            </a:r>
            <a:r>
              <a:rPr lang="en-US" sz="4000" dirty="0" smtClean="0"/>
              <a:t> </a:t>
            </a:r>
            <a:r>
              <a:rPr lang="en-US" sz="4000" dirty="0" err="1" smtClean="0"/>
              <a:t>hai</a:t>
            </a:r>
            <a:r>
              <a:rPr lang="en-US" sz="4000" dirty="0" smtClean="0"/>
              <a:t> </a:t>
            </a:r>
            <a:r>
              <a:rPr lang="en-US" sz="4000" dirty="0" err="1" smtClean="0"/>
              <a:t>đèn</a:t>
            </a:r>
            <a:r>
              <a:rPr lang="en-US" sz="4000" dirty="0" smtClean="0"/>
              <a:t>.</a:t>
            </a:r>
          </a:p>
          <a:p>
            <a:pPr algn="just"/>
            <a:r>
              <a:rPr lang="en-US" sz="4000" dirty="0" err="1" smtClean="0"/>
              <a:t>Lắp</a:t>
            </a:r>
            <a:r>
              <a:rPr lang="en-US" sz="4000" dirty="0" smtClean="0"/>
              <a:t> </a:t>
            </a:r>
            <a:r>
              <a:rPr lang="en-US" sz="4000" dirty="0" err="1" smtClean="0"/>
              <a:t>đặt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</a:t>
            </a:r>
            <a:r>
              <a:rPr lang="en-US" sz="4000" dirty="0" err="1" smtClean="0"/>
              <a:t>mạch</a:t>
            </a:r>
            <a:r>
              <a:rPr lang="en-US" sz="4000" dirty="0" smtClean="0"/>
              <a:t> </a:t>
            </a:r>
            <a:r>
              <a:rPr lang="en-US" sz="4000" dirty="0" err="1" smtClean="0"/>
              <a:t>điện</a:t>
            </a:r>
            <a:r>
              <a:rPr lang="en-US" sz="4000" dirty="0" smtClean="0"/>
              <a:t> </a:t>
            </a:r>
            <a:r>
              <a:rPr lang="en-US" sz="4000" dirty="0" err="1" smtClean="0"/>
              <a:t>đúng</a:t>
            </a:r>
            <a:r>
              <a:rPr lang="en-US" sz="4000" dirty="0" smtClean="0"/>
              <a:t> </a:t>
            </a:r>
            <a:r>
              <a:rPr lang="en-US" sz="4000" dirty="0" err="1" smtClean="0"/>
              <a:t>quy</a:t>
            </a:r>
            <a:r>
              <a:rPr lang="en-US" sz="4000" dirty="0" smtClean="0"/>
              <a:t> </a:t>
            </a:r>
            <a:r>
              <a:rPr lang="en-US" sz="4000" dirty="0" err="1" smtClean="0"/>
              <a:t>trình</a:t>
            </a:r>
            <a:r>
              <a:rPr lang="en-US" sz="4000" dirty="0" smtClean="0"/>
              <a:t>, </a:t>
            </a:r>
            <a:r>
              <a:rPr lang="en-US" sz="4000" dirty="0" err="1" smtClean="0"/>
              <a:t>đảm</a:t>
            </a:r>
            <a:r>
              <a:rPr lang="en-US" sz="4000" dirty="0" smtClean="0"/>
              <a:t> </a:t>
            </a:r>
            <a:r>
              <a:rPr lang="en-US" sz="4000" dirty="0" err="1" smtClean="0"/>
              <a:t>bảo</a:t>
            </a:r>
            <a:r>
              <a:rPr lang="en-US" sz="4000" dirty="0" smtClean="0"/>
              <a:t> </a:t>
            </a:r>
            <a:r>
              <a:rPr lang="en-US" sz="4000" dirty="0" err="1" smtClean="0"/>
              <a:t>yêu</a:t>
            </a:r>
            <a:r>
              <a:rPr lang="en-US" sz="4000" dirty="0" smtClean="0"/>
              <a:t> </a:t>
            </a:r>
            <a:r>
              <a:rPr lang="en-US" sz="4000" dirty="0" err="1" smtClean="0"/>
              <a:t>cầu</a:t>
            </a:r>
            <a:r>
              <a:rPr lang="en-US" sz="4000" dirty="0" smtClean="0"/>
              <a:t> </a:t>
            </a:r>
            <a:r>
              <a:rPr lang="en-US" sz="4000" dirty="0" err="1" smtClean="0"/>
              <a:t>kỹ</a:t>
            </a:r>
            <a:r>
              <a:rPr lang="en-US" sz="4000" dirty="0" smtClean="0"/>
              <a:t> </a:t>
            </a:r>
            <a:r>
              <a:rPr lang="en-US" sz="4000" dirty="0" err="1" smtClean="0"/>
              <a:t>thuật</a:t>
            </a:r>
            <a:r>
              <a:rPr lang="en-US" sz="4000" dirty="0" smtClean="0"/>
              <a:t>.</a:t>
            </a:r>
          </a:p>
          <a:p>
            <a:pPr algn="just"/>
            <a:r>
              <a:rPr lang="en-US" sz="4000" dirty="0" err="1" smtClean="0"/>
              <a:t>Đảm</a:t>
            </a:r>
            <a:r>
              <a:rPr lang="en-US" sz="4000" dirty="0" smtClean="0"/>
              <a:t> </a:t>
            </a:r>
            <a:r>
              <a:rPr lang="en-US" sz="4000" dirty="0" err="1" smtClean="0"/>
              <a:t>bảo</a:t>
            </a:r>
            <a:r>
              <a:rPr lang="en-US" sz="4000" dirty="0" smtClean="0"/>
              <a:t> an </a:t>
            </a:r>
            <a:r>
              <a:rPr lang="en-US" sz="4000" dirty="0" err="1" smtClean="0"/>
              <a:t>toàn</a:t>
            </a:r>
            <a:r>
              <a:rPr lang="en-US" sz="4000" dirty="0" smtClean="0"/>
              <a:t> </a:t>
            </a:r>
            <a:r>
              <a:rPr lang="en-US" sz="4000" dirty="0" err="1" smtClean="0"/>
              <a:t>điện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2" y="9737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Hãy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nêu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nôi</a:t>
            </a:r>
            <a:r>
              <a:rPr lang="en-US" sz="3600" dirty="0" smtClean="0">
                <a:solidFill>
                  <a:srgbClr val="FF0000"/>
                </a:solidFill>
              </a:rPr>
              <a:t> dung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từng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bước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quy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trình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lắp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đặt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9a3 - nhóm 01 (NK: 2015 - 2016)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reeform 14"/>
          <p:cNvSpPr>
            <a:spLocks noEditPoints="1"/>
          </p:cNvSpPr>
          <p:nvPr/>
        </p:nvSpPr>
        <p:spPr bwMode="gray">
          <a:xfrm rot="17735376">
            <a:off x="4799012" y="-312870"/>
            <a:ext cx="2590800" cy="5562600"/>
          </a:xfrm>
          <a:custGeom>
            <a:avLst/>
            <a:gdLst>
              <a:gd name="T0" fmla="*/ 1003246 w 2820"/>
              <a:gd name="T1" fmla="*/ 95512 h 2912"/>
              <a:gd name="T2" fmla="*/ 755191 w 2820"/>
              <a:gd name="T3" fmla="*/ 320919 h 2912"/>
              <a:gd name="T4" fmla="*/ 545722 w 2820"/>
              <a:gd name="T5" fmla="*/ 573070 h 2912"/>
              <a:gd name="T6" fmla="*/ 373002 w 2820"/>
              <a:gd name="T7" fmla="*/ 851964 h 2912"/>
              <a:gd name="T8" fmla="*/ 233356 w 2820"/>
              <a:gd name="T9" fmla="*/ 1153781 h 2912"/>
              <a:gd name="T10" fmla="*/ 128621 w 2820"/>
              <a:gd name="T11" fmla="*/ 1474700 h 2912"/>
              <a:gd name="T12" fmla="*/ 55123 w 2820"/>
              <a:gd name="T13" fmla="*/ 1803260 h 2912"/>
              <a:gd name="T14" fmla="*/ 12862 w 2820"/>
              <a:gd name="T15" fmla="*/ 2143282 h 2912"/>
              <a:gd name="T16" fmla="*/ 0 w 2820"/>
              <a:gd name="T17" fmla="*/ 2483304 h 2912"/>
              <a:gd name="T18" fmla="*/ 16537 w 2820"/>
              <a:gd name="T19" fmla="*/ 2819505 h 2912"/>
              <a:gd name="T20" fmla="*/ 58798 w 2820"/>
              <a:gd name="T21" fmla="*/ 3151885 h 2912"/>
              <a:gd name="T22" fmla="*/ 126784 w 2820"/>
              <a:gd name="T23" fmla="*/ 3472805 h 2912"/>
              <a:gd name="T24" fmla="*/ 218656 w 2820"/>
              <a:gd name="T25" fmla="*/ 3778442 h 2912"/>
              <a:gd name="T26" fmla="*/ 334415 w 2820"/>
              <a:gd name="T27" fmla="*/ 4061156 h 2912"/>
              <a:gd name="T28" fmla="*/ 470386 w 2820"/>
              <a:gd name="T29" fmla="*/ 4320948 h 2912"/>
              <a:gd name="T30" fmla="*/ 628407 w 2820"/>
              <a:gd name="T31" fmla="*/ 4550176 h 2912"/>
              <a:gd name="T32" fmla="*/ 802964 w 2820"/>
              <a:gd name="T33" fmla="*/ 4745020 h 2912"/>
              <a:gd name="T34" fmla="*/ 997734 w 2820"/>
              <a:gd name="T35" fmla="*/ 4897839 h 2912"/>
              <a:gd name="T36" fmla="*/ 1207203 w 2820"/>
              <a:gd name="T37" fmla="*/ 5008632 h 2912"/>
              <a:gd name="T38" fmla="*/ 1431371 w 2820"/>
              <a:gd name="T39" fmla="*/ 5069760 h 2912"/>
              <a:gd name="T40" fmla="*/ 1670239 w 2820"/>
              <a:gd name="T41" fmla="*/ 5077401 h 2912"/>
              <a:gd name="T42" fmla="*/ 1920132 w 2820"/>
              <a:gd name="T43" fmla="*/ 5027735 h 2912"/>
              <a:gd name="T44" fmla="*/ 2181049 w 2820"/>
              <a:gd name="T45" fmla="*/ 4916941 h 2912"/>
              <a:gd name="T46" fmla="*/ 2337232 w 2820"/>
              <a:gd name="T47" fmla="*/ 5562600 h 2912"/>
              <a:gd name="T48" fmla="*/ 1716175 w 2820"/>
              <a:gd name="T49" fmla="*/ 2964682 h 2912"/>
              <a:gd name="T50" fmla="*/ 1797023 w 2820"/>
              <a:gd name="T51" fmla="*/ 3656187 h 2912"/>
              <a:gd name="T52" fmla="*/ 1642677 w 2820"/>
              <a:gd name="T53" fmla="*/ 3698212 h 2912"/>
              <a:gd name="T54" fmla="*/ 1484657 w 2820"/>
              <a:gd name="T55" fmla="*/ 3694392 h 2912"/>
              <a:gd name="T56" fmla="*/ 1324799 w 2820"/>
              <a:gd name="T57" fmla="*/ 3652366 h 2912"/>
              <a:gd name="T58" fmla="*/ 1168616 w 2820"/>
              <a:gd name="T59" fmla="*/ 3575957 h 2912"/>
              <a:gd name="T60" fmla="*/ 1017946 w 2820"/>
              <a:gd name="T61" fmla="*/ 3461343 h 2912"/>
              <a:gd name="T62" fmla="*/ 874625 w 2820"/>
              <a:gd name="T63" fmla="*/ 3316165 h 2912"/>
              <a:gd name="T64" fmla="*/ 744166 w 2820"/>
              <a:gd name="T65" fmla="*/ 3144244 h 2912"/>
              <a:gd name="T66" fmla="*/ 628407 w 2820"/>
              <a:gd name="T67" fmla="*/ 2945580 h 2912"/>
              <a:gd name="T68" fmla="*/ 531022 w 2820"/>
              <a:gd name="T69" fmla="*/ 2727813 h 2912"/>
              <a:gd name="T70" fmla="*/ 453849 w 2820"/>
              <a:gd name="T71" fmla="*/ 2490945 h 2912"/>
              <a:gd name="T72" fmla="*/ 402401 w 2820"/>
              <a:gd name="T73" fmla="*/ 2234973 h 2912"/>
              <a:gd name="T74" fmla="*/ 376677 w 2820"/>
              <a:gd name="T75" fmla="*/ 1971361 h 2912"/>
              <a:gd name="T76" fmla="*/ 382189 w 2820"/>
              <a:gd name="T77" fmla="*/ 1696287 h 2912"/>
              <a:gd name="T78" fmla="*/ 422613 w 2820"/>
              <a:gd name="T79" fmla="*/ 1417393 h 2912"/>
              <a:gd name="T80" fmla="*/ 499786 w 2820"/>
              <a:gd name="T81" fmla="*/ 1130858 h 2912"/>
              <a:gd name="T82" fmla="*/ 615545 w 2820"/>
              <a:gd name="T83" fmla="*/ 848144 h 2912"/>
              <a:gd name="T84" fmla="*/ 775403 w 2820"/>
              <a:gd name="T85" fmla="*/ 569250 h 2912"/>
              <a:gd name="T86" fmla="*/ 983034 w 2820"/>
              <a:gd name="T87" fmla="*/ 294176 h 2912"/>
              <a:gd name="T88" fmla="*/ 1238439 w 2820"/>
              <a:gd name="T89" fmla="*/ 30564 h 2912"/>
              <a:gd name="T90" fmla="*/ 1142892 w 2820"/>
              <a:gd name="T91" fmla="*/ 0 h 2912"/>
              <a:gd name="T92" fmla="*/ 2590800 w 2820"/>
              <a:gd name="T93" fmla="*/ 3694392 h 2912"/>
              <a:gd name="T94" fmla="*/ 2590800 w 2820"/>
              <a:gd name="T95" fmla="*/ 3694392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20"/>
              <a:gd name="T145" fmla="*/ 0 h 2912"/>
              <a:gd name="T146" fmla="*/ 2820 w 2820"/>
              <a:gd name="T147" fmla="*/ 2912 h 29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/>
          <a:p>
            <a:endParaRPr lang="en-US">
              <a:latin typeface="+mj-lt"/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3173412" y="1657217"/>
            <a:ext cx="989013" cy="866775"/>
            <a:chOff x="1152" y="798"/>
            <a:chExt cx="623" cy="546"/>
          </a:xfrm>
        </p:grpSpPr>
        <p:sp>
          <p:nvSpPr>
            <p:cNvPr id="8" name="Oval 16"/>
            <p:cNvSpPr>
              <a:spLocks noChangeArrowheads="1"/>
            </p:cNvSpPr>
            <p:nvPr/>
          </p:nvSpPr>
          <p:spPr bwMode="gray">
            <a:xfrm>
              <a:off x="1152" y="1134"/>
              <a:ext cx="549" cy="18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gray">
            <a:xfrm>
              <a:off x="1229" y="798"/>
              <a:ext cx="546" cy="54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10" name="Oval 18"/>
            <p:cNvSpPr>
              <a:spLocks noChangeArrowheads="1"/>
            </p:cNvSpPr>
            <p:nvPr/>
          </p:nvSpPr>
          <p:spPr bwMode="gray">
            <a:xfrm>
              <a:off x="1235" y="800"/>
              <a:ext cx="532" cy="53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/>
          </p:nvSpPr>
          <p:spPr bwMode="gray">
            <a:xfrm>
              <a:off x="1239" y="804"/>
              <a:ext cx="507" cy="49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gray">
            <a:xfrm>
              <a:off x="1262" y="816"/>
              <a:ext cx="451" cy="4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gray">
            <a:xfrm>
              <a:off x="1276" y="905"/>
              <a:ext cx="430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VẠCH</a:t>
              </a:r>
              <a:endPara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endParaRPr>
            </a:p>
            <a:p>
              <a:pPr algn="ctr"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DẤU</a:t>
              </a:r>
              <a:endPara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endParaRPr>
            </a:p>
          </p:txBody>
        </p: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4158919" y="2876417"/>
            <a:ext cx="1012307" cy="1006475"/>
            <a:chOff x="360" y="1356"/>
            <a:chExt cx="783" cy="778"/>
          </a:xfrm>
        </p:grpSpPr>
        <p:sp>
          <p:nvSpPr>
            <p:cNvPr id="15" name="Oval 23"/>
            <p:cNvSpPr>
              <a:spLocks noChangeArrowheads="1"/>
            </p:cNvSpPr>
            <p:nvPr/>
          </p:nvSpPr>
          <p:spPr bwMode="gray">
            <a:xfrm>
              <a:off x="432" y="1738"/>
              <a:ext cx="678" cy="396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/>
          </p:nvSpPr>
          <p:spPr bwMode="gray">
            <a:xfrm>
              <a:off x="384" y="1356"/>
              <a:ext cx="759" cy="759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gray">
            <a:xfrm>
              <a:off x="392" y="1359"/>
              <a:ext cx="741" cy="7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18" name="Oval 26"/>
            <p:cNvSpPr>
              <a:spLocks noChangeArrowheads="1"/>
            </p:cNvSpPr>
            <p:nvPr/>
          </p:nvSpPr>
          <p:spPr bwMode="gray">
            <a:xfrm>
              <a:off x="399" y="1366"/>
              <a:ext cx="705" cy="6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19" name="Oval 27"/>
            <p:cNvSpPr>
              <a:spLocks noChangeArrowheads="1"/>
            </p:cNvSpPr>
            <p:nvPr/>
          </p:nvSpPr>
          <p:spPr bwMode="gray">
            <a:xfrm>
              <a:off x="433" y="1382"/>
              <a:ext cx="628" cy="5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gray">
            <a:xfrm>
              <a:off x="360" y="1536"/>
              <a:ext cx="779" cy="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 KHOAN 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LỖ</a:t>
              </a:r>
            </a:p>
          </p:txBody>
        </p:sp>
      </p:grp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5154612" y="3333617"/>
            <a:ext cx="1208088" cy="1336675"/>
            <a:chOff x="2832" y="3264"/>
            <a:chExt cx="761" cy="842"/>
          </a:xfrm>
        </p:grpSpPr>
        <p:sp>
          <p:nvSpPr>
            <p:cNvPr id="22" name="Oval 30"/>
            <p:cNvSpPr>
              <a:spLocks noChangeArrowheads="1"/>
            </p:cNvSpPr>
            <p:nvPr/>
          </p:nvSpPr>
          <p:spPr bwMode="gray">
            <a:xfrm rot="-772996">
              <a:off x="2872" y="3765"/>
              <a:ext cx="625" cy="341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>
                <a:latin typeface="+mj-lt"/>
              </a:endParaRPr>
            </a:p>
          </p:txBody>
        </p:sp>
        <p:grpSp>
          <p:nvGrpSpPr>
            <p:cNvPr id="23" name="Group 31"/>
            <p:cNvGrpSpPr>
              <a:grpSpLocks/>
            </p:cNvGrpSpPr>
            <p:nvPr/>
          </p:nvGrpSpPr>
          <p:grpSpPr bwMode="auto">
            <a:xfrm>
              <a:off x="2832" y="3264"/>
              <a:ext cx="761" cy="811"/>
              <a:chOff x="732" y="2112"/>
              <a:chExt cx="842" cy="860"/>
            </a:xfrm>
          </p:grpSpPr>
          <p:sp>
            <p:nvSpPr>
              <p:cNvPr id="25" name="Oval 32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altLang="en-US">
                  <a:latin typeface="+mj-lt"/>
                </a:endParaRPr>
              </a:p>
            </p:txBody>
          </p:sp>
          <p:sp>
            <p:nvSpPr>
              <p:cNvPr id="26" name="Oval 33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altLang="en-US">
                  <a:latin typeface="+mj-lt"/>
                </a:endParaRPr>
              </a:p>
            </p:txBody>
          </p:sp>
          <p:sp>
            <p:nvSpPr>
              <p:cNvPr id="27" name="Oval 34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altLang="en-US">
                  <a:latin typeface="+mj-lt"/>
                </a:endParaRPr>
              </a:p>
            </p:txBody>
          </p:sp>
          <p:sp>
            <p:nvSpPr>
              <p:cNvPr id="28" name="Oval 35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altLang="en-US">
                  <a:latin typeface="+mj-lt"/>
                </a:endParaRPr>
              </a:p>
            </p:txBody>
          </p:sp>
          <p:sp>
            <p:nvSpPr>
              <p:cNvPr id="29" name="Text Box 36"/>
              <p:cNvSpPr txBox="1">
                <a:spLocks noChangeArrowheads="1"/>
              </p:cNvSpPr>
              <p:nvPr/>
            </p:nvSpPr>
            <p:spPr bwMode="gray">
              <a:xfrm>
                <a:off x="1077" y="2455"/>
                <a:ext cx="129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1800">
                  <a:latin typeface="+mj-lt"/>
                </a:endParaRPr>
              </a:p>
            </p:txBody>
          </p:sp>
        </p:grpSp>
        <p:sp>
          <p:nvSpPr>
            <p:cNvPr id="24" name="Text Box 37"/>
            <p:cNvSpPr txBox="1">
              <a:spLocks noChangeArrowheads="1"/>
            </p:cNvSpPr>
            <p:nvPr/>
          </p:nvSpPr>
          <p:spPr bwMode="gray">
            <a:xfrm>
              <a:off x="2852" y="3322"/>
              <a:ext cx="723" cy="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LẮP</a:t>
              </a:r>
              <a:r>
                <a:rPr lang="en-US" sz="1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en-US" sz="1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TBĐ</a:t>
              </a:r>
              <a:r>
                <a:rPr lang="en-US" sz="1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 </a:t>
              </a:r>
              <a:r>
                <a:rPr lang="en-US" sz="1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VÀO</a:t>
              </a:r>
              <a:endPara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endParaRPr>
            </a:p>
            <a:p>
              <a:pPr algn="ctr">
                <a:defRPr/>
              </a:pPr>
              <a:r>
                <a:rPr lang="en-US" sz="1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 </a:t>
              </a:r>
              <a:r>
                <a:rPr lang="en-US" sz="1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BĐ</a:t>
              </a:r>
              <a:endPara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endParaRPr>
            </a:p>
          </p:txBody>
        </p:sp>
      </p:grp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6526212" y="2952617"/>
            <a:ext cx="1727200" cy="1828800"/>
            <a:chOff x="4009" y="2448"/>
            <a:chExt cx="1088" cy="1152"/>
          </a:xfrm>
        </p:grpSpPr>
        <p:sp>
          <p:nvSpPr>
            <p:cNvPr id="31" name="Oval 39"/>
            <p:cNvSpPr>
              <a:spLocks noChangeArrowheads="1"/>
            </p:cNvSpPr>
            <p:nvPr/>
          </p:nvSpPr>
          <p:spPr bwMode="gray">
            <a:xfrm rot="-723406">
              <a:off x="4009" y="3236"/>
              <a:ext cx="784" cy="36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32" name="Oval 40"/>
            <p:cNvSpPr>
              <a:spLocks noChangeArrowheads="1"/>
            </p:cNvSpPr>
            <p:nvPr/>
          </p:nvSpPr>
          <p:spPr bwMode="gray">
            <a:xfrm>
              <a:off x="4029" y="2448"/>
              <a:ext cx="1068" cy="1069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33" name="Oval 41"/>
            <p:cNvSpPr>
              <a:spLocks noChangeArrowheads="1"/>
            </p:cNvSpPr>
            <p:nvPr/>
          </p:nvSpPr>
          <p:spPr bwMode="gray">
            <a:xfrm>
              <a:off x="4040" y="2453"/>
              <a:ext cx="1043" cy="104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34" name="Oval 42"/>
            <p:cNvSpPr>
              <a:spLocks noChangeArrowheads="1"/>
            </p:cNvSpPr>
            <p:nvPr/>
          </p:nvSpPr>
          <p:spPr bwMode="gray">
            <a:xfrm>
              <a:off x="4050" y="2462"/>
              <a:ext cx="992" cy="97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35" name="Oval 43"/>
            <p:cNvSpPr>
              <a:spLocks noChangeArrowheads="1"/>
            </p:cNvSpPr>
            <p:nvPr/>
          </p:nvSpPr>
          <p:spPr bwMode="gray">
            <a:xfrm>
              <a:off x="4100" y="2486"/>
              <a:ext cx="883" cy="7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36" name="Text Box 44"/>
            <p:cNvSpPr txBox="1">
              <a:spLocks noChangeArrowheads="1"/>
            </p:cNvSpPr>
            <p:nvPr/>
          </p:nvSpPr>
          <p:spPr bwMode="gray">
            <a:xfrm>
              <a:off x="4076" y="2640"/>
              <a:ext cx="964" cy="5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NỐI DÂY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 MẠCH ĐIỆN</a:t>
              </a:r>
            </a:p>
          </p:txBody>
        </p:sp>
      </p:grpSp>
      <p:grpSp>
        <p:nvGrpSpPr>
          <p:cNvPr id="37" name="Group 45"/>
          <p:cNvGrpSpPr>
            <a:grpSpLocks/>
          </p:cNvGrpSpPr>
          <p:nvPr/>
        </p:nvGrpSpPr>
        <p:grpSpPr bwMode="auto">
          <a:xfrm>
            <a:off x="6832600" y="895217"/>
            <a:ext cx="1903412" cy="1905000"/>
            <a:chOff x="3552" y="1344"/>
            <a:chExt cx="1199" cy="1200"/>
          </a:xfrm>
        </p:grpSpPr>
        <p:sp>
          <p:nvSpPr>
            <p:cNvPr id="38" name="Oval 46"/>
            <p:cNvSpPr>
              <a:spLocks noChangeArrowheads="1"/>
            </p:cNvSpPr>
            <p:nvPr/>
          </p:nvSpPr>
          <p:spPr bwMode="gray">
            <a:xfrm rot="-723406">
              <a:off x="3599" y="1913"/>
              <a:ext cx="1085" cy="50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39" name="Oval 47"/>
            <p:cNvSpPr>
              <a:spLocks noChangeArrowheads="1"/>
            </p:cNvSpPr>
            <p:nvPr/>
          </p:nvSpPr>
          <p:spPr bwMode="gray">
            <a:xfrm>
              <a:off x="3552" y="1344"/>
              <a:ext cx="1199" cy="120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40" name="Oval 48"/>
            <p:cNvSpPr>
              <a:spLocks noChangeArrowheads="1"/>
            </p:cNvSpPr>
            <p:nvPr/>
          </p:nvSpPr>
          <p:spPr bwMode="gray">
            <a:xfrm>
              <a:off x="3562" y="1349"/>
              <a:ext cx="1172" cy="117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41" name="Oval 49"/>
            <p:cNvSpPr>
              <a:spLocks noChangeArrowheads="1"/>
            </p:cNvSpPr>
            <p:nvPr/>
          </p:nvSpPr>
          <p:spPr bwMode="gray">
            <a:xfrm>
              <a:off x="3571" y="1357"/>
              <a:ext cx="1115" cy="109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42" name="Oval 50"/>
            <p:cNvSpPr>
              <a:spLocks noChangeArrowheads="1"/>
            </p:cNvSpPr>
            <p:nvPr/>
          </p:nvSpPr>
          <p:spPr bwMode="gray">
            <a:xfrm>
              <a:off x="3617" y="1379"/>
              <a:ext cx="992" cy="88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altLang="en-US">
                <a:latin typeface="+mj-lt"/>
              </a:endParaRPr>
            </a:p>
          </p:txBody>
        </p:sp>
        <p:sp>
          <p:nvSpPr>
            <p:cNvPr id="43" name="Text Box 51"/>
            <p:cNvSpPr txBox="1">
              <a:spLocks noChangeArrowheads="1"/>
            </p:cNvSpPr>
            <p:nvPr/>
          </p:nvSpPr>
          <p:spPr bwMode="gray">
            <a:xfrm>
              <a:off x="3830" y="1632"/>
              <a:ext cx="661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KIỂM </a:t>
              </a:r>
            </a:p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TRA</a:t>
              </a:r>
            </a:p>
          </p:txBody>
        </p:sp>
      </p:grp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2344997" y="971417"/>
            <a:ext cx="2342629" cy="40011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Quy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trình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công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nghệ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201612" y="3105017"/>
            <a:ext cx="3657600" cy="167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Char char="-"/>
              <a:defRPr/>
            </a:pP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Lỗ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luồn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dây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lỗ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vít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TBĐ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BĐ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đường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đi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dây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đèn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…</a:t>
            </a:r>
          </a:p>
          <a:p>
            <a:pPr eaLnBrk="0" hangingPunct="0">
              <a:buFontTx/>
              <a:buChar char="-"/>
              <a:defRPr/>
            </a:pP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Kí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hiệu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riêng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biệt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cho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lỗ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luồn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dây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và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lỗ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bắt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vít</a:t>
            </a:r>
            <a:endParaRPr lang="en-US" sz="2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6" name="Line 54"/>
          <p:cNvSpPr>
            <a:spLocks noChangeShapeType="1"/>
          </p:cNvSpPr>
          <p:nvPr/>
        </p:nvSpPr>
        <p:spPr bwMode="auto">
          <a:xfrm flipV="1">
            <a:off x="2182812" y="2190617"/>
            <a:ext cx="1143000" cy="914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228600" y="4419600"/>
            <a:ext cx="4876800" cy="2265363"/>
          </a:xfrm>
          <a:prstGeom prst="rect">
            <a:avLst/>
          </a:prstGeom>
          <a:solidFill>
            <a:srgbClr val="CC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4625" indent="-174625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hangingPunct="0">
              <a:buFontTx/>
              <a:buChar char="-"/>
            </a:pPr>
            <a:r>
              <a:rPr lang="en-US" altLang="en-US" sz="2800" b="1">
                <a:solidFill>
                  <a:srgbClr val="008000"/>
                </a:solidFill>
              </a:rPr>
              <a:t>Chọn mũi khoan, lắp mũi khoan vào bầu khoan.</a:t>
            </a:r>
          </a:p>
          <a:p>
            <a:pPr algn="just" eaLnBrk="0" hangingPunct="0">
              <a:buFontTx/>
              <a:buChar char="-"/>
            </a:pPr>
            <a:r>
              <a:rPr lang="en-US" altLang="en-US" sz="2800" b="1">
                <a:solidFill>
                  <a:srgbClr val="008000"/>
                </a:solidFill>
              </a:rPr>
              <a:t>Tiến hành khoan: Khoan lỗ bắt vít trước (Ø2), lỗ luồn dây sau (Ø5)</a:t>
            </a:r>
          </a:p>
        </p:txBody>
      </p:sp>
      <p:sp>
        <p:nvSpPr>
          <p:cNvPr id="48" name="Line 54"/>
          <p:cNvSpPr>
            <a:spLocks noChangeShapeType="1"/>
          </p:cNvSpPr>
          <p:nvPr/>
        </p:nvSpPr>
        <p:spPr bwMode="auto">
          <a:xfrm flipV="1">
            <a:off x="2667000" y="3583370"/>
            <a:ext cx="1611312" cy="83623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9" name="Line 53"/>
          <p:cNvSpPr>
            <a:spLocks noChangeShapeType="1"/>
          </p:cNvSpPr>
          <p:nvPr/>
        </p:nvSpPr>
        <p:spPr bwMode="auto">
          <a:xfrm flipV="1">
            <a:off x="3124199" y="4267067"/>
            <a:ext cx="2120803" cy="76213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304800" y="5029200"/>
            <a:ext cx="8534400" cy="1603375"/>
          </a:xfrm>
          <a:prstGeom prst="rect">
            <a:avLst/>
          </a:prstGeom>
          <a:solidFill>
            <a:srgbClr val="CCFFFF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. Cắt 5 đoạn dây 15 – 20cm,  thực hiện nội dung nối dây.</a:t>
            </a:r>
          </a:p>
          <a:p>
            <a:r>
              <a:rPr lang="en-US" altLang="en-US" sz="2400" b="1"/>
              <a:t>. Xác định cực của công tắc.</a:t>
            </a:r>
          </a:p>
          <a:p>
            <a:r>
              <a:rPr lang="en-US" altLang="en-US" sz="2400" b="1"/>
              <a:t>. Nối dây thiết bị đóng cắt và bảo vệ của bảng điện.</a:t>
            </a:r>
          </a:p>
          <a:p>
            <a:r>
              <a:rPr lang="en-US" altLang="en-US" sz="2400" b="1"/>
              <a:t>. Lắp TBĐ vào bảng điện</a:t>
            </a:r>
            <a:endParaRPr lang="en-US" altLang="en-US" sz="2400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V="1">
            <a:off x="5186362" y="4492492"/>
            <a:ext cx="1754341" cy="68910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457200" y="5181600"/>
            <a:ext cx="8534400" cy="1603375"/>
          </a:xfrm>
          <a:prstGeom prst="rect">
            <a:avLst/>
          </a:prstGeom>
          <a:solidFill>
            <a:srgbClr val="CCFFFF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. Cắt 5 đoạn dây 15 – 20cm,  thực hiện nội dung nối dây.</a:t>
            </a:r>
          </a:p>
          <a:p>
            <a:r>
              <a:rPr lang="en-US" altLang="en-US" sz="2400" b="1"/>
              <a:t>. Xác định cực của công tắc.</a:t>
            </a:r>
          </a:p>
          <a:p>
            <a:r>
              <a:rPr lang="en-US" altLang="en-US" sz="2400" b="1"/>
              <a:t>. Nối dây thiết bị đóng cắt và bảo vệ của bảng điện.</a:t>
            </a:r>
          </a:p>
          <a:p>
            <a:r>
              <a:rPr lang="en-US" altLang="en-US" sz="2400" b="1"/>
              <a:t>. Lắp TBĐ vào bảng điện</a:t>
            </a:r>
            <a:endParaRPr lang="en-US" altLang="en-US" sz="2400"/>
          </a:p>
        </p:txBody>
      </p:sp>
      <p:sp>
        <p:nvSpPr>
          <p:cNvPr id="54" name="AutoShape 58"/>
          <p:cNvSpPr>
            <a:spLocks noChangeArrowheads="1"/>
          </p:cNvSpPr>
          <p:nvPr/>
        </p:nvSpPr>
        <p:spPr bwMode="auto">
          <a:xfrm>
            <a:off x="457200" y="4710369"/>
            <a:ext cx="8648700" cy="2057400"/>
          </a:xfrm>
          <a:prstGeom prst="rect">
            <a:avLst/>
          </a:prstGeom>
          <a:solidFill>
            <a:srgbClr val="CCFFFF"/>
          </a:solidFill>
          <a:ln w="635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290513" indent="-231775" algn="just"/>
            <a:r>
              <a:rPr lang="en-US" altLang="en-US" sz="2000" b="1" dirty="0">
                <a:solidFill>
                  <a:srgbClr val="003300"/>
                </a:solidFill>
              </a:rPr>
              <a:t>.  </a:t>
            </a:r>
            <a:r>
              <a:rPr lang="en-US" altLang="en-US" sz="2400" b="1" dirty="0" err="1">
                <a:solidFill>
                  <a:srgbClr val="003300"/>
                </a:solidFill>
              </a:rPr>
              <a:t>Kiểm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tra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sản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phẩm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đạt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chuẩn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</a:p>
          <a:p>
            <a:pPr marL="290513" indent="-231775" algn="just"/>
            <a:r>
              <a:rPr lang="en-US" altLang="en-US" sz="2400" b="1" dirty="0">
                <a:solidFill>
                  <a:srgbClr val="003300"/>
                </a:solidFill>
              </a:rPr>
              <a:t>.  </a:t>
            </a:r>
            <a:r>
              <a:rPr lang="en-US" altLang="en-US" sz="2400" b="1" dirty="0" err="1">
                <a:solidFill>
                  <a:srgbClr val="003300"/>
                </a:solidFill>
              </a:rPr>
              <a:t>Lắp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đặt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đúng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theo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sơ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đồ</a:t>
            </a:r>
            <a:r>
              <a:rPr lang="en-US" altLang="en-US" sz="2400" b="1" dirty="0">
                <a:solidFill>
                  <a:srgbClr val="003300"/>
                </a:solidFill>
              </a:rPr>
              <a:t> .</a:t>
            </a:r>
          </a:p>
          <a:p>
            <a:pPr marL="290513" indent="-231775" algn="just"/>
            <a:r>
              <a:rPr lang="en-US" altLang="en-US" sz="2400" b="1" dirty="0">
                <a:solidFill>
                  <a:srgbClr val="003300"/>
                </a:solidFill>
              </a:rPr>
              <a:t>. </a:t>
            </a:r>
            <a:r>
              <a:rPr lang="en-US" altLang="en-US" sz="2400" b="1" dirty="0" err="1">
                <a:solidFill>
                  <a:srgbClr val="003300"/>
                </a:solidFill>
              </a:rPr>
              <a:t>Các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mối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nối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đảm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bảo</a:t>
            </a:r>
            <a:r>
              <a:rPr lang="en-US" altLang="en-US" sz="2400" b="1" dirty="0">
                <a:solidFill>
                  <a:srgbClr val="003300"/>
                </a:solidFill>
              </a:rPr>
              <a:t> an </a:t>
            </a:r>
            <a:r>
              <a:rPr lang="en-US" altLang="en-US" sz="2400" b="1" dirty="0" err="1">
                <a:solidFill>
                  <a:srgbClr val="003300"/>
                </a:solidFill>
              </a:rPr>
              <a:t>toàn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điện</a:t>
            </a:r>
            <a:r>
              <a:rPr lang="en-US" altLang="en-US" sz="2400" b="1" dirty="0">
                <a:solidFill>
                  <a:srgbClr val="003300"/>
                </a:solidFill>
              </a:rPr>
              <a:t>, </a:t>
            </a:r>
            <a:r>
              <a:rPr lang="en-US" altLang="en-US" sz="2400" b="1" dirty="0" err="1">
                <a:solidFill>
                  <a:srgbClr val="003300"/>
                </a:solidFill>
              </a:rPr>
              <a:t>chắc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và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đẹp</a:t>
            </a:r>
            <a:r>
              <a:rPr lang="en-US" altLang="en-US" sz="2400" b="1" dirty="0">
                <a:solidFill>
                  <a:srgbClr val="003300"/>
                </a:solidFill>
              </a:rPr>
              <a:t> .</a:t>
            </a:r>
          </a:p>
          <a:p>
            <a:pPr marL="290513" indent="-231775" algn="just"/>
            <a:r>
              <a:rPr lang="en-US" altLang="en-US" sz="2400" b="1" dirty="0">
                <a:solidFill>
                  <a:srgbClr val="003300"/>
                </a:solidFill>
              </a:rPr>
              <a:t>. </a:t>
            </a:r>
            <a:r>
              <a:rPr lang="en-US" altLang="en-US" sz="2400" b="1" dirty="0" err="1">
                <a:solidFill>
                  <a:srgbClr val="003300"/>
                </a:solidFill>
              </a:rPr>
              <a:t>Mạch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điện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đảm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bảo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thông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mạch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</a:p>
          <a:p>
            <a:pPr marL="290513" indent="-231775" algn="just"/>
            <a:r>
              <a:rPr lang="en-US" altLang="en-US" sz="2400" b="1" dirty="0">
                <a:solidFill>
                  <a:srgbClr val="003300"/>
                </a:solidFill>
              </a:rPr>
              <a:t>. </a:t>
            </a:r>
            <a:r>
              <a:rPr lang="en-US" altLang="en-US" sz="2400" b="1" dirty="0" err="1">
                <a:solidFill>
                  <a:srgbClr val="003300"/>
                </a:solidFill>
              </a:rPr>
              <a:t>Nối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mạch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điện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vào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nguồn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điện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và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cho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vận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hành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thử</a:t>
            </a:r>
            <a:r>
              <a:rPr lang="en-US" altLang="en-US" sz="2400" b="1" dirty="0">
                <a:solidFill>
                  <a:srgbClr val="003300"/>
                </a:solidFill>
              </a:rPr>
              <a:t> .</a:t>
            </a:r>
          </a:p>
          <a:p>
            <a:pPr marL="290513" indent="-231775" algn="ctr"/>
            <a:endParaRPr lang="en-US" altLang="en-US" sz="2400" dirty="0"/>
          </a:p>
        </p:txBody>
      </p:sp>
      <p:cxnSp>
        <p:nvCxnSpPr>
          <p:cNvPr id="56" name="Straight Arrow Connector 55"/>
          <p:cNvCxnSpPr>
            <a:endCxn id="40" idx="5"/>
          </p:cNvCxnSpPr>
          <p:nvPr/>
        </p:nvCxnSpPr>
        <p:spPr>
          <a:xfrm flipH="1" flipV="1">
            <a:off x="8436554" y="2488524"/>
            <a:ext cx="402646" cy="2221845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DA3"/>
            </a:gs>
            <a:gs pos="50000">
              <a:srgbClr val="FFFFFF"/>
            </a:gs>
            <a:gs pos="100000">
              <a:srgbClr val="FFED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676400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249363" indent="-857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38300" indent="-711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362200" indent="-609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984500" indent="-508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06800" indent="-508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6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2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7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3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92113" indent="0" eaLnBrk="0" fontAlgn="base" hangingPunct="0">
              <a:spcAft>
                <a:spcPct val="0"/>
              </a:spcAft>
              <a:buFontTx/>
              <a:buNone/>
              <a:defRPr/>
            </a:pPr>
            <a:r>
              <a:rPr lang="en-US" altLang="vi-VN" sz="4400" u="sng" dirty="0" smtClean="0">
                <a:solidFill>
                  <a:srgbClr val="000000"/>
                </a:solidFill>
                <a:sym typeface="Wingdings 2" panose="05020102010507070707" pitchFamily="18" charset="2"/>
              </a:rPr>
              <a:t>VẼ SƠ ĐỒ NGUYÊN LÝ MẠCH ĐÈN: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vi-VN" altLang="vi-VN" sz="4400" dirty="0" smtClean="0">
                <a:solidFill>
                  <a:srgbClr val="000000"/>
                </a:solidFill>
              </a:rPr>
              <a:t>1 </a:t>
            </a:r>
            <a:r>
              <a:rPr lang="vi-VN" altLang="vi-VN" sz="4400" dirty="0" err="1" smtClean="0">
                <a:solidFill>
                  <a:srgbClr val="000000"/>
                </a:solidFill>
              </a:rPr>
              <a:t>Cầu</a:t>
            </a:r>
            <a:r>
              <a:rPr lang="vi-VN" altLang="vi-VN" sz="4400" dirty="0" smtClean="0">
                <a:solidFill>
                  <a:srgbClr val="000000"/>
                </a:solidFill>
              </a:rPr>
              <a:t> </a:t>
            </a:r>
            <a:r>
              <a:rPr lang="vi-VN" altLang="vi-VN" sz="4400" dirty="0" err="1" smtClean="0">
                <a:solidFill>
                  <a:srgbClr val="000000"/>
                </a:solidFill>
              </a:rPr>
              <a:t>chì</a:t>
            </a:r>
            <a:r>
              <a:rPr lang="vi-VN" altLang="vi-VN" sz="4400" dirty="0" smtClean="0">
                <a:solidFill>
                  <a:srgbClr val="000000"/>
                </a:solidFill>
              </a:rPr>
              <a:t> </a:t>
            </a:r>
            <a:r>
              <a:rPr lang="vi-VN" altLang="vi-VN" sz="4400" dirty="0" err="1" smtClean="0">
                <a:solidFill>
                  <a:srgbClr val="000000"/>
                </a:solidFill>
              </a:rPr>
              <a:t>bảo</a:t>
            </a:r>
            <a:r>
              <a:rPr lang="vi-VN" altLang="vi-VN" sz="4400" dirty="0" smtClean="0">
                <a:solidFill>
                  <a:srgbClr val="000000"/>
                </a:solidFill>
              </a:rPr>
              <a:t> </a:t>
            </a:r>
            <a:r>
              <a:rPr lang="vi-VN" altLang="vi-VN" sz="4400" dirty="0" err="1" smtClean="0">
                <a:solidFill>
                  <a:srgbClr val="000000"/>
                </a:solidFill>
              </a:rPr>
              <a:t>vệ</a:t>
            </a:r>
            <a:r>
              <a:rPr lang="vi-VN" altLang="vi-VN" sz="4400" dirty="0" smtClean="0">
                <a:solidFill>
                  <a:srgbClr val="000000"/>
                </a:solidFill>
              </a:rPr>
              <a:t> </a:t>
            </a:r>
            <a:r>
              <a:rPr lang="vi-VN" altLang="vi-VN" sz="4400" dirty="0" err="1" smtClean="0">
                <a:solidFill>
                  <a:srgbClr val="000000"/>
                </a:solidFill>
              </a:rPr>
              <a:t>toàn</a:t>
            </a:r>
            <a:r>
              <a:rPr lang="vi-VN" altLang="vi-VN" sz="4400" dirty="0" smtClean="0">
                <a:solidFill>
                  <a:srgbClr val="000000"/>
                </a:solidFill>
              </a:rPr>
              <a:t> </a:t>
            </a:r>
            <a:r>
              <a:rPr lang="vi-VN" altLang="vi-VN" sz="4400" dirty="0" err="1" smtClean="0">
                <a:solidFill>
                  <a:srgbClr val="000000"/>
                </a:solidFill>
              </a:rPr>
              <a:t>mạch</a:t>
            </a:r>
            <a:r>
              <a:rPr lang="vi-VN" altLang="vi-VN" sz="4400" dirty="0" smtClean="0">
                <a:solidFill>
                  <a:srgbClr val="000000"/>
                </a:solidFill>
              </a:rPr>
              <a:t>.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vi-VN" altLang="vi-VN" sz="4400" dirty="0" smtClean="0">
                <a:solidFill>
                  <a:srgbClr val="000000"/>
                </a:solidFill>
              </a:rPr>
              <a:t>2 công tắc đơn điều khiển 2 đèn mắc độc lập.</a:t>
            </a:r>
          </a:p>
          <a:p>
            <a:pPr eaLnBrk="0" fontAlgn="base" hangingPunct="0">
              <a:spcAft>
                <a:spcPct val="0"/>
              </a:spcAft>
              <a:buFontTx/>
              <a:buNone/>
              <a:defRPr/>
            </a:pPr>
            <a:r>
              <a:rPr lang="en-US" altLang="vi-VN" sz="4400" dirty="0" smtClean="0">
                <a:solidFill>
                  <a:srgbClr val="000000"/>
                </a:solidFill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183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DA3"/>
            </a:gs>
            <a:gs pos="50000">
              <a:srgbClr val="FFFFFF"/>
            </a:gs>
            <a:gs pos="100000">
              <a:srgbClr val="FFED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376238" y="1881188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dirty="0">
                <a:solidFill>
                  <a:srgbClr val="000000"/>
                </a:solidFill>
                <a:latin typeface=".VnTime" panose="020B7200000000000000" pitchFamily="34" charset="0"/>
              </a:rPr>
              <a:t>A</a:t>
            </a:r>
            <a:endParaRPr lang="en-US" altLang="vi-VN" sz="2800" dirty="0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7939088" y="1870075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dirty="0">
                <a:solidFill>
                  <a:srgbClr val="000000"/>
                </a:solidFill>
                <a:latin typeface=".VnTime" panose="020B7200000000000000" pitchFamily="34" charset="0"/>
              </a:rPr>
              <a:t>O</a:t>
            </a:r>
            <a:endParaRPr lang="en-US" altLang="vi-VN" sz="2800" dirty="0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pSp>
        <p:nvGrpSpPr>
          <p:cNvPr id="18466" name="Nhóm 1"/>
          <p:cNvGrpSpPr>
            <a:grpSpLocks/>
          </p:cNvGrpSpPr>
          <p:nvPr/>
        </p:nvGrpSpPr>
        <p:grpSpPr bwMode="auto">
          <a:xfrm>
            <a:off x="2738438" y="1763713"/>
            <a:ext cx="5200650" cy="663575"/>
            <a:chOff x="2738801" y="4390707"/>
            <a:chExt cx="5200650" cy="663575"/>
          </a:xfrm>
        </p:grpSpPr>
        <p:sp>
          <p:nvSpPr>
            <p:cNvPr id="55" name="Hình Bầu dục 54"/>
            <p:cNvSpPr/>
            <p:nvPr/>
          </p:nvSpPr>
          <p:spPr bwMode="auto">
            <a:xfrm>
              <a:off x="3462701" y="4390707"/>
              <a:ext cx="647700" cy="66357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600">
                <a:solidFill>
                  <a:srgbClr val="FFFFFF"/>
                </a:solidFill>
              </a:endParaRPr>
            </a:p>
          </p:txBody>
        </p:sp>
        <p:sp>
          <p:nvSpPr>
            <p:cNvPr id="18468" name="Line 31"/>
            <p:cNvSpPr>
              <a:spLocks noChangeShapeType="1"/>
            </p:cNvSpPr>
            <p:nvPr/>
          </p:nvSpPr>
          <p:spPr bwMode="auto">
            <a:xfrm>
              <a:off x="2738801" y="4717891"/>
              <a:ext cx="838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8469" name="Line 32"/>
            <p:cNvSpPr>
              <a:spLocks noChangeShapeType="1"/>
            </p:cNvSpPr>
            <p:nvPr/>
          </p:nvSpPr>
          <p:spPr bwMode="auto">
            <a:xfrm flipV="1">
              <a:off x="3596051" y="4508194"/>
              <a:ext cx="342900" cy="2096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8470" name="Line 37"/>
            <p:cNvSpPr>
              <a:spLocks noChangeShapeType="1"/>
            </p:cNvSpPr>
            <p:nvPr/>
          </p:nvSpPr>
          <p:spPr bwMode="auto">
            <a:xfrm flipH="1" flipV="1">
              <a:off x="3938951" y="4726627"/>
              <a:ext cx="4000500" cy="27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18460" name="Nhóm 3"/>
          <p:cNvGrpSpPr>
            <a:grpSpLocks/>
          </p:cNvGrpSpPr>
          <p:nvPr/>
        </p:nvGrpSpPr>
        <p:grpSpPr bwMode="auto">
          <a:xfrm>
            <a:off x="833438" y="1950785"/>
            <a:ext cx="1905000" cy="279657"/>
            <a:chOff x="833801" y="4578093"/>
            <a:chExt cx="1905000" cy="279597"/>
          </a:xfrm>
        </p:grpSpPr>
        <p:grpSp>
          <p:nvGrpSpPr>
            <p:cNvPr id="18461" name="Nhóm 2"/>
            <p:cNvGrpSpPr>
              <a:grpSpLocks/>
            </p:cNvGrpSpPr>
            <p:nvPr/>
          </p:nvGrpSpPr>
          <p:grpSpPr bwMode="auto">
            <a:xfrm>
              <a:off x="833801" y="4578093"/>
              <a:ext cx="1905000" cy="279597"/>
              <a:chOff x="833801" y="4578093"/>
              <a:chExt cx="1905000" cy="279597"/>
            </a:xfrm>
          </p:grpSpPr>
          <p:sp>
            <p:nvSpPr>
              <p:cNvPr id="18463" name="Line 29"/>
              <p:cNvSpPr>
                <a:spLocks noChangeShapeType="1"/>
              </p:cNvSpPr>
              <p:nvPr/>
            </p:nvSpPr>
            <p:spPr bwMode="auto">
              <a:xfrm>
                <a:off x="833801" y="4717891"/>
                <a:ext cx="1219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18464" name="Rectangle 30"/>
              <p:cNvSpPr>
                <a:spLocks noChangeArrowheads="1"/>
              </p:cNvSpPr>
              <p:nvPr/>
            </p:nvSpPr>
            <p:spPr bwMode="auto">
              <a:xfrm>
                <a:off x="2053001" y="4578093"/>
                <a:ext cx="685800" cy="279597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vi-VN" altLang="vi-VN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8462" name="Line 51"/>
            <p:cNvSpPr>
              <a:spLocks noChangeShapeType="1"/>
            </p:cNvSpPr>
            <p:nvPr/>
          </p:nvSpPr>
          <p:spPr bwMode="auto">
            <a:xfrm>
              <a:off x="2053001" y="4717891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9" name="Nhóm 8"/>
          <p:cNvGrpSpPr>
            <a:grpSpLocks/>
          </p:cNvGrpSpPr>
          <p:nvPr/>
        </p:nvGrpSpPr>
        <p:grpSpPr bwMode="auto">
          <a:xfrm>
            <a:off x="3122613" y="2079625"/>
            <a:ext cx="3738562" cy="1560513"/>
            <a:chOff x="3114518" y="4717889"/>
            <a:chExt cx="3739083" cy="1560393"/>
          </a:xfrm>
        </p:grpSpPr>
        <p:sp>
          <p:nvSpPr>
            <p:cNvPr id="76" name="Hình Bầu dục 75"/>
            <p:cNvSpPr/>
            <p:nvPr/>
          </p:nvSpPr>
          <p:spPr bwMode="auto">
            <a:xfrm>
              <a:off x="3814703" y="5614758"/>
              <a:ext cx="647790" cy="6635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600">
                <a:solidFill>
                  <a:srgbClr val="FFFFFF"/>
                </a:solidFill>
              </a:endParaRPr>
            </a:p>
          </p:txBody>
        </p:sp>
        <p:sp>
          <p:nvSpPr>
            <p:cNvPr id="18454" name="Line 7"/>
            <p:cNvSpPr>
              <a:spLocks noChangeShapeType="1"/>
            </p:cNvSpPr>
            <p:nvPr/>
          </p:nvSpPr>
          <p:spPr bwMode="auto">
            <a:xfrm>
              <a:off x="3119801" y="5955687"/>
              <a:ext cx="85179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8455" name="Line 15"/>
            <p:cNvSpPr>
              <a:spLocks noChangeShapeType="1"/>
            </p:cNvSpPr>
            <p:nvPr/>
          </p:nvSpPr>
          <p:spPr bwMode="auto">
            <a:xfrm>
              <a:off x="4285025" y="5955686"/>
              <a:ext cx="2568575" cy="177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8456" name="Line 37"/>
            <p:cNvSpPr>
              <a:spLocks noChangeShapeType="1"/>
            </p:cNvSpPr>
            <p:nvPr/>
          </p:nvSpPr>
          <p:spPr bwMode="auto">
            <a:xfrm flipH="1">
              <a:off x="6853601" y="4723717"/>
              <a:ext cx="0" cy="12669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8457" name="Line 37"/>
            <p:cNvSpPr>
              <a:spLocks noChangeShapeType="1"/>
            </p:cNvSpPr>
            <p:nvPr/>
          </p:nvSpPr>
          <p:spPr bwMode="auto">
            <a:xfrm>
              <a:off x="3114518" y="4717889"/>
              <a:ext cx="3696" cy="12377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sp>
        <p:nvSpPr>
          <p:cNvPr id="10" name="Hình chữ nhật 9"/>
          <p:cNvSpPr/>
          <p:nvPr/>
        </p:nvSpPr>
        <p:spPr>
          <a:xfrm>
            <a:off x="866095" y="4162815"/>
            <a:ext cx="75438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kern="10" dirty="0"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VẼ SƠ ĐỒ </a:t>
            </a:r>
            <a:r>
              <a:rPr lang="en-US" sz="3600" kern="10" dirty="0" smtClean="0"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NGUYÊN </a:t>
            </a:r>
            <a:r>
              <a:rPr lang="vi-VN" sz="3600" kern="10" dirty="0" smtClean="0"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LÝ</a:t>
            </a:r>
            <a:endParaRPr lang="vi-VN" sz="3600" kern="10" dirty="0"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8449" name="Nhóm 80"/>
          <p:cNvGrpSpPr>
            <a:grpSpLocks/>
          </p:cNvGrpSpPr>
          <p:nvPr/>
        </p:nvGrpSpPr>
        <p:grpSpPr bwMode="auto">
          <a:xfrm>
            <a:off x="5214938" y="1806575"/>
            <a:ext cx="663575" cy="1743075"/>
            <a:chOff x="1932901" y="5204088"/>
            <a:chExt cx="663240" cy="1744478"/>
          </a:xfrm>
        </p:grpSpPr>
        <p:sp>
          <p:nvSpPr>
            <p:cNvPr id="18451" name="AutoShape 34"/>
            <p:cNvSpPr>
              <a:spLocks noChangeArrowheads="1"/>
            </p:cNvSpPr>
            <p:nvPr/>
          </p:nvSpPr>
          <p:spPr bwMode="auto">
            <a:xfrm>
              <a:off x="1932901" y="5204088"/>
              <a:ext cx="609600" cy="559193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8452" name="AutoShape 34"/>
            <p:cNvSpPr>
              <a:spLocks noChangeArrowheads="1"/>
            </p:cNvSpPr>
            <p:nvPr/>
          </p:nvSpPr>
          <p:spPr bwMode="auto">
            <a:xfrm>
              <a:off x="1986541" y="6389373"/>
              <a:ext cx="609600" cy="559193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vi-VN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sp>
        <p:nvSpPr>
          <p:cNvPr id="18450" name="Line 32"/>
          <p:cNvSpPr>
            <a:spLocks noChangeShapeType="1"/>
          </p:cNvSpPr>
          <p:nvPr/>
        </p:nvSpPr>
        <p:spPr bwMode="auto">
          <a:xfrm flipV="1">
            <a:off x="3986213" y="3089275"/>
            <a:ext cx="34290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DA3"/>
            </a:gs>
            <a:gs pos="50000">
              <a:srgbClr val="FFFFFF"/>
            </a:gs>
            <a:gs pos="100000">
              <a:srgbClr val="FFED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676400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249363" indent="-857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38300" indent="-711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362200" indent="-609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984500" indent="-508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606800" indent="-508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6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52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7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3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92113" indent="0" eaLnBrk="0" fontAlgn="base" hangingPunct="0">
              <a:spcAft>
                <a:spcPct val="0"/>
              </a:spcAft>
              <a:buFontTx/>
              <a:buNone/>
              <a:defRPr/>
            </a:pPr>
            <a:r>
              <a:rPr lang="en-US" altLang="vi-VN" sz="4400" u="sng" dirty="0" smtClean="0">
                <a:solidFill>
                  <a:srgbClr val="000000"/>
                </a:solidFill>
                <a:sym typeface="Wingdings 2" panose="05020102010507070707" pitchFamily="18" charset="2"/>
              </a:rPr>
              <a:t>VẼ SƠ ĐỒ NGUYÊN LÝ MẠCH ĐÈN: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vi-VN" altLang="vi-VN" sz="4400" dirty="0" smtClean="0">
                <a:solidFill>
                  <a:srgbClr val="000000"/>
                </a:solidFill>
              </a:rPr>
              <a:t>1 </a:t>
            </a:r>
            <a:r>
              <a:rPr lang="vi-VN" altLang="vi-VN" sz="4400" dirty="0" err="1" smtClean="0">
                <a:solidFill>
                  <a:srgbClr val="000000"/>
                </a:solidFill>
              </a:rPr>
              <a:t>Cầu</a:t>
            </a:r>
            <a:r>
              <a:rPr lang="vi-VN" altLang="vi-VN" sz="4400" dirty="0" smtClean="0">
                <a:solidFill>
                  <a:srgbClr val="000000"/>
                </a:solidFill>
              </a:rPr>
              <a:t> </a:t>
            </a:r>
            <a:r>
              <a:rPr lang="vi-VN" altLang="vi-VN" sz="4400" dirty="0" err="1" smtClean="0">
                <a:solidFill>
                  <a:srgbClr val="000000"/>
                </a:solidFill>
              </a:rPr>
              <a:t>chì</a:t>
            </a:r>
            <a:r>
              <a:rPr lang="vi-VN" altLang="vi-VN" sz="4400" dirty="0" smtClean="0">
                <a:solidFill>
                  <a:srgbClr val="000000"/>
                </a:solidFill>
              </a:rPr>
              <a:t> </a:t>
            </a:r>
            <a:r>
              <a:rPr lang="vi-VN" altLang="vi-VN" sz="4400" dirty="0" err="1" smtClean="0">
                <a:solidFill>
                  <a:srgbClr val="000000"/>
                </a:solidFill>
              </a:rPr>
              <a:t>bảo</a:t>
            </a:r>
            <a:r>
              <a:rPr lang="vi-VN" altLang="vi-VN" sz="4400" dirty="0" smtClean="0">
                <a:solidFill>
                  <a:srgbClr val="000000"/>
                </a:solidFill>
              </a:rPr>
              <a:t> </a:t>
            </a:r>
            <a:r>
              <a:rPr lang="vi-VN" altLang="vi-VN" sz="4400" dirty="0" err="1" smtClean="0">
                <a:solidFill>
                  <a:srgbClr val="000000"/>
                </a:solidFill>
              </a:rPr>
              <a:t>vệ</a:t>
            </a:r>
            <a:r>
              <a:rPr lang="vi-VN" altLang="vi-VN" sz="4400" dirty="0" smtClean="0">
                <a:solidFill>
                  <a:srgbClr val="000000"/>
                </a:solidFill>
              </a:rPr>
              <a:t> </a:t>
            </a:r>
            <a:r>
              <a:rPr lang="vi-VN" altLang="vi-VN" sz="4400" dirty="0" err="1" smtClean="0">
                <a:solidFill>
                  <a:srgbClr val="000000"/>
                </a:solidFill>
              </a:rPr>
              <a:t>toàn</a:t>
            </a:r>
            <a:r>
              <a:rPr lang="vi-VN" altLang="vi-VN" sz="4400" dirty="0" smtClean="0">
                <a:solidFill>
                  <a:srgbClr val="000000"/>
                </a:solidFill>
              </a:rPr>
              <a:t> </a:t>
            </a:r>
            <a:r>
              <a:rPr lang="vi-VN" altLang="vi-VN" sz="4400" dirty="0" err="1" smtClean="0">
                <a:solidFill>
                  <a:srgbClr val="000000"/>
                </a:solidFill>
              </a:rPr>
              <a:t>mạch</a:t>
            </a:r>
            <a:r>
              <a:rPr lang="vi-VN" altLang="vi-VN" sz="4400" dirty="0" smtClean="0">
                <a:solidFill>
                  <a:srgbClr val="000000"/>
                </a:solidFill>
              </a:rPr>
              <a:t>.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altLang="vi-VN" sz="4400" dirty="0">
                <a:solidFill>
                  <a:srgbClr val="000000"/>
                </a:solidFill>
              </a:rPr>
              <a:t>1</a:t>
            </a:r>
            <a:r>
              <a:rPr lang="vi-VN" altLang="vi-VN" sz="4400" dirty="0" smtClean="0">
                <a:solidFill>
                  <a:srgbClr val="000000"/>
                </a:solidFill>
              </a:rPr>
              <a:t> công tắc đơn điều khiển 2 đèn </a:t>
            </a:r>
            <a:endParaRPr lang="en-US" altLang="vi-VN" sz="4400" dirty="0" smtClean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vi-VN" altLang="vi-VN" sz="4400" dirty="0" smtClean="0">
                <a:solidFill>
                  <a:srgbClr val="000000"/>
                </a:solidFill>
              </a:rPr>
              <a:t>1 ổ điện có điện thường trực.</a:t>
            </a:r>
          </a:p>
          <a:p>
            <a:pPr eaLnBrk="0" fontAlgn="base" hangingPunct="0">
              <a:spcAft>
                <a:spcPct val="0"/>
              </a:spcAft>
              <a:buFontTx/>
              <a:buNone/>
              <a:defRPr/>
            </a:pPr>
            <a:r>
              <a:rPr lang="en-US" altLang="vi-VN" sz="4400" dirty="0" smtClean="0">
                <a:solidFill>
                  <a:srgbClr val="000000"/>
                </a:solidFill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147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DA3"/>
            </a:gs>
            <a:gs pos="50000">
              <a:srgbClr val="FFFFFF"/>
            </a:gs>
            <a:gs pos="100000">
              <a:srgbClr val="FFED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72118" y="1321502"/>
            <a:ext cx="9144000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460625" algn="l"/>
                <a:tab pos="3200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60625" algn="l"/>
                <a:tab pos="3200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60625" algn="l"/>
                <a:tab pos="3200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60625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60625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60625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60625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60625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60625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  <a:defRPr/>
            </a:pPr>
            <a:r>
              <a:rPr lang="vi-VN" kern="10" dirty="0" smtClean="0"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SƠ ĐỒ </a:t>
            </a:r>
            <a:r>
              <a:rPr lang="en-US" kern="10" dirty="0" smtClean="0"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NGUYÊN </a:t>
            </a:r>
            <a:r>
              <a:rPr lang="vi-VN" kern="10" dirty="0" smtClean="0"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LÝ</a:t>
            </a:r>
            <a:endParaRPr lang="vi-VN" kern="10" dirty="0"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0" name="Hình Bầu dục 69"/>
          <p:cNvSpPr/>
          <p:nvPr/>
        </p:nvSpPr>
        <p:spPr bwMode="auto">
          <a:xfrm>
            <a:off x="3571875" y="2968625"/>
            <a:ext cx="647700" cy="66357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600">
              <a:solidFill>
                <a:srgbClr val="FFFFFF"/>
              </a:solidFill>
            </a:endParaRPr>
          </a:p>
        </p:txBody>
      </p:sp>
      <p:sp>
        <p:nvSpPr>
          <p:cNvPr id="19460" name="Text Box 41"/>
          <p:cNvSpPr txBox="1">
            <a:spLocks noChangeArrowheads="1"/>
          </p:cNvSpPr>
          <p:nvPr/>
        </p:nvSpPr>
        <p:spPr bwMode="auto">
          <a:xfrm>
            <a:off x="485775" y="3086100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dirty="0" smtClean="0">
                <a:solidFill>
                  <a:srgbClr val="0000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9461" name="Text Box 42"/>
          <p:cNvSpPr txBox="1">
            <a:spLocks noChangeArrowheads="1"/>
          </p:cNvSpPr>
          <p:nvPr/>
        </p:nvSpPr>
        <p:spPr bwMode="auto">
          <a:xfrm>
            <a:off x="8048625" y="3074988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dirty="0">
                <a:solidFill>
                  <a:srgbClr val="000000"/>
                </a:solidFill>
                <a:latin typeface=".VnTime" panose="020B7200000000000000" pitchFamily="34" charset="0"/>
              </a:rPr>
              <a:t>O</a:t>
            </a:r>
            <a:endParaRPr lang="en-US" altLang="vi-VN" sz="2800" dirty="0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9464" name="Line 29"/>
          <p:cNvSpPr>
            <a:spLocks noChangeShapeType="1"/>
          </p:cNvSpPr>
          <p:nvPr/>
        </p:nvSpPr>
        <p:spPr bwMode="auto">
          <a:xfrm>
            <a:off x="942975" y="329565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9465" name="Rectangle 30"/>
          <p:cNvSpPr>
            <a:spLocks noChangeArrowheads="1"/>
          </p:cNvSpPr>
          <p:nvPr/>
        </p:nvSpPr>
        <p:spPr bwMode="auto">
          <a:xfrm>
            <a:off x="2162175" y="3155950"/>
            <a:ext cx="685800" cy="279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9466" name="Line 31"/>
          <p:cNvSpPr>
            <a:spLocks noChangeShapeType="1"/>
          </p:cNvSpPr>
          <p:nvPr/>
        </p:nvSpPr>
        <p:spPr bwMode="auto">
          <a:xfrm>
            <a:off x="2847975" y="329565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9467" name="Line 32"/>
          <p:cNvSpPr>
            <a:spLocks noChangeShapeType="1"/>
          </p:cNvSpPr>
          <p:nvPr/>
        </p:nvSpPr>
        <p:spPr bwMode="auto">
          <a:xfrm flipV="1">
            <a:off x="3705225" y="3086100"/>
            <a:ext cx="34290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9468" name="Line 51"/>
          <p:cNvSpPr>
            <a:spLocks noChangeShapeType="1"/>
          </p:cNvSpPr>
          <p:nvPr/>
        </p:nvSpPr>
        <p:spPr bwMode="auto">
          <a:xfrm>
            <a:off x="2162175" y="3295650"/>
            <a:ext cx="685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9469" name="Line 7"/>
          <p:cNvSpPr>
            <a:spLocks noChangeShapeType="1"/>
          </p:cNvSpPr>
          <p:nvPr/>
        </p:nvSpPr>
        <p:spPr bwMode="auto">
          <a:xfrm>
            <a:off x="3228975" y="45339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4143375" y="4498975"/>
            <a:ext cx="152400" cy="139700"/>
          </a:xfrm>
          <a:prstGeom prst="ellips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vi-VN" altLang="vi-VN" sz="1800" ker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524375" y="4498975"/>
            <a:ext cx="152400" cy="139700"/>
          </a:xfrm>
          <a:prstGeom prst="ellips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vi-VN" altLang="vi-VN" sz="1800" ker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472" name="Line 15"/>
          <p:cNvSpPr>
            <a:spLocks noChangeShapeType="1"/>
          </p:cNvSpPr>
          <p:nvPr/>
        </p:nvSpPr>
        <p:spPr bwMode="auto">
          <a:xfrm>
            <a:off x="4676775" y="4568825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65" name="Oval 45"/>
          <p:cNvSpPr>
            <a:spLocks noChangeArrowheads="1"/>
          </p:cNvSpPr>
          <p:nvPr/>
        </p:nvSpPr>
        <p:spPr bwMode="auto">
          <a:xfrm>
            <a:off x="3990975" y="4184650"/>
            <a:ext cx="838200" cy="768350"/>
          </a:xfrm>
          <a:prstGeom prst="ellips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vi-VN" altLang="vi-VN" sz="1800" ker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474" name="Line 37"/>
          <p:cNvSpPr>
            <a:spLocks noChangeShapeType="1"/>
          </p:cNvSpPr>
          <p:nvPr/>
        </p:nvSpPr>
        <p:spPr bwMode="auto">
          <a:xfrm flipH="1">
            <a:off x="6962775" y="3302000"/>
            <a:ext cx="0" cy="1266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9475" name="Line 37"/>
          <p:cNvSpPr>
            <a:spLocks noChangeShapeType="1"/>
          </p:cNvSpPr>
          <p:nvPr/>
        </p:nvSpPr>
        <p:spPr bwMode="auto">
          <a:xfrm>
            <a:off x="3224213" y="3295650"/>
            <a:ext cx="3175" cy="1238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>
            <a:off x="942975" y="33020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8" name="Line 31"/>
          <p:cNvSpPr>
            <a:spLocks noChangeShapeType="1"/>
          </p:cNvSpPr>
          <p:nvPr/>
        </p:nvSpPr>
        <p:spPr bwMode="auto">
          <a:xfrm>
            <a:off x="2805113" y="329565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3" name="Nhóm 2"/>
          <p:cNvGrpSpPr>
            <a:grpSpLocks/>
          </p:cNvGrpSpPr>
          <p:nvPr/>
        </p:nvGrpSpPr>
        <p:grpSpPr bwMode="auto">
          <a:xfrm>
            <a:off x="3200400" y="3289300"/>
            <a:ext cx="931863" cy="1247775"/>
            <a:chOff x="3200400" y="1448467"/>
            <a:chExt cx="932390" cy="1247082"/>
          </a:xfrm>
        </p:grpSpPr>
        <p:sp>
          <p:nvSpPr>
            <p:cNvPr id="19534" name="Line 37"/>
            <p:cNvSpPr>
              <a:spLocks noChangeShapeType="1"/>
            </p:cNvSpPr>
            <p:nvPr/>
          </p:nvSpPr>
          <p:spPr bwMode="auto">
            <a:xfrm>
              <a:off x="3221464" y="1448467"/>
              <a:ext cx="3696" cy="12377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9535" name="Line 37"/>
            <p:cNvSpPr>
              <a:spLocks noChangeShapeType="1"/>
            </p:cNvSpPr>
            <p:nvPr/>
          </p:nvSpPr>
          <p:spPr bwMode="auto">
            <a:xfrm flipV="1">
              <a:off x="3200400" y="2688795"/>
              <a:ext cx="932390" cy="67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19496" name="Nhóm 87"/>
          <p:cNvGrpSpPr>
            <a:grpSpLocks/>
          </p:cNvGrpSpPr>
          <p:nvPr/>
        </p:nvGrpSpPr>
        <p:grpSpPr bwMode="auto">
          <a:xfrm>
            <a:off x="4052888" y="2466975"/>
            <a:ext cx="4013200" cy="1576388"/>
            <a:chOff x="557211" y="4622142"/>
            <a:chExt cx="4012408" cy="1575851"/>
          </a:xfrm>
        </p:grpSpPr>
        <p:grpSp>
          <p:nvGrpSpPr>
            <p:cNvPr id="19525" name="Nhóm 88"/>
            <p:cNvGrpSpPr>
              <a:grpSpLocks/>
            </p:cNvGrpSpPr>
            <p:nvPr/>
          </p:nvGrpSpPr>
          <p:grpSpPr bwMode="auto">
            <a:xfrm>
              <a:off x="1587319" y="4622142"/>
              <a:ext cx="1322568" cy="1575851"/>
              <a:chOff x="1587319" y="4622142"/>
              <a:chExt cx="1322568" cy="1575851"/>
            </a:xfrm>
          </p:grpSpPr>
          <p:sp>
            <p:nvSpPr>
              <p:cNvPr id="19528" name="Line 37"/>
              <p:cNvSpPr>
                <a:spLocks noChangeShapeType="1"/>
              </p:cNvSpPr>
              <p:nvPr/>
            </p:nvSpPr>
            <p:spPr bwMode="auto">
              <a:xfrm>
                <a:off x="1587319" y="5967041"/>
                <a:ext cx="1322568" cy="120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19529" name="Line 37"/>
              <p:cNvSpPr>
                <a:spLocks noChangeShapeType="1"/>
              </p:cNvSpPr>
              <p:nvPr/>
            </p:nvSpPr>
            <p:spPr bwMode="auto">
              <a:xfrm flipV="1">
                <a:off x="1600200" y="4914584"/>
                <a:ext cx="130968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19530" name="Line 37"/>
              <p:cNvSpPr>
                <a:spLocks noChangeShapeType="1"/>
              </p:cNvSpPr>
              <p:nvPr/>
            </p:nvSpPr>
            <p:spPr bwMode="auto">
              <a:xfrm flipH="1">
                <a:off x="1600200" y="4914584"/>
                <a:ext cx="7937" cy="10536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19531" name="Line 37"/>
              <p:cNvSpPr>
                <a:spLocks noChangeShapeType="1"/>
              </p:cNvSpPr>
              <p:nvPr/>
            </p:nvSpPr>
            <p:spPr bwMode="auto">
              <a:xfrm flipH="1" flipV="1">
                <a:off x="2909885" y="4914582"/>
                <a:ext cx="1" cy="10731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19532" name="AutoShape 34"/>
              <p:cNvSpPr>
                <a:spLocks noChangeArrowheads="1"/>
              </p:cNvSpPr>
              <p:nvPr/>
            </p:nvSpPr>
            <p:spPr bwMode="auto">
              <a:xfrm>
                <a:off x="1946431" y="4622142"/>
                <a:ext cx="609600" cy="55919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vi-VN" altLang="vi-VN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19533" name="AutoShape 34"/>
              <p:cNvSpPr>
                <a:spLocks noChangeArrowheads="1"/>
              </p:cNvSpPr>
              <p:nvPr/>
            </p:nvSpPr>
            <p:spPr bwMode="auto">
              <a:xfrm>
                <a:off x="1943802" y="5638800"/>
                <a:ext cx="609600" cy="55919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vi-VN" altLang="vi-VN" sz="3600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9526" name="Line 37"/>
            <p:cNvSpPr>
              <a:spLocks noChangeShapeType="1"/>
            </p:cNvSpPr>
            <p:nvPr/>
          </p:nvSpPr>
          <p:spPr bwMode="auto">
            <a:xfrm flipH="1">
              <a:off x="557211" y="5446808"/>
              <a:ext cx="1042988" cy="87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9527" name="Line 37"/>
            <p:cNvSpPr>
              <a:spLocks noChangeShapeType="1"/>
            </p:cNvSpPr>
            <p:nvPr/>
          </p:nvSpPr>
          <p:spPr bwMode="auto">
            <a:xfrm flipV="1">
              <a:off x="2913854" y="5430631"/>
              <a:ext cx="1655765" cy="13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2" name="Nhóm 1"/>
          <p:cNvGrpSpPr>
            <a:grpSpLocks/>
          </p:cNvGrpSpPr>
          <p:nvPr/>
        </p:nvGrpSpPr>
        <p:grpSpPr bwMode="auto">
          <a:xfrm>
            <a:off x="4676775" y="3300413"/>
            <a:ext cx="2286000" cy="1277937"/>
            <a:chOff x="4676774" y="1459324"/>
            <a:chExt cx="2286001" cy="1277268"/>
          </a:xfrm>
        </p:grpSpPr>
        <p:sp>
          <p:nvSpPr>
            <p:cNvPr id="19523" name="Line 37"/>
            <p:cNvSpPr>
              <a:spLocks noChangeShapeType="1"/>
            </p:cNvSpPr>
            <p:nvPr/>
          </p:nvSpPr>
          <p:spPr bwMode="auto">
            <a:xfrm flipH="1">
              <a:off x="4676774" y="2713026"/>
              <a:ext cx="2286000" cy="2356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9524" name="Line 37"/>
            <p:cNvSpPr>
              <a:spLocks noChangeShapeType="1"/>
            </p:cNvSpPr>
            <p:nvPr/>
          </p:nvSpPr>
          <p:spPr bwMode="auto">
            <a:xfrm>
              <a:off x="6962774" y="1459324"/>
              <a:ext cx="1" cy="1253702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5" name="Nhóm 4"/>
          <p:cNvGrpSpPr>
            <a:grpSpLocks/>
          </p:cNvGrpSpPr>
          <p:nvPr/>
        </p:nvGrpSpPr>
        <p:grpSpPr bwMode="auto">
          <a:xfrm>
            <a:off x="4048125" y="2759075"/>
            <a:ext cx="1404938" cy="1063625"/>
            <a:chOff x="4048123" y="917940"/>
            <a:chExt cx="1404781" cy="1063426"/>
          </a:xfrm>
        </p:grpSpPr>
        <p:sp>
          <p:nvSpPr>
            <p:cNvPr id="19516" name="Line 37"/>
            <p:cNvSpPr>
              <a:spLocks noChangeShapeType="1"/>
            </p:cNvSpPr>
            <p:nvPr/>
          </p:nvSpPr>
          <p:spPr bwMode="auto">
            <a:xfrm flipH="1">
              <a:off x="4048123" y="1461052"/>
              <a:ext cx="1042987" cy="141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9517" name="Line 37"/>
            <p:cNvSpPr>
              <a:spLocks noChangeShapeType="1"/>
            </p:cNvSpPr>
            <p:nvPr/>
          </p:nvSpPr>
          <p:spPr bwMode="auto">
            <a:xfrm flipV="1">
              <a:off x="5078230" y="1970399"/>
              <a:ext cx="374674" cy="97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9518" name="Line 37"/>
            <p:cNvSpPr>
              <a:spLocks noChangeShapeType="1"/>
            </p:cNvSpPr>
            <p:nvPr/>
          </p:nvSpPr>
          <p:spPr bwMode="auto">
            <a:xfrm flipV="1">
              <a:off x="5091112" y="917940"/>
              <a:ext cx="347514" cy="97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9519" name="Line 37"/>
            <p:cNvSpPr>
              <a:spLocks noChangeShapeType="1"/>
            </p:cNvSpPr>
            <p:nvPr/>
          </p:nvSpPr>
          <p:spPr bwMode="auto">
            <a:xfrm flipH="1">
              <a:off x="5091111" y="927707"/>
              <a:ext cx="7937" cy="10536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10" name="Nhóm 9"/>
          <p:cNvGrpSpPr>
            <a:grpSpLocks/>
          </p:cNvGrpSpPr>
          <p:nvPr/>
        </p:nvGrpSpPr>
        <p:grpSpPr bwMode="auto">
          <a:xfrm>
            <a:off x="6049963" y="2747963"/>
            <a:ext cx="2016125" cy="1073150"/>
            <a:chOff x="6049564" y="905592"/>
            <a:chExt cx="2016217" cy="1073191"/>
          </a:xfrm>
        </p:grpSpPr>
        <p:sp>
          <p:nvSpPr>
            <p:cNvPr id="19507" name="Line 37"/>
            <p:cNvSpPr>
              <a:spLocks noChangeShapeType="1"/>
            </p:cNvSpPr>
            <p:nvPr/>
          </p:nvSpPr>
          <p:spPr bwMode="auto">
            <a:xfrm flipV="1">
              <a:off x="6049564" y="1959253"/>
              <a:ext cx="356484" cy="1382"/>
            </a:xfrm>
            <a:prstGeom prst="line">
              <a:avLst/>
            </a:prstGeom>
            <a:noFill/>
            <a:ln w="4445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9508" name="Line 37"/>
            <p:cNvSpPr>
              <a:spLocks noChangeShapeType="1"/>
            </p:cNvSpPr>
            <p:nvPr/>
          </p:nvSpPr>
          <p:spPr bwMode="auto">
            <a:xfrm flipV="1">
              <a:off x="6049564" y="905593"/>
              <a:ext cx="356484" cy="12346"/>
            </a:xfrm>
            <a:prstGeom prst="line">
              <a:avLst/>
            </a:prstGeom>
            <a:noFill/>
            <a:ln w="4445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9509" name="Line 37"/>
            <p:cNvSpPr>
              <a:spLocks noChangeShapeType="1"/>
            </p:cNvSpPr>
            <p:nvPr/>
          </p:nvSpPr>
          <p:spPr bwMode="auto">
            <a:xfrm flipH="1" flipV="1">
              <a:off x="6406047" y="905592"/>
              <a:ext cx="1" cy="1073191"/>
            </a:xfrm>
            <a:prstGeom prst="line">
              <a:avLst/>
            </a:prstGeom>
            <a:noFill/>
            <a:ln w="4445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9510" name="Line 37"/>
            <p:cNvSpPr>
              <a:spLocks noChangeShapeType="1"/>
            </p:cNvSpPr>
            <p:nvPr/>
          </p:nvSpPr>
          <p:spPr bwMode="auto">
            <a:xfrm>
              <a:off x="6410016" y="1423005"/>
              <a:ext cx="1655765" cy="13469"/>
            </a:xfrm>
            <a:prstGeom prst="line">
              <a:avLst/>
            </a:prstGeom>
            <a:noFill/>
            <a:ln w="44450">
              <a:solidFill>
                <a:srgbClr val="00B0F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6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5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10"/>
          <p:cNvSpPr>
            <a:spLocks noChangeArrowheads="1"/>
          </p:cNvSpPr>
          <p:nvPr/>
        </p:nvSpPr>
        <p:spPr bwMode="auto">
          <a:xfrm>
            <a:off x="1905000" y="228600"/>
            <a:ext cx="5029200" cy="838200"/>
          </a:xfrm>
          <a:prstGeom prst="ellipse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2438400" y="304800"/>
            <a:ext cx="4038600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VNI-Times" pitchFamily="2" charset="0"/>
              </a:rPr>
              <a:t>TRAÉC NGHIEÄM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676400" y="1143000"/>
            <a:ext cx="4953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600" i="1" smtClean="0">
                <a:solidFill>
                  <a:srgbClr val="000000"/>
                </a:solidFill>
                <a:latin typeface="VNI-Times" pitchFamily="2" charset="0"/>
              </a:rPr>
              <a:t>Caùc thieát bò duøng ñeå laép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600" i="1" smtClean="0">
                <a:solidFill>
                  <a:srgbClr val="000000"/>
                </a:solidFill>
                <a:latin typeface="VNI-Times" pitchFamily="2" charset="0"/>
              </a:rPr>
              <a:t> maïch coâng taéc 2 ñeøn laø: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57200" y="2590800"/>
            <a:ext cx="80772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257300" indent="-3429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714500" indent="-3429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171700" indent="-3429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smtClean="0">
                <a:solidFill>
                  <a:srgbClr val="000000"/>
                </a:solidFill>
              </a:rPr>
              <a:t>A) Daây daãn ,1 baûng ñieän, 2 caàu chì,2 coâng taéc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smtClean="0">
                <a:solidFill>
                  <a:srgbClr val="000000"/>
                </a:solidFill>
              </a:rPr>
              <a:t>     2 cöïc, 2ñeøn vaø 2ñui ñeøn.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smtClean="0">
                <a:solidFill>
                  <a:srgbClr val="000000"/>
                </a:solidFill>
              </a:rPr>
              <a:t>B) Daây daãn ,2 baûng ñieän, 2 caàu chì,2 coâng taéc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smtClean="0">
                <a:solidFill>
                  <a:srgbClr val="000000"/>
                </a:solidFill>
              </a:rPr>
              <a:t>     2 cöïc, 1 ñeøn, 1ñui ñeøn.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smtClean="0">
                <a:solidFill>
                  <a:srgbClr val="000000"/>
                </a:solidFill>
              </a:rPr>
              <a:t>C) Daây daãn ,1 baûng ñieän, 2 caàu chì,1 coâng taéc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smtClean="0">
                <a:solidFill>
                  <a:srgbClr val="000000"/>
                </a:solidFill>
              </a:rPr>
              <a:t>     2 cöïc, 1 ñeøn,ñui ñeøn.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smtClean="0">
                <a:solidFill>
                  <a:srgbClr val="000000"/>
                </a:solidFill>
              </a:rPr>
              <a:t>D) Daây daãn ,2 baûng ñieän, 1 caàu chì,2 coâng taéc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smtClean="0">
                <a:solidFill>
                  <a:srgbClr val="000000"/>
                </a:solidFill>
              </a:rPr>
              <a:t>     2 cöïc, 1 oå caém ,1 ñeøn</a:t>
            </a:r>
          </a:p>
        </p:txBody>
      </p:sp>
      <p:sp>
        <p:nvSpPr>
          <p:cNvPr id="28678" name="Oval 8"/>
          <p:cNvSpPr>
            <a:spLocks noChangeArrowheads="1"/>
          </p:cNvSpPr>
          <p:nvPr/>
        </p:nvSpPr>
        <p:spPr bwMode="auto">
          <a:xfrm>
            <a:off x="304800" y="1295400"/>
            <a:ext cx="838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600" smtClean="0">
                <a:solidFill>
                  <a:srgbClr val="000000"/>
                </a:solidFill>
                <a:latin typeface="VNI-Times" pitchFamily="2" charset="0"/>
              </a:rPr>
              <a:t>1</a:t>
            </a:r>
          </a:p>
        </p:txBody>
      </p:sp>
      <p:pic>
        <p:nvPicPr>
          <p:cNvPr id="28679" name="Picture 9" descr="boy_math_sm_nwm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676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19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6" grpId="1" animBg="1"/>
      <p:bldP spid="491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rgbClr val="FFFFFF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7"/>
          <p:cNvSpPr>
            <a:spLocks noChangeArrowheads="1"/>
          </p:cNvSpPr>
          <p:nvPr/>
        </p:nvSpPr>
        <p:spPr bwMode="auto">
          <a:xfrm>
            <a:off x="1905000" y="228600"/>
            <a:ext cx="5029200" cy="838200"/>
          </a:xfrm>
          <a:prstGeom prst="ellipse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2438400" y="304800"/>
            <a:ext cx="4038600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VNI-Times" pitchFamily="2" charset="0"/>
              </a:rPr>
              <a:t>TRAÉC NGHIEÄM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600200" y="1143000"/>
            <a:ext cx="5181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600" i="1" smtClean="0">
                <a:solidFill>
                  <a:srgbClr val="000000"/>
                </a:solidFill>
                <a:latin typeface="VNI-Times" pitchFamily="2" charset="0"/>
              </a:rPr>
              <a:t>Maïch ñeøn 2 coâng taéc,2 ñeøn hoaït ñoäng nhö sau: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600" i="1" smtClean="0">
                <a:solidFill>
                  <a:srgbClr val="000000"/>
                </a:solidFill>
                <a:latin typeface="VNI-Times" pitchFamily="2" charset="0"/>
              </a:rPr>
              <a:t>(Haõy choïn caâu ñuùng nhaát)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066800" y="3429000"/>
            <a:ext cx="80772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257300" indent="-3429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714500" indent="-3429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171700" indent="-3429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mtClean="0">
                <a:solidFill>
                  <a:srgbClr val="000000"/>
                </a:solidFill>
              </a:rPr>
              <a:t>A) Baät ñeøn nôi naøy, taét ôû nôi kia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mtClean="0">
                <a:solidFill>
                  <a:srgbClr val="000000"/>
                </a:solidFill>
              </a:rPr>
              <a:t>B) Hai coâng taéc 2 cöïc phaûi ñoùng cuøng luùc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mtClean="0">
                <a:solidFill>
                  <a:srgbClr val="000000"/>
                </a:solidFill>
              </a:rPr>
              <a:t>C) Baät coâng taéc naøy, ngaét coâng taéc kia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mtClean="0">
                <a:solidFill>
                  <a:srgbClr val="000000"/>
                </a:solidFill>
              </a:rPr>
              <a:t>D) Moãi coâng taéc ñieàu khieån 1 ñeøn rieâng bieät</a:t>
            </a:r>
          </a:p>
        </p:txBody>
      </p:sp>
      <p:sp>
        <p:nvSpPr>
          <p:cNvPr id="29702" name="Oval 5"/>
          <p:cNvSpPr>
            <a:spLocks noChangeArrowheads="1"/>
          </p:cNvSpPr>
          <p:nvPr/>
        </p:nvSpPr>
        <p:spPr bwMode="auto">
          <a:xfrm>
            <a:off x="304800" y="1295400"/>
            <a:ext cx="838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600" smtClean="0">
                <a:solidFill>
                  <a:srgbClr val="000000"/>
                </a:solidFill>
                <a:latin typeface="VNI-Times" pitchFamily="2" charset="0"/>
              </a:rPr>
              <a:t>2</a:t>
            </a:r>
          </a:p>
        </p:txBody>
      </p:sp>
      <p:pic>
        <p:nvPicPr>
          <p:cNvPr id="29703" name="Picture 6" descr="boy_math_sm_nwm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676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26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6" grpId="1" animBg="1"/>
      <p:bldP spid="522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</a:rPr>
              <a:t>Mục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lục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000" b="1" dirty="0" err="1" smtClean="0">
                <a:hlinkClick r:id="rId3" action="ppaction://hlinksldjump"/>
              </a:rPr>
              <a:t>Dụng</a:t>
            </a:r>
            <a:r>
              <a:rPr lang="en-US" sz="3000" b="1" dirty="0" smtClean="0">
                <a:hlinkClick r:id="rId3" action="ppaction://hlinksldjump"/>
              </a:rPr>
              <a:t> </a:t>
            </a:r>
            <a:r>
              <a:rPr lang="en-US" sz="3000" b="1" dirty="0" err="1" smtClean="0">
                <a:hlinkClick r:id="rId3" action="ppaction://hlinksldjump"/>
              </a:rPr>
              <a:t>cụ</a:t>
            </a:r>
            <a:r>
              <a:rPr lang="en-US" sz="3000" b="1" dirty="0" smtClean="0">
                <a:hlinkClick r:id="rId3" action="ppaction://hlinksldjump"/>
              </a:rPr>
              <a:t>, </a:t>
            </a:r>
            <a:r>
              <a:rPr lang="en-US" sz="3000" b="1" dirty="0" err="1" smtClean="0">
                <a:hlinkClick r:id="rId3" action="ppaction://hlinksldjump"/>
              </a:rPr>
              <a:t>vật</a:t>
            </a:r>
            <a:r>
              <a:rPr lang="en-US" sz="3000" b="1" dirty="0" smtClean="0">
                <a:hlinkClick r:id="rId3" action="ppaction://hlinksldjump"/>
              </a:rPr>
              <a:t> </a:t>
            </a:r>
            <a:r>
              <a:rPr lang="en-US" sz="3000" b="1" dirty="0" err="1" smtClean="0">
                <a:hlinkClick r:id="rId3" action="ppaction://hlinksldjump"/>
              </a:rPr>
              <a:t>liệu</a:t>
            </a:r>
            <a:r>
              <a:rPr lang="en-US" sz="3000" b="1" dirty="0" smtClean="0">
                <a:hlinkClick r:id="rId3" action="ppaction://hlinksldjump"/>
              </a:rPr>
              <a:t> </a:t>
            </a:r>
            <a:r>
              <a:rPr lang="en-US" sz="3000" b="1" dirty="0" err="1" smtClean="0">
                <a:hlinkClick r:id="rId3" action="ppaction://hlinksldjump"/>
              </a:rPr>
              <a:t>và</a:t>
            </a:r>
            <a:r>
              <a:rPr lang="en-US" sz="3000" b="1" dirty="0" smtClean="0">
                <a:hlinkClick r:id="rId3" action="ppaction://hlinksldjump"/>
              </a:rPr>
              <a:t> </a:t>
            </a:r>
            <a:r>
              <a:rPr lang="en-US" sz="3000" b="1" dirty="0" err="1" smtClean="0">
                <a:hlinkClick r:id="rId3" action="ppaction://hlinksldjump"/>
              </a:rPr>
              <a:t>thiết</a:t>
            </a:r>
            <a:r>
              <a:rPr lang="en-US" sz="3000" b="1" dirty="0" smtClean="0">
                <a:hlinkClick r:id="rId3" action="ppaction://hlinksldjump"/>
              </a:rPr>
              <a:t> </a:t>
            </a:r>
            <a:r>
              <a:rPr lang="en-US" sz="3000" b="1" dirty="0" err="1" smtClean="0">
                <a:hlinkClick r:id="rId3" action="ppaction://hlinksldjump"/>
              </a:rPr>
              <a:t>bị</a:t>
            </a:r>
            <a:endParaRPr lang="en-US" sz="3000" b="1" dirty="0" err="1" smtClean="0"/>
          </a:p>
          <a:p>
            <a:pPr marL="571500" indent="-571500">
              <a:buFont typeface="+mj-lt"/>
              <a:buAutoNum type="romanUcPeriod"/>
            </a:pPr>
            <a:r>
              <a:rPr lang="en-US" sz="3000" b="1" dirty="0" err="1" smtClean="0">
                <a:hlinkClick r:id="rId4" action="ppaction://hlinksldjump"/>
              </a:rPr>
              <a:t>Nội</a:t>
            </a:r>
            <a:r>
              <a:rPr lang="en-US" sz="3000" b="1" dirty="0" smtClean="0">
                <a:hlinkClick r:id="rId4" action="ppaction://hlinksldjump"/>
              </a:rPr>
              <a:t> dung </a:t>
            </a:r>
            <a:r>
              <a:rPr lang="en-US" sz="3000" b="1" dirty="0" err="1" smtClean="0">
                <a:hlinkClick r:id="rId4" action="ppaction://hlinksldjump"/>
              </a:rPr>
              <a:t>và</a:t>
            </a:r>
            <a:r>
              <a:rPr lang="en-US" sz="3000" b="1" dirty="0" smtClean="0">
                <a:hlinkClick r:id="rId4" action="ppaction://hlinksldjump"/>
              </a:rPr>
              <a:t> </a:t>
            </a:r>
            <a:r>
              <a:rPr lang="en-US" sz="3000" b="1" dirty="0" err="1" smtClean="0">
                <a:hlinkClick r:id="rId4" action="ppaction://hlinksldjump"/>
              </a:rPr>
              <a:t>trình</a:t>
            </a:r>
            <a:r>
              <a:rPr lang="en-US" sz="3000" b="1" dirty="0" smtClean="0">
                <a:hlinkClick r:id="rId4" action="ppaction://hlinksldjump"/>
              </a:rPr>
              <a:t> </a:t>
            </a:r>
            <a:r>
              <a:rPr lang="en-US" sz="3000" b="1" dirty="0" err="1" smtClean="0">
                <a:hlinkClick r:id="rId4" action="ppaction://hlinksldjump"/>
              </a:rPr>
              <a:t>tự</a:t>
            </a:r>
            <a:r>
              <a:rPr lang="en-US" sz="3000" b="1" dirty="0" smtClean="0">
                <a:hlinkClick r:id="rId4" action="ppaction://hlinksldjump"/>
              </a:rPr>
              <a:t> </a:t>
            </a:r>
            <a:r>
              <a:rPr lang="en-US" sz="3000" b="1" dirty="0" err="1" smtClean="0">
                <a:hlinkClick r:id="rId4" action="ppaction://hlinksldjump"/>
              </a:rPr>
              <a:t>thực</a:t>
            </a:r>
            <a:r>
              <a:rPr lang="en-US" sz="3000" b="1" dirty="0" smtClean="0">
                <a:hlinkClick r:id="rId4" action="ppaction://hlinksldjump"/>
              </a:rPr>
              <a:t> </a:t>
            </a:r>
            <a:r>
              <a:rPr lang="en-US" sz="3000" b="1" dirty="0" err="1" smtClean="0">
                <a:hlinkClick r:id="rId4" action="ppaction://hlinksldjump"/>
              </a:rPr>
              <a:t>hành</a:t>
            </a:r>
            <a:endParaRPr lang="en-US" sz="3000" b="1" dirty="0" smtClean="0"/>
          </a:p>
          <a:p>
            <a:pPr marL="400050" lvl="1" indent="0">
              <a:buNone/>
            </a:pPr>
            <a:r>
              <a:rPr lang="en-US" sz="3000" dirty="0" smtClean="0"/>
              <a:t>  </a:t>
            </a:r>
            <a:r>
              <a:rPr lang="en-US" sz="3000" b="1" dirty="0" smtClean="0"/>
              <a:t>1. </a:t>
            </a:r>
            <a:r>
              <a:rPr lang="en-US" sz="3000" b="1" dirty="0" err="1" smtClean="0"/>
              <a:t>Vẽ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sơ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đồ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lắp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đặt</a:t>
            </a:r>
            <a:endParaRPr lang="en-US" sz="3000" b="1" dirty="0" smtClean="0"/>
          </a:p>
          <a:p>
            <a:pPr marL="400050" lvl="1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a. </a:t>
            </a:r>
            <a:r>
              <a:rPr lang="en-US" sz="3000" dirty="0" err="1" smtClean="0"/>
              <a:t>Tìm</a:t>
            </a:r>
            <a:r>
              <a:rPr lang="en-US" sz="3000" dirty="0" smtClean="0"/>
              <a:t> </a:t>
            </a:r>
            <a:r>
              <a:rPr lang="en-US" sz="3000" dirty="0" err="1" smtClean="0"/>
              <a:t>hiểu</a:t>
            </a:r>
            <a:r>
              <a:rPr lang="en-US" sz="3000" dirty="0" smtClean="0"/>
              <a:t> </a:t>
            </a:r>
            <a:r>
              <a:rPr lang="en-US" sz="3000" dirty="0" err="1" smtClean="0"/>
              <a:t>sơ</a:t>
            </a:r>
            <a:r>
              <a:rPr lang="en-US" sz="3000" dirty="0" smtClean="0"/>
              <a:t> </a:t>
            </a:r>
            <a:r>
              <a:rPr lang="en-US" sz="3000" dirty="0" err="1" smtClean="0"/>
              <a:t>đồ</a:t>
            </a:r>
            <a:r>
              <a:rPr lang="en-US" sz="3000" dirty="0" smtClean="0"/>
              <a:t> </a:t>
            </a:r>
            <a:r>
              <a:rPr lang="en-US" sz="3000" dirty="0" err="1" smtClean="0"/>
              <a:t>nguyên</a:t>
            </a:r>
            <a:r>
              <a:rPr lang="en-US" sz="3000" dirty="0" smtClean="0"/>
              <a:t> </a:t>
            </a:r>
            <a:r>
              <a:rPr lang="en-US" sz="3000" dirty="0" err="1" smtClean="0"/>
              <a:t>lý</a:t>
            </a:r>
            <a:r>
              <a:rPr lang="en-US" sz="3000" dirty="0" smtClean="0"/>
              <a:t> </a:t>
            </a:r>
            <a:r>
              <a:rPr lang="en-US" sz="3000" dirty="0" err="1" smtClean="0"/>
              <a:t>mạch</a:t>
            </a:r>
            <a:r>
              <a:rPr lang="en-US" sz="3000" dirty="0" smtClean="0"/>
              <a:t> </a:t>
            </a:r>
            <a:r>
              <a:rPr lang="en-US" sz="3000" dirty="0" err="1" smtClean="0"/>
              <a:t>điện</a:t>
            </a:r>
            <a:endParaRPr lang="en-US" sz="3000" dirty="0" smtClean="0"/>
          </a:p>
          <a:p>
            <a:pPr marL="400050" lvl="1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b. </a:t>
            </a:r>
            <a:r>
              <a:rPr lang="en-US" sz="3000" dirty="0" err="1" smtClean="0"/>
              <a:t>Vẽ</a:t>
            </a:r>
            <a:r>
              <a:rPr lang="en-US" sz="3000" dirty="0" smtClean="0"/>
              <a:t> </a:t>
            </a:r>
            <a:r>
              <a:rPr lang="en-US" sz="3000" dirty="0" err="1" smtClean="0"/>
              <a:t>sơ</a:t>
            </a:r>
            <a:r>
              <a:rPr lang="en-US" sz="3000" dirty="0" smtClean="0"/>
              <a:t> </a:t>
            </a:r>
            <a:r>
              <a:rPr lang="en-US" sz="3000" dirty="0" err="1" smtClean="0"/>
              <a:t>đồ</a:t>
            </a:r>
            <a:r>
              <a:rPr lang="en-US" sz="3000" dirty="0" smtClean="0"/>
              <a:t> </a:t>
            </a:r>
            <a:r>
              <a:rPr lang="en-US" sz="3000" dirty="0" err="1" smtClean="0"/>
              <a:t>lắp</a:t>
            </a:r>
            <a:r>
              <a:rPr lang="en-US" sz="3000" dirty="0" smtClean="0"/>
              <a:t> </a:t>
            </a:r>
            <a:r>
              <a:rPr lang="en-US" sz="3000" dirty="0" err="1" smtClean="0"/>
              <a:t>đặt</a:t>
            </a:r>
            <a:r>
              <a:rPr lang="en-US" sz="3000" dirty="0" smtClean="0"/>
              <a:t> </a:t>
            </a:r>
            <a:r>
              <a:rPr lang="en-US" sz="3000" dirty="0" err="1" smtClean="0"/>
              <a:t>mạch</a:t>
            </a:r>
            <a:r>
              <a:rPr lang="en-US" sz="3000" dirty="0" smtClean="0"/>
              <a:t> </a:t>
            </a:r>
            <a:r>
              <a:rPr lang="en-US" sz="3000" dirty="0" err="1" smtClean="0"/>
              <a:t>điện</a:t>
            </a:r>
            <a:endParaRPr lang="en-US" sz="3000" dirty="0" smtClean="0"/>
          </a:p>
          <a:p>
            <a:pPr marL="400050" lvl="1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b="1" dirty="0" smtClean="0"/>
              <a:t>2. </a:t>
            </a:r>
            <a:r>
              <a:rPr lang="en-US" sz="3000" b="1" dirty="0" err="1" smtClean="0"/>
              <a:t>Lập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bản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dự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trù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vật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liệu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thiết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bị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và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lựa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chọn</a:t>
            </a:r>
            <a:endParaRPr lang="en-US" sz="3000" b="1" dirty="0"/>
          </a:p>
          <a:p>
            <a:pPr marL="400050" lvl="1" indent="0">
              <a:buNone/>
            </a:pPr>
            <a:r>
              <a:rPr lang="en-US" sz="3000" b="1" dirty="0" smtClean="0"/>
              <a:t>      </a:t>
            </a:r>
            <a:r>
              <a:rPr lang="en-US" sz="3000" b="1" dirty="0" err="1" smtClean="0"/>
              <a:t>dụng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cụ</a:t>
            </a:r>
            <a:endParaRPr lang="en-US" sz="3000" b="1" dirty="0" smtClean="0"/>
          </a:p>
          <a:p>
            <a:pPr marL="400050" lvl="1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b="1" dirty="0" smtClean="0"/>
              <a:t>3. </a:t>
            </a:r>
            <a:r>
              <a:rPr lang="en-US" sz="3000" b="1" dirty="0" err="1" smtClean="0"/>
              <a:t>Lắp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mạch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điện</a:t>
            </a:r>
            <a:endParaRPr lang="en-US" sz="3000" b="1" dirty="0" smtClean="0"/>
          </a:p>
          <a:p>
            <a:pPr marL="914400" lvl="1" indent="-514350">
              <a:buFont typeface="+mj-lt"/>
              <a:buAutoNum type="arabicPeriod"/>
            </a:pPr>
            <a:endParaRPr lang="en-US" sz="3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I. </a:t>
            </a:r>
            <a:r>
              <a:rPr lang="en-US" sz="4800" b="1" dirty="0" err="1" smtClean="0">
                <a:solidFill>
                  <a:srgbClr val="FF0000"/>
                </a:solidFill>
              </a:rPr>
              <a:t>Dụng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cụ</a:t>
            </a:r>
            <a:r>
              <a:rPr lang="en-US" sz="4800" b="1" dirty="0" smtClean="0">
                <a:solidFill>
                  <a:srgbClr val="FF0000"/>
                </a:solidFill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</a:rPr>
              <a:t>vật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liệu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thiết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bị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Các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dụng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cụ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</a:p>
          <a:p>
            <a:pPr>
              <a:buFont typeface="Calibri" pitchFamily="34" charset="0"/>
              <a:buChar char="‐"/>
            </a:pPr>
            <a:r>
              <a:rPr lang="en-US" dirty="0" err="1"/>
              <a:t>K</a:t>
            </a:r>
            <a:r>
              <a:rPr lang="en-US" dirty="0" err="1" smtClean="0"/>
              <a:t>ìm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, </a:t>
            </a:r>
            <a:r>
              <a:rPr lang="en-US" dirty="0" err="1" smtClean="0"/>
              <a:t>kìm</a:t>
            </a:r>
            <a:r>
              <a:rPr lang="en-US" dirty="0" smtClean="0"/>
              <a:t> </a:t>
            </a:r>
            <a:r>
              <a:rPr lang="en-US" dirty="0" err="1" smtClean="0"/>
              <a:t>tuốt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, </a:t>
            </a:r>
            <a:r>
              <a:rPr lang="en-US" dirty="0" err="1" smtClean="0"/>
              <a:t>khoan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(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khoan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),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vít</a:t>
            </a:r>
            <a:r>
              <a:rPr lang="en-US" dirty="0" smtClean="0"/>
              <a:t>, </a:t>
            </a:r>
            <a:r>
              <a:rPr lang="en-US" dirty="0" err="1" smtClean="0"/>
              <a:t>bút</a:t>
            </a:r>
            <a:r>
              <a:rPr lang="en-US" dirty="0" smtClean="0"/>
              <a:t>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, </a:t>
            </a:r>
            <a:r>
              <a:rPr lang="en-US" dirty="0" err="1" smtClean="0"/>
              <a:t>dao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,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, </a:t>
            </a:r>
            <a:r>
              <a:rPr lang="en-US" dirty="0" err="1" smtClean="0"/>
              <a:t>bút</a:t>
            </a:r>
            <a:r>
              <a:rPr lang="en-US" dirty="0" smtClean="0"/>
              <a:t> </a:t>
            </a:r>
            <a:r>
              <a:rPr lang="en-US" dirty="0" err="1" smtClean="0"/>
              <a:t>chì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Vật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liệu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thiết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bị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</a:p>
          <a:p>
            <a:pPr>
              <a:buFont typeface="Calibri" pitchFamily="34" charset="0"/>
              <a:buChar char="‐"/>
            </a:pPr>
            <a:r>
              <a:rPr lang="en-US" dirty="0" err="1" smtClean="0"/>
              <a:t>Bảng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,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,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chì</a:t>
            </a:r>
            <a:r>
              <a:rPr lang="en-US" dirty="0" smtClean="0"/>
              <a:t>,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r>
              <a:rPr lang="en-US" dirty="0" smtClean="0"/>
              <a:t>, </a:t>
            </a:r>
            <a:r>
              <a:rPr lang="en-US" dirty="0" err="1" smtClean="0"/>
              <a:t>đui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r>
              <a:rPr lang="en-US" dirty="0" smtClean="0"/>
              <a:t>,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,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, </a:t>
            </a:r>
            <a:r>
              <a:rPr lang="en-US" dirty="0" err="1" smtClean="0"/>
              <a:t>băng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,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ráp</a:t>
            </a:r>
            <a:r>
              <a:rPr lang="en-US" dirty="0" smtClean="0"/>
              <a:t> (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nháp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2" y="0"/>
            <a:ext cx="3207011" cy="432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-10008"/>
            <a:ext cx="332422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9a3 - nhóm 01 (NK: 2015 - 2016)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-33821"/>
            <a:ext cx="2619376" cy="241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8" y="2305329"/>
            <a:ext cx="2971651" cy="2132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50" y="2359023"/>
            <a:ext cx="2971950" cy="207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5644"/>
            <a:ext cx="4038600" cy="2632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325245"/>
            <a:ext cx="1752600" cy="2532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84" y="4325245"/>
            <a:ext cx="3464257" cy="255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18" y="2908058"/>
            <a:ext cx="3949942" cy="39499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39" y="56652"/>
            <a:ext cx="3806774" cy="28514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" y="0"/>
            <a:ext cx="4197357" cy="35398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" y="3539848"/>
            <a:ext cx="3318152" cy="33181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3" y="4211253"/>
            <a:ext cx="2621217" cy="26212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99" y="2514601"/>
            <a:ext cx="1836789" cy="14981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99" y="-33821"/>
            <a:ext cx="1819411" cy="1516176"/>
          </a:xfrm>
          <a:prstGeom prst="rect">
            <a:avLst/>
          </a:prstGeom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</a:rPr>
              <a:t>Nội</a:t>
            </a:r>
            <a:r>
              <a:rPr lang="en-US" b="1" dirty="0" smtClean="0">
                <a:solidFill>
                  <a:srgbClr val="FF0000"/>
                </a:solidFill>
              </a:rPr>
              <a:t> dung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thực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hành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sơ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lắp</a:t>
            </a:r>
            <a:r>
              <a:rPr lang="en-US" b="1" dirty="0" smtClean="0"/>
              <a:t> </a:t>
            </a:r>
            <a:r>
              <a:rPr lang="en-US" b="1" dirty="0" err="1" smtClean="0"/>
              <a:t>đặt</a:t>
            </a:r>
            <a:endParaRPr lang="en-US" b="1" dirty="0"/>
          </a:p>
          <a:p>
            <a:pPr marL="514350" indent="-514350" algn="just">
              <a:buFont typeface="+mj-lt"/>
              <a:buAutoNum type="alphaLcPeriod"/>
            </a:pP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endParaRPr lang="en-US" dirty="0"/>
          </a:p>
          <a:p>
            <a:pPr algn="just"/>
            <a:r>
              <a:rPr lang="en-US" dirty="0" err="1" smtClean="0">
                <a:solidFill>
                  <a:srgbClr val="7030A0"/>
                </a:solidFill>
              </a:rPr>
              <a:t>Quan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sát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8 -1. </a:t>
            </a:r>
            <a:r>
              <a:rPr lang="en-US" dirty="0" err="1" smtClean="0">
                <a:solidFill>
                  <a:srgbClr val="7030A0"/>
                </a:solidFill>
              </a:rPr>
              <a:t>Sơ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đồ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nguyên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lí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mạch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điện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biết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855492"/>
            <a:ext cx="8153400" cy="2554545"/>
          </a:xfrm>
          <a:prstGeom prst="rect">
            <a:avLst/>
          </a:prstGeom>
          <a:blipFill dpi="0" rotWithShape="1">
            <a:blip r:embed="rId3">
              <a:alphaModFix amt="33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 algn="just">
              <a:buFont typeface="Calibri" pitchFamily="34" charset="0"/>
              <a:buChar char="‐"/>
            </a:pP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bóng</a:t>
            </a:r>
            <a:r>
              <a:rPr lang="en-US" sz="3200" dirty="0" smtClean="0"/>
              <a:t> </a:t>
            </a:r>
            <a:r>
              <a:rPr lang="en-US" sz="3200" dirty="0" err="1" smtClean="0"/>
              <a:t>đèn</a:t>
            </a:r>
            <a:r>
              <a:rPr lang="en-US" sz="3200" dirty="0" smtClean="0"/>
              <a:t> </a:t>
            </a:r>
            <a:r>
              <a:rPr lang="en-US" sz="3200" dirty="0" err="1" smtClean="0"/>
              <a:t>mắc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?</a:t>
            </a:r>
          </a:p>
          <a:p>
            <a:pPr marL="457200" indent="-457200" algn="just">
              <a:buFont typeface="Calibri" pitchFamily="34" charset="0"/>
              <a:buChar char="‐"/>
            </a:pPr>
            <a:r>
              <a:rPr lang="en-US" sz="3200" dirty="0" err="1" smtClean="0"/>
              <a:t>Cầu</a:t>
            </a:r>
            <a:r>
              <a:rPr lang="en-US" sz="3200" dirty="0" smtClean="0"/>
              <a:t> </a:t>
            </a:r>
            <a:r>
              <a:rPr lang="en-US" sz="3200" dirty="0" err="1" smtClean="0"/>
              <a:t>chì</a:t>
            </a:r>
            <a:r>
              <a:rPr lang="en-US" sz="3200" dirty="0" smtClean="0"/>
              <a:t>,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tắc</a:t>
            </a:r>
            <a:r>
              <a:rPr lang="en-US" sz="3200" dirty="0" smtClean="0"/>
              <a:t> </a:t>
            </a:r>
            <a:r>
              <a:rPr lang="en-US" sz="3200" dirty="0" err="1" smtClean="0"/>
              <a:t>mắc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dây</a:t>
            </a:r>
            <a:r>
              <a:rPr lang="en-US" sz="3200" dirty="0" smtClean="0"/>
              <a:t> </a:t>
            </a:r>
            <a:r>
              <a:rPr lang="en-US" sz="3200" dirty="0" err="1" smtClean="0"/>
              <a:t>nóng</a:t>
            </a:r>
            <a:r>
              <a:rPr lang="en-US" sz="3200" dirty="0" smtClean="0"/>
              <a:t> hay </a:t>
            </a:r>
            <a:r>
              <a:rPr lang="en-US" sz="3200" dirty="0" err="1" smtClean="0"/>
              <a:t>dây</a:t>
            </a:r>
            <a:r>
              <a:rPr lang="en-US" sz="3200" dirty="0" smtClean="0"/>
              <a:t> </a:t>
            </a:r>
            <a:r>
              <a:rPr lang="en-US" sz="3200" dirty="0" err="1" smtClean="0"/>
              <a:t>nguội</a:t>
            </a:r>
            <a:r>
              <a:rPr lang="en-US" sz="3200" dirty="0" smtClean="0"/>
              <a:t> ?</a:t>
            </a:r>
          </a:p>
          <a:p>
            <a:pPr marL="457200" indent="-457200" algn="just">
              <a:buFont typeface="Calibri" pitchFamily="34" charset="0"/>
              <a:buChar char="‐"/>
            </a:pPr>
            <a:r>
              <a:rPr lang="en-US" sz="3200" dirty="0" err="1" smtClean="0"/>
              <a:t>Nêu</a:t>
            </a:r>
            <a:r>
              <a:rPr lang="en-US" sz="3200" dirty="0" smtClean="0"/>
              <a:t> </a:t>
            </a:r>
            <a:r>
              <a:rPr lang="en-US" sz="3200" dirty="0" err="1" smtClean="0"/>
              <a:t>phương</a:t>
            </a:r>
            <a:r>
              <a:rPr lang="en-US" sz="3200" dirty="0" smtClean="0"/>
              <a:t> </a:t>
            </a:r>
            <a:r>
              <a:rPr lang="en-US" sz="3200" dirty="0" err="1" smtClean="0"/>
              <a:t>án</a:t>
            </a:r>
            <a:r>
              <a:rPr lang="en-US" sz="3200" dirty="0" smtClean="0"/>
              <a:t> </a:t>
            </a:r>
            <a:r>
              <a:rPr lang="en-US" sz="3200" dirty="0" err="1" smtClean="0"/>
              <a:t>lắp</a:t>
            </a:r>
            <a:r>
              <a:rPr lang="en-US" sz="3200" dirty="0" smtClean="0"/>
              <a:t> </a:t>
            </a:r>
            <a:r>
              <a:rPr lang="en-US" sz="3200" dirty="0" err="1" smtClean="0"/>
              <a:t>đặt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đóng</a:t>
            </a:r>
            <a:r>
              <a:rPr lang="en-US" sz="3200" dirty="0" smtClean="0"/>
              <a:t> </a:t>
            </a:r>
            <a:r>
              <a:rPr lang="en-US" sz="3200" dirty="0" err="1" smtClean="0"/>
              <a:t>cắt</a:t>
            </a:r>
            <a:r>
              <a:rPr lang="en-US" sz="3200" dirty="0" smtClean="0"/>
              <a:t>,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phương</a:t>
            </a:r>
            <a:r>
              <a:rPr lang="en-US" sz="3200" dirty="0" smtClean="0"/>
              <a:t> </a:t>
            </a:r>
            <a:r>
              <a:rPr lang="en-US" sz="3200" dirty="0" err="1" smtClean="0"/>
              <a:t>án</a:t>
            </a:r>
            <a:r>
              <a:rPr lang="en-US" sz="3200" dirty="0" smtClean="0"/>
              <a:t> </a:t>
            </a:r>
            <a:r>
              <a:rPr lang="en-US" sz="3200" dirty="0" err="1" smtClean="0"/>
              <a:t>đi</a:t>
            </a:r>
            <a:r>
              <a:rPr lang="en-US" sz="3200" dirty="0" smtClean="0"/>
              <a:t> </a:t>
            </a:r>
            <a:r>
              <a:rPr lang="en-US" sz="3200" dirty="0" err="1" smtClean="0"/>
              <a:t>dây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99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457199"/>
            <a:ext cx="4654086" cy="3614673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403942"/>
            <a:ext cx="4038600" cy="58674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solidFill>
                  <a:srgbClr val="7030A0"/>
                </a:solidFill>
              </a:rPr>
              <a:t>Hai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bóng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đèn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mắc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với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nhau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như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nào</a:t>
            </a:r>
            <a:r>
              <a:rPr lang="en-US" sz="3200" dirty="0" smtClean="0">
                <a:solidFill>
                  <a:srgbClr val="7030A0"/>
                </a:solidFill>
              </a:rPr>
              <a:t> ?</a:t>
            </a:r>
          </a:p>
          <a:p>
            <a:pPr algn="just">
              <a:buFont typeface="Calibri" pitchFamily="34" charset="0"/>
              <a:buChar char="‐"/>
            </a:pP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bóng</a:t>
            </a:r>
            <a:r>
              <a:rPr lang="en-US" sz="3200" dirty="0" smtClean="0"/>
              <a:t> </a:t>
            </a:r>
            <a:r>
              <a:rPr lang="en-US" sz="3200" dirty="0" err="1" smtClean="0"/>
              <a:t>đèn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mắc</a:t>
            </a:r>
            <a:r>
              <a:rPr lang="en-US" sz="3200" dirty="0" smtClean="0"/>
              <a:t> …………….. </a:t>
            </a:r>
            <a:r>
              <a:rPr lang="en-US" sz="3200" dirty="0" err="1"/>
              <a:t>v</a:t>
            </a:r>
            <a:r>
              <a:rPr lang="en-US" sz="3200" dirty="0" err="1" smtClean="0"/>
              <a:t>ới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err="1" smtClean="0">
                <a:solidFill>
                  <a:srgbClr val="7030A0"/>
                </a:solidFill>
              </a:rPr>
              <a:t>Cầu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chì</a:t>
            </a:r>
            <a:r>
              <a:rPr lang="en-US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</a:rPr>
              <a:t>công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tắc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mắc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vào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dây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nóng</a:t>
            </a:r>
            <a:r>
              <a:rPr lang="en-US" sz="3200" dirty="0" smtClean="0">
                <a:solidFill>
                  <a:srgbClr val="7030A0"/>
                </a:solidFill>
              </a:rPr>
              <a:t> hay </a:t>
            </a:r>
            <a:r>
              <a:rPr lang="en-US" sz="3200" dirty="0" err="1" smtClean="0">
                <a:solidFill>
                  <a:srgbClr val="7030A0"/>
                </a:solidFill>
              </a:rPr>
              <a:t>dây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nguội</a:t>
            </a:r>
            <a:r>
              <a:rPr lang="en-US" sz="3200" dirty="0" smtClean="0">
                <a:solidFill>
                  <a:srgbClr val="7030A0"/>
                </a:solidFill>
              </a:rPr>
              <a:t> ?</a:t>
            </a:r>
          </a:p>
          <a:p>
            <a:pPr algn="just">
              <a:buFontTx/>
              <a:buChar char="-"/>
            </a:pP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mắc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……………..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27344" y="4267200"/>
            <a:ext cx="4038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</a:rPr>
              <a:t> 8 – 1. </a:t>
            </a:r>
            <a:r>
              <a:rPr lang="en-US" sz="3200" dirty="0" err="1" smtClean="0">
                <a:solidFill>
                  <a:srgbClr val="FF0000"/>
                </a:solidFill>
              </a:rPr>
              <a:t>Sơ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lí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mạch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điện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24081" y="2537542"/>
            <a:ext cx="18777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ong song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661742"/>
            <a:ext cx="18777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d</a:t>
            </a:r>
            <a:r>
              <a:rPr lang="en-US" sz="3200" dirty="0" err="1" smtClean="0">
                <a:solidFill>
                  <a:srgbClr val="FF0000"/>
                </a:solidFill>
              </a:rPr>
              <a:t>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nóng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4513133" cy="350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95800"/>
            <a:ext cx="4038600" cy="1066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</a:rPr>
              <a:t> 8 – 1. </a:t>
            </a:r>
            <a:r>
              <a:rPr lang="en-US" sz="3200" dirty="0" err="1" smtClean="0">
                <a:solidFill>
                  <a:srgbClr val="FF0000"/>
                </a:solidFill>
              </a:rPr>
              <a:t>Sơ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lí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mạch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điện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"/>
            <a:ext cx="4343400" cy="60198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7030A0"/>
                </a:solidFill>
              </a:rPr>
              <a:t>Phương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án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lắp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đặt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các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thiết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bị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đóng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cắt</a:t>
            </a:r>
            <a:r>
              <a:rPr lang="en-US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</a:rPr>
              <a:t>bảo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vệ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và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phương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án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dây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en-US" sz="3200" dirty="0" err="1" smtClean="0"/>
              <a:t>Cầu</a:t>
            </a:r>
            <a:r>
              <a:rPr lang="en-US" sz="3200" dirty="0" smtClean="0"/>
              <a:t> </a:t>
            </a:r>
            <a:r>
              <a:rPr lang="en-US" sz="3200" dirty="0" err="1" smtClean="0"/>
              <a:t>chì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tắc</a:t>
            </a:r>
            <a:r>
              <a:rPr lang="en-US" sz="3200" dirty="0" smtClean="0"/>
              <a:t> </a:t>
            </a:r>
            <a:r>
              <a:rPr lang="en-US" sz="3200" dirty="0" err="1" smtClean="0"/>
              <a:t>đặt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bảng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.</a:t>
            </a:r>
          </a:p>
          <a:p>
            <a:pPr algn="just">
              <a:buFontTx/>
              <a:buChar char="-"/>
            </a:pPr>
            <a:r>
              <a:rPr lang="en-US" sz="3200" dirty="0" err="1" smtClean="0"/>
              <a:t>Bóng</a:t>
            </a:r>
            <a:r>
              <a:rPr lang="en-US" sz="3200" dirty="0" smtClean="0"/>
              <a:t> </a:t>
            </a:r>
            <a:r>
              <a:rPr lang="en-US" sz="3200" dirty="0" err="1" smtClean="0"/>
              <a:t>đèn</a:t>
            </a:r>
            <a:r>
              <a:rPr lang="en-US" sz="3200" dirty="0" smtClean="0"/>
              <a:t> </a:t>
            </a:r>
            <a:r>
              <a:rPr lang="en-US" sz="3200" dirty="0" err="1" smtClean="0"/>
              <a:t>đặt</a:t>
            </a:r>
            <a:r>
              <a:rPr lang="en-US" sz="3200" dirty="0" smtClean="0"/>
              <a:t> </a:t>
            </a:r>
            <a:r>
              <a:rPr lang="en-US" sz="3200" dirty="0" err="1" smtClean="0"/>
              <a:t>bên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bảng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.</a:t>
            </a:r>
          </a:p>
          <a:p>
            <a:pPr algn="just">
              <a:buFontTx/>
              <a:buChar char="-"/>
            </a:pP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dây</a:t>
            </a:r>
            <a:r>
              <a:rPr lang="en-US" sz="3200" dirty="0" smtClean="0"/>
              <a:t> </a:t>
            </a:r>
            <a:r>
              <a:rPr lang="en-US" sz="3200" dirty="0" err="1" smtClean="0"/>
              <a:t>pha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cầu</a:t>
            </a:r>
            <a:r>
              <a:rPr lang="en-US" sz="3200" dirty="0" smtClean="0"/>
              <a:t> </a:t>
            </a:r>
            <a:r>
              <a:rPr lang="en-US" sz="3200" dirty="0" err="1" smtClean="0"/>
              <a:t>chì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tắc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bóng</a:t>
            </a:r>
            <a:r>
              <a:rPr lang="en-US" sz="3200" dirty="0" smtClean="0"/>
              <a:t> </a:t>
            </a:r>
            <a:r>
              <a:rPr lang="en-US" sz="3200" dirty="0" err="1" smtClean="0"/>
              <a:t>đèn</a:t>
            </a:r>
            <a:r>
              <a:rPr lang="en-US" sz="3200" dirty="0" smtClean="0"/>
              <a:t>,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bóng</a:t>
            </a:r>
            <a:r>
              <a:rPr lang="en-US" sz="3200" dirty="0" smtClean="0"/>
              <a:t> </a:t>
            </a:r>
            <a:r>
              <a:rPr lang="en-US" sz="3200" dirty="0" err="1" smtClean="0"/>
              <a:t>đèn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dây</a:t>
            </a:r>
            <a:r>
              <a:rPr lang="en-US" sz="3200" dirty="0" smtClean="0"/>
              <a:t> </a:t>
            </a:r>
            <a:r>
              <a:rPr lang="en-US" sz="3200" dirty="0" err="1" smtClean="0"/>
              <a:t>trung</a:t>
            </a:r>
            <a:r>
              <a:rPr lang="en-US" sz="3200" dirty="0" smtClean="0"/>
              <a:t> </a:t>
            </a:r>
            <a:r>
              <a:rPr lang="en-US" sz="3200" dirty="0" err="1" smtClean="0"/>
              <a:t>hòa</a:t>
            </a:r>
            <a:r>
              <a:rPr lang="en-US" sz="3200" dirty="0" smtClean="0"/>
              <a:t>.</a:t>
            </a:r>
          </a:p>
          <a:p>
            <a:pPr algn="just">
              <a:buFontTx/>
              <a:buChar char="-"/>
            </a:pPr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T19,20,21_Bài 8: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Thực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hành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Lắp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mạch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điện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hai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công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tắc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hai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cực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điều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khiển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hai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đèn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(T2)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381000"/>
            <a:ext cx="5334000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NGHỆ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9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0C9-18A4-464A-AF38-FBDBBC105C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1178</Words>
  <Application>Microsoft Office PowerPoint</Application>
  <PresentationFormat>On-screen Show (4:3)</PresentationFormat>
  <Paragraphs>209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.VnTime</vt:lpstr>
      <vt:lpstr>Arial</vt:lpstr>
      <vt:lpstr>Book Antiqua</vt:lpstr>
      <vt:lpstr>Calibri</vt:lpstr>
      <vt:lpstr>Times New Roman</vt:lpstr>
      <vt:lpstr>VNI-Times</vt:lpstr>
      <vt:lpstr>Wingdings</vt:lpstr>
      <vt:lpstr>Wingdings 2</vt:lpstr>
      <vt:lpstr>Office Theme</vt:lpstr>
      <vt:lpstr>Default Design</vt:lpstr>
      <vt:lpstr>1_Default Design</vt:lpstr>
      <vt:lpstr>2_Default Design</vt:lpstr>
      <vt:lpstr>T19,20,21_Bài 8: Thực hành Lắp mạch điện hai công tắc hai cực điều khiển hai đèn (T1)</vt:lpstr>
      <vt:lpstr>Mục tiêu</vt:lpstr>
      <vt:lpstr>Mục lục</vt:lpstr>
      <vt:lpstr>I. Dụng cụ, vật liệu và thiết bị</vt:lpstr>
      <vt:lpstr>PowerPoint Presentation</vt:lpstr>
      <vt:lpstr>II. Nội dung và trình tự thực hành</vt:lpstr>
      <vt:lpstr>PowerPoint Presentation</vt:lpstr>
      <vt:lpstr>PowerPoint Presentation</vt:lpstr>
      <vt:lpstr>T19,20,21_Bài 8: Thực hành Lắp mạch điện hai công tắc hai cực điều khiển hai đèn (T2)</vt:lpstr>
      <vt:lpstr>II. Nôi dung và trình tự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Nội dung và trình tự thực hành</vt:lpstr>
      <vt:lpstr>Bảng dự trù</vt:lpstr>
      <vt:lpstr>T19,20,21_Bài 8: Thực hành Lắp mạch điện hai công tắc hai cực điều khiển hai đèn (T3)</vt:lpstr>
      <vt:lpstr>II. Nội dung và trình tự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8: lắp mạch điện hai công tắc           hai cực điều khiển hai đèn</dc:title>
  <dc:creator>Administrator</dc:creator>
  <cp:lastModifiedBy>Anh Tuan</cp:lastModifiedBy>
  <cp:revision>140</cp:revision>
  <dcterms:created xsi:type="dcterms:W3CDTF">2016-02-18T10:40:14Z</dcterms:created>
  <dcterms:modified xsi:type="dcterms:W3CDTF">2022-02-07T03:41:49Z</dcterms:modified>
</cp:coreProperties>
</file>