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20" r:id="rId2"/>
    <p:sldId id="307" r:id="rId3"/>
    <p:sldId id="318" r:id="rId4"/>
    <p:sldId id="292" r:id="rId5"/>
    <p:sldId id="301" r:id="rId6"/>
    <p:sldId id="302" r:id="rId7"/>
    <p:sldId id="304" r:id="rId8"/>
    <p:sldId id="305" r:id="rId9"/>
    <p:sldId id="303" r:id="rId10"/>
    <p:sldId id="293" r:id="rId11"/>
    <p:sldId id="265" r:id="rId12"/>
    <p:sldId id="309" r:id="rId13"/>
    <p:sldId id="314" r:id="rId14"/>
    <p:sldId id="315" r:id="rId15"/>
    <p:sldId id="316" r:id="rId16"/>
    <p:sldId id="317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00CC"/>
    <a:srgbClr val="0033CC"/>
    <a:srgbClr val="FF33CC"/>
    <a:srgbClr val="FF0000"/>
    <a:srgbClr val="000099"/>
    <a:srgbClr val="FFCC00"/>
    <a:srgbClr val="FFFF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830FEB0-134A-4916-8FE1-B426FC55F8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9728894-ACA9-418A-8BDB-8159DFCF335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F212A1AD-B9CB-446E-A662-968A7311BC8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1CA2D3B6-570F-4BB2-9A64-1664C01EF4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01E0E375-8771-4389-B701-63FA540B4D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898BCF41-DD1B-4585-BF6B-7B30722A75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D7C6817-F34D-49A6-8A0F-B8022D24514D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4FADF913-6D8B-47C0-8E63-3DFA247CEC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6A2F0B1-3E57-4665-BA6C-C038F1B9810A}" type="slidenum">
              <a:rPr lang="en-US" altLang="en-US"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EAC43428-FB85-4D8D-A46F-CC4830FF18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EDD2323A-D1A6-4909-9DB7-E06348ACC9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15F616ED-0A76-428B-8EE7-464EC0147F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87527A-9A29-4089-B50E-CE33B8BD59DB}" type="slidenum">
              <a:rPr lang="en-US" altLang="en-US">
                <a:latin typeface="Times New Roman" panose="02020603050405020304" pitchFamily="18" charset="0"/>
              </a:rPr>
              <a:pPr eaLnBrk="1" hangingPunct="1"/>
              <a:t>11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647BC547-B8D6-420B-8FB8-F645885B9F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99446C2-C8A6-4F45-ACD0-DA3E2D7CA7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501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007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919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1504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3102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3969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188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4968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278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56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6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4555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0251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7595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2963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69722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3418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95954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8906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13123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D310FF-20EB-4279-A4EF-C60D1D2BD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7D851E-A523-4A7A-AB99-267060888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525AD-9322-421E-936A-EDA0C9267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71C37C-CD3A-4AFE-B8F8-1F163FB9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10973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ABDC58-406B-40BC-A103-99145E4F42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EBF452-FE84-4066-94FA-AC2E46CD8D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86E6C9-C534-4A47-AC52-25E5B24F36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3A6E9-A661-4134-82DA-96B15B8339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7921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9612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4FCDA6-AB77-429D-81FC-C5EF972794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CE2AD9-0BC9-44D0-99EC-ABE5951CFE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BE4A73-C6FD-4858-B3D1-27EB0E1157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230B7C-FC9C-4468-B183-29F85B157E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30841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0B5408E-6B27-4583-A05E-70B5AC75AC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748BFA8-3102-4F76-8186-35477C3076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D1BA25E-8A06-4006-A25D-AF6945990C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24B931-DDDF-4533-A5F2-8BBF336B62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2753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DCA3B22-0A5B-4304-9EA3-FFCACBABBF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47C72E3-3E27-4073-BA01-AE11EAD78B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B12D535-EE07-4F06-8F5E-ECA399EDB3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1F02FC-ECFF-4467-BB0B-4F1179BC2F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0750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61DB3A7-C435-426D-B488-D06E4CEB4E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1BA42F7-A6EB-40DB-8BAA-1CAF6EB486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9D57897-8862-4C41-B54F-5F98B0F460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5F013E-8DF6-4979-BA63-C803366A01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9340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B6FAF0-52C8-4950-9308-92C8498E8D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2D650F-8480-47FB-913B-9AFC97B19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69DD2B-0153-4CC8-A50D-2E645FE6DE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1EF54D-3F2E-417E-9F21-238F1FF26F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1875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458096-CAA3-4EB9-ACE4-778A4B54BE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540084-1A27-48F9-8BF8-58DA9A8E6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3786D3-7F44-4E38-956D-8673F1D9CE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99D82F-5944-410B-93BB-545EBC69B8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21033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CFCE22-33B1-4FB4-AC53-3A56547F3B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38D83D-52E5-4FFD-8506-065787439D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8373B3-C334-423D-A994-F855845144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4B268C-546C-4C81-8748-D019F51D37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4845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935603-A0E6-4B36-8439-CC818A965B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59C27B-3616-4F46-90BB-8F1CF67AE7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A3E290-CC69-49E6-A830-16B4B405D5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D2BBB6-3538-4999-8AF0-DCEADB532E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73924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3DE62D2-C415-40FA-8EEB-AE7E261939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CB5EE18-A369-40B6-8311-918C19B110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F914956-0657-4909-8EDB-B838788C07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08F9A9-D10C-4C98-A3E8-5EEE92D49B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5900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DCDC857-B108-4D91-A309-BA0942BA23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FF79297-592C-4539-8EA5-DD7CD7D471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0CB9288-FF1F-4974-B1BD-A7178908E4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75FE6-17DA-4B6D-9D51-BCE0D91DC9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57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9486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4_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DCDC857-B108-4D91-A309-BA0942BA23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FF79297-592C-4539-8EA5-DD7CD7D471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0CB9288-FF1F-4974-B1BD-A7178908E4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75FE6-17DA-4B6D-9D51-BCE0D91DC9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5714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3_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DCDC857-B108-4D91-A309-BA0942BA23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FF79297-592C-4539-8EA5-DD7CD7D471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0CB9288-FF1F-4974-B1BD-A7178908E4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75FE6-17DA-4B6D-9D51-BCE0D91DC9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49268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2_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DCDC857-B108-4D91-A309-BA0942BA23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FF79297-592C-4539-8EA5-DD7CD7D471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0CB9288-FF1F-4974-B1BD-A7178908E4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75FE6-17DA-4B6D-9D51-BCE0D91DC9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7894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1_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DCDC857-B108-4D91-A309-BA0942BA23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FF79297-592C-4539-8EA5-DD7CD7D471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0CB9288-FF1F-4974-B1BD-A7178908E4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75FE6-17DA-4B6D-9D51-BCE0D91DC9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6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53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17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630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5307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976163-8C1B-44BE-B73B-78D994A79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28E63D-6874-437B-94CB-8F10F284E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AE765-6AD3-4DBC-B4FC-258F3069C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2E7A3-445B-4E78-973C-1F20EB667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229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9B11996-2378-4FE6-BC93-7094022EEB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B1DDB5F-3C5F-42CD-85A3-6D34C71321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D662D79-76C9-4790-8B3B-7E389EF372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76E4AA9-48BA-44B4-99AB-FD9BE135CE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904A559-19A5-417A-9347-CC6972077C0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fld id="{1740D0E6-424B-4DD3-BF92-8BD85C688C0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5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7" r:id="rId8"/>
    <p:sldLayoutId id="2147483676" r:id="rId9"/>
    <p:sldLayoutId id="2147483675" r:id="rId10"/>
    <p:sldLayoutId id="2147483673" r:id="rId11"/>
    <p:sldLayoutId id="2147483667" r:id="rId12"/>
    <p:sldLayoutId id="2147483663" r:id="rId13"/>
    <p:sldLayoutId id="2147483650" r:id="rId14"/>
    <p:sldLayoutId id="2147483691" r:id="rId15"/>
    <p:sldLayoutId id="2147483688" r:id="rId16"/>
    <p:sldLayoutId id="2147483684" r:id="rId17"/>
    <p:sldLayoutId id="2147483678" r:id="rId18"/>
    <p:sldLayoutId id="2147483674" r:id="rId19"/>
    <p:sldLayoutId id="2147483672" r:id="rId20"/>
    <p:sldLayoutId id="2147483671" r:id="rId21"/>
    <p:sldLayoutId id="2147483670" r:id="rId22"/>
    <p:sldLayoutId id="2147483669" r:id="rId23"/>
    <p:sldLayoutId id="2147483668" r:id="rId24"/>
    <p:sldLayoutId id="2147483666" r:id="rId25"/>
    <p:sldLayoutId id="2147483665" r:id="rId26"/>
    <p:sldLayoutId id="2147483664" r:id="rId27"/>
    <p:sldLayoutId id="2147483662" r:id="rId28"/>
    <p:sldLayoutId id="2147483651" r:id="rId29"/>
    <p:sldLayoutId id="2147483652" r:id="rId30"/>
    <p:sldLayoutId id="2147483653" r:id="rId31"/>
    <p:sldLayoutId id="2147483654" r:id="rId32"/>
    <p:sldLayoutId id="2147483655" r:id="rId33"/>
    <p:sldLayoutId id="2147483656" r:id="rId34"/>
    <p:sldLayoutId id="2147483657" r:id="rId35"/>
    <p:sldLayoutId id="2147483658" r:id="rId36"/>
    <p:sldLayoutId id="2147483659" r:id="rId37"/>
    <p:sldLayoutId id="2147483660" r:id="rId38"/>
    <p:sldLayoutId id="2147483661" r:id="rId39"/>
    <p:sldLayoutId id="2147483690" r:id="rId40"/>
    <p:sldLayoutId id="2147483689" r:id="rId41"/>
    <p:sldLayoutId id="2147483687" r:id="rId42"/>
    <p:sldLayoutId id="2147483686" r:id="rId4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gi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>
            <a:extLst>
              <a:ext uri="{FF2B5EF4-FFF2-40B4-BE49-F238E27FC236}">
                <a16:creationId xmlns:a16="http://schemas.microsoft.com/office/drawing/2014/main" id="{053315ED-C0FD-4653-AF4E-6951BB65B8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B45DEF-9EB5-4923-A2B1-DC5F3266EA6A}"/>
              </a:ext>
            </a:extLst>
          </p:cNvPr>
          <p:cNvSpPr txBox="1"/>
          <p:nvPr/>
        </p:nvSpPr>
        <p:spPr>
          <a:xfrm>
            <a:off x="762000" y="2705725"/>
            <a:ext cx="7977739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THỐNG NHẤT VỀ CHỦ ĐỀ CỦA VĂN BẢN</a:t>
            </a: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id="{7CE9832A-1CCE-4BB8-99CC-64ED0DEAD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1051" y="1371600"/>
            <a:ext cx="11919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u="sng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32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 5</a:t>
            </a:r>
            <a:endParaRPr lang="en-US" altLang="en-US" sz="3200" b="1" u="sng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>
            <a:extLst>
              <a:ext uri="{FF2B5EF4-FFF2-40B4-BE49-F238E27FC236}">
                <a16:creationId xmlns:a16="http://schemas.microsoft.com/office/drawing/2014/main" id="{D7E0CDF1-0B7A-4BE9-888F-213EDFBCD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458913"/>
            <a:ext cx="2362200" cy="13144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Chủ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đề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bản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endParaRPr lang="en-US" altLang="en-US" sz="2000" b="1" dirty="0">
              <a:latin typeface=".VnTime" pitchFamily="34" charset="0"/>
            </a:endParaRPr>
          </a:p>
        </p:txBody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id="{8A2CE849-C440-44E8-95A8-0BB63CCA0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124200"/>
            <a:ext cx="3200400" cy="3698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dirty="0" err="1">
                <a:latin typeface="Times New Roman" panose="02020603050405020304" pitchFamily="18" charset="0"/>
              </a:rPr>
              <a:t>Đối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tượng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bản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76804" name="Text Box 4">
            <a:extLst>
              <a:ext uri="{FF2B5EF4-FFF2-40B4-BE49-F238E27FC236}">
                <a16:creationId xmlns:a16="http://schemas.microsoft.com/office/drawing/2014/main" id="{BB14B4B2-8F39-46C2-A343-765178EAA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8" y="4276725"/>
            <a:ext cx="2743200" cy="4000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Nhan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đề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bản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6805" name="Text Box 5">
            <a:extLst>
              <a:ext uri="{FF2B5EF4-FFF2-40B4-BE49-F238E27FC236}">
                <a16:creationId xmlns:a16="http://schemas.microsoft.com/office/drawing/2014/main" id="{013C1FBC-3FCC-4DB9-8C3C-08C225BFC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135313"/>
            <a:ext cx="3505200" cy="36988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dirty="0" err="1">
                <a:latin typeface="Times New Roman" panose="02020603050405020304" pitchFamily="18" charset="0"/>
              </a:rPr>
              <a:t>Vấn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đề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chủ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yếu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bản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76806" name="Text Box 6">
            <a:extLst>
              <a:ext uri="{FF2B5EF4-FFF2-40B4-BE49-F238E27FC236}">
                <a16:creationId xmlns:a16="http://schemas.microsoft.com/office/drawing/2014/main" id="{67238559-A0B7-41AE-BE2A-A89A74752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354513"/>
            <a:ext cx="1371600" cy="36988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dirty="0" err="1">
                <a:latin typeface="Times New Roman" panose="02020603050405020304" pitchFamily="18" charset="0"/>
              </a:rPr>
              <a:t>Đề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mục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6807" name="Text Box 7">
            <a:extLst>
              <a:ext uri="{FF2B5EF4-FFF2-40B4-BE49-F238E27FC236}">
                <a16:creationId xmlns:a16="http://schemas.microsoft.com/office/drawing/2014/main" id="{E9132618-78E3-44F6-8EF5-4697FB664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191000"/>
            <a:ext cx="1828800" cy="6746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M</a:t>
            </a:r>
            <a:r>
              <a:rPr lang="en-US" altLang="en-US" b="1" dirty="0" err="1">
                <a:latin typeface="Times New Roman" panose="02020603050405020304" pitchFamily="18" charset="0"/>
              </a:rPr>
              <a:t>ối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quan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hệ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giữa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phần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6808" name="Text Box 8">
            <a:extLst>
              <a:ext uri="{FF2B5EF4-FFF2-40B4-BE49-F238E27FC236}">
                <a16:creationId xmlns:a16="http://schemas.microsoft.com/office/drawing/2014/main" id="{1B676C24-5178-4E58-83BE-7579A48E8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191000"/>
            <a:ext cx="1752600" cy="6445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ngữ</a:t>
            </a:r>
            <a:r>
              <a:rPr lang="en-US" altLang="en-US" b="1" dirty="0">
                <a:latin typeface="Times New Roman" panose="02020603050405020304" pitchFamily="18" charset="0"/>
              </a:rPr>
              <a:t> then </a:t>
            </a:r>
            <a:r>
              <a:rPr lang="en-US" altLang="en-US" b="1" dirty="0" err="1">
                <a:latin typeface="Times New Roman" panose="02020603050405020304" pitchFamily="18" charset="0"/>
              </a:rPr>
              <a:t>chốt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76809" name="Text Box 9">
            <a:extLst>
              <a:ext uri="{FF2B5EF4-FFF2-40B4-BE49-F238E27FC236}">
                <a16:creationId xmlns:a16="http://schemas.microsoft.com/office/drawing/2014/main" id="{7AD9CF2E-1021-4575-BA2E-D193ABFAB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488" y="5842000"/>
            <a:ext cx="3048000" cy="7080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shape">
              <a:fillToRect l="50000" t="50000" r="50000" b="50000"/>
            </a:path>
          </a:gradFill>
          <a:ln w="3175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thống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chủ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đề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000" b="1" dirty="0">
                <a:latin typeface="Times New Roman" panose="02020603050405020304" pitchFamily="18" charset="0"/>
              </a:rPr>
              <a:t> 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bản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CE77C538-09FF-466B-8ECA-6ED4BAC0E3C6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1836738"/>
            <a:ext cx="914400" cy="1309687"/>
            <a:chOff x="3120" y="471"/>
            <a:chExt cx="576" cy="825"/>
          </a:xfrm>
        </p:grpSpPr>
        <p:sp>
          <p:nvSpPr>
            <p:cNvPr id="11296" name="Line 11">
              <a:extLst>
                <a:ext uri="{FF2B5EF4-FFF2-40B4-BE49-F238E27FC236}">
                  <a16:creationId xmlns:a16="http://schemas.microsoft.com/office/drawing/2014/main" id="{DC774C28-26A0-452F-A14F-DAF2F7DBD0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20" y="471"/>
              <a:ext cx="576" cy="9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97" name="Line 12">
              <a:extLst>
                <a:ext uri="{FF2B5EF4-FFF2-40B4-BE49-F238E27FC236}">
                  <a16:creationId xmlns:a16="http://schemas.microsoft.com/office/drawing/2014/main" id="{709D7534-A848-43DC-943F-EA48B5EA16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6" y="480"/>
              <a:ext cx="0" cy="816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13">
            <a:extLst>
              <a:ext uri="{FF2B5EF4-FFF2-40B4-BE49-F238E27FC236}">
                <a16:creationId xmlns:a16="http://schemas.microsoft.com/office/drawing/2014/main" id="{E0FE6628-FF27-4BFB-AA49-A17264531982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713288"/>
            <a:ext cx="6215063" cy="1619250"/>
            <a:chOff x="1077" y="2772"/>
            <a:chExt cx="3915" cy="1020"/>
          </a:xfrm>
        </p:grpSpPr>
        <p:sp>
          <p:nvSpPr>
            <p:cNvPr id="11288" name="Line 14">
              <a:extLst>
                <a:ext uri="{FF2B5EF4-FFF2-40B4-BE49-F238E27FC236}">
                  <a16:creationId xmlns:a16="http://schemas.microsoft.com/office/drawing/2014/main" id="{FE931600-5033-4605-9DC6-A7A5AF86EA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7" y="2772"/>
              <a:ext cx="0" cy="971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89" name="Line 15">
              <a:extLst>
                <a:ext uri="{FF2B5EF4-FFF2-40B4-BE49-F238E27FC236}">
                  <a16:creationId xmlns:a16="http://schemas.microsoft.com/office/drawing/2014/main" id="{4E87EB38-0913-4E27-AD0D-1C86DB7F44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7" y="3768"/>
              <a:ext cx="384" cy="3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90" name="Line 16">
              <a:extLst>
                <a:ext uri="{FF2B5EF4-FFF2-40B4-BE49-F238E27FC236}">
                  <a16:creationId xmlns:a16="http://schemas.microsoft.com/office/drawing/2014/main" id="{1E1BBBC0-F65E-42D8-B7A6-D20720953F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3061"/>
              <a:ext cx="2496" cy="11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91" name="Line 17">
              <a:extLst>
                <a:ext uri="{FF2B5EF4-FFF2-40B4-BE49-F238E27FC236}">
                  <a16:creationId xmlns:a16="http://schemas.microsoft.com/office/drawing/2014/main" id="{F9A1AD57-55CB-4980-84B3-5FE81136AD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821"/>
              <a:ext cx="0" cy="240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92" name="Line 18">
              <a:extLst>
                <a:ext uri="{FF2B5EF4-FFF2-40B4-BE49-F238E27FC236}">
                  <a16:creationId xmlns:a16="http://schemas.microsoft.com/office/drawing/2014/main" id="{6E48D419-743F-4629-A075-A0800A28EC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0" y="3792"/>
              <a:ext cx="336" cy="0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93" name="Line 19">
              <a:extLst>
                <a:ext uri="{FF2B5EF4-FFF2-40B4-BE49-F238E27FC236}">
                  <a16:creationId xmlns:a16="http://schemas.microsoft.com/office/drawing/2014/main" id="{25E19F01-0DAC-42B5-A862-9DAE6ACC5F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3072"/>
              <a:ext cx="0" cy="720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94" name="Line 20">
              <a:extLst>
                <a:ext uri="{FF2B5EF4-FFF2-40B4-BE49-F238E27FC236}">
                  <a16:creationId xmlns:a16="http://schemas.microsoft.com/office/drawing/2014/main" id="{73EC4756-6B0A-4522-BECB-CFC3842A5E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2" y="2821"/>
              <a:ext cx="0" cy="240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95" name="Line 21">
              <a:extLst>
                <a:ext uri="{FF2B5EF4-FFF2-40B4-BE49-F238E27FC236}">
                  <a16:creationId xmlns:a16="http://schemas.microsoft.com/office/drawing/2014/main" id="{0F37C93F-45A9-4A26-9463-012F622B78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6" y="2821"/>
              <a:ext cx="0" cy="203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22">
            <a:extLst>
              <a:ext uri="{FF2B5EF4-FFF2-40B4-BE49-F238E27FC236}">
                <a16:creationId xmlns:a16="http://schemas.microsoft.com/office/drawing/2014/main" id="{0619C0BB-1532-42C0-9C65-CEA8A34E56B7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1851025"/>
            <a:ext cx="838200" cy="1295400"/>
            <a:chOff x="1104" y="480"/>
            <a:chExt cx="528" cy="816"/>
          </a:xfrm>
        </p:grpSpPr>
        <p:sp>
          <p:nvSpPr>
            <p:cNvPr id="11286" name="Line 23">
              <a:extLst>
                <a:ext uri="{FF2B5EF4-FFF2-40B4-BE49-F238E27FC236}">
                  <a16:creationId xmlns:a16="http://schemas.microsoft.com/office/drawing/2014/main" id="{978869A9-6617-430F-BA9D-EF4E149567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480"/>
              <a:ext cx="0" cy="816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87" name="Line 24">
              <a:extLst>
                <a:ext uri="{FF2B5EF4-FFF2-40B4-BE49-F238E27FC236}">
                  <a16:creationId xmlns:a16="http://schemas.microsoft.com/office/drawing/2014/main" id="{698AB0CC-A749-49A7-9843-154BBF96F8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104" y="480"/>
              <a:ext cx="528" cy="9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76831" name="AutoShape 31">
            <a:extLst>
              <a:ext uri="{FF2B5EF4-FFF2-40B4-BE49-F238E27FC236}">
                <a16:creationId xmlns:a16="http://schemas.microsoft.com/office/drawing/2014/main" id="{BB8AE793-28CB-475D-AC1B-DA2B6F9E6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76200"/>
            <a:ext cx="7010400" cy="1447800"/>
          </a:xfrm>
          <a:prstGeom prst="wedgeRoundRectCallout">
            <a:avLst>
              <a:gd name="adj1" fmla="val 7972"/>
              <a:gd name="adj2" fmla="val 102741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19050" algn="ctr">
            <a:solidFill>
              <a:srgbClr val="99CC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latin typeface="Times New Roman" panose="02020603050405020304" pitchFamily="18" charset="0"/>
              </a:rPr>
              <a:t>Qua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hỏi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hãy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biết</a:t>
            </a:r>
            <a:r>
              <a:rPr lang="en-US" altLang="en-US" sz="2200" b="1" dirty="0">
                <a:latin typeface="Times New Roman" panose="02020603050405020304" pitchFamily="18" charset="0"/>
              </a:rPr>
              <a:t>: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thế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thống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chủ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đề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bản</a:t>
            </a:r>
            <a:r>
              <a:rPr lang="en-US" altLang="en-US" sz="2200" b="1" dirty="0">
                <a:latin typeface="Times New Roman" panose="02020603050405020304" pitchFamily="18" charset="0"/>
              </a:rPr>
              <a:t>?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thế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để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đảm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bảo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thống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sz="2200" b="1" dirty="0">
                <a:latin typeface="Times New Roman" panose="02020603050405020304" pitchFamily="18" charset="0"/>
              </a:rPr>
              <a:t>?</a:t>
            </a:r>
          </a:p>
        </p:txBody>
      </p:sp>
      <p:grpSp>
        <p:nvGrpSpPr>
          <p:cNvPr id="5" name="Group 41">
            <a:extLst>
              <a:ext uri="{FF2B5EF4-FFF2-40B4-BE49-F238E27FC236}">
                <a16:creationId xmlns:a16="http://schemas.microsoft.com/office/drawing/2014/main" id="{BF1CA64D-C792-4103-90A6-EABCDBD51274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3505200"/>
            <a:ext cx="5895975" cy="762000"/>
            <a:chOff x="1152" y="2016"/>
            <a:chExt cx="3714" cy="480"/>
          </a:xfrm>
        </p:grpSpPr>
        <p:sp>
          <p:nvSpPr>
            <p:cNvPr id="11281" name="Line 38">
              <a:extLst>
                <a:ext uri="{FF2B5EF4-FFF2-40B4-BE49-F238E27FC236}">
                  <a16:creationId xmlns:a16="http://schemas.microsoft.com/office/drawing/2014/main" id="{6CD3C422-EC5E-4286-8095-66144C0742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2" y="2016"/>
              <a:ext cx="2640" cy="480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82" name="Line 33">
              <a:extLst>
                <a:ext uri="{FF2B5EF4-FFF2-40B4-BE49-F238E27FC236}">
                  <a16:creationId xmlns:a16="http://schemas.microsoft.com/office/drawing/2014/main" id="{6F8CB94D-41AC-4BD9-AE7A-1941E65701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8" y="2016"/>
              <a:ext cx="0" cy="345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83" name="Line 34">
              <a:extLst>
                <a:ext uri="{FF2B5EF4-FFF2-40B4-BE49-F238E27FC236}">
                  <a16:creationId xmlns:a16="http://schemas.microsoft.com/office/drawing/2014/main" id="{AAB470CE-BFB0-4333-9DEA-DC4A8033E3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2016"/>
              <a:ext cx="1026" cy="393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84" name="Line 35">
              <a:extLst>
                <a:ext uri="{FF2B5EF4-FFF2-40B4-BE49-F238E27FC236}">
                  <a16:creationId xmlns:a16="http://schemas.microsoft.com/office/drawing/2014/main" id="{1AC5C861-D683-4E38-B5DA-EAC0C5E1B1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50" y="2016"/>
              <a:ext cx="990" cy="345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11285" name="Line 36">
              <a:extLst>
                <a:ext uri="{FF2B5EF4-FFF2-40B4-BE49-F238E27FC236}">
                  <a16:creationId xmlns:a16="http://schemas.microsoft.com/office/drawing/2014/main" id="{44B41203-D8D0-4E64-81F8-CBFB3162C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025"/>
              <a:ext cx="0" cy="471"/>
            </a:xfrm>
            <a:prstGeom prst="line">
              <a:avLst/>
            </a:prstGeom>
            <a:noFill/>
            <a:ln w="38100" cmpd="dbl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76839" name="Line 39">
            <a:extLst>
              <a:ext uri="{FF2B5EF4-FFF2-40B4-BE49-F238E27FC236}">
                <a16:creationId xmlns:a16="http://schemas.microsoft.com/office/drawing/2014/main" id="{BA7F69A3-EB47-4FDD-8D69-FD8F0755F8E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83000" y="3276600"/>
            <a:ext cx="762000" cy="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11280" name="AutoShape 42">
            <a:extLst>
              <a:ext uri="{FF2B5EF4-FFF2-40B4-BE49-F238E27FC236}">
                <a16:creationId xmlns:a16="http://schemas.microsoft.com/office/drawing/2014/main" id="{40BCA73C-91E6-4039-A05C-2EA02E578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24000" cy="1524000"/>
          </a:xfrm>
          <a:prstGeom prst="irregularSeal2">
            <a:avLst/>
          </a:prstGeom>
          <a:solidFill>
            <a:srgbClr val="0066CC"/>
          </a:solidFill>
          <a:ln w="19050" algn="ctr">
            <a:solidFill>
              <a:srgbClr val="CC3300"/>
            </a:solidFill>
            <a:miter lim="800000"/>
            <a:headEnd/>
            <a:tailEnd/>
          </a:ln>
          <a:effectLst>
            <a:outerShdw dist="35921" dir="2700000" algn="ctr" rotWithShape="0">
              <a:srgbClr val="990000"/>
            </a:outerShdw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Ghi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nhớ</a:t>
            </a:r>
            <a:endParaRPr lang="en-US" altLang="en-US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6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6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animBg="1"/>
      <p:bldP spid="76803" grpId="0" animBg="1"/>
      <p:bldP spid="76804" grpId="0" animBg="1"/>
      <p:bldP spid="76805" grpId="0" animBg="1"/>
      <p:bldP spid="76806" grpId="0" animBg="1"/>
      <p:bldP spid="76807" grpId="0" animBg="1"/>
      <p:bldP spid="76808" grpId="0" animBg="1"/>
      <p:bldP spid="76809" grpId="0" animBg="1"/>
      <p:bldP spid="768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8">
            <a:extLst>
              <a:ext uri="{FF2B5EF4-FFF2-40B4-BE49-F238E27FC236}">
                <a16:creationId xmlns:a16="http://schemas.microsoft.com/office/drawing/2014/main" id="{2BD8BBC6-95D8-45D3-B8B2-C45E41D44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609600"/>
            <a:ext cx="5105400" cy="2438400"/>
          </a:xfrm>
          <a:prstGeom prst="wedgeEllipseCallout">
            <a:avLst>
              <a:gd name="adj1" fmla="val -43750"/>
              <a:gd name="adj2" fmla="val 7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000" dirty="0">
              <a:latin typeface="Times New Roman" panose="02020603050405020304" pitchFamily="18" charset="0"/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id="{56C13540-D444-48D4-BEF9-54ADD1B64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62873"/>
            <a:ext cx="89916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GHI NHỚ</a:t>
            </a:r>
          </a:p>
          <a:p>
            <a:pPr eaLnBrk="1" hangingPunct="1"/>
            <a:endParaRPr lang="en-US" altLang="en-US" sz="2800" b="1" i="1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i="1" dirty="0">
                <a:latin typeface="Times New Roman" panose="02020603050405020304" pitchFamily="18" charset="0"/>
              </a:rPr>
              <a:t>-   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Chủ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ề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ối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t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ư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ợng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vấn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ề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chính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mà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v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ă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n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bản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ạt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.</a:t>
            </a:r>
            <a:endParaRPr lang="en-US" altLang="en-US" sz="2800" b="1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i="1" dirty="0">
                <a:latin typeface="Times New Roman" panose="02020603050405020304" pitchFamily="18" charset="0"/>
              </a:rPr>
              <a:t>V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ă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n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bản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thống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chủ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ề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khi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: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chỉ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ạt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chủ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ề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ã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xác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ịnh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không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xa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rời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hay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lạc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sang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chủ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ề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khác</a:t>
            </a:r>
            <a:endParaRPr lang="en-US" altLang="en-US" sz="2800" b="1" i="1" dirty="0">
              <a:latin typeface="Times New Roman" panose="02020603050405020304" pitchFamily="18" charset="0"/>
            </a:endParaRPr>
          </a:p>
          <a:p>
            <a:pPr eaLnBrk="1" hangingPunct="1"/>
            <a:endParaRPr lang="en-US" altLang="en-US" sz="2800" b="1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i="1" dirty="0">
                <a:latin typeface="Times New Roman" panose="02020603050405020304" pitchFamily="18" charset="0"/>
              </a:rPr>
              <a:t> -  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thống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chủ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ề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đư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ợc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thể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hiện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:</a:t>
            </a:r>
            <a:endParaRPr lang="en-US" altLang="en-US" sz="2800" b="1" dirty="0">
              <a:latin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2800" b="1" i="1" dirty="0">
                <a:latin typeface="Times New Roman" panose="02020603050405020304" pitchFamily="18" charset="0"/>
              </a:rPr>
              <a:t>+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Nhan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ề</a:t>
            </a:r>
            <a:endParaRPr lang="en-US" altLang="en-US" sz="2800" b="1" dirty="0">
              <a:latin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2800" b="1" i="1" dirty="0">
                <a:latin typeface="Times New Roman" panose="02020603050405020304" pitchFamily="18" charset="0"/>
              </a:rPr>
              <a:t>+ Quan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giữa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phần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v</a:t>
            </a:r>
            <a:r>
              <a:rPr lang="vi-VN" altLang="en-US" sz="2800" b="1" i="1" dirty="0">
                <a:latin typeface="Times New Roman" panose="02020603050405020304" pitchFamily="18" charset="0"/>
              </a:rPr>
              <a:t>ă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n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bản</a:t>
            </a:r>
            <a:endParaRPr lang="en-US" altLang="en-US" sz="2800" b="1" i="1" dirty="0">
              <a:latin typeface="Times New Roman" panose="02020603050405020304" pitchFamily="18" charset="0"/>
            </a:endParaRPr>
          </a:p>
          <a:p>
            <a:pPr lvl="3" eaLnBrk="1" hangingPunct="1"/>
            <a:r>
              <a:rPr lang="en-US" altLang="en-US" sz="2800" b="1" i="1" dirty="0">
                <a:latin typeface="Times New Roman" panose="02020603050405020304" pitchFamily="18" charset="0"/>
              </a:rPr>
              <a:t>+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ngữ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then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chốt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lặp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lại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.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4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4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4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4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4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4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>
            <a:extLst>
              <a:ext uri="{FF2B5EF4-FFF2-40B4-BE49-F238E27FC236}">
                <a16:creationId xmlns:a16="http://schemas.microsoft.com/office/drawing/2014/main" id="{3E0DF5CA-281C-4320-B9C9-67A179063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1752600"/>
            <a:ext cx="89916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</a:rPr>
              <a:t>a.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Đối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tượng</a:t>
            </a:r>
            <a:r>
              <a:rPr lang="en-US" altLang="en-US" sz="2000" b="1" dirty="0">
                <a:latin typeface="Times New Roman" panose="02020603050405020304" pitchFamily="18" charset="0"/>
              </a:rPr>
              <a:t> (qua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nhan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đề</a:t>
            </a:r>
            <a:r>
              <a:rPr lang="en-US" altLang="en-US" sz="2000" b="1" dirty="0">
                <a:latin typeface="Times New Roman" panose="02020603050405020304" pitchFamily="18" charset="0"/>
              </a:rPr>
              <a:t> :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quê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000" b="1" dirty="0">
                <a:latin typeface="Times New Roman" panose="02020603050405020304" pitchFamily="18" charset="0"/>
              </a:rPr>
              <a:t> )</a:t>
            </a: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</a:rPr>
              <a:t>b.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vi-VN" altLang="en-US" sz="2000" b="1" dirty="0">
                <a:latin typeface="Times New Roman" panose="02020603050405020304" pitchFamily="18" charset="0"/>
              </a:rPr>
              <a:t>đ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oạn</a:t>
            </a:r>
            <a:r>
              <a:rPr lang="en-US" altLang="en-US" sz="2000" b="1" dirty="0">
                <a:latin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</a:rPr>
              <a:t>1.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Giới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thiệu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(ở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sụng</a:t>
            </a:r>
            <a:r>
              <a:rPr lang="en-US" altLang="en-US" sz="2000" b="1" dirty="0">
                <a:latin typeface="Times New Roman" panose="02020603050405020304" pitchFamily="18" charset="0"/>
              </a:rPr>
              <a:t> Thao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cú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trập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trựng</a:t>
            </a:r>
            <a:r>
              <a:rPr lang="en-US" altLang="en-US" sz="2000" b="1" dirty="0">
                <a:latin typeface="Times New Roman" panose="02020603050405020304" pitchFamily="18" charset="0"/>
              </a:rPr>
              <a:t> )</a:t>
            </a: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</a:rPr>
              <a:t>2.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Tả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cây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 (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thân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 ….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bỳp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 ….,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lỏ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 …..)</a:t>
            </a: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</a:rPr>
              <a:t>3.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Tác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dụng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cây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(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nhà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nỳp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 ..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khuất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</a:rPr>
              <a:t>…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xoố</a:t>
            </a:r>
            <a:r>
              <a:rPr lang="en-US" altLang="en-US" sz="2000" b="1" dirty="0">
                <a:latin typeface="Times New Roman" panose="02020603050405020304" pitchFamily="18" charset="0"/>
              </a:rPr>
              <a:t> ụ )..</a:t>
            </a: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</a:rPr>
              <a:t>4.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Tình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gắn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bó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cây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: </a:t>
            </a:r>
          </a:p>
          <a:p>
            <a:pPr lvl="2" eaLnBrk="1" hangingPunct="1"/>
            <a:r>
              <a:rPr lang="en-US" altLang="en-US" sz="2000" b="1" dirty="0">
                <a:latin typeface="Times New Roman" panose="02020603050405020304" pitchFamily="18" charset="0"/>
              </a:rPr>
              <a:t>Cha: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chổi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     </a:t>
            </a:r>
          </a:p>
          <a:p>
            <a:pPr lvl="2" eaLnBrk="1" hangingPunct="1"/>
            <a:r>
              <a:rPr lang="en-US" altLang="en-US" sz="2000" b="1" dirty="0" err="1">
                <a:latin typeface="Times New Roman" panose="02020603050405020304" pitchFamily="18" charset="0"/>
              </a:rPr>
              <a:t>Mẹ</a:t>
            </a:r>
            <a:r>
              <a:rPr lang="en-US" altLang="en-US" sz="2000" b="1" dirty="0">
                <a:latin typeface="Times New Roman" panose="02020603050405020304" pitchFamily="18" charset="0"/>
              </a:rPr>
              <a:t>: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đựng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hạt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múm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endParaRPr lang="en-US" altLang="en-US" sz="2000" b="1" dirty="0">
              <a:latin typeface="Times New Roman" panose="02020603050405020304" pitchFamily="18" charset="0"/>
            </a:endParaRPr>
          </a:p>
          <a:p>
            <a:pPr lvl="2" eaLnBrk="1" hangingPunct="1"/>
            <a:r>
              <a:rPr lang="en-US" altLang="en-US" sz="2000" b="1" dirty="0" err="1">
                <a:latin typeface="Times New Roman" panose="02020603050405020304" pitchFamily="18" charset="0"/>
              </a:rPr>
              <a:t>Chị:đan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nún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dirty="0">
                <a:latin typeface="Times New Roman" panose="02020603050405020304" pitchFamily="18" charset="0"/>
              </a:rPr>
              <a:t>…, </a:t>
            </a:r>
          </a:p>
          <a:p>
            <a:pPr lvl="2" eaLnBrk="1" hangingPunct="1"/>
            <a:r>
              <a:rPr lang="en-US" altLang="en-US" sz="2000" b="1" dirty="0" err="1">
                <a:latin typeface="Times New Roman" panose="02020603050405020304" pitchFamily="18" charset="0"/>
              </a:rPr>
              <a:t>Chỳng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tụi</a:t>
            </a:r>
            <a:r>
              <a:rPr lang="en-US" altLang="en-US" sz="2000" b="1" dirty="0">
                <a:latin typeface="Times New Roman" panose="02020603050405020304" pitchFamily="18" charset="0"/>
              </a:rPr>
              <a:t>: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nhặt</a:t>
            </a:r>
            <a:r>
              <a:rPr lang="en-US" altLang="en-US" sz="2000" b="1" dirty="0">
                <a:latin typeface="Times New Roman" panose="02020603050405020304" pitchFamily="18" charset="0"/>
              </a:rPr>
              <a:t> ..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ăn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hạt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cọ</a:t>
            </a:r>
            <a:endParaRPr lang="en-US" altLang="en-US" sz="2000" b="1" dirty="0">
              <a:latin typeface="Times New Roman" panose="02020603050405020304" pitchFamily="18" charset="0"/>
            </a:endParaRPr>
          </a:p>
          <a:p>
            <a:pPr lvl="4" eaLnBrk="1" hangingPunct="1">
              <a:buFont typeface="Symbol" panose="05050102010706020507" pitchFamily="18" charset="2"/>
              <a:buChar char="Þ"/>
            </a:pPr>
            <a:r>
              <a:rPr lang="en-US" altLang="en-US" sz="20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000" b="1" dirty="0">
                <a:latin typeface="Times New Roman" panose="02020603050405020304" pitchFamily="18" charset="0"/>
              </a:rPr>
              <a:t> ý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sắp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xếp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hợp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lí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không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nên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thay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vi-VN" altLang="en-US" sz="2000" b="1" dirty="0">
                <a:latin typeface="Times New Roman" panose="02020603050405020304" pitchFamily="18" charset="0"/>
              </a:rPr>
              <a:t>đ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ổi</a:t>
            </a:r>
            <a:endParaRPr lang="en-US" altLang="en-US" sz="2000" b="1" dirty="0">
              <a:latin typeface="Times New Roman" panose="02020603050405020304" pitchFamily="18" charset="0"/>
            </a:endParaRPr>
          </a:p>
          <a:p>
            <a:pPr lvl="4" eaLnBrk="1" hangingPunct="1">
              <a:buFont typeface="Symbol" panose="05050102010706020507" pitchFamily="18" charset="2"/>
              <a:buNone/>
            </a:pPr>
            <a:endParaRPr lang="en-US" altLang="en-US" sz="2000" b="1" dirty="0">
              <a:latin typeface="Times New Roman" panose="02020603050405020304" pitchFamily="18" charset="0"/>
            </a:endParaRPr>
          </a:p>
          <a:p>
            <a:pPr lvl="4" eaLnBrk="1" hangingPunct="1">
              <a:buFont typeface="Symbol" panose="05050102010706020507" pitchFamily="18" charset="2"/>
              <a:buNone/>
            </a:pPr>
            <a:endParaRPr lang="en-US" altLang="en-US" sz="2000" b="1" dirty="0">
              <a:latin typeface="Times New Roman" panose="02020603050405020304" pitchFamily="18" charset="0"/>
            </a:endParaRPr>
          </a:p>
          <a:p>
            <a:pPr lvl="4" eaLnBrk="1" hangingPunct="1">
              <a:buFont typeface="Symbol" panose="05050102010706020507" pitchFamily="18" charset="2"/>
              <a:buNone/>
            </a:pPr>
            <a:endParaRPr lang="en-US" altLang="en-US" sz="2000" b="1" dirty="0">
              <a:latin typeface=".VnTime" pitchFamily="34" charset="0"/>
            </a:endParaRPr>
          </a:p>
        </p:txBody>
      </p:sp>
      <p:sp>
        <p:nvSpPr>
          <p:cNvPr id="100370" name="Rectangle 18">
            <a:extLst>
              <a:ext uri="{FF2B5EF4-FFF2-40B4-BE49-F238E27FC236}">
                <a16:creationId xmlns:a16="http://schemas.microsoft.com/office/drawing/2014/main" id="{5E34479A-4C48-4AB8-8ADB-0A072B6C6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457200"/>
            <a:ext cx="2514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III. LUYỆN TẬP</a:t>
            </a:r>
          </a:p>
        </p:txBody>
      </p:sp>
      <p:sp>
        <p:nvSpPr>
          <p:cNvPr id="100372" name="Rectangle 20">
            <a:extLst>
              <a:ext uri="{FF2B5EF4-FFF2-40B4-BE49-F238E27FC236}">
                <a16:creationId xmlns:a16="http://schemas.microsoft.com/office/drawing/2014/main" id="{E61FFCE3-2228-4329-9100-7A688BB01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159250"/>
            <a:ext cx="30480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100" b="1" dirty="0" err="1">
                <a:latin typeface="Times New Roman" panose="02020603050405020304" pitchFamily="18" charset="0"/>
              </a:rPr>
              <a:t>Cuộc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sống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quê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gắn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cây</a:t>
            </a:r>
            <a:r>
              <a:rPr lang="en-US" altLang="en-US" sz="2100" b="1" dirty="0"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</a:rPr>
              <a:t>cọ</a:t>
            </a:r>
            <a:endParaRPr lang="en-US" altLang="en-US" sz="2100" b="1" dirty="0">
              <a:latin typeface="Times New Roman" panose="02020603050405020304" pitchFamily="18" charset="0"/>
            </a:endParaRPr>
          </a:p>
        </p:txBody>
      </p:sp>
      <p:sp>
        <p:nvSpPr>
          <p:cNvPr id="100377" name="AutoShape 25">
            <a:extLst>
              <a:ext uri="{FF2B5EF4-FFF2-40B4-BE49-F238E27FC236}">
                <a16:creationId xmlns:a16="http://schemas.microsoft.com/office/drawing/2014/main" id="{E1475DFC-D189-43A1-805A-06A47C5A0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14400"/>
            <a:ext cx="8534400" cy="844550"/>
          </a:xfrm>
          <a:prstGeom prst="wedgeRoundRectCallout">
            <a:avLst>
              <a:gd name="adj1" fmla="val -10269"/>
              <a:gd name="adj2" fmla="val 36944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19050" algn="ctr">
            <a:solidFill>
              <a:srgbClr val="99CC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200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 </a:t>
            </a:r>
            <a:r>
              <a:rPr lang="en-US" altLang="en-US" sz="2200" b="1" u="sng" dirty="0" err="1">
                <a:latin typeface="Times New Roman" panose="02020603050405020304" pitchFamily="18" charset="0"/>
              </a:rPr>
              <a:t>tâp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 1: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tích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thống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chủ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vi-VN" altLang="en-US" sz="2200" b="1" dirty="0">
                <a:latin typeface="Times New Roman" panose="02020603050405020304" pitchFamily="18" charset="0"/>
              </a:rPr>
              <a:t>đ</a:t>
            </a:r>
            <a:r>
              <a:rPr lang="en-US" altLang="en-US" sz="2200" b="1" dirty="0">
                <a:latin typeface="Times New Roman" panose="02020603050405020304" pitchFamily="18" charset="0"/>
              </a:rPr>
              <a:t>ề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200" b="1" dirty="0">
                <a:latin typeface="Times New Roman" panose="02020603050405020304" pitchFamily="18" charset="0"/>
              </a:rPr>
              <a:t> v</a:t>
            </a:r>
            <a:r>
              <a:rPr lang="vi-VN" altLang="en-US" sz="2200" b="1" dirty="0">
                <a:latin typeface="Times New Roman" panose="02020603050405020304" pitchFamily="18" charset="0"/>
              </a:rPr>
              <a:t>ă</a:t>
            </a:r>
            <a:r>
              <a:rPr lang="en-US" altLang="en-US" sz="2200" b="1" dirty="0">
                <a:latin typeface="Times New Roman" panose="02020603050405020304" pitchFamily="18" charset="0"/>
              </a:rPr>
              <a:t>n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bản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en-US" altLang="en-US" sz="2200" b="1" dirty="0">
                <a:latin typeface="Times New Roman" panose="02020603050405020304" pitchFamily="18" charset="0"/>
              </a:rPr>
              <a:t>(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quê</a:t>
            </a:r>
            <a:r>
              <a:rPr lang="en-US" altLang="en-US" sz="2200" b="1" dirty="0"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200" b="1" dirty="0">
                <a:latin typeface="Times New Roman" panose="02020603050405020304" pitchFamily="18" charset="0"/>
              </a:rPr>
              <a:t>) </a:t>
            </a:r>
            <a:r>
              <a:rPr lang="en-US" altLang="en-US" sz="2200" b="1" i="1" dirty="0">
                <a:latin typeface="Times New Roman" panose="02020603050405020304" pitchFamily="18" charset="0"/>
              </a:rPr>
              <a:t>(</a:t>
            </a:r>
            <a:r>
              <a:rPr lang="en-US" altLang="en-US" sz="2200" b="1" i="1" dirty="0" err="1">
                <a:latin typeface="Times New Roman" panose="02020603050405020304" pitchFamily="18" charset="0"/>
              </a:rPr>
              <a:t>SGKtr</a:t>
            </a:r>
            <a:r>
              <a:rPr lang="en-US" altLang="en-US" sz="2200" b="1" i="1" dirty="0">
                <a:latin typeface="Times New Roman" panose="02020603050405020304" pitchFamily="18" charset="0"/>
              </a:rPr>
              <a:t> 13)?</a:t>
            </a:r>
          </a:p>
        </p:txBody>
      </p:sp>
      <p:sp>
        <p:nvSpPr>
          <p:cNvPr id="100373" name="AutoShape 21">
            <a:extLst>
              <a:ext uri="{FF2B5EF4-FFF2-40B4-BE49-F238E27FC236}">
                <a16:creationId xmlns:a16="http://schemas.microsoft.com/office/drawing/2014/main" id="{A0552333-6B56-49DE-B850-A16A14115EE5}"/>
              </a:ext>
            </a:extLst>
          </p:cNvPr>
          <p:cNvSpPr>
            <a:spLocks/>
          </p:cNvSpPr>
          <p:nvPr/>
        </p:nvSpPr>
        <p:spPr bwMode="auto">
          <a:xfrm>
            <a:off x="4648200" y="3835400"/>
            <a:ext cx="76200" cy="1371600"/>
          </a:xfrm>
          <a:prstGeom prst="rightBrace">
            <a:avLst>
              <a:gd name="adj1" fmla="val 150000"/>
              <a:gd name="adj2" fmla="val 50000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00378" name="Text Box 26">
            <a:extLst>
              <a:ext uri="{FF2B5EF4-FFF2-40B4-BE49-F238E27FC236}">
                <a16:creationId xmlns:a16="http://schemas.microsoft.com/office/drawing/2014/main" id="{3E72DA42-6CAE-4CB2-8EBB-2662410CC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641975"/>
            <a:ext cx="8915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sz="2000" b="1" u="sng" dirty="0">
                <a:latin typeface="Times New Roman" panose="02020603050405020304" pitchFamily="18" charset="0"/>
              </a:rPr>
              <a:t>*</a:t>
            </a:r>
            <a:r>
              <a:rPr lang="en-US" altLang="en-US" sz="2000" b="1" u="sng" dirty="0" err="1">
                <a:latin typeface="Times New Roman" panose="02020603050405020304" pitchFamily="18" charset="0"/>
              </a:rPr>
              <a:t>Chủ</a:t>
            </a:r>
            <a:r>
              <a:rPr lang="en-US" altLang="en-US" sz="2000" b="1" u="sng" dirty="0">
                <a:latin typeface="Times New Roman" panose="02020603050405020304" pitchFamily="18" charset="0"/>
              </a:rPr>
              <a:t> </a:t>
            </a:r>
            <a:r>
              <a:rPr lang="en-US" altLang="en-US" sz="2000" b="1" u="sng" dirty="0" err="1">
                <a:latin typeface="Times New Roman" panose="02020603050405020304" pitchFamily="18" charset="0"/>
              </a:rPr>
              <a:t>đề</a:t>
            </a:r>
            <a:r>
              <a:rPr lang="en-US" altLang="en-US" sz="2000" b="1" dirty="0">
                <a:latin typeface="Times New Roman" panose="02020603050405020304" pitchFamily="18" charset="0"/>
              </a:rPr>
              <a:t>: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Ca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ngợi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quê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va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bày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tỏ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tình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yêu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quý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cọ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quê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hương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Times New Roman" panose="02020603050405020304" pitchFamily="18" charset="0"/>
              </a:rPr>
              <a:t>mình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.</a:t>
            </a:r>
          </a:p>
        </p:txBody>
      </p:sp>
      <p:grpSp>
        <p:nvGrpSpPr>
          <p:cNvPr id="13320" name="Group 45">
            <a:extLst>
              <a:ext uri="{FF2B5EF4-FFF2-40B4-BE49-F238E27FC236}">
                <a16:creationId xmlns:a16="http://schemas.microsoft.com/office/drawing/2014/main" id="{72A690E0-EEF9-414E-9D03-84B8B8AC2E4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33400"/>
            <a:chOff x="0" y="0"/>
            <a:chExt cx="5760" cy="432"/>
          </a:xfrm>
        </p:grpSpPr>
        <p:sp>
          <p:nvSpPr>
            <p:cNvPr id="13321" name="Rectangle 6">
              <a:extLst>
                <a:ext uri="{FF2B5EF4-FFF2-40B4-BE49-F238E27FC236}">
                  <a16:creationId xmlns:a16="http://schemas.microsoft.com/office/drawing/2014/main" id="{6AF9849A-657C-4135-88EC-8FF1B7083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22" name="WordArt 14">
              <a:extLst>
                <a:ext uri="{FF2B5EF4-FFF2-40B4-BE49-F238E27FC236}">
                  <a16:creationId xmlns:a16="http://schemas.microsoft.com/office/drawing/2014/main" id="{A7B526DA-2438-4A2D-A8E0-923883A2B35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16" y="96"/>
              <a:ext cx="4280" cy="2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28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5: TÍNH THỐNG NHẤT VỀ CHỦ ĐỀ CỦA VĂN BẢN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0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0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0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00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00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00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00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00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00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00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00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00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00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00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00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03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03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03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003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003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003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003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003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003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1003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1003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1003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1003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1003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1003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1003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1003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1003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1003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1003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1003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100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100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100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70" grpId="0"/>
      <p:bldP spid="100372" grpId="0"/>
      <p:bldP spid="100377" grpId="0" animBg="1"/>
      <p:bldP spid="100373" grpId="0" animBg="1"/>
      <p:bldP spid="10037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>
            <a:extLst>
              <a:ext uri="{FF2B5EF4-FFF2-40B4-BE49-F238E27FC236}">
                <a16:creationId xmlns:a16="http://schemas.microsoft.com/office/drawing/2014/main" id="{DC2A53A0-9FD4-4749-98AD-9EB13E0D8941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414338" y="4154488"/>
            <a:ext cx="8686800" cy="620712"/>
          </a:xfrm>
          <a:prstGeom prst="rect">
            <a:avLst/>
          </a:prstGeom>
          <a:gradFill rotWithShape="1">
            <a:gsLst>
              <a:gs pos="0">
                <a:srgbClr val="004B70">
                  <a:alpha val="79999"/>
                </a:srgbClr>
              </a:gs>
              <a:gs pos="100000">
                <a:srgbClr val="418AEB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14339" name="Group 5">
            <a:extLst>
              <a:ext uri="{FF2B5EF4-FFF2-40B4-BE49-F238E27FC236}">
                <a16:creationId xmlns:a16="http://schemas.microsoft.com/office/drawing/2014/main" id="{FEEF555F-DB7D-41ED-B04D-2DCC887F8B74}"/>
              </a:ext>
            </a:extLst>
          </p:cNvPr>
          <p:cNvGrpSpPr>
            <a:grpSpLocks/>
          </p:cNvGrpSpPr>
          <p:nvPr/>
        </p:nvGrpSpPr>
        <p:grpSpPr bwMode="auto">
          <a:xfrm>
            <a:off x="173038" y="4114800"/>
            <a:ext cx="762000" cy="711200"/>
            <a:chOff x="2016" y="1920"/>
            <a:chExt cx="1680" cy="1680"/>
          </a:xfrm>
        </p:grpSpPr>
        <p:sp>
          <p:nvSpPr>
            <p:cNvPr id="14389" name="Oval 6">
              <a:extLst>
                <a:ext uri="{FF2B5EF4-FFF2-40B4-BE49-F238E27FC236}">
                  <a16:creationId xmlns:a16="http://schemas.microsoft.com/office/drawing/2014/main" id="{25596096-9465-4C91-984F-BFFE72CE5A2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rgbClr val="4996E3"/>
                </a:gs>
                <a:gs pos="100000">
                  <a:srgbClr val="162D4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4390" name="Freeform 7">
              <a:extLst>
                <a:ext uri="{FF2B5EF4-FFF2-40B4-BE49-F238E27FC236}">
                  <a16:creationId xmlns:a16="http://schemas.microsoft.com/office/drawing/2014/main" id="{A55F1968-82DE-4B8A-B512-0095618FC859}"/>
                </a:ext>
              </a:extLst>
            </p:cNvPr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>
                <a:gd name="T0" fmla="*/ 1252 w 1321"/>
                <a:gd name="T1" fmla="*/ 318 h 712"/>
                <a:gd name="T2" fmla="*/ 1268 w 1321"/>
                <a:gd name="T3" fmla="*/ 351 h 712"/>
                <a:gd name="T4" fmla="*/ 1271 w 1321"/>
                <a:gd name="T5" fmla="*/ 381 h 712"/>
                <a:gd name="T6" fmla="*/ 1266 w 1321"/>
                <a:gd name="T7" fmla="*/ 409 h 712"/>
                <a:gd name="T8" fmla="*/ 1249 w 1321"/>
                <a:gd name="T9" fmla="*/ 436 h 712"/>
                <a:gd name="T10" fmla="*/ 1224 w 1321"/>
                <a:gd name="T11" fmla="*/ 459 h 712"/>
                <a:gd name="T12" fmla="*/ 1193 w 1321"/>
                <a:gd name="T13" fmla="*/ 479 h 712"/>
                <a:gd name="T14" fmla="*/ 1151 w 1321"/>
                <a:gd name="T15" fmla="*/ 498 h 712"/>
                <a:gd name="T16" fmla="*/ 1104 w 1321"/>
                <a:gd name="T17" fmla="*/ 515 h 712"/>
                <a:gd name="T18" fmla="*/ 1051 w 1321"/>
                <a:gd name="T19" fmla="*/ 529 h 712"/>
                <a:gd name="T20" fmla="*/ 992 w 1321"/>
                <a:gd name="T21" fmla="*/ 541 h 712"/>
                <a:gd name="T22" fmla="*/ 931 w 1321"/>
                <a:gd name="T23" fmla="*/ 550 h 712"/>
                <a:gd name="T24" fmla="*/ 862 w 1321"/>
                <a:gd name="T25" fmla="*/ 558 h 712"/>
                <a:gd name="T26" fmla="*/ 793 w 1321"/>
                <a:gd name="T27" fmla="*/ 563 h 712"/>
                <a:gd name="T28" fmla="*/ 765 w 1321"/>
                <a:gd name="T29" fmla="*/ 565 h 712"/>
                <a:gd name="T30" fmla="*/ 458 w 1321"/>
                <a:gd name="T31" fmla="*/ 565 h 712"/>
                <a:gd name="T32" fmla="*/ 454 w 1321"/>
                <a:gd name="T33" fmla="*/ 565 h 712"/>
                <a:gd name="T34" fmla="*/ 393 w 1321"/>
                <a:gd name="T35" fmla="*/ 561 h 712"/>
                <a:gd name="T36" fmla="*/ 335 w 1321"/>
                <a:gd name="T37" fmla="*/ 558 h 712"/>
                <a:gd name="T38" fmla="*/ 280 w 1321"/>
                <a:gd name="T39" fmla="*/ 552 h 712"/>
                <a:gd name="T40" fmla="*/ 227 w 1321"/>
                <a:gd name="T41" fmla="*/ 547 h 712"/>
                <a:gd name="T42" fmla="*/ 179 w 1321"/>
                <a:gd name="T43" fmla="*/ 537 h 712"/>
                <a:gd name="T44" fmla="*/ 135 w 1321"/>
                <a:gd name="T45" fmla="*/ 525 h 712"/>
                <a:gd name="T46" fmla="*/ 98 w 1321"/>
                <a:gd name="T47" fmla="*/ 514 h 712"/>
                <a:gd name="T48" fmla="*/ 65 w 1321"/>
                <a:gd name="T49" fmla="*/ 500 h 712"/>
                <a:gd name="T50" fmla="*/ 37 w 1321"/>
                <a:gd name="T51" fmla="*/ 482 h 712"/>
                <a:gd name="T52" fmla="*/ 18 w 1321"/>
                <a:gd name="T53" fmla="*/ 462 h 712"/>
                <a:gd name="T54" fmla="*/ 6 w 1321"/>
                <a:gd name="T55" fmla="*/ 439 h 712"/>
                <a:gd name="T56" fmla="*/ 0 w 1321"/>
                <a:gd name="T57" fmla="*/ 416 h 712"/>
                <a:gd name="T58" fmla="*/ 0 w 1321"/>
                <a:gd name="T59" fmla="*/ 412 h 712"/>
                <a:gd name="T60" fmla="*/ 4 w 1321"/>
                <a:gd name="T61" fmla="*/ 386 h 712"/>
                <a:gd name="T62" fmla="*/ 16 w 1321"/>
                <a:gd name="T63" fmla="*/ 354 h 712"/>
                <a:gd name="T64" fmla="*/ 49 w 1321"/>
                <a:gd name="T65" fmla="*/ 293 h 712"/>
                <a:gd name="T66" fmla="*/ 90 w 1321"/>
                <a:gd name="T67" fmla="*/ 237 h 712"/>
                <a:gd name="T68" fmla="*/ 141 w 1321"/>
                <a:gd name="T69" fmla="*/ 186 h 712"/>
                <a:gd name="T70" fmla="*/ 196 w 1321"/>
                <a:gd name="T71" fmla="*/ 140 h 712"/>
                <a:gd name="T72" fmla="*/ 260 w 1321"/>
                <a:gd name="T73" fmla="*/ 99 h 712"/>
                <a:gd name="T74" fmla="*/ 329 w 1321"/>
                <a:gd name="T75" fmla="*/ 65 h 712"/>
                <a:gd name="T76" fmla="*/ 399 w 1321"/>
                <a:gd name="T77" fmla="*/ 37 h 712"/>
                <a:gd name="T78" fmla="*/ 479 w 1321"/>
                <a:gd name="T79" fmla="*/ 17 h 712"/>
                <a:gd name="T80" fmla="*/ 559 w 1321"/>
                <a:gd name="T81" fmla="*/ 4 h 712"/>
                <a:gd name="T82" fmla="*/ 642 w 1321"/>
                <a:gd name="T83" fmla="*/ 0 h 712"/>
                <a:gd name="T84" fmla="*/ 642 w 1321"/>
                <a:gd name="T85" fmla="*/ 0 h 712"/>
                <a:gd name="T86" fmla="*/ 731 w 1321"/>
                <a:gd name="T87" fmla="*/ 4 h 712"/>
                <a:gd name="T88" fmla="*/ 815 w 1321"/>
                <a:gd name="T89" fmla="*/ 18 h 712"/>
                <a:gd name="T90" fmla="*/ 897 w 1321"/>
                <a:gd name="T91" fmla="*/ 42 h 712"/>
                <a:gd name="T92" fmla="*/ 972 w 1321"/>
                <a:gd name="T93" fmla="*/ 71 h 712"/>
                <a:gd name="T94" fmla="*/ 1042 w 1321"/>
                <a:gd name="T95" fmla="*/ 109 h 712"/>
                <a:gd name="T96" fmla="*/ 1106 w 1321"/>
                <a:gd name="T97" fmla="*/ 154 h 712"/>
                <a:gd name="T98" fmla="*/ 1163 w 1321"/>
                <a:gd name="T99" fmla="*/ 203 h 712"/>
                <a:gd name="T100" fmla="*/ 1211 w 1321"/>
                <a:gd name="T101" fmla="*/ 257 h 712"/>
                <a:gd name="T102" fmla="*/ 1252 w 1321"/>
                <a:gd name="T103" fmla="*/ 318 h 712"/>
                <a:gd name="T104" fmla="*/ 1252 w 1321"/>
                <a:gd name="T105" fmla="*/ 318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66A7E8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05480" name="Text Box 8">
            <a:extLst>
              <a:ext uri="{FF2B5EF4-FFF2-40B4-BE49-F238E27FC236}">
                <a16:creationId xmlns:a16="http://schemas.microsoft.com/office/drawing/2014/main" id="{6B3C9330-3BC8-4C59-B665-D1161F109F21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-1122363" y="2563813"/>
            <a:ext cx="18415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endParaRPr lang="en-US" sz="3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4341" name="Text Box 9">
            <a:extLst>
              <a:ext uri="{FF2B5EF4-FFF2-40B4-BE49-F238E27FC236}">
                <a16:creationId xmlns:a16="http://schemas.microsoft.com/office/drawing/2014/main" id="{E0E3854A-0CB9-4E03-96C8-AE881F2B5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1300" y="3989388"/>
            <a:ext cx="35290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4342" name="Rectangle 12">
            <a:extLst>
              <a:ext uri="{FF2B5EF4-FFF2-40B4-BE49-F238E27FC236}">
                <a16:creationId xmlns:a16="http://schemas.microsoft.com/office/drawing/2014/main" id="{8116FE37-EAE1-4E59-BFB8-4DBE24048CBD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414338" y="5067300"/>
            <a:ext cx="8763000" cy="609600"/>
          </a:xfrm>
          <a:prstGeom prst="rect">
            <a:avLst/>
          </a:prstGeom>
          <a:gradFill rotWithShape="1">
            <a:gsLst>
              <a:gs pos="0">
                <a:srgbClr val="004B70">
                  <a:alpha val="79999"/>
                </a:srgbClr>
              </a:gs>
              <a:gs pos="100000">
                <a:srgbClr val="33AD8A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14343" name="Group 90">
            <a:extLst>
              <a:ext uri="{FF2B5EF4-FFF2-40B4-BE49-F238E27FC236}">
                <a16:creationId xmlns:a16="http://schemas.microsoft.com/office/drawing/2014/main" id="{F06CF983-A64B-4777-A1F3-026873E97ADE}"/>
              </a:ext>
            </a:extLst>
          </p:cNvPr>
          <p:cNvGrpSpPr>
            <a:grpSpLocks/>
          </p:cNvGrpSpPr>
          <p:nvPr/>
        </p:nvGrpSpPr>
        <p:grpSpPr bwMode="auto">
          <a:xfrm>
            <a:off x="203200" y="4953000"/>
            <a:ext cx="731838" cy="762000"/>
            <a:chOff x="-845" y="3216"/>
            <a:chExt cx="845" cy="672"/>
          </a:xfrm>
        </p:grpSpPr>
        <p:sp>
          <p:nvSpPr>
            <p:cNvPr id="14387" name="Oval 13">
              <a:extLst>
                <a:ext uri="{FF2B5EF4-FFF2-40B4-BE49-F238E27FC236}">
                  <a16:creationId xmlns:a16="http://schemas.microsoft.com/office/drawing/2014/main" id="{24577728-BD92-42A0-885B-DFAADB57E6D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-845" y="3216"/>
              <a:ext cx="845" cy="672"/>
            </a:xfrm>
            <a:prstGeom prst="ellipse">
              <a:avLst/>
            </a:prstGeom>
            <a:gradFill rotWithShape="1">
              <a:gsLst>
                <a:gs pos="0">
                  <a:srgbClr val="33CCCC"/>
                </a:gs>
                <a:gs pos="100000">
                  <a:srgbClr val="0C323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4388" name="Freeform 14">
              <a:extLst>
                <a:ext uri="{FF2B5EF4-FFF2-40B4-BE49-F238E27FC236}">
                  <a16:creationId xmlns:a16="http://schemas.microsoft.com/office/drawing/2014/main" id="{D4320F1F-9BE2-4BD6-AD4A-B8CED040AA7A}"/>
                </a:ext>
              </a:extLst>
            </p:cNvPr>
            <p:cNvSpPr>
              <a:spLocks/>
            </p:cNvSpPr>
            <p:nvPr/>
          </p:nvSpPr>
          <p:spPr bwMode="gray">
            <a:xfrm>
              <a:off x="-749" y="3216"/>
              <a:ext cx="653" cy="253"/>
            </a:xfrm>
            <a:custGeom>
              <a:avLst/>
              <a:gdLst>
                <a:gd name="T0" fmla="*/ 318 w 1321"/>
                <a:gd name="T1" fmla="*/ 50 h 712"/>
                <a:gd name="T2" fmla="*/ 322 w 1321"/>
                <a:gd name="T3" fmla="*/ 56 h 712"/>
                <a:gd name="T4" fmla="*/ 323 w 1321"/>
                <a:gd name="T5" fmla="*/ 61 h 712"/>
                <a:gd name="T6" fmla="*/ 321 w 1321"/>
                <a:gd name="T7" fmla="*/ 65 h 712"/>
                <a:gd name="T8" fmla="*/ 317 w 1321"/>
                <a:gd name="T9" fmla="*/ 69 h 712"/>
                <a:gd name="T10" fmla="*/ 311 w 1321"/>
                <a:gd name="T11" fmla="*/ 73 h 712"/>
                <a:gd name="T12" fmla="*/ 303 w 1321"/>
                <a:gd name="T13" fmla="*/ 76 h 712"/>
                <a:gd name="T14" fmla="*/ 292 w 1321"/>
                <a:gd name="T15" fmla="*/ 79 h 712"/>
                <a:gd name="T16" fmla="*/ 280 w 1321"/>
                <a:gd name="T17" fmla="*/ 82 h 712"/>
                <a:gd name="T18" fmla="*/ 267 w 1321"/>
                <a:gd name="T19" fmla="*/ 84 h 712"/>
                <a:gd name="T20" fmla="*/ 252 w 1321"/>
                <a:gd name="T21" fmla="*/ 86 h 712"/>
                <a:gd name="T22" fmla="*/ 236 w 1321"/>
                <a:gd name="T23" fmla="*/ 88 h 712"/>
                <a:gd name="T24" fmla="*/ 219 w 1321"/>
                <a:gd name="T25" fmla="*/ 89 h 712"/>
                <a:gd name="T26" fmla="*/ 201 w 1321"/>
                <a:gd name="T27" fmla="*/ 90 h 712"/>
                <a:gd name="T28" fmla="*/ 194 w 1321"/>
                <a:gd name="T29" fmla="*/ 90 h 712"/>
                <a:gd name="T30" fmla="*/ 116 w 1321"/>
                <a:gd name="T31" fmla="*/ 90 h 712"/>
                <a:gd name="T32" fmla="*/ 115 w 1321"/>
                <a:gd name="T33" fmla="*/ 90 h 712"/>
                <a:gd name="T34" fmla="*/ 100 w 1321"/>
                <a:gd name="T35" fmla="*/ 90 h 712"/>
                <a:gd name="T36" fmla="*/ 85 w 1321"/>
                <a:gd name="T37" fmla="*/ 89 h 712"/>
                <a:gd name="T38" fmla="*/ 71 w 1321"/>
                <a:gd name="T39" fmla="*/ 88 h 712"/>
                <a:gd name="T40" fmla="*/ 57 w 1321"/>
                <a:gd name="T41" fmla="*/ 87 h 712"/>
                <a:gd name="T42" fmla="*/ 45 w 1321"/>
                <a:gd name="T43" fmla="*/ 86 h 712"/>
                <a:gd name="T44" fmla="*/ 35 w 1321"/>
                <a:gd name="T45" fmla="*/ 84 h 712"/>
                <a:gd name="T46" fmla="*/ 25 w 1321"/>
                <a:gd name="T47" fmla="*/ 82 h 712"/>
                <a:gd name="T48" fmla="*/ 16 w 1321"/>
                <a:gd name="T49" fmla="*/ 80 h 712"/>
                <a:gd name="T50" fmla="*/ 9 w 1321"/>
                <a:gd name="T51" fmla="*/ 77 h 712"/>
                <a:gd name="T52" fmla="*/ 4 w 1321"/>
                <a:gd name="T53" fmla="*/ 74 h 712"/>
                <a:gd name="T54" fmla="*/ 1 w 1321"/>
                <a:gd name="T55" fmla="*/ 70 h 712"/>
                <a:gd name="T56" fmla="*/ 0 w 1321"/>
                <a:gd name="T57" fmla="*/ 66 h 712"/>
                <a:gd name="T58" fmla="*/ 0 w 1321"/>
                <a:gd name="T59" fmla="*/ 66 h 712"/>
                <a:gd name="T60" fmla="*/ 1 w 1321"/>
                <a:gd name="T61" fmla="*/ 61 h 712"/>
                <a:gd name="T62" fmla="*/ 4 w 1321"/>
                <a:gd name="T63" fmla="*/ 56 h 712"/>
                <a:gd name="T64" fmla="*/ 12 w 1321"/>
                <a:gd name="T65" fmla="*/ 47 h 712"/>
                <a:gd name="T66" fmla="*/ 23 w 1321"/>
                <a:gd name="T67" fmla="*/ 38 h 712"/>
                <a:gd name="T68" fmla="*/ 36 w 1321"/>
                <a:gd name="T69" fmla="*/ 30 h 712"/>
                <a:gd name="T70" fmla="*/ 50 w 1321"/>
                <a:gd name="T71" fmla="*/ 22 h 712"/>
                <a:gd name="T72" fmla="*/ 66 w 1321"/>
                <a:gd name="T73" fmla="*/ 16 h 712"/>
                <a:gd name="T74" fmla="*/ 84 w 1321"/>
                <a:gd name="T75" fmla="*/ 10 h 712"/>
                <a:gd name="T76" fmla="*/ 101 w 1321"/>
                <a:gd name="T77" fmla="*/ 6 h 712"/>
                <a:gd name="T78" fmla="*/ 122 w 1321"/>
                <a:gd name="T79" fmla="*/ 2 h 712"/>
                <a:gd name="T80" fmla="*/ 142 w 1321"/>
                <a:gd name="T81" fmla="*/ 1 h 712"/>
                <a:gd name="T82" fmla="*/ 163 w 1321"/>
                <a:gd name="T83" fmla="*/ 0 h 712"/>
                <a:gd name="T84" fmla="*/ 163 w 1321"/>
                <a:gd name="T85" fmla="*/ 0 h 712"/>
                <a:gd name="T86" fmla="*/ 185 w 1321"/>
                <a:gd name="T87" fmla="*/ 1 h 712"/>
                <a:gd name="T88" fmla="*/ 207 w 1321"/>
                <a:gd name="T89" fmla="*/ 3 h 712"/>
                <a:gd name="T90" fmla="*/ 228 w 1321"/>
                <a:gd name="T91" fmla="*/ 7 h 712"/>
                <a:gd name="T92" fmla="*/ 247 w 1321"/>
                <a:gd name="T93" fmla="*/ 11 h 712"/>
                <a:gd name="T94" fmla="*/ 264 w 1321"/>
                <a:gd name="T95" fmla="*/ 17 h 712"/>
                <a:gd name="T96" fmla="*/ 281 w 1321"/>
                <a:gd name="T97" fmla="*/ 25 h 712"/>
                <a:gd name="T98" fmla="*/ 295 w 1321"/>
                <a:gd name="T99" fmla="*/ 32 h 712"/>
                <a:gd name="T100" fmla="*/ 307 w 1321"/>
                <a:gd name="T101" fmla="*/ 41 h 712"/>
                <a:gd name="T102" fmla="*/ 318 w 1321"/>
                <a:gd name="T103" fmla="*/ 50 h 712"/>
                <a:gd name="T104" fmla="*/ 318 w 1321"/>
                <a:gd name="T105" fmla="*/ 50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33CC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4344" name="Text Box 16">
            <a:extLst>
              <a:ext uri="{FF2B5EF4-FFF2-40B4-BE49-F238E27FC236}">
                <a16:creationId xmlns:a16="http://schemas.microsoft.com/office/drawing/2014/main" id="{04D45241-3E27-4E95-A1B3-C5CBC3CC9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0888" y="6151563"/>
            <a:ext cx="4044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4345" name="Rectangle 19">
            <a:extLst>
              <a:ext uri="{FF2B5EF4-FFF2-40B4-BE49-F238E27FC236}">
                <a16:creationId xmlns:a16="http://schemas.microsoft.com/office/drawing/2014/main" id="{A74E5AD0-CBDD-4813-9D9D-78310C8FF6BF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427038" y="3276600"/>
            <a:ext cx="8597900" cy="601663"/>
          </a:xfrm>
          <a:prstGeom prst="rect">
            <a:avLst/>
          </a:prstGeom>
          <a:gradFill rotWithShape="1">
            <a:gsLst>
              <a:gs pos="0">
                <a:srgbClr val="004B70">
                  <a:alpha val="79999"/>
                </a:srgbClr>
              </a:gs>
              <a:gs pos="100000">
                <a:srgbClr val="9942E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4346" name="WordArt 26">
            <a:extLst>
              <a:ext uri="{FF2B5EF4-FFF2-40B4-BE49-F238E27FC236}">
                <a16:creationId xmlns:a16="http://schemas.microsoft.com/office/drawing/2014/main" id="{8F696719-8B8E-4D03-A557-F6262C0A086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0850" y="4191000"/>
            <a:ext cx="234950" cy="430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4347" name="Rectangle 29">
            <a:extLst>
              <a:ext uri="{FF2B5EF4-FFF2-40B4-BE49-F238E27FC236}">
                <a16:creationId xmlns:a16="http://schemas.microsoft.com/office/drawing/2014/main" id="{2C8DB0CA-6C35-4082-BC3E-3F7287E79DC3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439738" y="2438400"/>
            <a:ext cx="8610600" cy="593725"/>
          </a:xfrm>
          <a:prstGeom prst="rect">
            <a:avLst/>
          </a:prstGeom>
          <a:gradFill rotWithShape="1">
            <a:gsLst>
              <a:gs pos="0">
                <a:srgbClr val="004B70">
                  <a:alpha val="79999"/>
                </a:srgbClr>
              </a:gs>
              <a:gs pos="100000">
                <a:srgbClr val="E9893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14348" name="Group 30">
            <a:extLst>
              <a:ext uri="{FF2B5EF4-FFF2-40B4-BE49-F238E27FC236}">
                <a16:creationId xmlns:a16="http://schemas.microsoft.com/office/drawing/2014/main" id="{EF466C75-47D8-4AFD-A636-4A977E9671B8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98438" y="2311400"/>
            <a:ext cx="749300" cy="784225"/>
            <a:chOff x="1488" y="1940"/>
            <a:chExt cx="432" cy="460"/>
          </a:xfrm>
        </p:grpSpPr>
        <p:grpSp>
          <p:nvGrpSpPr>
            <p:cNvPr id="14383" name="Group 31">
              <a:extLst>
                <a:ext uri="{FF2B5EF4-FFF2-40B4-BE49-F238E27FC236}">
                  <a16:creationId xmlns:a16="http://schemas.microsoft.com/office/drawing/2014/main" id="{B8298EB4-5A3D-42A5-9A62-E32CD60DD3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1968"/>
              <a:ext cx="432" cy="432"/>
              <a:chOff x="2016" y="1920"/>
              <a:chExt cx="1680" cy="1680"/>
            </a:xfrm>
          </p:grpSpPr>
          <p:sp>
            <p:nvSpPr>
              <p:cNvPr id="14385" name="Oval 32">
                <a:extLst>
                  <a:ext uri="{FF2B5EF4-FFF2-40B4-BE49-F238E27FC236}">
                    <a16:creationId xmlns:a16="http://schemas.microsoft.com/office/drawing/2014/main" id="{08414003-CD26-4A42-866A-0B8247004A5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9900"/>
                  </a:gs>
                  <a:gs pos="100000">
                    <a:srgbClr val="643C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386" name="Freeform 33">
                <a:extLst>
                  <a:ext uri="{FF2B5EF4-FFF2-40B4-BE49-F238E27FC236}">
                    <a16:creationId xmlns:a16="http://schemas.microsoft.com/office/drawing/2014/main" id="{361278BE-9CC6-4B88-B6E3-89677A26590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252 w 1321"/>
                  <a:gd name="T1" fmla="*/ 318 h 712"/>
                  <a:gd name="T2" fmla="*/ 1268 w 1321"/>
                  <a:gd name="T3" fmla="*/ 351 h 712"/>
                  <a:gd name="T4" fmla="*/ 1271 w 1321"/>
                  <a:gd name="T5" fmla="*/ 381 h 712"/>
                  <a:gd name="T6" fmla="*/ 1266 w 1321"/>
                  <a:gd name="T7" fmla="*/ 409 h 712"/>
                  <a:gd name="T8" fmla="*/ 1249 w 1321"/>
                  <a:gd name="T9" fmla="*/ 436 h 712"/>
                  <a:gd name="T10" fmla="*/ 1224 w 1321"/>
                  <a:gd name="T11" fmla="*/ 459 h 712"/>
                  <a:gd name="T12" fmla="*/ 1193 w 1321"/>
                  <a:gd name="T13" fmla="*/ 479 h 712"/>
                  <a:gd name="T14" fmla="*/ 1151 w 1321"/>
                  <a:gd name="T15" fmla="*/ 498 h 712"/>
                  <a:gd name="T16" fmla="*/ 1104 w 1321"/>
                  <a:gd name="T17" fmla="*/ 515 h 712"/>
                  <a:gd name="T18" fmla="*/ 1051 w 1321"/>
                  <a:gd name="T19" fmla="*/ 529 h 712"/>
                  <a:gd name="T20" fmla="*/ 992 w 1321"/>
                  <a:gd name="T21" fmla="*/ 541 h 712"/>
                  <a:gd name="T22" fmla="*/ 931 w 1321"/>
                  <a:gd name="T23" fmla="*/ 550 h 712"/>
                  <a:gd name="T24" fmla="*/ 862 w 1321"/>
                  <a:gd name="T25" fmla="*/ 558 h 712"/>
                  <a:gd name="T26" fmla="*/ 793 w 1321"/>
                  <a:gd name="T27" fmla="*/ 563 h 712"/>
                  <a:gd name="T28" fmla="*/ 765 w 1321"/>
                  <a:gd name="T29" fmla="*/ 565 h 712"/>
                  <a:gd name="T30" fmla="*/ 458 w 1321"/>
                  <a:gd name="T31" fmla="*/ 565 h 712"/>
                  <a:gd name="T32" fmla="*/ 454 w 1321"/>
                  <a:gd name="T33" fmla="*/ 565 h 712"/>
                  <a:gd name="T34" fmla="*/ 393 w 1321"/>
                  <a:gd name="T35" fmla="*/ 561 h 712"/>
                  <a:gd name="T36" fmla="*/ 335 w 1321"/>
                  <a:gd name="T37" fmla="*/ 558 h 712"/>
                  <a:gd name="T38" fmla="*/ 280 w 1321"/>
                  <a:gd name="T39" fmla="*/ 552 h 712"/>
                  <a:gd name="T40" fmla="*/ 227 w 1321"/>
                  <a:gd name="T41" fmla="*/ 547 h 712"/>
                  <a:gd name="T42" fmla="*/ 179 w 1321"/>
                  <a:gd name="T43" fmla="*/ 537 h 712"/>
                  <a:gd name="T44" fmla="*/ 135 w 1321"/>
                  <a:gd name="T45" fmla="*/ 525 h 712"/>
                  <a:gd name="T46" fmla="*/ 98 w 1321"/>
                  <a:gd name="T47" fmla="*/ 514 h 712"/>
                  <a:gd name="T48" fmla="*/ 65 w 1321"/>
                  <a:gd name="T49" fmla="*/ 500 h 712"/>
                  <a:gd name="T50" fmla="*/ 37 w 1321"/>
                  <a:gd name="T51" fmla="*/ 482 h 712"/>
                  <a:gd name="T52" fmla="*/ 18 w 1321"/>
                  <a:gd name="T53" fmla="*/ 462 h 712"/>
                  <a:gd name="T54" fmla="*/ 6 w 1321"/>
                  <a:gd name="T55" fmla="*/ 439 h 712"/>
                  <a:gd name="T56" fmla="*/ 0 w 1321"/>
                  <a:gd name="T57" fmla="*/ 416 h 712"/>
                  <a:gd name="T58" fmla="*/ 0 w 1321"/>
                  <a:gd name="T59" fmla="*/ 412 h 712"/>
                  <a:gd name="T60" fmla="*/ 4 w 1321"/>
                  <a:gd name="T61" fmla="*/ 386 h 712"/>
                  <a:gd name="T62" fmla="*/ 16 w 1321"/>
                  <a:gd name="T63" fmla="*/ 354 h 712"/>
                  <a:gd name="T64" fmla="*/ 49 w 1321"/>
                  <a:gd name="T65" fmla="*/ 293 h 712"/>
                  <a:gd name="T66" fmla="*/ 90 w 1321"/>
                  <a:gd name="T67" fmla="*/ 237 h 712"/>
                  <a:gd name="T68" fmla="*/ 141 w 1321"/>
                  <a:gd name="T69" fmla="*/ 186 h 712"/>
                  <a:gd name="T70" fmla="*/ 196 w 1321"/>
                  <a:gd name="T71" fmla="*/ 140 h 712"/>
                  <a:gd name="T72" fmla="*/ 260 w 1321"/>
                  <a:gd name="T73" fmla="*/ 99 h 712"/>
                  <a:gd name="T74" fmla="*/ 329 w 1321"/>
                  <a:gd name="T75" fmla="*/ 65 h 712"/>
                  <a:gd name="T76" fmla="*/ 399 w 1321"/>
                  <a:gd name="T77" fmla="*/ 37 h 712"/>
                  <a:gd name="T78" fmla="*/ 479 w 1321"/>
                  <a:gd name="T79" fmla="*/ 17 h 712"/>
                  <a:gd name="T80" fmla="*/ 559 w 1321"/>
                  <a:gd name="T81" fmla="*/ 4 h 712"/>
                  <a:gd name="T82" fmla="*/ 642 w 1321"/>
                  <a:gd name="T83" fmla="*/ 0 h 712"/>
                  <a:gd name="T84" fmla="*/ 642 w 1321"/>
                  <a:gd name="T85" fmla="*/ 0 h 712"/>
                  <a:gd name="T86" fmla="*/ 731 w 1321"/>
                  <a:gd name="T87" fmla="*/ 4 h 712"/>
                  <a:gd name="T88" fmla="*/ 815 w 1321"/>
                  <a:gd name="T89" fmla="*/ 18 h 712"/>
                  <a:gd name="T90" fmla="*/ 897 w 1321"/>
                  <a:gd name="T91" fmla="*/ 42 h 712"/>
                  <a:gd name="T92" fmla="*/ 972 w 1321"/>
                  <a:gd name="T93" fmla="*/ 71 h 712"/>
                  <a:gd name="T94" fmla="*/ 1042 w 1321"/>
                  <a:gd name="T95" fmla="*/ 109 h 712"/>
                  <a:gd name="T96" fmla="*/ 1106 w 1321"/>
                  <a:gd name="T97" fmla="*/ 154 h 712"/>
                  <a:gd name="T98" fmla="*/ 1163 w 1321"/>
                  <a:gd name="T99" fmla="*/ 203 h 712"/>
                  <a:gd name="T100" fmla="*/ 1211 w 1321"/>
                  <a:gd name="T101" fmla="*/ 257 h 712"/>
                  <a:gd name="T102" fmla="*/ 1252 w 1321"/>
                  <a:gd name="T103" fmla="*/ 318 h 712"/>
                  <a:gd name="T104" fmla="*/ 1252 w 1321"/>
                  <a:gd name="T105" fmla="*/ 318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99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5506" name="Text Box 34">
              <a:extLst>
                <a:ext uri="{FF2B5EF4-FFF2-40B4-BE49-F238E27FC236}">
                  <a16:creationId xmlns:a16="http://schemas.microsoft.com/office/drawing/2014/main" id="{D7120C44-8D1A-43C0-B420-C4DF3AFABE42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657" y="1940"/>
              <a:ext cx="113" cy="4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endParaRPr 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14349" name="Text Box 35">
            <a:extLst>
              <a:ext uri="{FF2B5EF4-FFF2-40B4-BE49-F238E27FC236}">
                <a16:creationId xmlns:a16="http://schemas.microsoft.com/office/drawing/2014/main" id="{11DF48AE-AA2D-46E9-A0C3-E4776B2AB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575" y="2001838"/>
            <a:ext cx="57292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4350" name="WordArt 36">
            <a:extLst>
              <a:ext uri="{FF2B5EF4-FFF2-40B4-BE49-F238E27FC236}">
                <a16:creationId xmlns:a16="http://schemas.microsoft.com/office/drawing/2014/main" id="{828B02D3-1633-4C7B-A877-5EC705F7C60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4338" y="2514600"/>
            <a:ext cx="246062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4351" name="Text Box 37">
            <a:extLst>
              <a:ext uri="{FF2B5EF4-FFF2-40B4-BE49-F238E27FC236}">
                <a16:creationId xmlns:a16="http://schemas.microsoft.com/office/drawing/2014/main" id="{1F486C68-6D36-4DBC-ACEB-1F096E6A6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1371600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4352" name="Text Box 38">
            <a:extLst>
              <a:ext uri="{FF2B5EF4-FFF2-40B4-BE49-F238E27FC236}">
                <a16:creationId xmlns:a16="http://schemas.microsoft.com/office/drawing/2014/main" id="{A5DB0B2B-5375-4D00-A301-6D0ACD22F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2538" y="12192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4353" name="Text Box 39">
            <a:extLst>
              <a:ext uri="{FF2B5EF4-FFF2-40B4-BE49-F238E27FC236}">
                <a16:creationId xmlns:a16="http://schemas.microsoft.com/office/drawing/2014/main" id="{94DC51AC-251E-44ED-B45D-5471551F2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938" y="13716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4354" name="Text Box 40">
            <a:extLst>
              <a:ext uri="{FF2B5EF4-FFF2-40B4-BE49-F238E27FC236}">
                <a16:creationId xmlns:a16="http://schemas.microsoft.com/office/drawing/2014/main" id="{B4226654-D643-444B-9595-7EC90060C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2538" y="13716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4355" name="Rectangle 42">
            <a:extLst>
              <a:ext uri="{FF2B5EF4-FFF2-40B4-BE49-F238E27FC236}">
                <a16:creationId xmlns:a16="http://schemas.microsoft.com/office/drawing/2014/main" id="{419F40F2-9698-4BFC-9137-54EEDDC47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2863" y="76200"/>
            <a:ext cx="18415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4356" name="Rectangle 51">
            <a:extLst>
              <a:ext uri="{FF2B5EF4-FFF2-40B4-BE49-F238E27FC236}">
                <a16:creationId xmlns:a16="http://schemas.microsoft.com/office/drawing/2014/main" id="{08305DB5-CFA6-4303-8B76-3E7F405DD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538" y="2438400"/>
            <a:ext cx="679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chương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cho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hiểu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biết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ta </a:t>
            </a:r>
            <a:r>
              <a:rPr lang="en-US" altLang="en-US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quê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hương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đất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nước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thêm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phong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phú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sâu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sắc</a:t>
            </a:r>
            <a:r>
              <a:rPr lang="en-US" altLang="en-US" b="1" dirty="0"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14357" name="Rectangle 53">
            <a:extLst>
              <a:ext uri="{FF2B5EF4-FFF2-40B4-BE49-F238E27FC236}">
                <a16:creationId xmlns:a16="http://schemas.microsoft.com/office/drawing/2014/main" id="{ECA1641E-F767-4F8D-96E3-DB9A922C3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3365500"/>
            <a:ext cx="6118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chương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lấy</a:t>
            </a:r>
            <a:r>
              <a:rPr lang="en-US" altLang="en-US" b="1" dirty="0">
                <a:latin typeface="Times New Roman" panose="02020603050405020304" pitchFamily="18" charset="0"/>
              </a:rPr>
              <a:t>  </a:t>
            </a:r>
            <a:r>
              <a:rPr lang="en-US" altLang="en-US" b="1" dirty="0" err="1">
                <a:latin typeface="Times New Roman" panose="02020603050405020304" pitchFamily="18" charset="0"/>
              </a:rPr>
              <a:t>ngôn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phương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tiện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hiện</a:t>
            </a:r>
            <a:r>
              <a:rPr lang="en-US" altLang="en-US" b="1" dirty="0"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14358" name="WordArt 55">
            <a:extLst>
              <a:ext uri="{FF2B5EF4-FFF2-40B4-BE49-F238E27FC236}">
                <a16:creationId xmlns:a16="http://schemas.microsoft.com/office/drawing/2014/main" id="{6DEEAA2E-9F4A-4CED-BA3B-1CF613D1C5B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46300" y="228600"/>
            <a:ext cx="5376863" cy="4064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3125"/>
              </a:avLst>
            </a:prstTxWarp>
          </a:bodyPr>
          <a:lstStyle/>
          <a:p>
            <a:pPr algn="ctr"/>
            <a:r>
              <a:rPr lang="en-GB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</a:t>
            </a:r>
          </a:p>
        </p:txBody>
      </p:sp>
      <p:sp>
        <p:nvSpPr>
          <p:cNvPr id="14363" name="AutoShape 67">
            <a:extLst>
              <a:ext uri="{FF2B5EF4-FFF2-40B4-BE49-F238E27FC236}">
                <a16:creationId xmlns:a16="http://schemas.microsoft.com/office/drawing/2014/main" id="{BFE5944E-CECA-4A26-9AB1-57832DD18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8" y="787400"/>
            <a:ext cx="8610600" cy="1422400"/>
          </a:xfrm>
          <a:prstGeom prst="wedgeRectCallout">
            <a:avLst>
              <a:gd name="adj1" fmla="val 35120"/>
              <a:gd name="adj2" fmla="val 61162"/>
            </a:avLst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sz="2000" b="1" u="sng" dirty="0">
                <a:latin typeface="Times New Roman" panose="02020603050405020304" pitchFamily="18" charset="0"/>
              </a:rPr>
              <a:t> 2+3</a:t>
            </a:r>
            <a:r>
              <a:rPr lang="en-US" altLang="en-US" sz="2000" b="1" dirty="0">
                <a:latin typeface="Times New Roman" panose="02020603050405020304" pitchFamily="18" charset="0"/>
              </a:rPr>
              <a:t>: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M</a:t>
            </a:r>
            <a:r>
              <a:rPr lang="en-US" altLang="en-US" b="1" dirty="0" err="1">
                <a:latin typeface="Times New Roman" panose="02020603050405020304" pitchFamily="18" charset="0"/>
              </a:rPr>
              <a:t>ột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dự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định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000" b="1" dirty="0">
                <a:latin typeface="Times New Roman" panose="02020603050405020304" pitchFamily="18" charset="0"/>
              </a:rPr>
              <a:t> ý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sau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chứng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minh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luận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điểm</a:t>
            </a:r>
            <a:r>
              <a:rPr lang="en-US" altLang="en-US" sz="2000" b="1" dirty="0">
                <a:latin typeface="Times New Roman" panose="02020603050405020304" pitchFamily="18" charset="0"/>
              </a:rPr>
              <a:t> : “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chương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tình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yêu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quê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hương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đất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núơc</a:t>
            </a:r>
            <a:r>
              <a:rPr lang="en-US" altLang="en-US" sz="2000" b="1" dirty="0">
                <a:latin typeface="Times New Roman" panose="02020603050405020304" pitchFamily="18" charset="0"/>
              </a:rPr>
              <a:t> 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000" b="1" dirty="0">
                <a:latin typeface="Times New Roman" panose="02020603050405020304" pitchFamily="18" charset="0"/>
              </a:rPr>
              <a:t> ta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thêm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phong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phú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sâu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sắc</a:t>
            </a:r>
            <a:r>
              <a:rPr lang="en-US" altLang="en-US" sz="2000" b="1" dirty="0">
                <a:latin typeface="Times New Roman" panose="02020603050405020304" pitchFamily="18" charset="0"/>
              </a:rPr>
              <a:t> “.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hãy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thảo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luân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nhóm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khoanh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vào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000" b="1" dirty="0">
                <a:latin typeface="Times New Roman" panose="02020603050405020304" pitchFamily="18" charset="0"/>
              </a:rPr>
              <a:t> ý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lạc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đề</a:t>
            </a:r>
            <a:r>
              <a:rPr lang="en-US" altLang="en-US" sz="2000" b="1" dirty="0"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14364" name="Rectangle 70">
            <a:extLst>
              <a:ext uri="{FF2B5EF4-FFF2-40B4-BE49-F238E27FC236}">
                <a16:creationId xmlns:a16="http://schemas.microsoft.com/office/drawing/2014/main" id="{7949A849-41CA-4642-A721-DC2773B4A650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477838" y="5943600"/>
            <a:ext cx="8623300" cy="600075"/>
          </a:xfrm>
          <a:prstGeom prst="rect">
            <a:avLst/>
          </a:prstGeom>
          <a:gradFill rotWithShape="1">
            <a:gsLst>
              <a:gs pos="0">
                <a:srgbClr val="004B70">
                  <a:alpha val="79999"/>
                </a:srgbClr>
              </a:gs>
              <a:gs pos="100000">
                <a:srgbClr val="9942E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4365" name="Rectangle 77">
            <a:extLst>
              <a:ext uri="{FF2B5EF4-FFF2-40B4-BE49-F238E27FC236}">
                <a16:creationId xmlns:a16="http://schemas.microsoft.com/office/drawing/2014/main" id="{BCA98D5A-ECDB-41E0-9954-021470E1A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338" y="5105400"/>
            <a:ext cx="6118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chương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giúp</a:t>
            </a:r>
            <a:r>
              <a:rPr lang="en-US" altLang="en-US" b="1" dirty="0">
                <a:latin typeface="Times New Roman" panose="02020603050405020304" pitchFamily="18" charset="0"/>
              </a:rPr>
              <a:t> ta </a:t>
            </a:r>
            <a:r>
              <a:rPr lang="en-US" altLang="en-US" b="1" dirty="0" err="1">
                <a:latin typeface="Times New Roman" panose="02020603050405020304" pitchFamily="18" charset="0"/>
              </a:rPr>
              <a:t>yêu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cuộc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sống</a:t>
            </a:r>
            <a:r>
              <a:rPr lang="en-US" altLang="en-US" b="1" dirty="0">
                <a:latin typeface="Times New Roman" panose="02020603050405020304" pitchFamily="18" charset="0"/>
              </a:rPr>
              <a:t> , </a:t>
            </a:r>
            <a:r>
              <a:rPr lang="en-US" altLang="en-US" b="1" dirty="0" err="1">
                <a:latin typeface="Times New Roman" panose="02020603050405020304" pitchFamily="18" charset="0"/>
              </a:rPr>
              <a:t>yêu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cái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đẹp</a:t>
            </a:r>
            <a:r>
              <a:rPr lang="en-US" altLang="en-US" b="1" dirty="0"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14366" name="Text Box 88">
            <a:extLst>
              <a:ext uri="{FF2B5EF4-FFF2-40B4-BE49-F238E27FC236}">
                <a16:creationId xmlns:a16="http://schemas.microsoft.com/office/drawing/2014/main" id="{A761C7BB-6024-41B8-AD78-70F8AA6DE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5949950"/>
            <a:ext cx="91106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700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chương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nung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nấu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1700" b="1" dirty="0">
                <a:latin typeface="Times New Roman" panose="02020603050405020304" pitchFamily="18" charset="0"/>
              </a:rPr>
              <a:t> ta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lòng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căm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thù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bọn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giặc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cướp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nước</a:t>
            </a:r>
            <a:r>
              <a:rPr lang="en-US" altLang="en-US" sz="1700" b="1" dirty="0">
                <a:latin typeface="Times New Roman" panose="02020603050405020304" pitchFamily="18" charset="0"/>
              </a:rPr>
              <a:t>,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bọn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bán</a:t>
            </a:r>
            <a:endParaRPr lang="en-US" altLang="en-US" sz="1700" b="1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nước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hun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đúc</a:t>
            </a:r>
            <a:r>
              <a:rPr lang="en-US" altLang="en-US" sz="1700" b="1" dirty="0">
                <a:latin typeface="Times New Roman" panose="02020603050405020304" pitchFamily="18" charset="0"/>
              </a:rPr>
              <a:t> ý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chí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quyết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tâm</a:t>
            </a:r>
            <a:r>
              <a:rPr lang="en-US" altLang="en-US" sz="1700" b="1" dirty="0">
                <a:latin typeface="Times New Roman" panose="02020603050405020304" pitchFamily="18" charset="0"/>
              </a:rPr>
              <a:t> hi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sinh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bảo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vệ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nền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độc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lập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tự</a:t>
            </a:r>
            <a:r>
              <a:rPr lang="en-US" altLang="en-US" sz="1700" b="1" dirty="0">
                <a:latin typeface="Times New Roman" panose="02020603050405020304" pitchFamily="18" charset="0"/>
              </a:rPr>
              <a:t> do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Tổ</a:t>
            </a:r>
            <a:r>
              <a:rPr lang="en-US" altLang="en-US" sz="1700" b="1" dirty="0">
                <a:latin typeface="Times New Roman" panose="02020603050405020304" pitchFamily="18" charset="0"/>
              </a:rPr>
              <a:t> </a:t>
            </a:r>
            <a:r>
              <a:rPr lang="en-US" altLang="en-US" sz="1700" b="1" dirty="0" err="1">
                <a:latin typeface="Times New Roman" panose="02020603050405020304" pitchFamily="18" charset="0"/>
              </a:rPr>
              <a:t>quốc</a:t>
            </a:r>
            <a:r>
              <a:rPr lang="en-US" altLang="en-US" sz="1700" b="1" dirty="0">
                <a:latin typeface="Times New Roman" panose="02020603050405020304" pitchFamily="18" charset="0"/>
              </a:rPr>
              <a:t> .</a:t>
            </a:r>
          </a:p>
        </p:txBody>
      </p:sp>
      <p:sp>
        <p:nvSpPr>
          <p:cNvPr id="14367" name="Rectangle 89">
            <a:extLst>
              <a:ext uri="{FF2B5EF4-FFF2-40B4-BE49-F238E27FC236}">
                <a16:creationId xmlns:a16="http://schemas.microsoft.com/office/drawing/2014/main" id="{F0218772-4EFE-4C23-8BDB-17E1ADAA8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538" y="4114800"/>
            <a:ext cx="78914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chương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b="1" dirty="0">
                <a:latin typeface="Times New Roman" panose="02020603050405020304" pitchFamily="18" charset="0"/>
              </a:rPr>
              <a:t> ta </a:t>
            </a:r>
            <a:r>
              <a:rPr lang="en-US" altLang="en-US" b="1" dirty="0" err="1">
                <a:latin typeface="Times New Roman" panose="02020603050405020304" pitchFamily="18" charset="0"/>
              </a:rPr>
              <a:t>thêm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tự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hào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vẻ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đẹp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quê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hương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đất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nước</a:t>
            </a:r>
            <a:r>
              <a:rPr lang="en-US" altLang="en-US" b="1" dirty="0">
                <a:latin typeface="Times New Roman" panose="02020603050405020304" pitchFamily="18" charset="0"/>
              </a:rPr>
              <a:t> , </a:t>
            </a: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truyền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thống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tôt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đẹp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ông</a:t>
            </a:r>
            <a:r>
              <a:rPr lang="en-US" altLang="en-US" b="1" dirty="0">
                <a:latin typeface="Times New Roman" panose="02020603050405020304" pitchFamily="18" charset="0"/>
              </a:rPr>
              <a:t> cha ta .</a:t>
            </a:r>
          </a:p>
        </p:txBody>
      </p:sp>
      <p:grpSp>
        <p:nvGrpSpPr>
          <p:cNvPr id="14368" name="Group 20">
            <a:extLst>
              <a:ext uri="{FF2B5EF4-FFF2-40B4-BE49-F238E27FC236}">
                <a16:creationId xmlns:a16="http://schemas.microsoft.com/office/drawing/2014/main" id="{034356A3-540C-476E-B8F4-613A22472896}"/>
              </a:ext>
            </a:extLst>
          </p:cNvPr>
          <p:cNvGrpSpPr>
            <a:grpSpLocks/>
          </p:cNvGrpSpPr>
          <p:nvPr/>
        </p:nvGrpSpPr>
        <p:grpSpPr bwMode="auto">
          <a:xfrm>
            <a:off x="198438" y="5892800"/>
            <a:ext cx="762000" cy="736600"/>
            <a:chOff x="192" y="2273"/>
            <a:chExt cx="756" cy="574"/>
          </a:xfrm>
        </p:grpSpPr>
        <p:sp>
          <p:nvSpPr>
            <p:cNvPr id="14381" name="Oval 21">
              <a:extLst>
                <a:ext uri="{FF2B5EF4-FFF2-40B4-BE49-F238E27FC236}">
                  <a16:creationId xmlns:a16="http://schemas.microsoft.com/office/drawing/2014/main" id="{6C358362-1826-4A63-BD57-389C5A29C82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92" y="2304"/>
              <a:ext cx="756" cy="543"/>
            </a:xfrm>
            <a:prstGeom prst="ellipse">
              <a:avLst/>
            </a:prstGeom>
            <a:gradFill rotWithShape="1">
              <a:gsLst>
                <a:gs pos="0">
                  <a:srgbClr val="9966FF"/>
                </a:gs>
                <a:gs pos="100000">
                  <a:srgbClr val="25193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4382" name="Freeform 22">
              <a:extLst>
                <a:ext uri="{FF2B5EF4-FFF2-40B4-BE49-F238E27FC236}">
                  <a16:creationId xmlns:a16="http://schemas.microsoft.com/office/drawing/2014/main" id="{40EB1059-5242-4E73-9DD7-D11163625B84}"/>
                </a:ext>
              </a:extLst>
            </p:cNvPr>
            <p:cNvSpPr>
              <a:spLocks/>
            </p:cNvSpPr>
            <p:nvPr/>
          </p:nvSpPr>
          <p:spPr bwMode="gray">
            <a:xfrm>
              <a:off x="270" y="2273"/>
              <a:ext cx="584" cy="205"/>
            </a:xfrm>
            <a:custGeom>
              <a:avLst/>
              <a:gdLst>
                <a:gd name="T0" fmla="*/ 254 w 1321"/>
                <a:gd name="T1" fmla="*/ 33 h 712"/>
                <a:gd name="T2" fmla="*/ 257 w 1321"/>
                <a:gd name="T3" fmla="*/ 37 h 712"/>
                <a:gd name="T4" fmla="*/ 258 w 1321"/>
                <a:gd name="T5" fmla="*/ 40 h 712"/>
                <a:gd name="T6" fmla="*/ 257 w 1321"/>
                <a:gd name="T7" fmla="*/ 43 h 712"/>
                <a:gd name="T8" fmla="*/ 254 w 1321"/>
                <a:gd name="T9" fmla="*/ 45 h 712"/>
                <a:gd name="T10" fmla="*/ 248 w 1321"/>
                <a:gd name="T11" fmla="*/ 48 h 712"/>
                <a:gd name="T12" fmla="*/ 242 w 1321"/>
                <a:gd name="T13" fmla="*/ 50 h 712"/>
                <a:gd name="T14" fmla="*/ 234 w 1321"/>
                <a:gd name="T15" fmla="*/ 52 h 712"/>
                <a:gd name="T16" fmla="*/ 224 w 1321"/>
                <a:gd name="T17" fmla="*/ 54 h 712"/>
                <a:gd name="T18" fmla="*/ 214 w 1321"/>
                <a:gd name="T19" fmla="*/ 55 h 712"/>
                <a:gd name="T20" fmla="*/ 202 w 1321"/>
                <a:gd name="T21" fmla="*/ 57 h 712"/>
                <a:gd name="T22" fmla="*/ 189 w 1321"/>
                <a:gd name="T23" fmla="*/ 58 h 712"/>
                <a:gd name="T24" fmla="*/ 175 w 1321"/>
                <a:gd name="T25" fmla="*/ 58 h 712"/>
                <a:gd name="T26" fmla="*/ 161 w 1321"/>
                <a:gd name="T27" fmla="*/ 59 h 712"/>
                <a:gd name="T28" fmla="*/ 155 w 1321"/>
                <a:gd name="T29" fmla="*/ 59 h 712"/>
                <a:gd name="T30" fmla="*/ 93 w 1321"/>
                <a:gd name="T31" fmla="*/ 59 h 712"/>
                <a:gd name="T32" fmla="*/ 92 w 1321"/>
                <a:gd name="T33" fmla="*/ 59 h 712"/>
                <a:gd name="T34" fmla="*/ 80 w 1321"/>
                <a:gd name="T35" fmla="*/ 59 h 712"/>
                <a:gd name="T36" fmla="*/ 68 w 1321"/>
                <a:gd name="T37" fmla="*/ 58 h 712"/>
                <a:gd name="T38" fmla="*/ 57 w 1321"/>
                <a:gd name="T39" fmla="*/ 58 h 712"/>
                <a:gd name="T40" fmla="*/ 46 w 1321"/>
                <a:gd name="T41" fmla="*/ 57 h 712"/>
                <a:gd name="T42" fmla="*/ 36 w 1321"/>
                <a:gd name="T43" fmla="*/ 56 h 712"/>
                <a:gd name="T44" fmla="*/ 27 w 1321"/>
                <a:gd name="T45" fmla="*/ 55 h 712"/>
                <a:gd name="T46" fmla="*/ 20 w 1321"/>
                <a:gd name="T47" fmla="*/ 54 h 712"/>
                <a:gd name="T48" fmla="*/ 13 w 1321"/>
                <a:gd name="T49" fmla="*/ 52 h 712"/>
                <a:gd name="T50" fmla="*/ 8 w 1321"/>
                <a:gd name="T51" fmla="*/ 50 h 712"/>
                <a:gd name="T52" fmla="*/ 4 w 1321"/>
                <a:gd name="T53" fmla="*/ 48 h 712"/>
                <a:gd name="T54" fmla="*/ 1 w 1321"/>
                <a:gd name="T55" fmla="*/ 46 h 712"/>
                <a:gd name="T56" fmla="*/ 0 w 1321"/>
                <a:gd name="T57" fmla="*/ 43 h 712"/>
                <a:gd name="T58" fmla="*/ 0 w 1321"/>
                <a:gd name="T59" fmla="*/ 43 h 712"/>
                <a:gd name="T60" fmla="*/ 1 w 1321"/>
                <a:gd name="T61" fmla="*/ 40 h 712"/>
                <a:gd name="T62" fmla="*/ 3 w 1321"/>
                <a:gd name="T63" fmla="*/ 37 h 712"/>
                <a:gd name="T64" fmla="*/ 10 w 1321"/>
                <a:gd name="T65" fmla="*/ 31 h 712"/>
                <a:gd name="T66" fmla="*/ 19 w 1321"/>
                <a:gd name="T67" fmla="*/ 25 h 712"/>
                <a:gd name="T68" fmla="*/ 29 w 1321"/>
                <a:gd name="T69" fmla="*/ 20 h 712"/>
                <a:gd name="T70" fmla="*/ 40 w 1321"/>
                <a:gd name="T71" fmla="*/ 15 h 712"/>
                <a:gd name="T72" fmla="*/ 53 w 1321"/>
                <a:gd name="T73" fmla="*/ 10 h 712"/>
                <a:gd name="T74" fmla="*/ 67 w 1321"/>
                <a:gd name="T75" fmla="*/ 7 h 712"/>
                <a:gd name="T76" fmla="*/ 81 w 1321"/>
                <a:gd name="T77" fmla="*/ 4 h 712"/>
                <a:gd name="T78" fmla="*/ 97 w 1321"/>
                <a:gd name="T79" fmla="*/ 2 h 712"/>
                <a:gd name="T80" fmla="*/ 114 w 1321"/>
                <a:gd name="T81" fmla="*/ 1 h 712"/>
                <a:gd name="T82" fmla="*/ 130 w 1321"/>
                <a:gd name="T83" fmla="*/ 0 h 712"/>
                <a:gd name="T84" fmla="*/ 130 w 1321"/>
                <a:gd name="T85" fmla="*/ 0 h 712"/>
                <a:gd name="T86" fmla="*/ 149 w 1321"/>
                <a:gd name="T87" fmla="*/ 1 h 712"/>
                <a:gd name="T88" fmla="*/ 165 w 1321"/>
                <a:gd name="T89" fmla="*/ 2 h 712"/>
                <a:gd name="T90" fmla="*/ 182 w 1321"/>
                <a:gd name="T91" fmla="*/ 4 h 712"/>
                <a:gd name="T92" fmla="*/ 198 w 1321"/>
                <a:gd name="T93" fmla="*/ 7 h 712"/>
                <a:gd name="T94" fmla="*/ 211 w 1321"/>
                <a:gd name="T95" fmla="*/ 11 h 712"/>
                <a:gd name="T96" fmla="*/ 225 w 1321"/>
                <a:gd name="T97" fmla="*/ 16 h 712"/>
                <a:gd name="T98" fmla="*/ 236 w 1321"/>
                <a:gd name="T99" fmla="*/ 21 h 712"/>
                <a:gd name="T100" fmla="*/ 246 w 1321"/>
                <a:gd name="T101" fmla="*/ 27 h 712"/>
                <a:gd name="T102" fmla="*/ 254 w 1321"/>
                <a:gd name="T103" fmla="*/ 33 h 712"/>
                <a:gd name="T104" fmla="*/ 254 w 1321"/>
                <a:gd name="T105" fmla="*/ 33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9966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369" name="Group 91">
            <a:extLst>
              <a:ext uri="{FF2B5EF4-FFF2-40B4-BE49-F238E27FC236}">
                <a16:creationId xmlns:a16="http://schemas.microsoft.com/office/drawing/2014/main" id="{D2E3FFF2-3A98-45AB-AAD7-83ED98DD4000}"/>
              </a:ext>
            </a:extLst>
          </p:cNvPr>
          <p:cNvGrpSpPr>
            <a:grpSpLocks/>
          </p:cNvGrpSpPr>
          <p:nvPr/>
        </p:nvGrpSpPr>
        <p:grpSpPr bwMode="auto">
          <a:xfrm>
            <a:off x="173038" y="3187700"/>
            <a:ext cx="762000" cy="736600"/>
            <a:chOff x="192" y="2273"/>
            <a:chExt cx="756" cy="574"/>
          </a:xfrm>
        </p:grpSpPr>
        <p:sp>
          <p:nvSpPr>
            <p:cNvPr id="14379" name="Oval 92">
              <a:extLst>
                <a:ext uri="{FF2B5EF4-FFF2-40B4-BE49-F238E27FC236}">
                  <a16:creationId xmlns:a16="http://schemas.microsoft.com/office/drawing/2014/main" id="{2EEE6F30-C6E5-46B8-99D9-865205883FD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92" y="2304"/>
              <a:ext cx="756" cy="543"/>
            </a:xfrm>
            <a:prstGeom prst="ellipse">
              <a:avLst/>
            </a:prstGeom>
            <a:gradFill rotWithShape="1">
              <a:gsLst>
                <a:gs pos="0">
                  <a:srgbClr val="9966FF"/>
                </a:gs>
                <a:gs pos="100000">
                  <a:srgbClr val="25193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4380" name="Freeform 93">
              <a:extLst>
                <a:ext uri="{FF2B5EF4-FFF2-40B4-BE49-F238E27FC236}">
                  <a16:creationId xmlns:a16="http://schemas.microsoft.com/office/drawing/2014/main" id="{DBC9388B-2FDA-4396-9F81-27027F274B72}"/>
                </a:ext>
              </a:extLst>
            </p:cNvPr>
            <p:cNvSpPr>
              <a:spLocks/>
            </p:cNvSpPr>
            <p:nvPr/>
          </p:nvSpPr>
          <p:spPr bwMode="gray">
            <a:xfrm>
              <a:off x="270" y="2273"/>
              <a:ext cx="584" cy="205"/>
            </a:xfrm>
            <a:custGeom>
              <a:avLst/>
              <a:gdLst>
                <a:gd name="T0" fmla="*/ 254 w 1321"/>
                <a:gd name="T1" fmla="*/ 33 h 712"/>
                <a:gd name="T2" fmla="*/ 257 w 1321"/>
                <a:gd name="T3" fmla="*/ 37 h 712"/>
                <a:gd name="T4" fmla="*/ 258 w 1321"/>
                <a:gd name="T5" fmla="*/ 40 h 712"/>
                <a:gd name="T6" fmla="*/ 257 w 1321"/>
                <a:gd name="T7" fmla="*/ 43 h 712"/>
                <a:gd name="T8" fmla="*/ 254 w 1321"/>
                <a:gd name="T9" fmla="*/ 45 h 712"/>
                <a:gd name="T10" fmla="*/ 248 w 1321"/>
                <a:gd name="T11" fmla="*/ 48 h 712"/>
                <a:gd name="T12" fmla="*/ 242 w 1321"/>
                <a:gd name="T13" fmla="*/ 50 h 712"/>
                <a:gd name="T14" fmla="*/ 234 w 1321"/>
                <a:gd name="T15" fmla="*/ 52 h 712"/>
                <a:gd name="T16" fmla="*/ 224 w 1321"/>
                <a:gd name="T17" fmla="*/ 54 h 712"/>
                <a:gd name="T18" fmla="*/ 214 w 1321"/>
                <a:gd name="T19" fmla="*/ 55 h 712"/>
                <a:gd name="T20" fmla="*/ 202 w 1321"/>
                <a:gd name="T21" fmla="*/ 57 h 712"/>
                <a:gd name="T22" fmla="*/ 189 w 1321"/>
                <a:gd name="T23" fmla="*/ 58 h 712"/>
                <a:gd name="T24" fmla="*/ 175 w 1321"/>
                <a:gd name="T25" fmla="*/ 58 h 712"/>
                <a:gd name="T26" fmla="*/ 161 w 1321"/>
                <a:gd name="T27" fmla="*/ 59 h 712"/>
                <a:gd name="T28" fmla="*/ 155 w 1321"/>
                <a:gd name="T29" fmla="*/ 59 h 712"/>
                <a:gd name="T30" fmla="*/ 93 w 1321"/>
                <a:gd name="T31" fmla="*/ 59 h 712"/>
                <a:gd name="T32" fmla="*/ 92 w 1321"/>
                <a:gd name="T33" fmla="*/ 59 h 712"/>
                <a:gd name="T34" fmla="*/ 80 w 1321"/>
                <a:gd name="T35" fmla="*/ 59 h 712"/>
                <a:gd name="T36" fmla="*/ 68 w 1321"/>
                <a:gd name="T37" fmla="*/ 58 h 712"/>
                <a:gd name="T38" fmla="*/ 57 w 1321"/>
                <a:gd name="T39" fmla="*/ 58 h 712"/>
                <a:gd name="T40" fmla="*/ 46 w 1321"/>
                <a:gd name="T41" fmla="*/ 57 h 712"/>
                <a:gd name="T42" fmla="*/ 36 w 1321"/>
                <a:gd name="T43" fmla="*/ 56 h 712"/>
                <a:gd name="T44" fmla="*/ 27 w 1321"/>
                <a:gd name="T45" fmla="*/ 55 h 712"/>
                <a:gd name="T46" fmla="*/ 20 w 1321"/>
                <a:gd name="T47" fmla="*/ 54 h 712"/>
                <a:gd name="T48" fmla="*/ 13 w 1321"/>
                <a:gd name="T49" fmla="*/ 52 h 712"/>
                <a:gd name="T50" fmla="*/ 8 w 1321"/>
                <a:gd name="T51" fmla="*/ 50 h 712"/>
                <a:gd name="T52" fmla="*/ 4 w 1321"/>
                <a:gd name="T53" fmla="*/ 48 h 712"/>
                <a:gd name="T54" fmla="*/ 1 w 1321"/>
                <a:gd name="T55" fmla="*/ 46 h 712"/>
                <a:gd name="T56" fmla="*/ 0 w 1321"/>
                <a:gd name="T57" fmla="*/ 43 h 712"/>
                <a:gd name="T58" fmla="*/ 0 w 1321"/>
                <a:gd name="T59" fmla="*/ 43 h 712"/>
                <a:gd name="T60" fmla="*/ 1 w 1321"/>
                <a:gd name="T61" fmla="*/ 40 h 712"/>
                <a:gd name="T62" fmla="*/ 3 w 1321"/>
                <a:gd name="T63" fmla="*/ 37 h 712"/>
                <a:gd name="T64" fmla="*/ 10 w 1321"/>
                <a:gd name="T65" fmla="*/ 31 h 712"/>
                <a:gd name="T66" fmla="*/ 19 w 1321"/>
                <a:gd name="T67" fmla="*/ 25 h 712"/>
                <a:gd name="T68" fmla="*/ 29 w 1321"/>
                <a:gd name="T69" fmla="*/ 20 h 712"/>
                <a:gd name="T70" fmla="*/ 40 w 1321"/>
                <a:gd name="T71" fmla="*/ 15 h 712"/>
                <a:gd name="T72" fmla="*/ 53 w 1321"/>
                <a:gd name="T73" fmla="*/ 10 h 712"/>
                <a:gd name="T74" fmla="*/ 67 w 1321"/>
                <a:gd name="T75" fmla="*/ 7 h 712"/>
                <a:gd name="T76" fmla="*/ 81 w 1321"/>
                <a:gd name="T77" fmla="*/ 4 h 712"/>
                <a:gd name="T78" fmla="*/ 97 w 1321"/>
                <a:gd name="T79" fmla="*/ 2 h 712"/>
                <a:gd name="T80" fmla="*/ 114 w 1321"/>
                <a:gd name="T81" fmla="*/ 1 h 712"/>
                <a:gd name="T82" fmla="*/ 130 w 1321"/>
                <a:gd name="T83" fmla="*/ 0 h 712"/>
                <a:gd name="T84" fmla="*/ 130 w 1321"/>
                <a:gd name="T85" fmla="*/ 0 h 712"/>
                <a:gd name="T86" fmla="*/ 149 w 1321"/>
                <a:gd name="T87" fmla="*/ 1 h 712"/>
                <a:gd name="T88" fmla="*/ 165 w 1321"/>
                <a:gd name="T89" fmla="*/ 2 h 712"/>
                <a:gd name="T90" fmla="*/ 182 w 1321"/>
                <a:gd name="T91" fmla="*/ 4 h 712"/>
                <a:gd name="T92" fmla="*/ 198 w 1321"/>
                <a:gd name="T93" fmla="*/ 7 h 712"/>
                <a:gd name="T94" fmla="*/ 211 w 1321"/>
                <a:gd name="T95" fmla="*/ 11 h 712"/>
                <a:gd name="T96" fmla="*/ 225 w 1321"/>
                <a:gd name="T97" fmla="*/ 16 h 712"/>
                <a:gd name="T98" fmla="*/ 236 w 1321"/>
                <a:gd name="T99" fmla="*/ 21 h 712"/>
                <a:gd name="T100" fmla="*/ 246 w 1321"/>
                <a:gd name="T101" fmla="*/ 27 h 712"/>
                <a:gd name="T102" fmla="*/ 254 w 1321"/>
                <a:gd name="T103" fmla="*/ 33 h 712"/>
                <a:gd name="T104" fmla="*/ 254 w 1321"/>
                <a:gd name="T105" fmla="*/ 33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9966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" name="Group 23">
            <a:extLst>
              <a:ext uri="{FF2B5EF4-FFF2-40B4-BE49-F238E27FC236}">
                <a16:creationId xmlns:a16="http://schemas.microsoft.com/office/drawing/2014/main" id="{5855FF24-EE9B-4D97-BC0A-E5B6F87CB297}"/>
              </a:ext>
            </a:extLst>
          </p:cNvPr>
          <p:cNvGrpSpPr>
            <a:grpSpLocks/>
          </p:cNvGrpSpPr>
          <p:nvPr/>
        </p:nvGrpSpPr>
        <p:grpSpPr bwMode="auto">
          <a:xfrm>
            <a:off x="185738" y="3200400"/>
            <a:ext cx="762000" cy="787400"/>
            <a:chOff x="2304" y="2976"/>
            <a:chExt cx="756" cy="543"/>
          </a:xfrm>
        </p:grpSpPr>
        <p:sp>
          <p:nvSpPr>
            <p:cNvPr id="14377" name="Oval 24">
              <a:extLst>
                <a:ext uri="{FF2B5EF4-FFF2-40B4-BE49-F238E27FC236}">
                  <a16:creationId xmlns:a16="http://schemas.microsoft.com/office/drawing/2014/main" id="{84B4B207-B2E4-4137-8EEB-09F398C98BF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04" y="2976"/>
              <a:ext cx="756" cy="543"/>
            </a:xfrm>
            <a:prstGeom prst="ellipse">
              <a:avLst/>
            </a:prstGeom>
            <a:gradFill rotWithShape="1">
              <a:gsLst>
                <a:gs pos="0">
                  <a:srgbClr val="9966FF"/>
                </a:gs>
                <a:gs pos="100000">
                  <a:srgbClr val="25193E"/>
                </a:gs>
              </a:gsLst>
              <a:lin ang="5400000" scaled="1"/>
            </a:gradFill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4378" name="Freeform 25">
              <a:extLst>
                <a:ext uri="{FF2B5EF4-FFF2-40B4-BE49-F238E27FC236}">
                  <a16:creationId xmlns:a16="http://schemas.microsoft.com/office/drawing/2014/main" id="{6ADF1B7C-7D9C-4CE4-B5D2-097B4CBE7D3F}"/>
                </a:ext>
              </a:extLst>
            </p:cNvPr>
            <p:cNvSpPr>
              <a:spLocks/>
            </p:cNvSpPr>
            <p:nvPr/>
          </p:nvSpPr>
          <p:spPr bwMode="gray">
            <a:xfrm>
              <a:off x="2400" y="2992"/>
              <a:ext cx="584" cy="205"/>
            </a:xfrm>
            <a:custGeom>
              <a:avLst/>
              <a:gdLst>
                <a:gd name="T0" fmla="*/ 254 w 1321"/>
                <a:gd name="T1" fmla="*/ 33 h 712"/>
                <a:gd name="T2" fmla="*/ 257 w 1321"/>
                <a:gd name="T3" fmla="*/ 37 h 712"/>
                <a:gd name="T4" fmla="*/ 258 w 1321"/>
                <a:gd name="T5" fmla="*/ 40 h 712"/>
                <a:gd name="T6" fmla="*/ 257 w 1321"/>
                <a:gd name="T7" fmla="*/ 43 h 712"/>
                <a:gd name="T8" fmla="*/ 254 w 1321"/>
                <a:gd name="T9" fmla="*/ 45 h 712"/>
                <a:gd name="T10" fmla="*/ 248 w 1321"/>
                <a:gd name="T11" fmla="*/ 48 h 712"/>
                <a:gd name="T12" fmla="*/ 242 w 1321"/>
                <a:gd name="T13" fmla="*/ 50 h 712"/>
                <a:gd name="T14" fmla="*/ 234 w 1321"/>
                <a:gd name="T15" fmla="*/ 52 h 712"/>
                <a:gd name="T16" fmla="*/ 224 w 1321"/>
                <a:gd name="T17" fmla="*/ 54 h 712"/>
                <a:gd name="T18" fmla="*/ 214 w 1321"/>
                <a:gd name="T19" fmla="*/ 55 h 712"/>
                <a:gd name="T20" fmla="*/ 202 w 1321"/>
                <a:gd name="T21" fmla="*/ 57 h 712"/>
                <a:gd name="T22" fmla="*/ 189 w 1321"/>
                <a:gd name="T23" fmla="*/ 58 h 712"/>
                <a:gd name="T24" fmla="*/ 175 w 1321"/>
                <a:gd name="T25" fmla="*/ 58 h 712"/>
                <a:gd name="T26" fmla="*/ 161 w 1321"/>
                <a:gd name="T27" fmla="*/ 59 h 712"/>
                <a:gd name="T28" fmla="*/ 155 w 1321"/>
                <a:gd name="T29" fmla="*/ 59 h 712"/>
                <a:gd name="T30" fmla="*/ 93 w 1321"/>
                <a:gd name="T31" fmla="*/ 59 h 712"/>
                <a:gd name="T32" fmla="*/ 92 w 1321"/>
                <a:gd name="T33" fmla="*/ 59 h 712"/>
                <a:gd name="T34" fmla="*/ 80 w 1321"/>
                <a:gd name="T35" fmla="*/ 59 h 712"/>
                <a:gd name="T36" fmla="*/ 68 w 1321"/>
                <a:gd name="T37" fmla="*/ 58 h 712"/>
                <a:gd name="T38" fmla="*/ 57 w 1321"/>
                <a:gd name="T39" fmla="*/ 58 h 712"/>
                <a:gd name="T40" fmla="*/ 46 w 1321"/>
                <a:gd name="T41" fmla="*/ 57 h 712"/>
                <a:gd name="T42" fmla="*/ 36 w 1321"/>
                <a:gd name="T43" fmla="*/ 56 h 712"/>
                <a:gd name="T44" fmla="*/ 27 w 1321"/>
                <a:gd name="T45" fmla="*/ 55 h 712"/>
                <a:gd name="T46" fmla="*/ 20 w 1321"/>
                <a:gd name="T47" fmla="*/ 54 h 712"/>
                <a:gd name="T48" fmla="*/ 13 w 1321"/>
                <a:gd name="T49" fmla="*/ 52 h 712"/>
                <a:gd name="T50" fmla="*/ 8 w 1321"/>
                <a:gd name="T51" fmla="*/ 50 h 712"/>
                <a:gd name="T52" fmla="*/ 4 w 1321"/>
                <a:gd name="T53" fmla="*/ 48 h 712"/>
                <a:gd name="T54" fmla="*/ 1 w 1321"/>
                <a:gd name="T55" fmla="*/ 46 h 712"/>
                <a:gd name="T56" fmla="*/ 0 w 1321"/>
                <a:gd name="T57" fmla="*/ 43 h 712"/>
                <a:gd name="T58" fmla="*/ 0 w 1321"/>
                <a:gd name="T59" fmla="*/ 43 h 712"/>
                <a:gd name="T60" fmla="*/ 1 w 1321"/>
                <a:gd name="T61" fmla="*/ 40 h 712"/>
                <a:gd name="T62" fmla="*/ 3 w 1321"/>
                <a:gd name="T63" fmla="*/ 37 h 712"/>
                <a:gd name="T64" fmla="*/ 10 w 1321"/>
                <a:gd name="T65" fmla="*/ 31 h 712"/>
                <a:gd name="T66" fmla="*/ 19 w 1321"/>
                <a:gd name="T67" fmla="*/ 25 h 712"/>
                <a:gd name="T68" fmla="*/ 29 w 1321"/>
                <a:gd name="T69" fmla="*/ 20 h 712"/>
                <a:gd name="T70" fmla="*/ 40 w 1321"/>
                <a:gd name="T71" fmla="*/ 15 h 712"/>
                <a:gd name="T72" fmla="*/ 53 w 1321"/>
                <a:gd name="T73" fmla="*/ 10 h 712"/>
                <a:gd name="T74" fmla="*/ 67 w 1321"/>
                <a:gd name="T75" fmla="*/ 7 h 712"/>
                <a:gd name="T76" fmla="*/ 81 w 1321"/>
                <a:gd name="T77" fmla="*/ 4 h 712"/>
                <a:gd name="T78" fmla="*/ 97 w 1321"/>
                <a:gd name="T79" fmla="*/ 2 h 712"/>
                <a:gd name="T80" fmla="*/ 114 w 1321"/>
                <a:gd name="T81" fmla="*/ 1 h 712"/>
                <a:gd name="T82" fmla="*/ 130 w 1321"/>
                <a:gd name="T83" fmla="*/ 0 h 712"/>
                <a:gd name="T84" fmla="*/ 130 w 1321"/>
                <a:gd name="T85" fmla="*/ 0 h 712"/>
                <a:gd name="T86" fmla="*/ 149 w 1321"/>
                <a:gd name="T87" fmla="*/ 1 h 712"/>
                <a:gd name="T88" fmla="*/ 165 w 1321"/>
                <a:gd name="T89" fmla="*/ 2 h 712"/>
                <a:gd name="T90" fmla="*/ 182 w 1321"/>
                <a:gd name="T91" fmla="*/ 4 h 712"/>
                <a:gd name="T92" fmla="*/ 198 w 1321"/>
                <a:gd name="T93" fmla="*/ 7 h 712"/>
                <a:gd name="T94" fmla="*/ 211 w 1321"/>
                <a:gd name="T95" fmla="*/ 11 h 712"/>
                <a:gd name="T96" fmla="*/ 225 w 1321"/>
                <a:gd name="T97" fmla="*/ 16 h 712"/>
                <a:gd name="T98" fmla="*/ 236 w 1321"/>
                <a:gd name="T99" fmla="*/ 21 h 712"/>
                <a:gd name="T100" fmla="*/ 246 w 1321"/>
                <a:gd name="T101" fmla="*/ 27 h 712"/>
                <a:gd name="T102" fmla="*/ 254 w 1321"/>
                <a:gd name="T103" fmla="*/ 33 h 712"/>
                <a:gd name="T104" fmla="*/ 254 w 1321"/>
                <a:gd name="T105" fmla="*/ 33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9966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1" name="Group 94">
            <a:extLst>
              <a:ext uri="{FF2B5EF4-FFF2-40B4-BE49-F238E27FC236}">
                <a16:creationId xmlns:a16="http://schemas.microsoft.com/office/drawing/2014/main" id="{0DA6B2D4-86BE-454B-84A0-50C32A4BB426}"/>
              </a:ext>
            </a:extLst>
          </p:cNvPr>
          <p:cNvGrpSpPr>
            <a:grpSpLocks/>
          </p:cNvGrpSpPr>
          <p:nvPr/>
        </p:nvGrpSpPr>
        <p:grpSpPr bwMode="auto">
          <a:xfrm>
            <a:off x="215900" y="4991100"/>
            <a:ext cx="731838" cy="762000"/>
            <a:chOff x="-845" y="3216"/>
            <a:chExt cx="845" cy="672"/>
          </a:xfrm>
        </p:grpSpPr>
        <p:sp>
          <p:nvSpPr>
            <p:cNvPr id="14375" name="Oval 95">
              <a:extLst>
                <a:ext uri="{FF2B5EF4-FFF2-40B4-BE49-F238E27FC236}">
                  <a16:creationId xmlns:a16="http://schemas.microsoft.com/office/drawing/2014/main" id="{BF233D81-1575-4321-A1D9-4AE6EBDAD4D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-845" y="3216"/>
              <a:ext cx="845" cy="672"/>
            </a:xfrm>
            <a:prstGeom prst="ellipse">
              <a:avLst/>
            </a:prstGeom>
            <a:gradFill rotWithShape="1">
              <a:gsLst>
                <a:gs pos="0">
                  <a:srgbClr val="33CCCC"/>
                </a:gs>
                <a:gs pos="100000">
                  <a:srgbClr val="0C3232"/>
                </a:gs>
              </a:gsLst>
              <a:lin ang="5400000" scaled="1"/>
            </a:gradFill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4376" name="Freeform 96">
              <a:extLst>
                <a:ext uri="{FF2B5EF4-FFF2-40B4-BE49-F238E27FC236}">
                  <a16:creationId xmlns:a16="http://schemas.microsoft.com/office/drawing/2014/main" id="{573E23E7-8553-476A-A20C-2DD501A8E814}"/>
                </a:ext>
              </a:extLst>
            </p:cNvPr>
            <p:cNvSpPr>
              <a:spLocks/>
            </p:cNvSpPr>
            <p:nvPr/>
          </p:nvSpPr>
          <p:spPr bwMode="gray">
            <a:xfrm>
              <a:off x="-749" y="3216"/>
              <a:ext cx="653" cy="253"/>
            </a:xfrm>
            <a:custGeom>
              <a:avLst/>
              <a:gdLst>
                <a:gd name="T0" fmla="*/ 318 w 1321"/>
                <a:gd name="T1" fmla="*/ 50 h 712"/>
                <a:gd name="T2" fmla="*/ 322 w 1321"/>
                <a:gd name="T3" fmla="*/ 56 h 712"/>
                <a:gd name="T4" fmla="*/ 323 w 1321"/>
                <a:gd name="T5" fmla="*/ 61 h 712"/>
                <a:gd name="T6" fmla="*/ 321 w 1321"/>
                <a:gd name="T7" fmla="*/ 65 h 712"/>
                <a:gd name="T8" fmla="*/ 317 w 1321"/>
                <a:gd name="T9" fmla="*/ 69 h 712"/>
                <a:gd name="T10" fmla="*/ 311 w 1321"/>
                <a:gd name="T11" fmla="*/ 73 h 712"/>
                <a:gd name="T12" fmla="*/ 303 w 1321"/>
                <a:gd name="T13" fmla="*/ 76 h 712"/>
                <a:gd name="T14" fmla="*/ 292 w 1321"/>
                <a:gd name="T15" fmla="*/ 79 h 712"/>
                <a:gd name="T16" fmla="*/ 280 w 1321"/>
                <a:gd name="T17" fmla="*/ 82 h 712"/>
                <a:gd name="T18" fmla="*/ 267 w 1321"/>
                <a:gd name="T19" fmla="*/ 84 h 712"/>
                <a:gd name="T20" fmla="*/ 252 w 1321"/>
                <a:gd name="T21" fmla="*/ 86 h 712"/>
                <a:gd name="T22" fmla="*/ 236 w 1321"/>
                <a:gd name="T23" fmla="*/ 88 h 712"/>
                <a:gd name="T24" fmla="*/ 219 w 1321"/>
                <a:gd name="T25" fmla="*/ 89 h 712"/>
                <a:gd name="T26" fmla="*/ 201 w 1321"/>
                <a:gd name="T27" fmla="*/ 90 h 712"/>
                <a:gd name="T28" fmla="*/ 194 w 1321"/>
                <a:gd name="T29" fmla="*/ 90 h 712"/>
                <a:gd name="T30" fmla="*/ 116 w 1321"/>
                <a:gd name="T31" fmla="*/ 90 h 712"/>
                <a:gd name="T32" fmla="*/ 115 w 1321"/>
                <a:gd name="T33" fmla="*/ 90 h 712"/>
                <a:gd name="T34" fmla="*/ 100 w 1321"/>
                <a:gd name="T35" fmla="*/ 90 h 712"/>
                <a:gd name="T36" fmla="*/ 85 w 1321"/>
                <a:gd name="T37" fmla="*/ 89 h 712"/>
                <a:gd name="T38" fmla="*/ 71 w 1321"/>
                <a:gd name="T39" fmla="*/ 88 h 712"/>
                <a:gd name="T40" fmla="*/ 57 w 1321"/>
                <a:gd name="T41" fmla="*/ 87 h 712"/>
                <a:gd name="T42" fmla="*/ 45 w 1321"/>
                <a:gd name="T43" fmla="*/ 86 h 712"/>
                <a:gd name="T44" fmla="*/ 35 w 1321"/>
                <a:gd name="T45" fmla="*/ 84 h 712"/>
                <a:gd name="T46" fmla="*/ 25 w 1321"/>
                <a:gd name="T47" fmla="*/ 82 h 712"/>
                <a:gd name="T48" fmla="*/ 16 w 1321"/>
                <a:gd name="T49" fmla="*/ 80 h 712"/>
                <a:gd name="T50" fmla="*/ 9 w 1321"/>
                <a:gd name="T51" fmla="*/ 77 h 712"/>
                <a:gd name="T52" fmla="*/ 4 w 1321"/>
                <a:gd name="T53" fmla="*/ 74 h 712"/>
                <a:gd name="T54" fmla="*/ 1 w 1321"/>
                <a:gd name="T55" fmla="*/ 70 h 712"/>
                <a:gd name="T56" fmla="*/ 0 w 1321"/>
                <a:gd name="T57" fmla="*/ 66 h 712"/>
                <a:gd name="T58" fmla="*/ 0 w 1321"/>
                <a:gd name="T59" fmla="*/ 66 h 712"/>
                <a:gd name="T60" fmla="*/ 1 w 1321"/>
                <a:gd name="T61" fmla="*/ 61 h 712"/>
                <a:gd name="T62" fmla="*/ 4 w 1321"/>
                <a:gd name="T63" fmla="*/ 56 h 712"/>
                <a:gd name="T64" fmla="*/ 12 w 1321"/>
                <a:gd name="T65" fmla="*/ 47 h 712"/>
                <a:gd name="T66" fmla="*/ 23 w 1321"/>
                <a:gd name="T67" fmla="*/ 38 h 712"/>
                <a:gd name="T68" fmla="*/ 36 w 1321"/>
                <a:gd name="T69" fmla="*/ 30 h 712"/>
                <a:gd name="T70" fmla="*/ 50 w 1321"/>
                <a:gd name="T71" fmla="*/ 22 h 712"/>
                <a:gd name="T72" fmla="*/ 66 w 1321"/>
                <a:gd name="T73" fmla="*/ 16 h 712"/>
                <a:gd name="T74" fmla="*/ 84 w 1321"/>
                <a:gd name="T75" fmla="*/ 10 h 712"/>
                <a:gd name="T76" fmla="*/ 101 w 1321"/>
                <a:gd name="T77" fmla="*/ 6 h 712"/>
                <a:gd name="T78" fmla="*/ 122 w 1321"/>
                <a:gd name="T79" fmla="*/ 2 h 712"/>
                <a:gd name="T80" fmla="*/ 142 w 1321"/>
                <a:gd name="T81" fmla="*/ 1 h 712"/>
                <a:gd name="T82" fmla="*/ 163 w 1321"/>
                <a:gd name="T83" fmla="*/ 0 h 712"/>
                <a:gd name="T84" fmla="*/ 163 w 1321"/>
                <a:gd name="T85" fmla="*/ 0 h 712"/>
                <a:gd name="T86" fmla="*/ 185 w 1321"/>
                <a:gd name="T87" fmla="*/ 1 h 712"/>
                <a:gd name="T88" fmla="*/ 207 w 1321"/>
                <a:gd name="T89" fmla="*/ 3 h 712"/>
                <a:gd name="T90" fmla="*/ 228 w 1321"/>
                <a:gd name="T91" fmla="*/ 7 h 712"/>
                <a:gd name="T92" fmla="*/ 247 w 1321"/>
                <a:gd name="T93" fmla="*/ 11 h 712"/>
                <a:gd name="T94" fmla="*/ 264 w 1321"/>
                <a:gd name="T95" fmla="*/ 17 h 712"/>
                <a:gd name="T96" fmla="*/ 281 w 1321"/>
                <a:gd name="T97" fmla="*/ 25 h 712"/>
                <a:gd name="T98" fmla="*/ 295 w 1321"/>
                <a:gd name="T99" fmla="*/ 32 h 712"/>
                <a:gd name="T100" fmla="*/ 307 w 1321"/>
                <a:gd name="T101" fmla="*/ 41 h 712"/>
                <a:gd name="T102" fmla="*/ 318 w 1321"/>
                <a:gd name="T103" fmla="*/ 50 h 712"/>
                <a:gd name="T104" fmla="*/ 318 w 1321"/>
                <a:gd name="T105" fmla="*/ 50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33CC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4372" name="WordArt 17">
            <a:extLst>
              <a:ext uri="{FF2B5EF4-FFF2-40B4-BE49-F238E27FC236}">
                <a16:creationId xmlns:a16="http://schemas.microsoft.com/office/drawing/2014/main" id="{739796C7-0F43-4B28-BC0E-DB084E2654B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90538" y="5105400"/>
            <a:ext cx="234950" cy="395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4373" name="WordArt 68">
            <a:extLst>
              <a:ext uri="{FF2B5EF4-FFF2-40B4-BE49-F238E27FC236}">
                <a16:creationId xmlns:a16="http://schemas.microsoft.com/office/drawing/2014/main" id="{0113731D-9E8D-43F5-AD29-904A000B73C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69900" y="3352800"/>
            <a:ext cx="198438" cy="395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4374" name="WordArt 78">
            <a:extLst>
              <a:ext uri="{FF2B5EF4-FFF2-40B4-BE49-F238E27FC236}">
                <a16:creationId xmlns:a16="http://schemas.microsoft.com/office/drawing/2014/main" id="{749B520B-6CE3-4E13-89BD-2CD7526A55E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1800" y="6096000"/>
            <a:ext cx="292100" cy="357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36F1AB2-0820-4604-9269-609997C9F1A5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2082800"/>
            <a:ext cx="8953500" cy="752475"/>
            <a:chOff x="768" y="1728"/>
            <a:chExt cx="3840" cy="634"/>
          </a:xfrm>
        </p:grpSpPr>
        <p:grpSp>
          <p:nvGrpSpPr>
            <p:cNvPr id="15437" name="Group 3">
              <a:extLst>
                <a:ext uri="{FF2B5EF4-FFF2-40B4-BE49-F238E27FC236}">
                  <a16:creationId xmlns:a16="http://schemas.microsoft.com/office/drawing/2014/main" id="{66B44E24-1806-4CBE-8770-988146F098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728"/>
              <a:ext cx="3840" cy="634"/>
              <a:chOff x="96" y="1728"/>
              <a:chExt cx="4656" cy="634"/>
            </a:xfrm>
          </p:grpSpPr>
          <p:sp>
            <p:nvSpPr>
              <p:cNvPr id="15439" name="Rectangle 4">
                <a:extLst>
                  <a:ext uri="{FF2B5EF4-FFF2-40B4-BE49-F238E27FC236}">
                    <a16:creationId xmlns:a16="http://schemas.microsoft.com/office/drawing/2014/main" id="{023BACD3-3D31-4F90-A376-5A2BAF53931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flipH="1">
                <a:off x="432" y="1877"/>
                <a:ext cx="4320" cy="453"/>
              </a:xfrm>
              <a:prstGeom prst="rect">
                <a:avLst/>
              </a:prstGeom>
              <a:gradFill rotWithShape="1">
                <a:gsLst>
                  <a:gs pos="0">
                    <a:srgbClr val="004B70">
                      <a:alpha val="79999"/>
                    </a:srgbClr>
                  </a:gs>
                  <a:gs pos="100000">
                    <a:srgbClr val="418AEB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5440" name="Group 5">
                <a:extLst>
                  <a:ext uri="{FF2B5EF4-FFF2-40B4-BE49-F238E27FC236}">
                    <a16:creationId xmlns:a16="http://schemas.microsoft.com/office/drawing/2014/main" id="{88E51D8B-11BD-4FBF-966C-EB7A66E8A31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" y="1728"/>
                <a:ext cx="685" cy="634"/>
                <a:chOff x="2016" y="1920"/>
                <a:chExt cx="1680" cy="1680"/>
              </a:xfrm>
            </p:grpSpPr>
            <p:sp>
              <p:nvSpPr>
                <p:cNvPr id="15442" name="Oval 6">
                  <a:extLst>
                    <a:ext uri="{FF2B5EF4-FFF2-40B4-BE49-F238E27FC236}">
                      <a16:creationId xmlns:a16="http://schemas.microsoft.com/office/drawing/2014/main" id="{BB162EEA-752D-4F4D-8176-F281A763DB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4996E3"/>
                    </a:gs>
                    <a:gs pos="100000">
                      <a:srgbClr val="162D4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443" name="Freeform 7">
                  <a:extLst>
                    <a:ext uri="{FF2B5EF4-FFF2-40B4-BE49-F238E27FC236}">
                      <a16:creationId xmlns:a16="http://schemas.microsoft.com/office/drawing/2014/main" id="{50AE2337-DDE4-4810-A361-A6DB40B2E0F9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252 w 1321"/>
                    <a:gd name="T1" fmla="*/ 318 h 712"/>
                    <a:gd name="T2" fmla="*/ 1268 w 1321"/>
                    <a:gd name="T3" fmla="*/ 351 h 712"/>
                    <a:gd name="T4" fmla="*/ 1271 w 1321"/>
                    <a:gd name="T5" fmla="*/ 381 h 712"/>
                    <a:gd name="T6" fmla="*/ 1266 w 1321"/>
                    <a:gd name="T7" fmla="*/ 409 h 712"/>
                    <a:gd name="T8" fmla="*/ 1249 w 1321"/>
                    <a:gd name="T9" fmla="*/ 436 h 712"/>
                    <a:gd name="T10" fmla="*/ 1224 w 1321"/>
                    <a:gd name="T11" fmla="*/ 459 h 712"/>
                    <a:gd name="T12" fmla="*/ 1193 w 1321"/>
                    <a:gd name="T13" fmla="*/ 479 h 712"/>
                    <a:gd name="T14" fmla="*/ 1151 w 1321"/>
                    <a:gd name="T15" fmla="*/ 498 h 712"/>
                    <a:gd name="T16" fmla="*/ 1104 w 1321"/>
                    <a:gd name="T17" fmla="*/ 515 h 712"/>
                    <a:gd name="T18" fmla="*/ 1051 w 1321"/>
                    <a:gd name="T19" fmla="*/ 529 h 712"/>
                    <a:gd name="T20" fmla="*/ 992 w 1321"/>
                    <a:gd name="T21" fmla="*/ 541 h 712"/>
                    <a:gd name="T22" fmla="*/ 931 w 1321"/>
                    <a:gd name="T23" fmla="*/ 550 h 712"/>
                    <a:gd name="T24" fmla="*/ 862 w 1321"/>
                    <a:gd name="T25" fmla="*/ 558 h 712"/>
                    <a:gd name="T26" fmla="*/ 793 w 1321"/>
                    <a:gd name="T27" fmla="*/ 563 h 712"/>
                    <a:gd name="T28" fmla="*/ 765 w 1321"/>
                    <a:gd name="T29" fmla="*/ 565 h 712"/>
                    <a:gd name="T30" fmla="*/ 458 w 1321"/>
                    <a:gd name="T31" fmla="*/ 565 h 712"/>
                    <a:gd name="T32" fmla="*/ 454 w 1321"/>
                    <a:gd name="T33" fmla="*/ 565 h 712"/>
                    <a:gd name="T34" fmla="*/ 393 w 1321"/>
                    <a:gd name="T35" fmla="*/ 561 h 712"/>
                    <a:gd name="T36" fmla="*/ 335 w 1321"/>
                    <a:gd name="T37" fmla="*/ 558 h 712"/>
                    <a:gd name="T38" fmla="*/ 280 w 1321"/>
                    <a:gd name="T39" fmla="*/ 552 h 712"/>
                    <a:gd name="T40" fmla="*/ 227 w 1321"/>
                    <a:gd name="T41" fmla="*/ 547 h 712"/>
                    <a:gd name="T42" fmla="*/ 179 w 1321"/>
                    <a:gd name="T43" fmla="*/ 537 h 712"/>
                    <a:gd name="T44" fmla="*/ 135 w 1321"/>
                    <a:gd name="T45" fmla="*/ 525 h 712"/>
                    <a:gd name="T46" fmla="*/ 98 w 1321"/>
                    <a:gd name="T47" fmla="*/ 514 h 712"/>
                    <a:gd name="T48" fmla="*/ 65 w 1321"/>
                    <a:gd name="T49" fmla="*/ 500 h 712"/>
                    <a:gd name="T50" fmla="*/ 37 w 1321"/>
                    <a:gd name="T51" fmla="*/ 482 h 712"/>
                    <a:gd name="T52" fmla="*/ 18 w 1321"/>
                    <a:gd name="T53" fmla="*/ 462 h 712"/>
                    <a:gd name="T54" fmla="*/ 6 w 1321"/>
                    <a:gd name="T55" fmla="*/ 439 h 712"/>
                    <a:gd name="T56" fmla="*/ 0 w 1321"/>
                    <a:gd name="T57" fmla="*/ 416 h 712"/>
                    <a:gd name="T58" fmla="*/ 0 w 1321"/>
                    <a:gd name="T59" fmla="*/ 412 h 712"/>
                    <a:gd name="T60" fmla="*/ 4 w 1321"/>
                    <a:gd name="T61" fmla="*/ 386 h 712"/>
                    <a:gd name="T62" fmla="*/ 16 w 1321"/>
                    <a:gd name="T63" fmla="*/ 354 h 712"/>
                    <a:gd name="T64" fmla="*/ 49 w 1321"/>
                    <a:gd name="T65" fmla="*/ 293 h 712"/>
                    <a:gd name="T66" fmla="*/ 90 w 1321"/>
                    <a:gd name="T67" fmla="*/ 237 h 712"/>
                    <a:gd name="T68" fmla="*/ 141 w 1321"/>
                    <a:gd name="T69" fmla="*/ 186 h 712"/>
                    <a:gd name="T70" fmla="*/ 196 w 1321"/>
                    <a:gd name="T71" fmla="*/ 140 h 712"/>
                    <a:gd name="T72" fmla="*/ 260 w 1321"/>
                    <a:gd name="T73" fmla="*/ 99 h 712"/>
                    <a:gd name="T74" fmla="*/ 329 w 1321"/>
                    <a:gd name="T75" fmla="*/ 65 h 712"/>
                    <a:gd name="T76" fmla="*/ 399 w 1321"/>
                    <a:gd name="T77" fmla="*/ 37 h 712"/>
                    <a:gd name="T78" fmla="*/ 479 w 1321"/>
                    <a:gd name="T79" fmla="*/ 17 h 712"/>
                    <a:gd name="T80" fmla="*/ 559 w 1321"/>
                    <a:gd name="T81" fmla="*/ 4 h 712"/>
                    <a:gd name="T82" fmla="*/ 642 w 1321"/>
                    <a:gd name="T83" fmla="*/ 0 h 712"/>
                    <a:gd name="T84" fmla="*/ 642 w 1321"/>
                    <a:gd name="T85" fmla="*/ 0 h 712"/>
                    <a:gd name="T86" fmla="*/ 731 w 1321"/>
                    <a:gd name="T87" fmla="*/ 4 h 712"/>
                    <a:gd name="T88" fmla="*/ 815 w 1321"/>
                    <a:gd name="T89" fmla="*/ 18 h 712"/>
                    <a:gd name="T90" fmla="*/ 897 w 1321"/>
                    <a:gd name="T91" fmla="*/ 42 h 712"/>
                    <a:gd name="T92" fmla="*/ 972 w 1321"/>
                    <a:gd name="T93" fmla="*/ 71 h 712"/>
                    <a:gd name="T94" fmla="*/ 1042 w 1321"/>
                    <a:gd name="T95" fmla="*/ 109 h 712"/>
                    <a:gd name="T96" fmla="*/ 1106 w 1321"/>
                    <a:gd name="T97" fmla="*/ 154 h 712"/>
                    <a:gd name="T98" fmla="*/ 1163 w 1321"/>
                    <a:gd name="T99" fmla="*/ 203 h 712"/>
                    <a:gd name="T100" fmla="*/ 1211 w 1321"/>
                    <a:gd name="T101" fmla="*/ 257 h 712"/>
                    <a:gd name="T102" fmla="*/ 1252 w 1321"/>
                    <a:gd name="T103" fmla="*/ 318 h 712"/>
                    <a:gd name="T104" fmla="*/ 1252 w 1321"/>
                    <a:gd name="T105" fmla="*/ 318 h 7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321"/>
                    <a:gd name="T160" fmla="*/ 0 h 712"/>
                    <a:gd name="T161" fmla="*/ 1321 w 1321"/>
                    <a:gd name="T162" fmla="*/ 712 h 7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rgbClr val="66A7E8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 dirty="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6504" name="Text Box 8">
                <a:extLst>
                  <a:ext uri="{FF2B5EF4-FFF2-40B4-BE49-F238E27FC236}">
                    <a16:creationId xmlns:a16="http://schemas.microsoft.com/office/drawing/2014/main" id="{603FA904-262F-467D-866D-0E9A11DA4D51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431" y="1751"/>
                <a:ext cx="96" cy="49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3200" b="1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5438" name="Text Box 9">
              <a:extLst>
                <a:ext uri="{FF2B5EF4-FFF2-40B4-BE49-F238E27FC236}">
                  <a16:creationId xmlns:a16="http://schemas.microsoft.com/office/drawing/2014/main" id="{166E8B33-C8DD-4F21-BC75-7DCE42CED8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872"/>
              <a:ext cx="1824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800" dirty="0">
                <a:solidFill>
                  <a:srgbClr val="CC33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10">
            <a:extLst>
              <a:ext uri="{FF2B5EF4-FFF2-40B4-BE49-F238E27FC236}">
                <a16:creationId xmlns:a16="http://schemas.microsoft.com/office/drawing/2014/main" id="{27A0CB92-8DF3-4F2E-B1DF-FCE0BEF761D3}"/>
              </a:ext>
            </a:extLst>
          </p:cNvPr>
          <p:cNvGrpSpPr>
            <a:grpSpLocks/>
          </p:cNvGrpSpPr>
          <p:nvPr/>
        </p:nvGrpSpPr>
        <p:grpSpPr bwMode="auto">
          <a:xfrm>
            <a:off x="25400" y="4546600"/>
            <a:ext cx="8996363" cy="709613"/>
            <a:chOff x="768" y="3150"/>
            <a:chExt cx="3840" cy="642"/>
          </a:xfrm>
        </p:grpSpPr>
        <p:grpSp>
          <p:nvGrpSpPr>
            <p:cNvPr id="15431" name="Group 11">
              <a:extLst>
                <a:ext uri="{FF2B5EF4-FFF2-40B4-BE49-F238E27FC236}">
                  <a16:creationId xmlns:a16="http://schemas.microsoft.com/office/drawing/2014/main" id="{9BE9ADBC-0CAF-47F9-8A20-4CA52BE31F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3150"/>
              <a:ext cx="3840" cy="642"/>
              <a:chOff x="144" y="3150"/>
              <a:chExt cx="4656" cy="642"/>
            </a:xfrm>
          </p:grpSpPr>
          <p:sp>
            <p:nvSpPr>
              <p:cNvPr id="15433" name="Rectangle 12">
                <a:extLst>
                  <a:ext uri="{FF2B5EF4-FFF2-40B4-BE49-F238E27FC236}">
                    <a16:creationId xmlns:a16="http://schemas.microsoft.com/office/drawing/2014/main" id="{A22A5899-A427-4795-B250-892E96AB823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flipH="1">
                <a:off x="432" y="3267"/>
                <a:ext cx="4368" cy="453"/>
              </a:xfrm>
              <a:prstGeom prst="rect">
                <a:avLst/>
              </a:prstGeom>
              <a:gradFill rotWithShape="1">
                <a:gsLst>
                  <a:gs pos="0">
                    <a:srgbClr val="004B70">
                      <a:alpha val="79999"/>
                    </a:srgbClr>
                  </a:gs>
                  <a:gs pos="100000">
                    <a:srgbClr val="33AD8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34" name="Oval 13">
                <a:extLst>
                  <a:ext uri="{FF2B5EF4-FFF2-40B4-BE49-F238E27FC236}">
                    <a16:creationId xmlns:a16="http://schemas.microsoft.com/office/drawing/2014/main" id="{BF33D040-C093-444A-8FA5-2C857ED669F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44" y="3150"/>
                <a:ext cx="695" cy="642"/>
              </a:xfrm>
              <a:prstGeom prst="ellipse">
                <a:avLst/>
              </a:prstGeom>
              <a:gradFill rotWithShape="1">
                <a:gsLst>
                  <a:gs pos="0">
                    <a:srgbClr val="33CCCC"/>
                  </a:gs>
                  <a:gs pos="100000">
                    <a:srgbClr val="0C323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35" name="Freeform 14">
                <a:extLst>
                  <a:ext uri="{FF2B5EF4-FFF2-40B4-BE49-F238E27FC236}">
                    <a16:creationId xmlns:a16="http://schemas.microsoft.com/office/drawing/2014/main" id="{E8A78855-2160-47D3-BBE4-560DFCE921E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23" y="3161"/>
                <a:ext cx="537" cy="242"/>
              </a:xfrm>
              <a:custGeom>
                <a:avLst/>
                <a:gdLst>
                  <a:gd name="T0" fmla="*/ 215 w 1321"/>
                  <a:gd name="T1" fmla="*/ 46 h 712"/>
                  <a:gd name="T2" fmla="*/ 217 w 1321"/>
                  <a:gd name="T3" fmla="*/ 51 h 712"/>
                  <a:gd name="T4" fmla="*/ 218 w 1321"/>
                  <a:gd name="T5" fmla="*/ 55 h 712"/>
                  <a:gd name="T6" fmla="*/ 217 w 1321"/>
                  <a:gd name="T7" fmla="*/ 59 h 712"/>
                  <a:gd name="T8" fmla="*/ 215 w 1321"/>
                  <a:gd name="T9" fmla="*/ 64 h 712"/>
                  <a:gd name="T10" fmla="*/ 210 w 1321"/>
                  <a:gd name="T11" fmla="*/ 67 h 712"/>
                  <a:gd name="T12" fmla="*/ 205 w 1321"/>
                  <a:gd name="T13" fmla="*/ 70 h 712"/>
                  <a:gd name="T14" fmla="*/ 198 w 1321"/>
                  <a:gd name="T15" fmla="*/ 72 h 712"/>
                  <a:gd name="T16" fmla="*/ 189 w 1321"/>
                  <a:gd name="T17" fmla="*/ 75 h 712"/>
                  <a:gd name="T18" fmla="*/ 180 w 1321"/>
                  <a:gd name="T19" fmla="*/ 77 h 712"/>
                  <a:gd name="T20" fmla="*/ 170 w 1321"/>
                  <a:gd name="T21" fmla="*/ 79 h 712"/>
                  <a:gd name="T22" fmla="*/ 160 w 1321"/>
                  <a:gd name="T23" fmla="*/ 80 h 712"/>
                  <a:gd name="T24" fmla="*/ 148 w 1321"/>
                  <a:gd name="T25" fmla="*/ 81 h 712"/>
                  <a:gd name="T26" fmla="*/ 136 w 1321"/>
                  <a:gd name="T27" fmla="*/ 82 h 712"/>
                  <a:gd name="T28" fmla="*/ 131 w 1321"/>
                  <a:gd name="T29" fmla="*/ 82 h 712"/>
                  <a:gd name="T30" fmla="*/ 78 w 1321"/>
                  <a:gd name="T31" fmla="*/ 82 h 712"/>
                  <a:gd name="T32" fmla="*/ 78 w 1321"/>
                  <a:gd name="T33" fmla="*/ 82 h 712"/>
                  <a:gd name="T34" fmla="*/ 67 w 1321"/>
                  <a:gd name="T35" fmla="*/ 82 h 712"/>
                  <a:gd name="T36" fmla="*/ 57 w 1321"/>
                  <a:gd name="T37" fmla="*/ 81 h 712"/>
                  <a:gd name="T38" fmla="*/ 48 w 1321"/>
                  <a:gd name="T39" fmla="*/ 81 h 712"/>
                  <a:gd name="T40" fmla="*/ 39 w 1321"/>
                  <a:gd name="T41" fmla="*/ 80 h 712"/>
                  <a:gd name="T42" fmla="*/ 31 w 1321"/>
                  <a:gd name="T43" fmla="*/ 78 h 712"/>
                  <a:gd name="T44" fmla="*/ 23 w 1321"/>
                  <a:gd name="T45" fmla="*/ 76 h 712"/>
                  <a:gd name="T46" fmla="*/ 17 w 1321"/>
                  <a:gd name="T47" fmla="*/ 75 h 712"/>
                  <a:gd name="T48" fmla="*/ 11 w 1321"/>
                  <a:gd name="T49" fmla="*/ 73 h 712"/>
                  <a:gd name="T50" fmla="*/ 7 w 1321"/>
                  <a:gd name="T51" fmla="*/ 70 h 712"/>
                  <a:gd name="T52" fmla="*/ 3 w 1321"/>
                  <a:gd name="T53" fmla="*/ 67 h 712"/>
                  <a:gd name="T54" fmla="*/ 1 w 1321"/>
                  <a:gd name="T55" fmla="*/ 64 h 712"/>
                  <a:gd name="T56" fmla="*/ 0 w 1321"/>
                  <a:gd name="T57" fmla="*/ 61 h 712"/>
                  <a:gd name="T58" fmla="*/ 0 w 1321"/>
                  <a:gd name="T59" fmla="*/ 60 h 712"/>
                  <a:gd name="T60" fmla="*/ 1 w 1321"/>
                  <a:gd name="T61" fmla="*/ 56 h 712"/>
                  <a:gd name="T62" fmla="*/ 3 w 1321"/>
                  <a:gd name="T63" fmla="*/ 52 h 712"/>
                  <a:gd name="T64" fmla="*/ 9 w 1321"/>
                  <a:gd name="T65" fmla="*/ 43 h 712"/>
                  <a:gd name="T66" fmla="*/ 15 w 1321"/>
                  <a:gd name="T67" fmla="*/ 35 h 712"/>
                  <a:gd name="T68" fmla="*/ 24 w 1321"/>
                  <a:gd name="T69" fmla="*/ 27 h 712"/>
                  <a:gd name="T70" fmla="*/ 34 w 1321"/>
                  <a:gd name="T71" fmla="*/ 20 h 712"/>
                  <a:gd name="T72" fmla="*/ 45 w 1321"/>
                  <a:gd name="T73" fmla="*/ 14 h 712"/>
                  <a:gd name="T74" fmla="*/ 57 w 1321"/>
                  <a:gd name="T75" fmla="*/ 10 h 712"/>
                  <a:gd name="T76" fmla="*/ 69 w 1321"/>
                  <a:gd name="T77" fmla="*/ 5 h 712"/>
                  <a:gd name="T78" fmla="*/ 82 w 1321"/>
                  <a:gd name="T79" fmla="*/ 2 h 712"/>
                  <a:gd name="T80" fmla="*/ 96 w 1321"/>
                  <a:gd name="T81" fmla="*/ 1 h 712"/>
                  <a:gd name="T82" fmla="*/ 110 w 1321"/>
                  <a:gd name="T83" fmla="*/ 0 h 712"/>
                  <a:gd name="T84" fmla="*/ 110 w 1321"/>
                  <a:gd name="T85" fmla="*/ 0 h 712"/>
                  <a:gd name="T86" fmla="*/ 126 w 1321"/>
                  <a:gd name="T87" fmla="*/ 1 h 712"/>
                  <a:gd name="T88" fmla="*/ 140 w 1321"/>
                  <a:gd name="T89" fmla="*/ 3 h 712"/>
                  <a:gd name="T90" fmla="*/ 154 w 1321"/>
                  <a:gd name="T91" fmla="*/ 6 h 712"/>
                  <a:gd name="T92" fmla="*/ 167 w 1321"/>
                  <a:gd name="T93" fmla="*/ 11 h 712"/>
                  <a:gd name="T94" fmla="*/ 179 w 1321"/>
                  <a:gd name="T95" fmla="*/ 16 h 712"/>
                  <a:gd name="T96" fmla="*/ 190 w 1321"/>
                  <a:gd name="T97" fmla="*/ 22 h 712"/>
                  <a:gd name="T98" fmla="*/ 200 w 1321"/>
                  <a:gd name="T99" fmla="*/ 30 h 712"/>
                  <a:gd name="T100" fmla="*/ 208 w 1321"/>
                  <a:gd name="T101" fmla="*/ 37 h 712"/>
                  <a:gd name="T102" fmla="*/ 215 w 1321"/>
                  <a:gd name="T103" fmla="*/ 46 h 712"/>
                  <a:gd name="T104" fmla="*/ 215 w 1321"/>
                  <a:gd name="T105" fmla="*/ 46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33CCC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6511" name="Text Box 15">
                <a:extLst>
                  <a:ext uri="{FF2B5EF4-FFF2-40B4-BE49-F238E27FC236}">
                    <a16:creationId xmlns:a16="http://schemas.microsoft.com/office/drawing/2014/main" id="{9DBE5838-F0DC-4EE5-AC10-B119CC5D8448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424" y="3186"/>
                <a:ext cx="96" cy="52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32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5432" name="Text Box 16">
              <a:extLst>
                <a:ext uri="{FF2B5EF4-FFF2-40B4-BE49-F238E27FC236}">
                  <a16:creationId xmlns:a16="http://schemas.microsoft.com/office/drawing/2014/main" id="{752D3A8F-A8B3-47FE-9CA1-F6AACC786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3321"/>
              <a:ext cx="1728" cy="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8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06513" name="WordArt 17">
            <a:extLst>
              <a:ext uri="{FF2B5EF4-FFF2-40B4-BE49-F238E27FC236}">
                <a16:creationId xmlns:a16="http://schemas.microsoft.com/office/drawing/2014/main" id="{2A236785-2814-4C42-91F7-BFA83C44277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3400" y="4660900"/>
            <a:ext cx="330200" cy="407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grpSp>
        <p:nvGrpSpPr>
          <p:cNvPr id="7" name="Group 18">
            <a:extLst>
              <a:ext uri="{FF2B5EF4-FFF2-40B4-BE49-F238E27FC236}">
                <a16:creationId xmlns:a16="http://schemas.microsoft.com/office/drawing/2014/main" id="{C084D347-F021-4FD3-AE4A-DCAD1CBFD222}"/>
              </a:ext>
            </a:extLst>
          </p:cNvPr>
          <p:cNvGrpSpPr>
            <a:grpSpLocks/>
          </p:cNvGrpSpPr>
          <p:nvPr/>
        </p:nvGrpSpPr>
        <p:grpSpPr bwMode="auto">
          <a:xfrm>
            <a:off x="25400" y="2908300"/>
            <a:ext cx="8966200" cy="749300"/>
            <a:chOff x="192" y="2329"/>
            <a:chExt cx="5061" cy="574"/>
          </a:xfrm>
        </p:grpSpPr>
        <p:sp>
          <p:nvSpPr>
            <p:cNvPr id="15427" name="Rectangle 19">
              <a:extLst>
                <a:ext uri="{FF2B5EF4-FFF2-40B4-BE49-F238E27FC236}">
                  <a16:creationId xmlns:a16="http://schemas.microsoft.com/office/drawing/2014/main" id="{067D1E70-8765-4C05-8A91-657068455B07}"/>
                </a:ext>
              </a:extLst>
            </p:cNvPr>
            <p:cNvSpPr>
              <a:spLocks noChangeArrowheads="1"/>
            </p:cNvSpPr>
            <p:nvPr/>
          </p:nvSpPr>
          <p:spPr bwMode="gray">
            <a:xfrm flipH="1">
              <a:off x="480" y="2448"/>
              <a:ext cx="4773" cy="386"/>
            </a:xfrm>
            <a:prstGeom prst="rect">
              <a:avLst/>
            </a:prstGeom>
            <a:gradFill rotWithShape="1">
              <a:gsLst>
                <a:gs pos="0">
                  <a:srgbClr val="004B70">
                    <a:alpha val="79999"/>
                  </a:srgbClr>
                </a:gs>
                <a:gs pos="100000">
                  <a:srgbClr val="9942E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15428" name="Group 20">
              <a:extLst>
                <a:ext uri="{FF2B5EF4-FFF2-40B4-BE49-F238E27FC236}">
                  <a16:creationId xmlns:a16="http://schemas.microsoft.com/office/drawing/2014/main" id="{AA8473E8-C7A0-41A6-994B-F650C5A77A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329"/>
              <a:ext cx="756" cy="574"/>
              <a:chOff x="192" y="2273"/>
              <a:chExt cx="756" cy="574"/>
            </a:xfrm>
          </p:grpSpPr>
          <p:sp>
            <p:nvSpPr>
              <p:cNvPr id="15429" name="Oval 21">
                <a:extLst>
                  <a:ext uri="{FF2B5EF4-FFF2-40B4-BE49-F238E27FC236}">
                    <a16:creationId xmlns:a16="http://schemas.microsoft.com/office/drawing/2014/main" id="{74B2A1F6-3F17-46ED-B216-B5F64809A90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92" y="2304"/>
                <a:ext cx="756" cy="543"/>
              </a:xfrm>
              <a:prstGeom prst="ellipse">
                <a:avLst/>
              </a:prstGeom>
              <a:gradFill rotWithShape="1">
                <a:gsLst>
                  <a:gs pos="0">
                    <a:srgbClr val="9966FF"/>
                  </a:gs>
                  <a:gs pos="100000">
                    <a:srgbClr val="25193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30" name="Freeform 22">
                <a:extLst>
                  <a:ext uri="{FF2B5EF4-FFF2-40B4-BE49-F238E27FC236}">
                    <a16:creationId xmlns:a16="http://schemas.microsoft.com/office/drawing/2014/main" id="{4A8AE4D6-1DB9-40DE-9C64-5E9AB7688FB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70" y="2273"/>
                <a:ext cx="584" cy="205"/>
              </a:xfrm>
              <a:custGeom>
                <a:avLst/>
                <a:gdLst>
                  <a:gd name="T0" fmla="*/ 254 w 1321"/>
                  <a:gd name="T1" fmla="*/ 33 h 712"/>
                  <a:gd name="T2" fmla="*/ 257 w 1321"/>
                  <a:gd name="T3" fmla="*/ 37 h 712"/>
                  <a:gd name="T4" fmla="*/ 258 w 1321"/>
                  <a:gd name="T5" fmla="*/ 40 h 712"/>
                  <a:gd name="T6" fmla="*/ 257 w 1321"/>
                  <a:gd name="T7" fmla="*/ 43 h 712"/>
                  <a:gd name="T8" fmla="*/ 254 w 1321"/>
                  <a:gd name="T9" fmla="*/ 45 h 712"/>
                  <a:gd name="T10" fmla="*/ 248 w 1321"/>
                  <a:gd name="T11" fmla="*/ 48 h 712"/>
                  <a:gd name="T12" fmla="*/ 242 w 1321"/>
                  <a:gd name="T13" fmla="*/ 50 h 712"/>
                  <a:gd name="T14" fmla="*/ 234 w 1321"/>
                  <a:gd name="T15" fmla="*/ 52 h 712"/>
                  <a:gd name="T16" fmla="*/ 224 w 1321"/>
                  <a:gd name="T17" fmla="*/ 54 h 712"/>
                  <a:gd name="T18" fmla="*/ 214 w 1321"/>
                  <a:gd name="T19" fmla="*/ 55 h 712"/>
                  <a:gd name="T20" fmla="*/ 202 w 1321"/>
                  <a:gd name="T21" fmla="*/ 57 h 712"/>
                  <a:gd name="T22" fmla="*/ 189 w 1321"/>
                  <a:gd name="T23" fmla="*/ 58 h 712"/>
                  <a:gd name="T24" fmla="*/ 175 w 1321"/>
                  <a:gd name="T25" fmla="*/ 58 h 712"/>
                  <a:gd name="T26" fmla="*/ 161 w 1321"/>
                  <a:gd name="T27" fmla="*/ 59 h 712"/>
                  <a:gd name="T28" fmla="*/ 155 w 1321"/>
                  <a:gd name="T29" fmla="*/ 59 h 712"/>
                  <a:gd name="T30" fmla="*/ 93 w 1321"/>
                  <a:gd name="T31" fmla="*/ 59 h 712"/>
                  <a:gd name="T32" fmla="*/ 92 w 1321"/>
                  <a:gd name="T33" fmla="*/ 59 h 712"/>
                  <a:gd name="T34" fmla="*/ 80 w 1321"/>
                  <a:gd name="T35" fmla="*/ 59 h 712"/>
                  <a:gd name="T36" fmla="*/ 68 w 1321"/>
                  <a:gd name="T37" fmla="*/ 58 h 712"/>
                  <a:gd name="T38" fmla="*/ 57 w 1321"/>
                  <a:gd name="T39" fmla="*/ 58 h 712"/>
                  <a:gd name="T40" fmla="*/ 46 w 1321"/>
                  <a:gd name="T41" fmla="*/ 57 h 712"/>
                  <a:gd name="T42" fmla="*/ 36 w 1321"/>
                  <a:gd name="T43" fmla="*/ 56 h 712"/>
                  <a:gd name="T44" fmla="*/ 27 w 1321"/>
                  <a:gd name="T45" fmla="*/ 55 h 712"/>
                  <a:gd name="T46" fmla="*/ 20 w 1321"/>
                  <a:gd name="T47" fmla="*/ 54 h 712"/>
                  <a:gd name="T48" fmla="*/ 13 w 1321"/>
                  <a:gd name="T49" fmla="*/ 52 h 712"/>
                  <a:gd name="T50" fmla="*/ 8 w 1321"/>
                  <a:gd name="T51" fmla="*/ 50 h 712"/>
                  <a:gd name="T52" fmla="*/ 4 w 1321"/>
                  <a:gd name="T53" fmla="*/ 48 h 712"/>
                  <a:gd name="T54" fmla="*/ 1 w 1321"/>
                  <a:gd name="T55" fmla="*/ 46 h 712"/>
                  <a:gd name="T56" fmla="*/ 0 w 1321"/>
                  <a:gd name="T57" fmla="*/ 43 h 712"/>
                  <a:gd name="T58" fmla="*/ 0 w 1321"/>
                  <a:gd name="T59" fmla="*/ 43 h 712"/>
                  <a:gd name="T60" fmla="*/ 1 w 1321"/>
                  <a:gd name="T61" fmla="*/ 40 h 712"/>
                  <a:gd name="T62" fmla="*/ 3 w 1321"/>
                  <a:gd name="T63" fmla="*/ 37 h 712"/>
                  <a:gd name="T64" fmla="*/ 10 w 1321"/>
                  <a:gd name="T65" fmla="*/ 31 h 712"/>
                  <a:gd name="T66" fmla="*/ 19 w 1321"/>
                  <a:gd name="T67" fmla="*/ 25 h 712"/>
                  <a:gd name="T68" fmla="*/ 29 w 1321"/>
                  <a:gd name="T69" fmla="*/ 20 h 712"/>
                  <a:gd name="T70" fmla="*/ 40 w 1321"/>
                  <a:gd name="T71" fmla="*/ 15 h 712"/>
                  <a:gd name="T72" fmla="*/ 53 w 1321"/>
                  <a:gd name="T73" fmla="*/ 10 h 712"/>
                  <a:gd name="T74" fmla="*/ 67 w 1321"/>
                  <a:gd name="T75" fmla="*/ 7 h 712"/>
                  <a:gd name="T76" fmla="*/ 81 w 1321"/>
                  <a:gd name="T77" fmla="*/ 4 h 712"/>
                  <a:gd name="T78" fmla="*/ 97 w 1321"/>
                  <a:gd name="T79" fmla="*/ 2 h 712"/>
                  <a:gd name="T80" fmla="*/ 114 w 1321"/>
                  <a:gd name="T81" fmla="*/ 1 h 712"/>
                  <a:gd name="T82" fmla="*/ 130 w 1321"/>
                  <a:gd name="T83" fmla="*/ 0 h 712"/>
                  <a:gd name="T84" fmla="*/ 130 w 1321"/>
                  <a:gd name="T85" fmla="*/ 0 h 712"/>
                  <a:gd name="T86" fmla="*/ 149 w 1321"/>
                  <a:gd name="T87" fmla="*/ 1 h 712"/>
                  <a:gd name="T88" fmla="*/ 165 w 1321"/>
                  <a:gd name="T89" fmla="*/ 2 h 712"/>
                  <a:gd name="T90" fmla="*/ 182 w 1321"/>
                  <a:gd name="T91" fmla="*/ 4 h 712"/>
                  <a:gd name="T92" fmla="*/ 198 w 1321"/>
                  <a:gd name="T93" fmla="*/ 7 h 712"/>
                  <a:gd name="T94" fmla="*/ 211 w 1321"/>
                  <a:gd name="T95" fmla="*/ 11 h 712"/>
                  <a:gd name="T96" fmla="*/ 225 w 1321"/>
                  <a:gd name="T97" fmla="*/ 16 h 712"/>
                  <a:gd name="T98" fmla="*/ 236 w 1321"/>
                  <a:gd name="T99" fmla="*/ 21 h 712"/>
                  <a:gd name="T100" fmla="*/ 246 w 1321"/>
                  <a:gd name="T101" fmla="*/ 27 h 712"/>
                  <a:gd name="T102" fmla="*/ 254 w 1321"/>
                  <a:gd name="T103" fmla="*/ 33 h 712"/>
                  <a:gd name="T104" fmla="*/ 254 w 1321"/>
                  <a:gd name="T105" fmla="*/ 33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966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dirty="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9" name="Group 27">
            <a:extLst>
              <a:ext uri="{FF2B5EF4-FFF2-40B4-BE49-F238E27FC236}">
                <a16:creationId xmlns:a16="http://schemas.microsoft.com/office/drawing/2014/main" id="{0D1FB0FD-A7BC-4C0D-996F-D8594FE8D7D0}"/>
              </a:ext>
            </a:extLst>
          </p:cNvPr>
          <p:cNvGrpSpPr>
            <a:grpSpLocks/>
          </p:cNvGrpSpPr>
          <p:nvPr/>
        </p:nvGrpSpPr>
        <p:grpSpPr bwMode="auto">
          <a:xfrm>
            <a:off x="12700" y="1157288"/>
            <a:ext cx="8980488" cy="858837"/>
            <a:chOff x="768" y="968"/>
            <a:chExt cx="3840" cy="708"/>
          </a:xfrm>
        </p:grpSpPr>
        <p:grpSp>
          <p:nvGrpSpPr>
            <p:cNvPr id="15419" name="Group 28">
              <a:extLst>
                <a:ext uri="{FF2B5EF4-FFF2-40B4-BE49-F238E27FC236}">
                  <a16:creationId xmlns:a16="http://schemas.microsoft.com/office/drawing/2014/main" id="{59C8AAF8-4E90-4980-BE43-E17F2CF5EF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968"/>
              <a:ext cx="3840" cy="671"/>
              <a:chOff x="144" y="968"/>
              <a:chExt cx="4656" cy="671"/>
            </a:xfrm>
          </p:grpSpPr>
          <p:sp>
            <p:nvSpPr>
              <p:cNvPr id="15421" name="Rectangle 29">
                <a:extLst>
                  <a:ext uri="{FF2B5EF4-FFF2-40B4-BE49-F238E27FC236}">
                    <a16:creationId xmlns:a16="http://schemas.microsoft.com/office/drawing/2014/main" id="{80BDC128-9D7F-4FEB-AACF-6E4995F0CE0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flipH="1">
                <a:off x="432" y="1164"/>
                <a:ext cx="4368" cy="453"/>
              </a:xfrm>
              <a:prstGeom prst="rect">
                <a:avLst/>
              </a:prstGeom>
              <a:gradFill rotWithShape="1">
                <a:gsLst>
                  <a:gs pos="0">
                    <a:srgbClr val="004B70">
                      <a:alpha val="79999"/>
                    </a:srgbClr>
                  </a:gs>
                  <a:gs pos="100000">
                    <a:srgbClr val="E9893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5422" name="Group 30">
                <a:extLst>
                  <a:ext uri="{FF2B5EF4-FFF2-40B4-BE49-F238E27FC236}">
                    <a16:creationId xmlns:a16="http://schemas.microsoft.com/office/drawing/2014/main" id="{ACCCA676-541E-45EF-8A97-1351BF3A42C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H="1">
                <a:off x="144" y="968"/>
                <a:ext cx="692" cy="671"/>
                <a:chOff x="1488" y="1940"/>
                <a:chExt cx="432" cy="460"/>
              </a:xfrm>
            </p:grpSpPr>
            <p:grpSp>
              <p:nvGrpSpPr>
                <p:cNvPr id="15423" name="Group 31">
                  <a:extLst>
                    <a:ext uri="{FF2B5EF4-FFF2-40B4-BE49-F238E27FC236}">
                      <a16:creationId xmlns:a16="http://schemas.microsoft.com/office/drawing/2014/main" id="{5D7D5C0D-4CB0-465E-8E4A-61046203F69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8" y="1968"/>
                  <a:ext cx="432" cy="432"/>
                  <a:chOff x="2016" y="1920"/>
                  <a:chExt cx="1680" cy="1680"/>
                </a:xfrm>
              </p:grpSpPr>
              <p:sp>
                <p:nvSpPr>
                  <p:cNvPr id="15425" name="Oval 32">
                    <a:extLst>
                      <a:ext uri="{FF2B5EF4-FFF2-40B4-BE49-F238E27FC236}">
                        <a16:creationId xmlns:a16="http://schemas.microsoft.com/office/drawing/2014/main" id="{8D8D483B-7A21-480D-B7B4-805A1024DA5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gray">
                  <a:xfrm>
                    <a:off x="2016" y="1920"/>
                    <a:ext cx="1680" cy="1680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FF9900"/>
                      </a:gs>
                      <a:gs pos="100000">
                        <a:srgbClr val="643C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5426" name="Freeform 33">
                    <a:extLst>
                      <a:ext uri="{FF2B5EF4-FFF2-40B4-BE49-F238E27FC236}">
                        <a16:creationId xmlns:a16="http://schemas.microsoft.com/office/drawing/2014/main" id="{5593AD1A-9413-4D8B-803C-D8B15A3D5BE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gray">
                  <a:xfrm>
                    <a:off x="2208" y="1948"/>
                    <a:ext cx="1296" cy="634"/>
                  </a:xfrm>
                  <a:custGeom>
                    <a:avLst/>
                    <a:gdLst>
                      <a:gd name="T0" fmla="*/ 1252 w 1321"/>
                      <a:gd name="T1" fmla="*/ 318 h 712"/>
                      <a:gd name="T2" fmla="*/ 1268 w 1321"/>
                      <a:gd name="T3" fmla="*/ 351 h 712"/>
                      <a:gd name="T4" fmla="*/ 1271 w 1321"/>
                      <a:gd name="T5" fmla="*/ 381 h 712"/>
                      <a:gd name="T6" fmla="*/ 1266 w 1321"/>
                      <a:gd name="T7" fmla="*/ 409 h 712"/>
                      <a:gd name="T8" fmla="*/ 1249 w 1321"/>
                      <a:gd name="T9" fmla="*/ 436 h 712"/>
                      <a:gd name="T10" fmla="*/ 1224 w 1321"/>
                      <a:gd name="T11" fmla="*/ 459 h 712"/>
                      <a:gd name="T12" fmla="*/ 1193 w 1321"/>
                      <a:gd name="T13" fmla="*/ 479 h 712"/>
                      <a:gd name="T14" fmla="*/ 1151 w 1321"/>
                      <a:gd name="T15" fmla="*/ 498 h 712"/>
                      <a:gd name="T16" fmla="*/ 1104 w 1321"/>
                      <a:gd name="T17" fmla="*/ 515 h 712"/>
                      <a:gd name="T18" fmla="*/ 1051 w 1321"/>
                      <a:gd name="T19" fmla="*/ 529 h 712"/>
                      <a:gd name="T20" fmla="*/ 992 w 1321"/>
                      <a:gd name="T21" fmla="*/ 541 h 712"/>
                      <a:gd name="T22" fmla="*/ 931 w 1321"/>
                      <a:gd name="T23" fmla="*/ 550 h 712"/>
                      <a:gd name="T24" fmla="*/ 862 w 1321"/>
                      <a:gd name="T25" fmla="*/ 558 h 712"/>
                      <a:gd name="T26" fmla="*/ 793 w 1321"/>
                      <a:gd name="T27" fmla="*/ 563 h 712"/>
                      <a:gd name="T28" fmla="*/ 765 w 1321"/>
                      <a:gd name="T29" fmla="*/ 565 h 712"/>
                      <a:gd name="T30" fmla="*/ 458 w 1321"/>
                      <a:gd name="T31" fmla="*/ 565 h 712"/>
                      <a:gd name="T32" fmla="*/ 454 w 1321"/>
                      <a:gd name="T33" fmla="*/ 565 h 712"/>
                      <a:gd name="T34" fmla="*/ 393 w 1321"/>
                      <a:gd name="T35" fmla="*/ 561 h 712"/>
                      <a:gd name="T36" fmla="*/ 335 w 1321"/>
                      <a:gd name="T37" fmla="*/ 558 h 712"/>
                      <a:gd name="T38" fmla="*/ 280 w 1321"/>
                      <a:gd name="T39" fmla="*/ 552 h 712"/>
                      <a:gd name="T40" fmla="*/ 227 w 1321"/>
                      <a:gd name="T41" fmla="*/ 547 h 712"/>
                      <a:gd name="T42" fmla="*/ 179 w 1321"/>
                      <a:gd name="T43" fmla="*/ 537 h 712"/>
                      <a:gd name="T44" fmla="*/ 135 w 1321"/>
                      <a:gd name="T45" fmla="*/ 525 h 712"/>
                      <a:gd name="T46" fmla="*/ 98 w 1321"/>
                      <a:gd name="T47" fmla="*/ 514 h 712"/>
                      <a:gd name="T48" fmla="*/ 65 w 1321"/>
                      <a:gd name="T49" fmla="*/ 500 h 712"/>
                      <a:gd name="T50" fmla="*/ 37 w 1321"/>
                      <a:gd name="T51" fmla="*/ 482 h 712"/>
                      <a:gd name="T52" fmla="*/ 18 w 1321"/>
                      <a:gd name="T53" fmla="*/ 462 h 712"/>
                      <a:gd name="T54" fmla="*/ 6 w 1321"/>
                      <a:gd name="T55" fmla="*/ 439 h 712"/>
                      <a:gd name="T56" fmla="*/ 0 w 1321"/>
                      <a:gd name="T57" fmla="*/ 416 h 712"/>
                      <a:gd name="T58" fmla="*/ 0 w 1321"/>
                      <a:gd name="T59" fmla="*/ 412 h 712"/>
                      <a:gd name="T60" fmla="*/ 4 w 1321"/>
                      <a:gd name="T61" fmla="*/ 386 h 712"/>
                      <a:gd name="T62" fmla="*/ 16 w 1321"/>
                      <a:gd name="T63" fmla="*/ 354 h 712"/>
                      <a:gd name="T64" fmla="*/ 49 w 1321"/>
                      <a:gd name="T65" fmla="*/ 293 h 712"/>
                      <a:gd name="T66" fmla="*/ 90 w 1321"/>
                      <a:gd name="T67" fmla="*/ 237 h 712"/>
                      <a:gd name="T68" fmla="*/ 141 w 1321"/>
                      <a:gd name="T69" fmla="*/ 186 h 712"/>
                      <a:gd name="T70" fmla="*/ 196 w 1321"/>
                      <a:gd name="T71" fmla="*/ 140 h 712"/>
                      <a:gd name="T72" fmla="*/ 260 w 1321"/>
                      <a:gd name="T73" fmla="*/ 99 h 712"/>
                      <a:gd name="T74" fmla="*/ 329 w 1321"/>
                      <a:gd name="T75" fmla="*/ 65 h 712"/>
                      <a:gd name="T76" fmla="*/ 399 w 1321"/>
                      <a:gd name="T77" fmla="*/ 37 h 712"/>
                      <a:gd name="T78" fmla="*/ 479 w 1321"/>
                      <a:gd name="T79" fmla="*/ 17 h 712"/>
                      <a:gd name="T80" fmla="*/ 559 w 1321"/>
                      <a:gd name="T81" fmla="*/ 4 h 712"/>
                      <a:gd name="T82" fmla="*/ 642 w 1321"/>
                      <a:gd name="T83" fmla="*/ 0 h 712"/>
                      <a:gd name="T84" fmla="*/ 642 w 1321"/>
                      <a:gd name="T85" fmla="*/ 0 h 712"/>
                      <a:gd name="T86" fmla="*/ 731 w 1321"/>
                      <a:gd name="T87" fmla="*/ 4 h 712"/>
                      <a:gd name="T88" fmla="*/ 815 w 1321"/>
                      <a:gd name="T89" fmla="*/ 18 h 712"/>
                      <a:gd name="T90" fmla="*/ 897 w 1321"/>
                      <a:gd name="T91" fmla="*/ 42 h 712"/>
                      <a:gd name="T92" fmla="*/ 972 w 1321"/>
                      <a:gd name="T93" fmla="*/ 71 h 712"/>
                      <a:gd name="T94" fmla="*/ 1042 w 1321"/>
                      <a:gd name="T95" fmla="*/ 109 h 712"/>
                      <a:gd name="T96" fmla="*/ 1106 w 1321"/>
                      <a:gd name="T97" fmla="*/ 154 h 712"/>
                      <a:gd name="T98" fmla="*/ 1163 w 1321"/>
                      <a:gd name="T99" fmla="*/ 203 h 712"/>
                      <a:gd name="T100" fmla="*/ 1211 w 1321"/>
                      <a:gd name="T101" fmla="*/ 257 h 712"/>
                      <a:gd name="T102" fmla="*/ 1252 w 1321"/>
                      <a:gd name="T103" fmla="*/ 318 h 712"/>
                      <a:gd name="T104" fmla="*/ 1252 w 1321"/>
                      <a:gd name="T105" fmla="*/ 318 h 712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1321"/>
                      <a:gd name="T160" fmla="*/ 0 h 712"/>
                      <a:gd name="T161" fmla="*/ 1321 w 1321"/>
                      <a:gd name="T162" fmla="*/ 712 h 712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1321" h="712">
                        <a:moveTo>
                          <a:pt x="1301" y="401"/>
                        </a:moveTo>
                        <a:lnTo>
                          <a:pt x="1317" y="442"/>
                        </a:lnTo>
                        <a:lnTo>
                          <a:pt x="1321" y="481"/>
                        </a:lnTo>
                        <a:lnTo>
                          <a:pt x="1315" y="516"/>
                        </a:lnTo>
                        <a:lnTo>
                          <a:pt x="1298" y="550"/>
                        </a:lnTo>
                        <a:lnTo>
                          <a:pt x="1272" y="579"/>
                        </a:lnTo>
                        <a:lnTo>
                          <a:pt x="1239" y="604"/>
                        </a:lnTo>
                        <a:lnTo>
                          <a:pt x="1196" y="628"/>
                        </a:lnTo>
                        <a:lnTo>
                          <a:pt x="1147" y="649"/>
                        </a:lnTo>
                        <a:lnTo>
                          <a:pt x="1092" y="667"/>
                        </a:lnTo>
                        <a:lnTo>
                          <a:pt x="1031" y="683"/>
                        </a:lnTo>
                        <a:lnTo>
                          <a:pt x="967" y="694"/>
                        </a:lnTo>
                        <a:lnTo>
                          <a:pt x="896" y="704"/>
                        </a:lnTo>
                        <a:lnTo>
                          <a:pt x="824" y="710"/>
                        </a:lnTo>
                        <a:lnTo>
                          <a:pt x="795" y="712"/>
                        </a:lnTo>
                        <a:lnTo>
                          <a:pt x="476" y="712"/>
                        </a:lnTo>
                        <a:lnTo>
                          <a:pt x="472" y="712"/>
                        </a:lnTo>
                        <a:lnTo>
                          <a:pt x="409" y="708"/>
                        </a:lnTo>
                        <a:lnTo>
                          <a:pt x="348" y="704"/>
                        </a:lnTo>
                        <a:lnTo>
                          <a:pt x="290" y="696"/>
                        </a:lnTo>
                        <a:lnTo>
                          <a:pt x="235" y="689"/>
                        </a:lnTo>
                        <a:lnTo>
                          <a:pt x="186" y="677"/>
                        </a:lnTo>
                        <a:lnTo>
                          <a:pt x="141" y="663"/>
                        </a:lnTo>
                        <a:lnTo>
                          <a:pt x="102" y="648"/>
                        </a:lnTo>
                        <a:lnTo>
                          <a:pt x="67" y="630"/>
                        </a:lnTo>
                        <a:lnTo>
                          <a:pt x="39" y="608"/>
                        </a:lnTo>
                        <a:lnTo>
                          <a:pt x="18" y="583"/>
                        </a:lnTo>
                        <a:lnTo>
                          <a:pt x="6" y="554"/>
                        </a:lnTo>
                        <a:lnTo>
                          <a:pt x="0" y="524"/>
                        </a:lnTo>
                        <a:lnTo>
                          <a:pt x="0" y="520"/>
                        </a:lnTo>
                        <a:lnTo>
                          <a:pt x="4" y="487"/>
                        </a:lnTo>
                        <a:lnTo>
                          <a:pt x="16" y="446"/>
                        </a:lnTo>
                        <a:lnTo>
                          <a:pt x="51" y="370"/>
                        </a:lnTo>
                        <a:lnTo>
                          <a:pt x="94" y="299"/>
                        </a:lnTo>
                        <a:lnTo>
                          <a:pt x="147" y="235"/>
                        </a:lnTo>
                        <a:lnTo>
                          <a:pt x="204" y="176"/>
                        </a:lnTo>
                        <a:lnTo>
                          <a:pt x="270" y="125"/>
                        </a:lnTo>
                        <a:lnTo>
                          <a:pt x="341" y="82"/>
                        </a:lnTo>
                        <a:lnTo>
                          <a:pt x="415" y="47"/>
                        </a:lnTo>
                        <a:lnTo>
                          <a:pt x="497" y="21"/>
                        </a:lnTo>
                        <a:lnTo>
                          <a:pt x="581" y="6"/>
                        </a:lnTo>
                        <a:lnTo>
                          <a:pt x="667" y="0"/>
                        </a:lnTo>
                        <a:lnTo>
                          <a:pt x="759" y="6"/>
                        </a:lnTo>
                        <a:lnTo>
                          <a:pt x="847" y="23"/>
                        </a:lnTo>
                        <a:lnTo>
                          <a:pt x="932" y="53"/>
                        </a:lnTo>
                        <a:lnTo>
                          <a:pt x="1010" y="90"/>
                        </a:lnTo>
                        <a:lnTo>
                          <a:pt x="1082" y="137"/>
                        </a:lnTo>
                        <a:lnTo>
                          <a:pt x="1149" y="194"/>
                        </a:lnTo>
                        <a:lnTo>
                          <a:pt x="1208" y="256"/>
                        </a:lnTo>
                        <a:lnTo>
                          <a:pt x="1258" y="325"/>
                        </a:lnTo>
                        <a:lnTo>
                          <a:pt x="1301" y="401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FFFFFF"/>
                      </a:gs>
                      <a:gs pos="100000">
                        <a:srgbClr val="FF9900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0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GB" dirty="0"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06530" name="Text Box 34">
                  <a:extLst>
                    <a:ext uri="{FF2B5EF4-FFF2-40B4-BE49-F238E27FC236}">
                      <a16:creationId xmlns:a16="http://schemas.microsoft.com/office/drawing/2014/main" id="{F79C93B5-2F2F-4416-9530-27503B9BA23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1684" y="1940"/>
                  <a:ext cx="60" cy="400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algn="ctr" eaLnBrk="0" hangingPunct="0">
                    <a:defRPr/>
                  </a:pPr>
                  <a:endParaRPr lang="en-US" sz="4000" b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15420" name="Text Box 35">
              <a:extLst>
                <a:ext uri="{FF2B5EF4-FFF2-40B4-BE49-F238E27FC236}">
                  <a16:creationId xmlns:a16="http://schemas.microsoft.com/office/drawing/2014/main" id="{760F8A0F-269E-4DE5-A8E8-0FBA8544DF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248"/>
              <a:ext cx="2976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8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5367" name="Rectangle 42">
            <a:extLst>
              <a:ext uri="{FF2B5EF4-FFF2-40B4-BE49-F238E27FC236}">
                <a16:creationId xmlns:a16="http://schemas.microsoft.com/office/drawing/2014/main" id="{455EAADE-B19B-4378-8BF7-EB74DE293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06547" name="Rectangle 51">
            <a:extLst>
              <a:ext uri="{FF2B5EF4-FFF2-40B4-BE49-F238E27FC236}">
                <a16:creationId xmlns:a16="http://schemas.microsoft.com/office/drawing/2014/main" id="{8123D57F-5A7D-4DD4-9B83-091923C27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1282700"/>
            <a:ext cx="8140700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1900" dirty="0" err="1">
                <a:latin typeface="Times New Roman" panose="02020603050405020304" pitchFamily="18" charset="0"/>
              </a:rPr>
              <a:t>Cứ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mỗi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độ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thu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về</a:t>
            </a:r>
            <a:r>
              <a:rPr lang="en-US" altLang="en-US" sz="1900" dirty="0">
                <a:latin typeface="Times New Roman" panose="02020603050405020304" pitchFamily="18" charset="0"/>
              </a:rPr>
              <a:t>, </a:t>
            </a:r>
            <a:r>
              <a:rPr lang="en-US" altLang="en-US" sz="1900" dirty="0" err="1">
                <a:latin typeface="Times New Roman" panose="02020603050405020304" pitchFamily="18" charset="0"/>
              </a:rPr>
              <a:t>mỗi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lần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em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nhỏ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núp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dưói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nón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mẹ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1900" dirty="0" err="1">
                <a:latin typeface="Times New Roman" panose="02020603050405020304" pitchFamily="18" charset="0"/>
              </a:rPr>
              <a:t>lần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đầu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tiên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đến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1900" dirty="0">
                <a:latin typeface="Times New Roman" panose="02020603050405020304" pitchFamily="18" charset="0"/>
              </a:rPr>
              <a:t>, </a:t>
            </a:r>
            <a:r>
              <a:rPr lang="en-US" altLang="en-US" sz="1900" dirty="0" err="1">
                <a:latin typeface="Times New Roman" panose="02020603050405020304" pitchFamily="18" charset="0"/>
              </a:rPr>
              <a:t>lòng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tôi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lại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náo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nức</a:t>
            </a:r>
            <a:r>
              <a:rPr lang="en-US" altLang="en-US" sz="1900" dirty="0">
                <a:latin typeface="Times New Roman" panose="02020603050405020304" pitchFamily="18" charset="0"/>
              </a:rPr>
              <a:t>, </a:t>
            </a:r>
            <a:r>
              <a:rPr lang="en-US" altLang="en-US" sz="1900" dirty="0" err="1">
                <a:latin typeface="Times New Roman" panose="02020603050405020304" pitchFamily="18" charset="0"/>
              </a:rPr>
              <a:t>rộn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rã</a:t>
            </a:r>
            <a:r>
              <a:rPr lang="en-US" altLang="en-US" sz="1900" dirty="0">
                <a:latin typeface="Times New Roman" panose="02020603050405020304" pitchFamily="18" charset="0"/>
              </a:rPr>
              <a:t>, </a:t>
            </a:r>
            <a:r>
              <a:rPr lang="en-US" altLang="en-US" sz="1900" dirty="0" err="1">
                <a:latin typeface="Times New Roman" panose="02020603050405020304" pitchFamily="18" charset="0"/>
              </a:rPr>
              <a:t>xốn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xang</a:t>
            </a:r>
            <a:r>
              <a:rPr lang="en-US" altLang="en-US" sz="1900" dirty="0">
                <a:latin typeface="Times New Roman" panose="02020603050405020304" pitchFamily="18" charset="0"/>
              </a:rPr>
              <a:t> . </a:t>
            </a:r>
          </a:p>
        </p:txBody>
      </p:sp>
      <p:sp>
        <p:nvSpPr>
          <p:cNvPr id="106548" name="Rectangle 52">
            <a:extLst>
              <a:ext uri="{FF2B5EF4-FFF2-40B4-BE49-F238E27FC236}">
                <a16:creationId xmlns:a16="http://schemas.microsoft.com/office/drawing/2014/main" id="{086210B4-C49B-4786-B086-25C63EC15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200" y="3048000"/>
            <a:ext cx="2943434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900" dirty="0" err="1">
                <a:latin typeface="Times New Roman" panose="02020603050405020304" pitchFamily="18" charset="0"/>
              </a:rPr>
              <a:t>Mẹ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nắm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tay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dẫn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đến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06549" name="Rectangle 53">
            <a:extLst>
              <a:ext uri="{FF2B5EF4-FFF2-40B4-BE49-F238E27FC236}">
                <a16:creationId xmlns:a16="http://schemas.microsoft.com/office/drawing/2014/main" id="{13741F79-FEA4-408F-BED1-19B52B714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875" y="2330450"/>
            <a:ext cx="66389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n-US" sz="1900" dirty="0">
                <a:latin typeface="Times New Roman" panose="02020603050405020304" pitchFamily="18" charset="0"/>
              </a:rPr>
              <a:t>Con </a:t>
            </a:r>
            <a:r>
              <a:rPr lang="en-US" altLang="en-US" sz="1900" dirty="0" err="1">
                <a:latin typeface="Times New Roman" panose="02020603050405020304" pitchFamily="18" charset="0"/>
              </a:rPr>
              <a:t>đường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đến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trở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nên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lạ</a:t>
            </a:r>
            <a:r>
              <a:rPr lang="en-US" altLang="en-US" sz="1900" dirty="0"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106550" name="Rectangle 54">
            <a:extLst>
              <a:ext uri="{FF2B5EF4-FFF2-40B4-BE49-F238E27FC236}">
                <a16:creationId xmlns:a16="http://schemas.microsoft.com/office/drawing/2014/main" id="{7C3D4EDB-F17C-49C2-BAB3-08B1C4B22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711700"/>
            <a:ext cx="3991798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900" dirty="0" err="1">
                <a:latin typeface="Times New Roman" panose="02020603050405020304" pitchFamily="18" charset="0"/>
              </a:rPr>
              <a:t>Sân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rộng</a:t>
            </a:r>
            <a:r>
              <a:rPr lang="en-US" altLang="en-US" sz="1900" dirty="0">
                <a:latin typeface="Times New Roman" panose="02020603050405020304" pitchFamily="18" charset="0"/>
              </a:rPr>
              <a:t>, </a:t>
            </a:r>
            <a:r>
              <a:rPr lang="en-US" altLang="en-US" sz="1900" dirty="0" err="1">
                <a:latin typeface="Times New Roman" panose="02020603050405020304" pitchFamily="18" charset="0"/>
              </a:rPr>
              <a:t>ngôi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cao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hơn</a:t>
            </a:r>
            <a:r>
              <a:rPr lang="en-US" altLang="en-US" sz="1900" dirty="0">
                <a:latin typeface="Times New Roman" panose="02020603050405020304" pitchFamily="18" charset="0"/>
              </a:rPr>
              <a:t>. </a:t>
            </a:r>
            <a:endParaRPr lang="en-US" altLang="en-US" sz="1900" b="1" dirty="0">
              <a:latin typeface="Times New Roman" panose="02020603050405020304" pitchFamily="18" charset="0"/>
            </a:endParaRPr>
          </a:p>
        </p:txBody>
      </p:sp>
      <p:sp>
        <p:nvSpPr>
          <p:cNvPr id="15372" name="WordArt 55">
            <a:extLst>
              <a:ext uri="{FF2B5EF4-FFF2-40B4-BE49-F238E27FC236}">
                <a16:creationId xmlns:a16="http://schemas.microsoft.com/office/drawing/2014/main" id="{A9BFE592-5F10-4CE6-AA75-8886693D8BD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152400"/>
            <a:ext cx="5486400" cy="9144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3125"/>
              </a:avLst>
            </a:prstTxWarp>
          </a:bodyPr>
          <a:lstStyle/>
          <a:p>
            <a:pPr algn="ctr"/>
            <a:r>
              <a:rPr lang="en-GB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</a:t>
            </a:r>
          </a:p>
        </p:txBody>
      </p:sp>
      <p:grpSp>
        <p:nvGrpSpPr>
          <p:cNvPr id="15373" name="Group 56">
            <a:extLst>
              <a:ext uri="{FF2B5EF4-FFF2-40B4-BE49-F238E27FC236}">
                <a16:creationId xmlns:a16="http://schemas.microsoft.com/office/drawing/2014/main" id="{5FD4E251-F92E-4473-BFB4-97C5E6CCEC0D}"/>
              </a:ext>
            </a:extLst>
          </p:cNvPr>
          <p:cNvGrpSpPr>
            <a:grpSpLocks/>
          </p:cNvGrpSpPr>
          <p:nvPr/>
        </p:nvGrpSpPr>
        <p:grpSpPr bwMode="auto">
          <a:xfrm>
            <a:off x="3175" y="228600"/>
            <a:ext cx="1139825" cy="960438"/>
            <a:chOff x="336" y="2905"/>
            <a:chExt cx="1056" cy="1391"/>
          </a:xfrm>
        </p:grpSpPr>
        <p:grpSp>
          <p:nvGrpSpPr>
            <p:cNvPr id="15413" name="Group 57">
              <a:extLst>
                <a:ext uri="{FF2B5EF4-FFF2-40B4-BE49-F238E27FC236}">
                  <a16:creationId xmlns:a16="http://schemas.microsoft.com/office/drawing/2014/main" id="{679C6B2C-45A4-49EB-9BA9-DDE7E084B5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3024"/>
              <a:ext cx="1056" cy="1272"/>
              <a:chOff x="672" y="2496"/>
              <a:chExt cx="1147" cy="1584"/>
            </a:xfrm>
          </p:grpSpPr>
          <p:pic>
            <p:nvPicPr>
              <p:cNvPr id="15416" name="Picture 15" descr="j0232133">
                <a:extLst>
                  <a:ext uri="{FF2B5EF4-FFF2-40B4-BE49-F238E27FC236}">
                    <a16:creationId xmlns:a16="http://schemas.microsoft.com/office/drawing/2014/main" id="{768AE084-E7EF-4924-B19F-254E9B3D2EA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2496"/>
                <a:ext cx="1147" cy="15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5417" name="Rectangle 59">
                <a:extLst>
                  <a:ext uri="{FF2B5EF4-FFF2-40B4-BE49-F238E27FC236}">
                    <a16:creationId xmlns:a16="http://schemas.microsoft.com/office/drawing/2014/main" id="{6DB30D40-A227-4045-9C07-1E1B8584C0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24221">
                <a:off x="992" y="3620"/>
                <a:ext cx="276" cy="22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18" name="Rectangle 60">
                <a:extLst>
                  <a:ext uri="{FF2B5EF4-FFF2-40B4-BE49-F238E27FC236}">
                    <a16:creationId xmlns:a16="http://schemas.microsoft.com/office/drawing/2014/main" id="{B5384CFF-8893-426A-A5B3-6BA9696067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24221">
                <a:off x="1392" y="3648"/>
                <a:ext cx="276" cy="14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5414" name="Oval 61">
              <a:extLst>
                <a:ext uri="{FF2B5EF4-FFF2-40B4-BE49-F238E27FC236}">
                  <a16:creationId xmlns:a16="http://schemas.microsoft.com/office/drawing/2014/main" id="{F5FD88A3-ECAF-4D92-9523-33019B8F867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254991">
              <a:off x="963" y="2900"/>
              <a:ext cx="75" cy="85"/>
            </a:xfrm>
            <a:prstGeom prst="ellipse">
              <a:avLst/>
            </a:prstGeom>
            <a:solidFill>
              <a:srgbClr val="000066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5415" name="Oval 62">
              <a:extLst>
                <a:ext uri="{FF2B5EF4-FFF2-40B4-BE49-F238E27FC236}">
                  <a16:creationId xmlns:a16="http://schemas.microsoft.com/office/drawing/2014/main" id="{EFE3DE19-07E3-4B01-B4B7-B41A36375DA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254991">
              <a:off x="928" y="3007"/>
              <a:ext cx="47" cy="47"/>
            </a:xfrm>
            <a:prstGeom prst="ellipse">
              <a:avLst/>
            </a:prstGeom>
            <a:solidFill>
              <a:srgbClr val="000066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06563" name="AutoShape 67">
            <a:extLst>
              <a:ext uri="{FF2B5EF4-FFF2-40B4-BE49-F238E27FC236}">
                <a16:creationId xmlns:a16="http://schemas.microsoft.com/office/drawing/2014/main" id="{6E9062BA-FABF-4BFD-A3B2-78D045CEC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63500"/>
            <a:ext cx="7620000" cy="1079500"/>
          </a:xfrm>
          <a:prstGeom prst="wedgeRectCallout">
            <a:avLst>
              <a:gd name="adj1" fmla="val -55708"/>
              <a:gd name="adj2" fmla="val 23972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xúc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thiết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tha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trẻo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‘’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‘’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dự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triển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khia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ý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khoanh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ý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lạc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15" name="Group 69">
            <a:extLst>
              <a:ext uri="{FF2B5EF4-FFF2-40B4-BE49-F238E27FC236}">
                <a16:creationId xmlns:a16="http://schemas.microsoft.com/office/drawing/2014/main" id="{D920FD50-92C4-4490-B925-E0F0341AB589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3708400"/>
            <a:ext cx="8967788" cy="749300"/>
            <a:chOff x="192" y="2329"/>
            <a:chExt cx="5061" cy="574"/>
          </a:xfrm>
        </p:grpSpPr>
        <p:sp>
          <p:nvSpPr>
            <p:cNvPr id="15409" name="Rectangle 70">
              <a:extLst>
                <a:ext uri="{FF2B5EF4-FFF2-40B4-BE49-F238E27FC236}">
                  <a16:creationId xmlns:a16="http://schemas.microsoft.com/office/drawing/2014/main" id="{8FF38635-9092-4A65-8674-14CAA8A0DD0F}"/>
                </a:ext>
              </a:extLst>
            </p:cNvPr>
            <p:cNvSpPr>
              <a:spLocks noChangeArrowheads="1"/>
            </p:cNvSpPr>
            <p:nvPr/>
          </p:nvSpPr>
          <p:spPr bwMode="gray">
            <a:xfrm flipH="1">
              <a:off x="480" y="2448"/>
              <a:ext cx="4773" cy="386"/>
            </a:xfrm>
            <a:prstGeom prst="rect">
              <a:avLst/>
            </a:prstGeom>
            <a:gradFill rotWithShape="1">
              <a:gsLst>
                <a:gs pos="0">
                  <a:srgbClr val="004B70">
                    <a:alpha val="79999"/>
                  </a:srgbClr>
                </a:gs>
                <a:gs pos="100000">
                  <a:srgbClr val="9942E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15410" name="Group 71">
              <a:extLst>
                <a:ext uri="{FF2B5EF4-FFF2-40B4-BE49-F238E27FC236}">
                  <a16:creationId xmlns:a16="http://schemas.microsoft.com/office/drawing/2014/main" id="{97687DAD-23BE-4AD2-B750-5BC61753E1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329"/>
              <a:ext cx="756" cy="574"/>
              <a:chOff x="192" y="2273"/>
              <a:chExt cx="756" cy="574"/>
            </a:xfrm>
          </p:grpSpPr>
          <p:sp>
            <p:nvSpPr>
              <p:cNvPr id="15411" name="Oval 72">
                <a:extLst>
                  <a:ext uri="{FF2B5EF4-FFF2-40B4-BE49-F238E27FC236}">
                    <a16:creationId xmlns:a16="http://schemas.microsoft.com/office/drawing/2014/main" id="{8975A36F-CB16-42FC-A9FE-60316975E1B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92" y="2304"/>
                <a:ext cx="756" cy="543"/>
              </a:xfrm>
              <a:prstGeom prst="ellipse">
                <a:avLst/>
              </a:prstGeom>
              <a:gradFill rotWithShape="1">
                <a:gsLst>
                  <a:gs pos="0">
                    <a:srgbClr val="9966FF"/>
                  </a:gs>
                  <a:gs pos="100000">
                    <a:srgbClr val="25193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12" name="Freeform 73">
                <a:extLst>
                  <a:ext uri="{FF2B5EF4-FFF2-40B4-BE49-F238E27FC236}">
                    <a16:creationId xmlns:a16="http://schemas.microsoft.com/office/drawing/2014/main" id="{F6080257-735F-4122-8892-05AE1AB8230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70" y="2273"/>
                <a:ext cx="584" cy="205"/>
              </a:xfrm>
              <a:custGeom>
                <a:avLst/>
                <a:gdLst>
                  <a:gd name="T0" fmla="*/ 254 w 1321"/>
                  <a:gd name="T1" fmla="*/ 33 h 712"/>
                  <a:gd name="T2" fmla="*/ 257 w 1321"/>
                  <a:gd name="T3" fmla="*/ 37 h 712"/>
                  <a:gd name="T4" fmla="*/ 258 w 1321"/>
                  <a:gd name="T5" fmla="*/ 40 h 712"/>
                  <a:gd name="T6" fmla="*/ 257 w 1321"/>
                  <a:gd name="T7" fmla="*/ 43 h 712"/>
                  <a:gd name="T8" fmla="*/ 254 w 1321"/>
                  <a:gd name="T9" fmla="*/ 45 h 712"/>
                  <a:gd name="T10" fmla="*/ 248 w 1321"/>
                  <a:gd name="T11" fmla="*/ 48 h 712"/>
                  <a:gd name="T12" fmla="*/ 242 w 1321"/>
                  <a:gd name="T13" fmla="*/ 50 h 712"/>
                  <a:gd name="T14" fmla="*/ 234 w 1321"/>
                  <a:gd name="T15" fmla="*/ 52 h 712"/>
                  <a:gd name="T16" fmla="*/ 224 w 1321"/>
                  <a:gd name="T17" fmla="*/ 54 h 712"/>
                  <a:gd name="T18" fmla="*/ 214 w 1321"/>
                  <a:gd name="T19" fmla="*/ 55 h 712"/>
                  <a:gd name="T20" fmla="*/ 202 w 1321"/>
                  <a:gd name="T21" fmla="*/ 57 h 712"/>
                  <a:gd name="T22" fmla="*/ 189 w 1321"/>
                  <a:gd name="T23" fmla="*/ 58 h 712"/>
                  <a:gd name="T24" fmla="*/ 175 w 1321"/>
                  <a:gd name="T25" fmla="*/ 58 h 712"/>
                  <a:gd name="T26" fmla="*/ 161 w 1321"/>
                  <a:gd name="T27" fmla="*/ 59 h 712"/>
                  <a:gd name="T28" fmla="*/ 155 w 1321"/>
                  <a:gd name="T29" fmla="*/ 59 h 712"/>
                  <a:gd name="T30" fmla="*/ 93 w 1321"/>
                  <a:gd name="T31" fmla="*/ 59 h 712"/>
                  <a:gd name="T32" fmla="*/ 92 w 1321"/>
                  <a:gd name="T33" fmla="*/ 59 h 712"/>
                  <a:gd name="T34" fmla="*/ 80 w 1321"/>
                  <a:gd name="T35" fmla="*/ 59 h 712"/>
                  <a:gd name="T36" fmla="*/ 68 w 1321"/>
                  <a:gd name="T37" fmla="*/ 58 h 712"/>
                  <a:gd name="T38" fmla="*/ 57 w 1321"/>
                  <a:gd name="T39" fmla="*/ 58 h 712"/>
                  <a:gd name="T40" fmla="*/ 46 w 1321"/>
                  <a:gd name="T41" fmla="*/ 57 h 712"/>
                  <a:gd name="T42" fmla="*/ 36 w 1321"/>
                  <a:gd name="T43" fmla="*/ 56 h 712"/>
                  <a:gd name="T44" fmla="*/ 27 w 1321"/>
                  <a:gd name="T45" fmla="*/ 55 h 712"/>
                  <a:gd name="T46" fmla="*/ 20 w 1321"/>
                  <a:gd name="T47" fmla="*/ 54 h 712"/>
                  <a:gd name="T48" fmla="*/ 13 w 1321"/>
                  <a:gd name="T49" fmla="*/ 52 h 712"/>
                  <a:gd name="T50" fmla="*/ 8 w 1321"/>
                  <a:gd name="T51" fmla="*/ 50 h 712"/>
                  <a:gd name="T52" fmla="*/ 4 w 1321"/>
                  <a:gd name="T53" fmla="*/ 48 h 712"/>
                  <a:gd name="T54" fmla="*/ 1 w 1321"/>
                  <a:gd name="T55" fmla="*/ 46 h 712"/>
                  <a:gd name="T56" fmla="*/ 0 w 1321"/>
                  <a:gd name="T57" fmla="*/ 43 h 712"/>
                  <a:gd name="T58" fmla="*/ 0 w 1321"/>
                  <a:gd name="T59" fmla="*/ 43 h 712"/>
                  <a:gd name="T60" fmla="*/ 1 w 1321"/>
                  <a:gd name="T61" fmla="*/ 40 h 712"/>
                  <a:gd name="T62" fmla="*/ 3 w 1321"/>
                  <a:gd name="T63" fmla="*/ 37 h 712"/>
                  <a:gd name="T64" fmla="*/ 10 w 1321"/>
                  <a:gd name="T65" fmla="*/ 31 h 712"/>
                  <a:gd name="T66" fmla="*/ 19 w 1321"/>
                  <a:gd name="T67" fmla="*/ 25 h 712"/>
                  <a:gd name="T68" fmla="*/ 29 w 1321"/>
                  <a:gd name="T69" fmla="*/ 20 h 712"/>
                  <a:gd name="T70" fmla="*/ 40 w 1321"/>
                  <a:gd name="T71" fmla="*/ 15 h 712"/>
                  <a:gd name="T72" fmla="*/ 53 w 1321"/>
                  <a:gd name="T73" fmla="*/ 10 h 712"/>
                  <a:gd name="T74" fmla="*/ 67 w 1321"/>
                  <a:gd name="T75" fmla="*/ 7 h 712"/>
                  <a:gd name="T76" fmla="*/ 81 w 1321"/>
                  <a:gd name="T77" fmla="*/ 4 h 712"/>
                  <a:gd name="T78" fmla="*/ 97 w 1321"/>
                  <a:gd name="T79" fmla="*/ 2 h 712"/>
                  <a:gd name="T80" fmla="*/ 114 w 1321"/>
                  <a:gd name="T81" fmla="*/ 1 h 712"/>
                  <a:gd name="T82" fmla="*/ 130 w 1321"/>
                  <a:gd name="T83" fmla="*/ 0 h 712"/>
                  <a:gd name="T84" fmla="*/ 130 w 1321"/>
                  <a:gd name="T85" fmla="*/ 0 h 712"/>
                  <a:gd name="T86" fmla="*/ 149 w 1321"/>
                  <a:gd name="T87" fmla="*/ 1 h 712"/>
                  <a:gd name="T88" fmla="*/ 165 w 1321"/>
                  <a:gd name="T89" fmla="*/ 2 h 712"/>
                  <a:gd name="T90" fmla="*/ 182 w 1321"/>
                  <a:gd name="T91" fmla="*/ 4 h 712"/>
                  <a:gd name="T92" fmla="*/ 198 w 1321"/>
                  <a:gd name="T93" fmla="*/ 7 h 712"/>
                  <a:gd name="T94" fmla="*/ 211 w 1321"/>
                  <a:gd name="T95" fmla="*/ 11 h 712"/>
                  <a:gd name="T96" fmla="*/ 225 w 1321"/>
                  <a:gd name="T97" fmla="*/ 16 h 712"/>
                  <a:gd name="T98" fmla="*/ 236 w 1321"/>
                  <a:gd name="T99" fmla="*/ 21 h 712"/>
                  <a:gd name="T100" fmla="*/ 246 w 1321"/>
                  <a:gd name="T101" fmla="*/ 27 h 712"/>
                  <a:gd name="T102" fmla="*/ 254 w 1321"/>
                  <a:gd name="T103" fmla="*/ 33 h 712"/>
                  <a:gd name="T104" fmla="*/ 254 w 1321"/>
                  <a:gd name="T105" fmla="*/ 33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966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dirty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06573" name="Rectangle 77">
            <a:extLst>
              <a:ext uri="{FF2B5EF4-FFF2-40B4-BE49-F238E27FC236}">
                <a16:creationId xmlns:a16="http://schemas.microsoft.com/office/drawing/2014/main" id="{829D030F-97EA-4991-8A91-F5C025AD2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0" y="3860800"/>
            <a:ext cx="76612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n-US" sz="1900" dirty="0" err="1">
                <a:latin typeface="Times New Roman" panose="02020603050405020304" pitchFamily="18" charset="0"/>
              </a:rPr>
              <a:t>Muốn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thử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cố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gắng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tự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mang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sách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vở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như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cậu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trò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thực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sự</a:t>
            </a:r>
            <a:r>
              <a:rPr lang="en-US" altLang="en-US" sz="1900" dirty="0">
                <a:latin typeface="Times New Roman" panose="02020603050405020304" pitchFamily="18" charset="0"/>
              </a:rPr>
              <a:t>.</a:t>
            </a:r>
          </a:p>
        </p:txBody>
      </p:sp>
      <p:grpSp>
        <p:nvGrpSpPr>
          <p:cNvPr id="17" name="Group 88">
            <a:extLst>
              <a:ext uri="{FF2B5EF4-FFF2-40B4-BE49-F238E27FC236}">
                <a16:creationId xmlns:a16="http://schemas.microsoft.com/office/drawing/2014/main" id="{B5726C57-7024-492C-9F9A-B7A35FE59DD4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6134100"/>
            <a:ext cx="8924925" cy="701675"/>
            <a:chOff x="768" y="3150"/>
            <a:chExt cx="3840" cy="657"/>
          </a:xfrm>
        </p:grpSpPr>
        <p:grpSp>
          <p:nvGrpSpPr>
            <p:cNvPr id="15403" name="Group 89">
              <a:extLst>
                <a:ext uri="{FF2B5EF4-FFF2-40B4-BE49-F238E27FC236}">
                  <a16:creationId xmlns:a16="http://schemas.microsoft.com/office/drawing/2014/main" id="{7D3F31F9-F5BF-4B3A-B3A6-D6E2722647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3150"/>
              <a:ext cx="3840" cy="642"/>
              <a:chOff x="144" y="3150"/>
              <a:chExt cx="4656" cy="642"/>
            </a:xfrm>
          </p:grpSpPr>
          <p:sp>
            <p:nvSpPr>
              <p:cNvPr id="15405" name="Rectangle 90">
                <a:extLst>
                  <a:ext uri="{FF2B5EF4-FFF2-40B4-BE49-F238E27FC236}">
                    <a16:creationId xmlns:a16="http://schemas.microsoft.com/office/drawing/2014/main" id="{234C1110-9C6B-4EE9-B508-13D46F0ED83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flipH="1">
                <a:off x="432" y="3267"/>
                <a:ext cx="4368" cy="453"/>
              </a:xfrm>
              <a:prstGeom prst="rect">
                <a:avLst/>
              </a:prstGeom>
              <a:gradFill rotWithShape="1">
                <a:gsLst>
                  <a:gs pos="0">
                    <a:srgbClr val="004B70">
                      <a:alpha val="79999"/>
                    </a:srgbClr>
                  </a:gs>
                  <a:gs pos="100000">
                    <a:srgbClr val="33AD8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06" name="Oval 91">
                <a:extLst>
                  <a:ext uri="{FF2B5EF4-FFF2-40B4-BE49-F238E27FC236}">
                    <a16:creationId xmlns:a16="http://schemas.microsoft.com/office/drawing/2014/main" id="{0EDBDDC4-0977-4630-8D35-91326553436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44" y="3150"/>
                <a:ext cx="695" cy="642"/>
              </a:xfrm>
              <a:prstGeom prst="ellipse">
                <a:avLst/>
              </a:prstGeom>
              <a:gradFill rotWithShape="1">
                <a:gsLst>
                  <a:gs pos="0">
                    <a:srgbClr val="33CCCC"/>
                  </a:gs>
                  <a:gs pos="100000">
                    <a:srgbClr val="0C323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07" name="Freeform 92">
                <a:extLst>
                  <a:ext uri="{FF2B5EF4-FFF2-40B4-BE49-F238E27FC236}">
                    <a16:creationId xmlns:a16="http://schemas.microsoft.com/office/drawing/2014/main" id="{09855C2F-E4FC-476A-8458-5BFFBD42CB2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23" y="3161"/>
                <a:ext cx="537" cy="242"/>
              </a:xfrm>
              <a:custGeom>
                <a:avLst/>
                <a:gdLst>
                  <a:gd name="T0" fmla="*/ 215 w 1321"/>
                  <a:gd name="T1" fmla="*/ 46 h 712"/>
                  <a:gd name="T2" fmla="*/ 217 w 1321"/>
                  <a:gd name="T3" fmla="*/ 51 h 712"/>
                  <a:gd name="T4" fmla="*/ 218 w 1321"/>
                  <a:gd name="T5" fmla="*/ 55 h 712"/>
                  <a:gd name="T6" fmla="*/ 217 w 1321"/>
                  <a:gd name="T7" fmla="*/ 59 h 712"/>
                  <a:gd name="T8" fmla="*/ 215 w 1321"/>
                  <a:gd name="T9" fmla="*/ 64 h 712"/>
                  <a:gd name="T10" fmla="*/ 210 w 1321"/>
                  <a:gd name="T11" fmla="*/ 67 h 712"/>
                  <a:gd name="T12" fmla="*/ 205 w 1321"/>
                  <a:gd name="T13" fmla="*/ 70 h 712"/>
                  <a:gd name="T14" fmla="*/ 198 w 1321"/>
                  <a:gd name="T15" fmla="*/ 72 h 712"/>
                  <a:gd name="T16" fmla="*/ 189 w 1321"/>
                  <a:gd name="T17" fmla="*/ 75 h 712"/>
                  <a:gd name="T18" fmla="*/ 180 w 1321"/>
                  <a:gd name="T19" fmla="*/ 77 h 712"/>
                  <a:gd name="T20" fmla="*/ 170 w 1321"/>
                  <a:gd name="T21" fmla="*/ 79 h 712"/>
                  <a:gd name="T22" fmla="*/ 160 w 1321"/>
                  <a:gd name="T23" fmla="*/ 80 h 712"/>
                  <a:gd name="T24" fmla="*/ 148 w 1321"/>
                  <a:gd name="T25" fmla="*/ 81 h 712"/>
                  <a:gd name="T26" fmla="*/ 136 w 1321"/>
                  <a:gd name="T27" fmla="*/ 82 h 712"/>
                  <a:gd name="T28" fmla="*/ 131 w 1321"/>
                  <a:gd name="T29" fmla="*/ 82 h 712"/>
                  <a:gd name="T30" fmla="*/ 78 w 1321"/>
                  <a:gd name="T31" fmla="*/ 82 h 712"/>
                  <a:gd name="T32" fmla="*/ 78 w 1321"/>
                  <a:gd name="T33" fmla="*/ 82 h 712"/>
                  <a:gd name="T34" fmla="*/ 67 w 1321"/>
                  <a:gd name="T35" fmla="*/ 82 h 712"/>
                  <a:gd name="T36" fmla="*/ 57 w 1321"/>
                  <a:gd name="T37" fmla="*/ 81 h 712"/>
                  <a:gd name="T38" fmla="*/ 48 w 1321"/>
                  <a:gd name="T39" fmla="*/ 81 h 712"/>
                  <a:gd name="T40" fmla="*/ 39 w 1321"/>
                  <a:gd name="T41" fmla="*/ 80 h 712"/>
                  <a:gd name="T42" fmla="*/ 31 w 1321"/>
                  <a:gd name="T43" fmla="*/ 78 h 712"/>
                  <a:gd name="T44" fmla="*/ 23 w 1321"/>
                  <a:gd name="T45" fmla="*/ 76 h 712"/>
                  <a:gd name="T46" fmla="*/ 17 w 1321"/>
                  <a:gd name="T47" fmla="*/ 75 h 712"/>
                  <a:gd name="T48" fmla="*/ 11 w 1321"/>
                  <a:gd name="T49" fmla="*/ 73 h 712"/>
                  <a:gd name="T50" fmla="*/ 7 w 1321"/>
                  <a:gd name="T51" fmla="*/ 70 h 712"/>
                  <a:gd name="T52" fmla="*/ 3 w 1321"/>
                  <a:gd name="T53" fmla="*/ 67 h 712"/>
                  <a:gd name="T54" fmla="*/ 1 w 1321"/>
                  <a:gd name="T55" fmla="*/ 64 h 712"/>
                  <a:gd name="T56" fmla="*/ 0 w 1321"/>
                  <a:gd name="T57" fmla="*/ 61 h 712"/>
                  <a:gd name="T58" fmla="*/ 0 w 1321"/>
                  <a:gd name="T59" fmla="*/ 60 h 712"/>
                  <a:gd name="T60" fmla="*/ 1 w 1321"/>
                  <a:gd name="T61" fmla="*/ 56 h 712"/>
                  <a:gd name="T62" fmla="*/ 3 w 1321"/>
                  <a:gd name="T63" fmla="*/ 52 h 712"/>
                  <a:gd name="T64" fmla="*/ 9 w 1321"/>
                  <a:gd name="T65" fmla="*/ 43 h 712"/>
                  <a:gd name="T66" fmla="*/ 15 w 1321"/>
                  <a:gd name="T67" fmla="*/ 35 h 712"/>
                  <a:gd name="T68" fmla="*/ 24 w 1321"/>
                  <a:gd name="T69" fmla="*/ 27 h 712"/>
                  <a:gd name="T70" fmla="*/ 34 w 1321"/>
                  <a:gd name="T71" fmla="*/ 20 h 712"/>
                  <a:gd name="T72" fmla="*/ 45 w 1321"/>
                  <a:gd name="T73" fmla="*/ 14 h 712"/>
                  <a:gd name="T74" fmla="*/ 57 w 1321"/>
                  <a:gd name="T75" fmla="*/ 10 h 712"/>
                  <a:gd name="T76" fmla="*/ 69 w 1321"/>
                  <a:gd name="T77" fmla="*/ 5 h 712"/>
                  <a:gd name="T78" fmla="*/ 82 w 1321"/>
                  <a:gd name="T79" fmla="*/ 2 h 712"/>
                  <a:gd name="T80" fmla="*/ 96 w 1321"/>
                  <a:gd name="T81" fmla="*/ 1 h 712"/>
                  <a:gd name="T82" fmla="*/ 110 w 1321"/>
                  <a:gd name="T83" fmla="*/ 0 h 712"/>
                  <a:gd name="T84" fmla="*/ 110 w 1321"/>
                  <a:gd name="T85" fmla="*/ 0 h 712"/>
                  <a:gd name="T86" fmla="*/ 126 w 1321"/>
                  <a:gd name="T87" fmla="*/ 1 h 712"/>
                  <a:gd name="T88" fmla="*/ 140 w 1321"/>
                  <a:gd name="T89" fmla="*/ 3 h 712"/>
                  <a:gd name="T90" fmla="*/ 154 w 1321"/>
                  <a:gd name="T91" fmla="*/ 6 h 712"/>
                  <a:gd name="T92" fmla="*/ 167 w 1321"/>
                  <a:gd name="T93" fmla="*/ 11 h 712"/>
                  <a:gd name="T94" fmla="*/ 179 w 1321"/>
                  <a:gd name="T95" fmla="*/ 16 h 712"/>
                  <a:gd name="T96" fmla="*/ 190 w 1321"/>
                  <a:gd name="T97" fmla="*/ 22 h 712"/>
                  <a:gd name="T98" fmla="*/ 200 w 1321"/>
                  <a:gd name="T99" fmla="*/ 30 h 712"/>
                  <a:gd name="T100" fmla="*/ 208 w 1321"/>
                  <a:gd name="T101" fmla="*/ 37 h 712"/>
                  <a:gd name="T102" fmla="*/ 215 w 1321"/>
                  <a:gd name="T103" fmla="*/ 46 h 712"/>
                  <a:gd name="T104" fmla="*/ 215 w 1321"/>
                  <a:gd name="T105" fmla="*/ 46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33CCC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6589" name="Text Box 93">
                <a:extLst>
                  <a:ext uri="{FF2B5EF4-FFF2-40B4-BE49-F238E27FC236}">
                    <a16:creationId xmlns:a16="http://schemas.microsoft.com/office/drawing/2014/main" id="{D48E3685-BA9F-40B6-87DB-E746CD9C492F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425" y="3184"/>
                <a:ext cx="96" cy="54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endParaRPr lang="en-US" sz="32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5404" name="Text Box 94">
              <a:extLst>
                <a:ext uri="{FF2B5EF4-FFF2-40B4-BE49-F238E27FC236}">
                  <a16:creationId xmlns:a16="http://schemas.microsoft.com/office/drawing/2014/main" id="{EC67126B-ADCA-4441-B443-D0A5837A25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3321"/>
              <a:ext cx="1728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8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06592" name="Rectangle 96">
            <a:extLst>
              <a:ext uri="{FF2B5EF4-FFF2-40B4-BE49-F238E27FC236}">
                <a16:creationId xmlns:a16="http://schemas.microsoft.com/office/drawing/2014/main" id="{E62E0E58-BF8D-4EE4-A779-4FD8D5A4B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6353175"/>
            <a:ext cx="5238935" cy="326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n-US" sz="1900" dirty="0" err="1">
                <a:latin typeface="Times New Roman" panose="02020603050405020304" pitchFamily="18" charset="0"/>
              </a:rPr>
              <a:t>Ông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đốc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và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thầy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giáo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trẻ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trìu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mến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đón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tiếp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trò</a:t>
            </a:r>
            <a:r>
              <a:rPr lang="en-US" altLang="en-US" sz="1900" dirty="0">
                <a:latin typeface="Times New Roman" panose="02020603050405020304" pitchFamily="18" charset="0"/>
              </a:rPr>
              <a:t> . </a:t>
            </a:r>
          </a:p>
        </p:txBody>
      </p:sp>
      <p:grpSp>
        <p:nvGrpSpPr>
          <p:cNvPr id="19" name="Group 97">
            <a:extLst>
              <a:ext uri="{FF2B5EF4-FFF2-40B4-BE49-F238E27FC236}">
                <a16:creationId xmlns:a16="http://schemas.microsoft.com/office/drawing/2014/main" id="{DB1C16D4-679F-4C0C-9318-FB211E523C10}"/>
              </a:ext>
            </a:extLst>
          </p:cNvPr>
          <p:cNvGrpSpPr>
            <a:grpSpLocks/>
          </p:cNvGrpSpPr>
          <p:nvPr/>
        </p:nvGrpSpPr>
        <p:grpSpPr bwMode="auto">
          <a:xfrm>
            <a:off x="50800" y="5308600"/>
            <a:ext cx="8967788" cy="749300"/>
            <a:chOff x="192" y="2329"/>
            <a:chExt cx="5061" cy="574"/>
          </a:xfrm>
        </p:grpSpPr>
        <p:sp>
          <p:nvSpPr>
            <p:cNvPr id="15399" name="Rectangle 98">
              <a:extLst>
                <a:ext uri="{FF2B5EF4-FFF2-40B4-BE49-F238E27FC236}">
                  <a16:creationId xmlns:a16="http://schemas.microsoft.com/office/drawing/2014/main" id="{3C33E3A7-55F6-4ACC-A49F-BB2DEF7C93C0}"/>
                </a:ext>
              </a:extLst>
            </p:cNvPr>
            <p:cNvSpPr>
              <a:spLocks noChangeArrowheads="1"/>
            </p:cNvSpPr>
            <p:nvPr/>
          </p:nvSpPr>
          <p:spPr bwMode="gray">
            <a:xfrm flipH="1">
              <a:off x="480" y="2448"/>
              <a:ext cx="4773" cy="386"/>
            </a:xfrm>
            <a:prstGeom prst="rect">
              <a:avLst/>
            </a:prstGeom>
            <a:gradFill rotWithShape="1">
              <a:gsLst>
                <a:gs pos="0">
                  <a:srgbClr val="004B70">
                    <a:alpha val="79999"/>
                  </a:srgbClr>
                </a:gs>
                <a:gs pos="100000">
                  <a:srgbClr val="9942E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15400" name="Group 99">
              <a:extLst>
                <a:ext uri="{FF2B5EF4-FFF2-40B4-BE49-F238E27FC236}">
                  <a16:creationId xmlns:a16="http://schemas.microsoft.com/office/drawing/2014/main" id="{1797222F-5A69-469C-9762-09C56CB135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329"/>
              <a:ext cx="756" cy="574"/>
              <a:chOff x="192" y="2273"/>
              <a:chExt cx="756" cy="574"/>
            </a:xfrm>
          </p:grpSpPr>
          <p:sp>
            <p:nvSpPr>
              <p:cNvPr id="15401" name="Oval 100">
                <a:extLst>
                  <a:ext uri="{FF2B5EF4-FFF2-40B4-BE49-F238E27FC236}">
                    <a16:creationId xmlns:a16="http://schemas.microsoft.com/office/drawing/2014/main" id="{C4929FD5-8639-49D4-B8AE-E7C91AE5359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92" y="2304"/>
                <a:ext cx="756" cy="543"/>
              </a:xfrm>
              <a:prstGeom prst="ellipse">
                <a:avLst/>
              </a:prstGeom>
              <a:gradFill rotWithShape="1">
                <a:gsLst>
                  <a:gs pos="0">
                    <a:srgbClr val="9966FF"/>
                  </a:gs>
                  <a:gs pos="100000">
                    <a:srgbClr val="25193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02" name="Freeform 101">
                <a:extLst>
                  <a:ext uri="{FF2B5EF4-FFF2-40B4-BE49-F238E27FC236}">
                    <a16:creationId xmlns:a16="http://schemas.microsoft.com/office/drawing/2014/main" id="{63D7ACA6-3359-40D3-95EE-F076FDD45A7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70" y="2273"/>
                <a:ext cx="584" cy="205"/>
              </a:xfrm>
              <a:custGeom>
                <a:avLst/>
                <a:gdLst>
                  <a:gd name="T0" fmla="*/ 254 w 1321"/>
                  <a:gd name="T1" fmla="*/ 33 h 712"/>
                  <a:gd name="T2" fmla="*/ 257 w 1321"/>
                  <a:gd name="T3" fmla="*/ 37 h 712"/>
                  <a:gd name="T4" fmla="*/ 258 w 1321"/>
                  <a:gd name="T5" fmla="*/ 40 h 712"/>
                  <a:gd name="T6" fmla="*/ 257 w 1321"/>
                  <a:gd name="T7" fmla="*/ 43 h 712"/>
                  <a:gd name="T8" fmla="*/ 254 w 1321"/>
                  <a:gd name="T9" fmla="*/ 45 h 712"/>
                  <a:gd name="T10" fmla="*/ 248 w 1321"/>
                  <a:gd name="T11" fmla="*/ 48 h 712"/>
                  <a:gd name="T12" fmla="*/ 242 w 1321"/>
                  <a:gd name="T13" fmla="*/ 50 h 712"/>
                  <a:gd name="T14" fmla="*/ 234 w 1321"/>
                  <a:gd name="T15" fmla="*/ 52 h 712"/>
                  <a:gd name="T16" fmla="*/ 224 w 1321"/>
                  <a:gd name="T17" fmla="*/ 54 h 712"/>
                  <a:gd name="T18" fmla="*/ 214 w 1321"/>
                  <a:gd name="T19" fmla="*/ 55 h 712"/>
                  <a:gd name="T20" fmla="*/ 202 w 1321"/>
                  <a:gd name="T21" fmla="*/ 57 h 712"/>
                  <a:gd name="T22" fmla="*/ 189 w 1321"/>
                  <a:gd name="T23" fmla="*/ 58 h 712"/>
                  <a:gd name="T24" fmla="*/ 175 w 1321"/>
                  <a:gd name="T25" fmla="*/ 58 h 712"/>
                  <a:gd name="T26" fmla="*/ 161 w 1321"/>
                  <a:gd name="T27" fmla="*/ 59 h 712"/>
                  <a:gd name="T28" fmla="*/ 155 w 1321"/>
                  <a:gd name="T29" fmla="*/ 59 h 712"/>
                  <a:gd name="T30" fmla="*/ 93 w 1321"/>
                  <a:gd name="T31" fmla="*/ 59 h 712"/>
                  <a:gd name="T32" fmla="*/ 92 w 1321"/>
                  <a:gd name="T33" fmla="*/ 59 h 712"/>
                  <a:gd name="T34" fmla="*/ 80 w 1321"/>
                  <a:gd name="T35" fmla="*/ 59 h 712"/>
                  <a:gd name="T36" fmla="*/ 68 w 1321"/>
                  <a:gd name="T37" fmla="*/ 58 h 712"/>
                  <a:gd name="T38" fmla="*/ 57 w 1321"/>
                  <a:gd name="T39" fmla="*/ 58 h 712"/>
                  <a:gd name="T40" fmla="*/ 46 w 1321"/>
                  <a:gd name="T41" fmla="*/ 57 h 712"/>
                  <a:gd name="T42" fmla="*/ 36 w 1321"/>
                  <a:gd name="T43" fmla="*/ 56 h 712"/>
                  <a:gd name="T44" fmla="*/ 27 w 1321"/>
                  <a:gd name="T45" fmla="*/ 55 h 712"/>
                  <a:gd name="T46" fmla="*/ 20 w 1321"/>
                  <a:gd name="T47" fmla="*/ 54 h 712"/>
                  <a:gd name="T48" fmla="*/ 13 w 1321"/>
                  <a:gd name="T49" fmla="*/ 52 h 712"/>
                  <a:gd name="T50" fmla="*/ 8 w 1321"/>
                  <a:gd name="T51" fmla="*/ 50 h 712"/>
                  <a:gd name="T52" fmla="*/ 4 w 1321"/>
                  <a:gd name="T53" fmla="*/ 48 h 712"/>
                  <a:gd name="T54" fmla="*/ 1 w 1321"/>
                  <a:gd name="T55" fmla="*/ 46 h 712"/>
                  <a:gd name="T56" fmla="*/ 0 w 1321"/>
                  <a:gd name="T57" fmla="*/ 43 h 712"/>
                  <a:gd name="T58" fmla="*/ 0 w 1321"/>
                  <a:gd name="T59" fmla="*/ 43 h 712"/>
                  <a:gd name="T60" fmla="*/ 1 w 1321"/>
                  <a:gd name="T61" fmla="*/ 40 h 712"/>
                  <a:gd name="T62" fmla="*/ 3 w 1321"/>
                  <a:gd name="T63" fmla="*/ 37 h 712"/>
                  <a:gd name="T64" fmla="*/ 10 w 1321"/>
                  <a:gd name="T65" fmla="*/ 31 h 712"/>
                  <a:gd name="T66" fmla="*/ 19 w 1321"/>
                  <a:gd name="T67" fmla="*/ 25 h 712"/>
                  <a:gd name="T68" fmla="*/ 29 w 1321"/>
                  <a:gd name="T69" fmla="*/ 20 h 712"/>
                  <a:gd name="T70" fmla="*/ 40 w 1321"/>
                  <a:gd name="T71" fmla="*/ 15 h 712"/>
                  <a:gd name="T72" fmla="*/ 53 w 1321"/>
                  <a:gd name="T73" fmla="*/ 10 h 712"/>
                  <a:gd name="T74" fmla="*/ 67 w 1321"/>
                  <a:gd name="T75" fmla="*/ 7 h 712"/>
                  <a:gd name="T76" fmla="*/ 81 w 1321"/>
                  <a:gd name="T77" fmla="*/ 4 h 712"/>
                  <a:gd name="T78" fmla="*/ 97 w 1321"/>
                  <a:gd name="T79" fmla="*/ 2 h 712"/>
                  <a:gd name="T80" fmla="*/ 114 w 1321"/>
                  <a:gd name="T81" fmla="*/ 1 h 712"/>
                  <a:gd name="T82" fmla="*/ 130 w 1321"/>
                  <a:gd name="T83" fmla="*/ 0 h 712"/>
                  <a:gd name="T84" fmla="*/ 130 w 1321"/>
                  <a:gd name="T85" fmla="*/ 0 h 712"/>
                  <a:gd name="T86" fmla="*/ 149 w 1321"/>
                  <a:gd name="T87" fmla="*/ 1 h 712"/>
                  <a:gd name="T88" fmla="*/ 165 w 1321"/>
                  <a:gd name="T89" fmla="*/ 2 h 712"/>
                  <a:gd name="T90" fmla="*/ 182 w 1321"/>
                  <a:gd name="T91" fmla="*/ 4 h 712"/>
                  <a:gd name="T92" fmla="*/ 198 w 1321"/>
                  <a:gd name="T93" fmla="*/ 7 h 712"/>
                  <a:gd name="T94" fmla="*/ 211 w 1321"/>
                  <a:gd name="T95" fmla="*/ 11 h 712"/>
                  <a:gd name="T96" fmla="*/ 225 w 1321"/>
                  <a:gd name="T97" fmla="*/ 16 h 712"/>
                  <a:gd name="T98" fmla="*/ 236 w 1321"/>
                  <a:gd name="T99" fmla="*/ 21 h 712"/>
                  <a:gd name="T100" fmla="*/ 246 w 1321"/>
                  <a:gd name="T101" fmla="*/ 27 h 712"/>
                  <a:gd name="T102" fmla="*/ 254 w 1321"/>
                  <a:gd name="T103" fmla="*/ 33 h 712"/>
                  <a:gd name="T104" fmla="*/ 254 w 1321"/>
                  <a:gd name="T105" fmla="*/ 33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966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dirty="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1" name="Group 102">
            <a:extLst>
              <a:ext uri="{FF2B5EF4-FFF2-40B4-BE49-F238E27FC236}">
                <a16:creationId xmlns:a16="http://schemas.microsoft.com/office/drawing/2014/main" id="{A63A7997-42AC-47A5-A07E-65124D43757F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5308600"/>
            <a:ext cx="1300163" cy="738188"/>
            <a:chOff x="2304" y="2976"/>
            <a:chExt cx="756" cy="543"/>
          </a:xfrm>
        </p:grpSpPr>
        <p:sp>
          <p:nvSpPr>
            <p:cNvPr id="15397" name="Oval 103">
              <a:extLst>
                <a:ext uri="{FF2B5EF4-FFF2-40B4-BE49-F238E27FC236}">
                  <a16:creationId xmlns:a16="http://schemas.microsoft.com/office/drawing/2014/main" id="{6E9E323E-EF0F-4FCA-B246-01C266B2C55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04" y="2976"/>
              <a:ext cx="756" cy="543"/>
            </a:xfrm>
            <a:prstGeom prst="ellipse">
              <a:avLst/>
            </a:prstGeom>
            <a:gradFill rotWithShape="1">
              <a:gsLst>
                <a:gs pos="0">
                  <a:srgbClr val="9966FF"/>
                </a:gs>
                <a:gs pos="100000">
                  <a:srgbClr val="25193E"/>
                </a:gs>
              </a:gsLst>
              <a:lin ang="5400000" scaled="1"/>
            </a:gradFill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5398" name="Freeform 104">
              <a:extLst>
                <a:ext uri="{FF2B5EF4-FFF2-40B4-BE49-F238E27FC236}">
                  <a16:creationId xmlns:a16="http://schemas.microsoft.com/office/drawing/2014/main" id="{AE757C9C-C20D-4DB7-8F16-5DF668C8C3C5}"/>
                </a:ext>
              </a:extLst>
            </p:cNvPr>
            <p:cNvSpPr>
              <a:spLocks/>
            </p:cNvSpPr>
            <p:nvPr/>
          </p:nvSpPr>
          <p:spPr bwMode="gray">
            <a:xfrm>
              <a:off x="2400" y="2992"/>
              <a:ext cx="584" cy="205"/>
            </a:xfrm>
            <a:custGeom>
              <a:avLst/>
              <a:gdLst>
                <a:gd name="T0" fmla="*/ 254 w 1321"/>
                <a:gd name="T1" fmla="*/ 33 h 712"/>
                <a:gd name="T2" fmla="*/ 257 w 1321"/>
                <a:gd name="T3" fmla="*/ 37 h 712"/>
                <a:gd name="T4" fmla="*/ 258 w 1321"/>
                <a:gd name="T5" fmla="*/ 40 h 712"/>
                <a:gd name="T6" fmla="*/ 257 w 1321"/>
                <a:gd name="T7" fmla="*/ 43 h 712"/>
                <a:gd name="T8" fmla="*/ 254 w 1321"/>
                <a:gd name="T9" fmla="*/ 45 h 712"/>
                <a:gd name="T10" fmla="*/ 248 w 1321"/>
                <a:gd name="T11" fmla="*/ 48 h 712"/>
                <a:gd name="T12" fmla="*/ 242 w 1321"/>
                <a:gd name="T13" fmla="*/ 50 h 712"/>
                <a:gd name="T14" fmla="*/ 234 w 1321"/>
                <a:gd name="T15" fmla="*/ 52 h 712"/>
                <a:gd name="T16" fmla="*/ 224 w 1321"/>
                <a:gd name="T17" fmla="*/ 54 h 712"/>
                <a:gd name="T18" fmla="*/ 214 w 1321"/>
                <a:gd name="T19" fmla="*/ 55 h 712"/>
                <a:gd name="T20" fmla="*/ 202 w 1321"/>
                <a:gd name="T21" fmla="*/ 57 h 712"/>
                <a:gd name="T22" fmla="*/ 189 w 1321"/>
                <a:gd name="T23" fmla="*/ 58 h 712"/>
                <a:gd name="T24" fmla="*/ 175 w 1321"/>
                <a:gd name="T25" fmla="*/ 58 h 712"/>
                <a:gd name="T26" fmla="*/ 161 w 1321"/>
                <a:gd name="T27" fmla="*/ 59 h 712"/>
                <a:gd name="T28" fmla="*/ 155 w 1321"/>
                <a:gd name="T29" fmla="*/ 59 h 712"/>
                <a:gd name="T30" fmla="*/ 93 w 1321"/>
                <a:gd name="T31" fmla="*/ 59 h 712"/>
                <a:gd name="T32" fmla="*/ 92 w 1321"/>
                <a:gd name="T33" fmla="*/ 59 h 712"/>
                <a:gd name="T34" fmla="*/ 80 w 1321"/>
                <a:gd name="T35" fmla="*/ 59 h 712"/>
                <a:gd name="T36" fmla="*/ 68 w 1321"/>
                <a:gd name="T37" fmla="*/ 58 h 712"/>
                <a:gd name="T38" fmla="*/ 57 w 1321"/>
                <a:gd name="T39" fmla="*/ 58 h 712"/>
                <a:gd name="T40" fmla="*/ 46 w 1321"/>
                <a:gd name="T41" fmla="*/ 57 h 712"/>
                <a:gd name="T42" fmla="*/ 36 w 1321"/>
                <a:gd name="T43" fmla="*/ 56 h 712"/>
                <a:gd name="T44" fmla="*/ 27 w 1321"/>
                <a:gd name="T45" fmla="*/ 55 h 712"/>
                <a:gd name="T46" fmla="*/ 20 w 1321"/>
                <a:gd name="T47" fmla="*/ 54 h 712"/>
                <a:gd name="T48" fmla="*/ 13 w 1321"/>
                <a:gd name="T49" fmla="*/ 52 h 712"/>
                <a:gd name="T50" fmla="*/ 8 w 1321"/>
                <a:gd name="T51" fmla="*/ 50 h 712"/>
                <a:gd name="T52" fmla="*/ 4 w 1321"/>
                <a:gd name="T53" fmla="*/ 48 h 712"/>
                <a:gd name="T54" fmla="*/ 1 w 1321"/>
                <a:gd name="T55" fmla="*/ 46 h 712"/>
                <a:gd name="T56" fmla="*/ 0 w 1321"/>
                <a:gd name="T57" fmla="*/ 43 h 712"/>
                <a:gd name="T58" fmla="*/ 0 w 1321"/>
                <a:gd name="T59" fmla="*/ 43 h 712"/>
                <a:gd name="T60" fmla="*/ 1 w 1321"/>
                <a:gd name="T61" fmla="*/ 40 h 712"/>
                <a:gd name="T62" fmla="*/ 3 w 1321"/>
                <a:gd name="T63" fmla="*/ 37 h 712"/>
                <a:gd name="T64" fmla="*/ 10 w 1321"/>
                <a:gd name="T65" fmla="*/ 31 h 712"/>
                <a:gd name="T66" fmla="*/ 19 w 1321"/>
                <a:gd name="T67" fmla="*/ 25 h 712"/>
                <a:gd name="T68" fmla="*/ 29 w 1321"/>
                <a:gd name="T69" fmla="*/ 20 h 712"/>
                <a:gd name="T70" fmla="*/ 40 w 1321"/>
                <a:gd name="T71" fmla="*/ 15 h 712"/>
                <a:gd name="T72" fmla="*/ 53 w 1321"/>
                <a:gd name="T73" fmla="*/ 10 h 712"/>
                <a:gd name="T74" fmla="*/ 67 w 1321"/>
                <a:gd name="T75" fmla="*/ 7 h 712"/>
                <a:gd name="T76" fmla="*/ 81 w 1321"/>
                <a:gd name="T77" fmla="*/ 4 h 712"/>
                <a:gd name="T78" fmla="*/ 97 w 1321"/>
                <a:gd name="T79" fmla="*/ 2 h 712"/>
                <a:gd name="T80" fmla="*/ 114 w 1321"/>
                <a:gd name="T81" fmla="*/ 1 h 712"/>
                <a:gd name="T82" fmla="*/ 130 w 1321"/>
                <a:gd name="T83" fmla="*/ 0 h 712"/>
                <a:gd name="T84" fmla="*/ 130 w 1321"/>
                <a:gd name="T85" fmla="*/ 0 h 712"/>
                <a:gd name="T86" fmla="*/ 149 w 1321"/>
                <a:gd name="T87" fmla="*/ 1 h 712"/>
                <a:gd name="T88" fmla="*/ 165 w 1321"/>
                <a:gd name="T89" fmla="*/ 2 h 712"/>
                <a:gd name="T90" fmla="*/ 182 w 1321"/>
                <a:gd name="T91" fmla="*/ 4 h 712"/>
                <a:gd name="T92" fmla="*/ 198 w 1321"/>
                <a:gd name="T93" fmla="*/ 7 h 712"/>
                <a:gd name="T94" fmla="*/ 211 w 1321"/>
                <a:gd name="T95" fmla="*/ 11 h 712"/>
                <a:gd name="T96" fmla="*/ 225 w 1321"/>
                <a:gd name="T97" fmla="*/ 16 h 712"/>
                <a:gd name="T98" fmla="*/ 236 w 1321"/>
                <a:gd name="T99" fmla="*/ 21 h 712"/>
                <a:gd name="T100" fmla="*/ 246 w 1321"/>
                <a:gd name="T101" fmla="*/ 27 h 712"/>
                <a:gd name="T102" fmla="*/ 254 w 1321"/>
                <a:gd name="T103" fmla="*/ 33 h 712"/>
                <a:gd name="T104" fmla="*/ 254 w 1321"/>
                <a:gd name="T105" fmla="*/ 33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9966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06602" name="Rectangle 106">
            <a:extLst>
              <a:ext uri="{FF2B5EF4-FFF2-40B4-BE49-F238E27FC236}">
                <a16:creationId xmlns:a16="http://schemas.microsoft.com/office/drawing/2014/main" id="{212CF859-DFB5-4ABC-88C6-9496C10A9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900" y="5537200"/>
            <a:ext cx="66389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n-US" sz="1900" dirty="0" err="1">
                <a:latin typeface="Times New Roman" panose="02020603050405020304" pitchFamily="18" charset="0"/>
              </a:rPr>
              <a:t>Sợ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hãi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chơ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vơ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hàng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bước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vào</a:t>
            </a:r>
            <a:r>
              <a:rPr lang="en-US" altLang="en-US" sz="1900" dirty="0">
                <a:latin typeface="Times New Roman" panose="02020603050405020304" pitchFamily="18" charset="0"/>
              </a:rPr>
              <a:t> </a:t>
            </a:r>
            <a:r>
              <a:rPr lang="en-US" altLang="en-US" sz="1900" dirty="0" err="1">
                <a:latin typeface="Times New Roman" panose="02020603050405020304" pitchFamily="18" charset="0"/>
              </a:rPr>
              <a:t>lớp</a:t>
            </a:r>
            <a:r>
              <a:rPr lang="en-US" altLang="en-US" sz="1900" dirty="0">
                <a:latin typeface="Times New Roman" panose="02020603050405020304" pitchFamily="18" charset="0"/>
              </a:rPr>
              <a:t>.</a:t>
            </a:r>
          </a:p>
        </p:txBody>
      </p:sp>
      <p:grpSp>
        <p:nvGrpSpPr>
          <p:cNvPr id="22" name="Group 107">
            <a:extLst>
              <a:ext uri="{FF2B5EF4-FFF2-40B4-BE49-F238E27FC236}">
                <a16:creationId xmlns:a16="http://schemas.microsoft.com/office/drawing/2014/main" id="{069FB644-36CD-459F-80B9-AC302A5EBA61}"/>
              </a:ext>
            </a:extLst>
          </p:cNvPr>
          <p:cNvGrpSpPr>
            <a:grpSpLocks/>
          </p:cNvGrpSpPr>
          <p:nvPr/>
        </p:nvGrpSpPr>
        <p:grpSpPr bwMode="auto">
          <a:xfrm>
            <a:off x="46038" y="2895600"/>
            <a:ext cx="1300162" cy="738188"/>
            <a:chOff x="2304" y="2976"/>
            <a:chExt cx="756" cy="543"/>
          </a:xfrm>
        </p:grpSpPr>
        <p:sp>
          <p:nvSpPr>
            <p:cNvPr id="15395" name="Oval 108">
              <a:extLst>
                <a:ext uri="{FF2B5EF4-FFF2-40B4-BE49-F238E27FC236}">
                  <a16:creationId xmlns:a16="http://schemas.microsoft.com/office/drawing/2014/main" id="{EE472CEA-B9D2-46CF-BF7B-32865D24288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04" y="2976"/>
              <a:ext cx="756" cy="543"/>
            </a:xfrm>
            <a:prstGeom prst="ellipse">
              <a:avLst/>
            </a:prstGeom>
            <a:gradFill rotWithShape="1">
              <a:gsLst>
                <a:gs pos="0">
                  <a:srgbClr val="9966FF"/>
                </a:gs>
                <a:gs pos="100000">
                  <a:srgbClr val="25193E"/>
                </a:gs>
              </a:gsLst>
              <a:lin ang="5400000" scaled="1"/>
            </a:gradFill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5396" name="Freeform 109">
              <a:extLst>
                <a:ext uri="{FF2B5EF4-FFF2-40B4-BE49-F238E27FC236}">
                  <a16:creationId xmlns:a16="http://schemas.microsoft.com/office/drawing/2014/main" id="{8AE448DD-7D4F-4612-90E7-C288A6DA498B}"/>
                </a:ext>
              </a:extLst>
            </p:cNvPr>
            <p:cNvSpPr>
              <a:spLocks/>
            </p:cNvSpPr>
            <p:nvPr/>
          </p:nvSpPr>
          <p:spPr bwMode="gray">
            <a:xfrm>
              <a:off x="2400" y="2992"/>
              <a:ext cx="584" cy="205"/>
            </a:xfrm>
            <a:custGeom>
              <a:avLst/>
              <a:gdLst>
                <a:gd name="T0" fmla="*/ 254 w 1321"/>
                <a:gd name="T1" fmla="*/ 33 h 712"/>
                <a:gd name="T2" fmla="*/ 257 w 1321"/>
                <a:gd name="T3" fmla="*/ 37 h 712"/>
                <a:gd name="T4" fmla="*/ 258 w 1321"/>
                <a:gd name="T5" fmla="*/ 40 h 712"/>
                <a:gd name="T6" fmla="*/ 257 w 1321"/>
                <a:gd name="T7" fmla="*/ 43 h 712"/>
                <a:gd name="T8" fmla="*/ 254 w 1321"/>
                <a:gd name="T9" fmla="*/ 45 h 712"/>
                <a:gd name="T10" fmla="*/ 248 w 1321"/>
                <a:gd name="T11" fmla="*/ 48 h 712"/>
                <a:gd name="T12" fmla="*/ 242 w 1321"/>
                <a:gd name="T13" fmla="*/ 50 h 712"/>
                <a:gd name="T14" fmla="*/ 234 w 1321"/>
                <a:gd name="T15" fmla="*/ 52 h 712"/>
                <a:gd name="T16" fmla="*/ 224 w 1321"/>
                <a:gd name="T17" fmla="*/ 54 h 712"/>
                <a:gd name="T18" fmla="*/ 214 w 1321"/>
                <a:gd name="T19" fmla="*/ 55 h 712"/>
                <a:gd name="T20" fmla="*/ 202 w 1321"/>
                <a:gd name="T21" fmla="*/ 57 h 712"/>
                <a:gd name="T22" fmla="*/ 189 w 1321"/>
                <a:gd name="T23" fmla="*/ 58 h 712"/>
                <a:gd name="T24" fmla="*/ 175 w 1321"/>
                <a:gd name="T25" fmla="*/ 58 h 712"/>
                <a:gd name="T26" fmla="*/ 161 w 1321"/>
                <a:gd name="T27" fmla="*/ 59 h 712"/>
                <a:gd name="T28" fmla="*/ 155 w 1321"/>
                <a:gd name="T29" fmla="*/ 59 h 712"/>
                <a:gd name="T30" fmla="*/ 93 w 1321"/>
                <a:gd name="T31" fmla="*/ 59 h 712"/>
                <a:gd name="T32" fmla="*/ 92 w 1321"/>
                <a:gd name="T33" fmla="*/ 59 h 712"/>
                <a:gd name="T34" fmla="*/ 80 w 1321"/>
                <a:gd name="T35" fmla="*/ 59 h 712"/>
                <a:gd name="T36" fmla="*/ 68 w 1321"/>
                <a:gd name="T37" fmla="*/ 58 h 712"/>
                <a:gd name="T38" fmla="*/ 57 w 1321"/>
                <a:gd name="T39" fmla="*/ 58 h 712"/>
                <a:gd name="T40" fmla="*/ 46 w 1321"/>
                <a:gd name="T41" fmla="*/ 57 h 712"/>
                <a:gd name="T42" fmla="*/ 36 w 1321"/>
                <a:gd name="T43" fmla="*/ 56 h 712"/>
                <a:gd name="T44" fmla="*/ 27 w 1321"/>
                <a:gd name="T45" fmla="*/ 55 h 712"/>
                <a:gd name="T46" fmla="*/ 20 w 1321"/>
                <a:gd name="T47" fmla="*/ 54 h 712"/>
                <a:gd name="T48" fmla="*/ 13 w 1321"/>
                <a:gd name="T49" fmla="*/ 52 h 712"/>
                <a:gd name="T50" fmla="*/ 8 w 1321"/>
                <a:gd name="T51" fmla="*/ 50 h 712"/>
                <a:gd name="T52" fmla="*/ 4 w 1321"/>
                <a:gd name="T53" fmla="*/ 48 h 712"/>
                <a:gd name="T54" fmla="*/ 1 w 1321"/>
                <a:gd name="T55" fmla="*/ 46 h 712"/>
                <a:gd name="T56" fmla="*/ 0 w 1321"/>
                <a:gd name="T57" fmla="*/ 43 h 712"/>
                <a:gd name="T58" fmla="*/ 0 w 1321"/>
                <a:gd name="T59" fmla="*/ 43 h 712"/>
                <a:gd name="T60" fmla="*/ 1 w 1321"/>
                <a:gd name="T61" fmla="*/ 40 h 712"/>
                <a:gd name="T62" fmla="*/ 3 w 1321"/>
                <a:gd name="T63" fmla="*/ 37 h 712"/>
                <a:gd name="T64" fmla="*/ 10 w 1321"/>
                <a:gd name="T65" fmla="*/ 31 h 712"/>
                <a:gd name="T66" fmla="*/ 19 w 1321"/>
                <a:gd name="T67" fmla="*/ 25 h 712"/>
                <a:gd name="T68" fmla="*/ 29 w 1321"/>
                <a:gd name="T69" fmla="*/ 20 h 712"/>
                <a:gd name="T70" fmla="*/ 40 w 1321"/>
                <a:gd name="T71" fmla="*/ 15 h 712"/>
                <a:gd name="T72" fmla="*/ 53 w 1321"/>
                <a:gd name="T73" fmla="*/ 10 h 712"/>
                <a:gd name="T74" fmla="*/ 67 w 1321"/>
                <a:gd name="T75" fmla="*/ 7 h 712"/>
                <a:gd name="T76" fmla="*/ 81 w 1321"/>
                <a:gd name="T77" fmla="*/ 4 h 712"/>
                <a:gd name="T78" fmla="*/ 97 w 1321"/>
                <a:gd name="T79" fmla="*/ 2 h 712"/>
                <a:gd name="T80" fmla="*/ 114 w 1321"/>
                <a:gd name="T81" fmla="*/ 1 h 712"/>
                <a:gd name="T82" fmla="*/ 130 w 1321"/>
                <a:gd name="T83" fmla="*/ 0 h 712"/>
                <a:gd name="T84" fmla="*/ 130 w 1321"/>
                <a:gd name="T85" fmla="*/ 0 h 712"/>
                <a:gd name="T86" fmla="*/ 149 w 1321"/>
                <a:gd name="T87" fmla="*/ 1 h 712"/>
                <a:gd name="T88" fmla="*/ 165 w 1321"/>
                <a:gd name="T89" fmla="*/ 2 h 712"/>
                <a:gd name="T90" fmla="*/ 182 w 1321"/>
                <a:gd name="T91" fmla="*/ 4 h 712"/>
                <a:gd name="T92" fmla="*/ 198 w 1321"/>
                <a:gd name="T93" fmla="*/ 7 h 712"/>
                <a:gd name="T94" fmla="*/ 211 w 1321"/>
                <a:gd name="T95" fmla="*/ 11 h 712"/>
                <a:gd name="T96" fmla="*/ 225 w 1321"/>
                <a:gd name="T97" fmla="*/ 16 h 712"/>
                <a:gd name="T98" fmla="*/ 236 w 1321"/>
                <a:gd name="T99" fmla="*/ 21 h 712"/>
                <a:gd name="T100" fmla="*/ 246 w 1321"/>
                <a:gd name="T101" fmla="*/ 27 h 712"/>
                <a:gd name="T102" fmla="*/ 254 w 1321"/>
                <a:gd name="T103" fmla="*/ 33 h 712"/>
                <a:gd name="T104" fmla="*/ 254 w 1321"/>
                <a:gd name="T105" fmla="*/ 33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9966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06606" name="WordArt 110">
            <a:extLst>
              <a:ext uri="{FF2B5EF4-FFF2-40B4-BE49-F238E27FC236}">
                <a16:creationId xmlns:a16="http://schemas.microsoft.com/office/drawing/2014/main" id="{D4ECD8D5-1902-4CB1-8915-2509EF7BD45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84200" y="3860800"/>
            <a:ext cx="330200" cy="407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06607" name="WordArt 111">
            <a:extLst>
              <a:ext uri="{FF2B5EF4-FFF2-40B4-BE49-F238E27FC236}">
                <a16:creationId xmlns:a16="http://schemas.microsoft.com/office/drawing/2014/main" id="{36D7802E-A99D-44D3-8F14-6F8B65058D4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3400" y="3021013"/>
            <a:ext cx="330200" cy="4587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06608" name="WordArt 112">
            <a:extLst>
              <a:ext uri="{FF2B5EF4-FFF2-40B4-BE49-F238E27FC236}">
                <a16:creationId xmlns:a16="http://schemas.microsoft.com/office/drawing/2014/main" id="{DDD8239A-51EF-4B84-B455-04BDBE3D3F3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3400" y="2184400"/>
            <a:ext cx="330200" cy="407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06609" name="WordArt 113">
            <a:extLst>
              <a:ext uri="{FF2B5EF4-FFF2-40B4-BE49-F238E27FC236}">
                <a16:creationId xmlns:a16="http://schemas.microsoft.com/office/drawing/2014/main" id="{68CEA076-459B-407F-8F0A-4368A3A2906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96888" y="1344613"/>
            <a:ext cx="341312" cy="407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06610" name="WordArt 114">
            <a:extLst>
              <a:ext uri="{FF2B5EF4-FFF2-40B4-BE49-F238E27FC236}">
                <a16:creationId xmlns:a16="http://schemas.microsoft.com/office/drawing/2014/main" id="{F26FEB76-BFBA-46EF-BECF-559D954DE22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" y="6248400"/>
            <a:ext cx="304800" cy="3825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106611" name="WordArt 115">
            <a:extLst>
              <a:ext uri="{FF2B5EF4-FFF2-40B4-BE49-F238E27FC236}">
                <a16:creationId xmlns:a16="http://schemas.microsoft.com/office/drawing/2014/main" id="{C943D306-37DC-40BF-8A98-3915563606F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84200" y="5486400"/>
            <a:ext cx="330200" cy="357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06615" name="WordArt 119">
            <a:extLst>
              <a:ext uri="{FF2B5EF4-FFF2-40B4-BE49-F238E27FC236}">
                <a16:creationId xmlns:a16="http://schemas.microsoft.com/office/drawing/2014/main" id="{E76F53ED-8112-41FD-9DA4-5D78571BA26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27800" y="5410200"/>
            <a:ext cx="2438400" cy="5746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Diễn đạt chưa đúng, đủ.</a:t>
            </a:r>
            <a:endParaRPr lang="en-GB" sz="3600" b="1" kern="10" dirty="0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616" name="WordArt 120">
            <a:extLst>
              <a:ext uri="{FF2B5EF4-FFF2-40B4-BE49-F238E27FC236}">
                <a16:creationId xmlns:a16="http://schemas.microsoft.com/office/drawing/2014/main" id="{39BC6E63-6F32-428E-B53E-513C197DFDD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257800" y="2244725"/>
            <a:ext cx="2438400" cy="5746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Diễn đạt chưa đúng, đủ.</a:t>
            </a:r>
            <a:endParaRPr lang="en-GB" sz="3600" b="1" kern="10" dirty="0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6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6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6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6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6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6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6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6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6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6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6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6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6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6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6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6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6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6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6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6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6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6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6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6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6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6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6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6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6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6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47" grpId="0"/>
      <p:bldP spid="106548" grpId="0"/>
      <p:bldP spid="106549" grpId="0"/>
      <p:bldP spid="106550" grpId="0"/>
      <p:bldP spid="106563" grpId="0" animBg="1"/>
      <p:bldP spid="106573" grpId="0"/>
      <p:bldP spid="106592" grpId="0"/>
      <p:bldP spid="10660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>
            <a:extLst>
              <a:ext uri="{FF2B5EF4-FFF2-40B4-BE49-F238E27FC236}">
                <a16:creationId xmlns:a16="http://schemas.microsoft.com/office/drawing/2014/main" id="{0B0067E6-57C1-4F80-A46E-EFF0420D55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47" name="Rectangle 3">
            <a:extLst>
              <a:ext uri="{FF2B5EF4-FFF2-40B4-BE49-F238E27FC236}">
                <a16:creationId xmlns:a16="http://schemas.microsoft.com/office/drawing/2014/main" id="{2FB497B7-7EFC-489A-B28E-D89BA4255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5463" y="1474788"/>
            <a:ext cx="5926137" cy="195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ghi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/>
            </a:r>
            <a:b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xúc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thuộc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ghi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17412" name="Picture 4" descr="tstar2">
            <a:extLst>
              <a:ext uri="{FF2B5EF4-FFF2-40B4-BE49-F238E27FC236}">
                <a16:creationId xmlns:a16="http://schemas.microsoft.com/office/drawing/2014/main" id="{B2876D7C-6D37-486A-9A38-4223DCC9F9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762000"/>
            <a:ext cx="1219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fairy15">
            <a:extLst>
              <a:ext uri="{FF2B5EF4-FFF2-40B4-BE49-F238E27FC236}">
                <a16:creationId xmlns:a16="http://schemas.microsoft.com/office/drawing/2014/main" id="{9730F619-805F-4F9E-ACE7-FB4985CE82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74788"/>
            <a:ext cx="1531938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52" name="WordArt 8">
            <a:extLst>
              <a:ext uri="{FF2B5EF4-FFF2-40B4-BE49-F238E27FC236}">
                <a16:creationId xmlns:a16="http://schemas.microsoft.com/office/drawing/2014/main" id="{566568CC-BD11-43A1-B20A-F7BA1EC165A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05200" y="857250"/>
            <a:ext cx="472440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BÀI</a:t>
            </a:r>
            <a:endParaRPr lang="en-GB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5" name="Picture 9" descr="tstar2">
            <a:extLst>
              <a:ext uri="{FF2B5EF4-FFF2-40B4-BE49-F238E27FC236}">
                <a16:creationId xmlns:a16="http://schemas.microsoft.com/office/drawing/2014/main" id="{6D89B10E-08D5-4FAE-90EC-9F72D498A19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029200"/>
            <a:ext cx="1219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>
            <a:extLst>
              <a:ext uri="{FF2B5EF4-FFF2-40B4-BE49-F238E27FC236}">
                <a16:creationId xmlns:a16="http://schemas.microsoft.com/office/drawing/2014/main" id="{AA9931BA-F647-4560-A429-716C39F8CA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WordArt 3">
            <a:extLst>
              <a:ext uri="{FF2B5EF4-FFF2-40B4-BE49-F238E27FC236}">
                <a16:creationId xmlns:a16="http://schemas.microsoft.com/office/drawing/2014/main" id="{54BDF4CA-840F-4A8A-80A4-C7D9C975513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2000" y="762000"/>
            <a:ext cx="7924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Xin chân thành cảm ơn!</a:t>
            </a:r>
            <a:endParaRPr lang="en-GB" sz="28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WordArt 4">
            <a:extLst>
              <a:ext uri="{FF2B5EF4-FFF2-40B4-BE49-F238E27FC236}">
                <a16:creationId xmlns:a16="http://schemas.microsoft.com/office/drawing/2014/main" id="{2C39250A-D839-4875-A8E0-F4D22C9E2F2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3506" y="2286000"/>
            <a:ext cx="8915400" cy="1981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GB" sz="3600" b="1" kern="1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kern="1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sz="3600" b="1" kern="1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kern="1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GB" sz="3600" b="1" kern="1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kern="1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GB" sz="3600" b="1" kern="1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kern="1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GB" sz="3600" b="1" kern="1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600" b="1" kern="1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3600" b="1" kern="1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kern="1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GB" sz="3600" b="1" kern="1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68" name="Line 36">
            <a:extLst>
              <a:ext uri="{FF2B5EF4-FFF2-40B4-BE49-F238E27FC236}">
                <a16:creationId xmlns:a16="http://schemas.microsoft.com/office/drawing/2014/main" id="{AB77FC49-7E49-407E-9E7D-9263AC051B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84700" y="4660900"/>
            <a:ext cx="12700" cy="120650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95271" name="Line 39">
            <a:extLst>
              <a:ext uri="{FF2B5EF4-FFF2-40B4-BE49-F238E27FC236}">
                <a16:creationId xmlns:a16="http://schemas.microsoft.com/office/drawing/2014/main" id="{BE5F55C6-366D-439A-A939-E2D7BFE5E6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7100" y="4572000"/>
            <a:ext cx="25400" cy="129540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95263" name="Line 31">
            <a:extLst>
              <a:ext uri="{FF2B5EF4-FFF2-40B4-BE49-F238E27FC236}">
                <a16:creationId xmlns:a16="http://schemas.microsoft.com/office/drawing/2014/main" id="{08FDF009-52A6-49C7-99AA-5892EF44CA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67500" y="3321050"/>
            <a:ext cx="533400" cy="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95264" name="Line 32">
            <a:extLst>
              <a:ext uri="{FF2B5EF4-FFF2-40B4-BE49-F238E27FC236}">
                <a16:creationId xmlns:a16="http://schemas.microsoft.com/office/drawing/2014/main" id="{57EB94FC-0876-46B3-8C73-404DB19177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276600"/>
            <a:ext cx="533400" cy="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5279BE3C-EF82-47D9-B962-5613DC6920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229600" cy="838200"/>
          </a:xfrm>
        </p:spPr>
        <p:txBody>
          <a:bodyPr/>
          <a:lstStyle/>
          <a:p>
            <a:pPr eaLnBrk="1" hangingPunct="1">
              <a:lnSpc>
                <a:spcPct val="75000"/>
              </a:lnSpc>
              <a:buFontTx/>
              <a:buNone/>
            </a:pPr>
            <a:r>
              <a:rPr lang="en-US" altLang="en-US" sz="2200" b="1" u="sng" dirty="0"/>
              <a:t>I. CHỦ ĐỀ CỦA VĂN BẢN</a:t>
            </a:r>
          </a:p>
        </p:txBody>
      </p:sp>
      <p:grpSp>
        <p:nvGrpSpPr>
          <p:cNvPr id="3079" name="Group 45">
            <a:extLst>
              <a:ext uri="{FF2B5EF4-FFF2-40B4-BE49-F238E27FC236}">
                <a16:creationId xmlns:a16="http://schemas.microsoft.com/office/drawing/2014/main" id="{E61172B1-8F3A-452D-AB4A-472ADB12ACB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33400"/>
            <a:chOff x="0" y="0"/>
            <a:chExt cx="5760" cy="432"/>
          </a:xfrm>
        </p:grpSpPr>
        <p:sp>
          <p:nvSpPr>
            <p:cNvPr id="3094" name="Rectangle 6">
              <a:extLst>
                <a:ext uri="{FF2B5EF4-FFF2-40B4-BE49-F238E27FC236}">
                  <a16:creationId xmlns:a16="http://schemas.microsoft.com/office/drawing/2014/main" id="{0ADDF013-B85D-48EE-90EB-6BA6F40110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"/>
            </a:xfrm>
            <a:prstGeom prst="rect">
              <a:avLst/>
            </a:prstGeom>
            <a:solidFill>
              <a:schemeClr val="accent3">
                <a:lumMod val="9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095" name="WordArt 14">
              <a:extLst>
                <a:ext uri="{FF2B5EF4-FFF2-40B4-BE49-F238E27FC236}">
                  <a16:creationId xmlns:a16="http://schemas.microsoft.com/office/drawing/2014/main" id="{470A81ED-7CD1-45C8-A27A-2622C1484DE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16" y="96"/>
              <a:ext cx="4280" cy="2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28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5: TÍNH THỐNG NHẤT VỀ CHỦ ĐỀ CỦA VĂN BẢN</a:t>
              </a:r>
            </a:p>
          </p:txBody>
        </p:sp>
      </p:grpSp>
      <p:sp>
        <p:nvSpPr>
          <p:cNvPr id="95249" name="Rectangle 17">
            <a:extLst>
              <a:ext uri="{FF2B5EF4-FFF2-40B4-BE49-F238E27FC236}">
                <a16:creationId xmlns:a16="http://schemas.microsoft.com/office/drawing/2014/main" id="{F7D32792-E140-41AF-9971-F4EE023CD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4311650"/>
            <a:ext cx="2146300" cy="70802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tài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tượng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95250" name="Rectangle 18">
            <a:extLst>
              <a:ext uri="{FF2B5EF4-FFF2-40B4-BE49-F238E27FC236}">
                <a16:creationId xmlns:a16="http://schemas.microsoft.com/office/drawing/2014/main" id="{11CFFC81-1712-484D-82D3-39772D3BF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500" y="4311650"/>
            <a:ext cx="3352800" cy="70167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Vấn</a:t>
            </a:r>
            <a:r>
              <a:rPr lang="en-US" altLang="en-US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dung)</a:t>
            </a:r>
          </a:p>
        </p:txBody>
      </p:sp>
      <p:sp>
        <p:nvSpPr>
          <p:cNvPr id="95255" name="Text Box 23">
            <a:extLst>
              <a:ext uri="{FF2B5EF4-FFF2-40B4-BE49-F238E27FC236}">
                <a16:creationId xmlns:a16="http://schemas.microsoft.com/office/drawing/2014/main" id="{B4D12F27-9F8E-42D6-A699-BF765C8A5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" y="6019800"/>
            <a:ext cx="5029200" cy="73342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tượng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vấn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mà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đạt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5261" name="Rectangle 29">
            <a:extLst>
              <a:ext uri="{FF2B5EF4-FFF2-40B4-BE49-F238E27FC236}">
                <a16:creationId xmlns:a16="http://schemas.microsoft.com/office/drawing/2014/main" id="{54D61F8A-FE34-4307-83CC-DCB2A96C6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771775"/>
            <a:ext cx="4394200" cy="707886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xúc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hồi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hộp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bỡ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ngỡ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Char char="-"/>
            </a:pP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kỷ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suốt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cuộc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đời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5262" name="Rectangle 30">
            <a:extLst>
              <a:ext uri="{FF2B5EF4-FFF2-40B4-BE49-F238E27FC236}">
                <a16:creationId xmlns:a16="http://schemas.microsoft.com/office/drawing/2014/main" id="{E989DE15-C4E4-417E-B9A0-D747D1791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" y="2787650"/>
            <a:ext cx="2006600" cy="100647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Kỉ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sâu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sắc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tiên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sz="20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000" b="1" i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”.</a:t>
            </a:r>
            <a:endParaRPr lang="en-US" altLang="en-US" sz="2000" b="1" i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5265" name="Line 33">
            <a:extLst>
              <a:ext uri="{FF2B5EF4-FFF2-40B4-BE49-F238E27FC236}">
                <a16:creationId xmlns:a16="http://schemas.microsoft.com/office/drawing/2014/main" id="{9B06E22C-70E5-4C7F-AAED-2E5A7860ADF8}"/>
              </a:ext>
            </a:extLst>
          </p:cNvPr>
          <p:cNvSpPr>
            <a:spLocks noChangeShapeType="1"/>
          </p:cNvSpPr>
          <p:nvPr/>
        </p:nvSpPr>
        <p:spPr bwMode="auto">
          <a:xfrm>
            <a:off x="952500" y="3803650"/>
            <a:ext cx="0" cy="53340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95266" name="Line 34">
            <a:extLst>
              <a:ext uri="{FF2B5EF4-FFF2-40B4-BE49-F238E27FC236}">
                <a16:creationId xmlns:a16="http://schemas.microsoft.com/office/drawing/2014/main" id="{C23E02F4-E520-4A5D-A084-62D5E1084F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4700" y="3778250"/>
            <a:ext cx="0" cy="53340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>
              <a:latin typeface="Times New Roman" panose="02020603050405020304" pitchFamily="18" charset="0"/>
            </a:endParaRPr>
          </a:p>
        </p:txBody>
      </p:sp>
      <p:grpSp>
        <p:nvGrpSpPr>
          <p:cNvPr id="5" name="Group 43">
            <a:extLst>
              <a:ext uri="{FF2B5EF4-FFF2-40B4-BE49-F238E27FC236}">
                <a16:creationId xmlns:a16="http://schemas.microsoft.com/office/drawing/2014/main" id="{9F3D8212-223F-47CC-ACFB-DBAD4F12DF3E}"/>
              </a:ext>
            </a:extLst>
          </p:cNvPr>
          <p:cNvGrpSpPr>
            <a:grpSpLocks/>
          </p:cNvGrpSpPr>
          <p:nvPr/>
        </p:nvGrpSpPr>
        <p:grpSpPr bwMode="auto">
          <a:xfrm>
            <a:off x="5422900" y="3594100"/>
            <a:ext cx="2743200" cy="2806700"/>
            <a:chOff x="3416" y="2224"/>
            <a:chExt cx="1728" cy="1768"/>
          </a:xfrm>
        </p:grpSpPr>
        <p:sp>
          <p:nvSpPr>
            <p:cNvPr id="3092" name="Line 37">
              <a:extLst>
                <a:ext uri="{FF2B5EF4-FFF2-40B4-BE49-F238E27FC236}">
                  <a16:creationId xmlns:a16="http://schemas.microsoft.com/office/drawing/2014/main" id="{54CC7048-7F66-478F-BFCB-5BCAAFCB4F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" y="3944"/>
              <a:ext cx="1728" cy="48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3093" name="Line 38">
              <a:extLst>
                <a:ext uri="{FF2B5EF4-FFF2-40B4-BE49-F238E27FC236}">
                  <a16:creationId xmlns:a16="http://schemas.microsoft.com/office/drawing/2014/main" id="{9BFAD05E-4C31-401B-B923-97584CF0F0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4" y="2224"/>
              <a:ext cx="0" cy="1728"/>
            </a:xfrm>
            <a:prstGeom prst="line">
              <a:avLst/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95272" name="AutoShape 40">
            <a:extLst>
              <a:ext uri="{FF2B5EF4-FFF2-40B4-BE49-F238E27FC236}">
                <a16:creationId xmlns:a16="http://schemas.microsoft.com/office/drawing/2014/main" id="{1C345484-036A-4D82-B12A-45700AFD0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108074"/>
            <a:ext cx="6584950" cy="1436855"/>
          </a:xfrm>
          <a:prstGeom prst="cloudCallout">
            <a:avLst>
              <a:gd name="adj1" fmla="val -37157"/>
              <a:gd name="adj2" fmla="val 63194"/>
            </a:avLst>
          </a:prstGeom>
          <a:gradFill rotWithShape="1">
            <a:gsLst>
              <a:gs pos="0">
                <a:srgbClr val="FFFFFF"/>
              </a:gs>
              <a:gs pos="100000">
                <a:srgbClr val="0066CC"/>
              </a:gs>
            </a:gsLst>
            <a:path path="rect">
              <a:fillToRect l="50000" t="50000" r="50000" b="50000"/>
            </a:path>
          </a:gradFill>
          <a:ln w="19050">
            <a:solidFill>
              <a:srgbClr val="99CCFF"/>
            </a:solidFill>
            <a:round/>
            <a:headEnd/>
            <a:tailEnd/>
          </a:ln>
          <a:effectLst>
            <a:outerShdw dist="35921" dir="2700000" algn="ctr" rotWithShape="0">
              <a:srgbClr val="99000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giả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kỉ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sâu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sắc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thời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thơ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ấu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?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hồi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tưởng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ấy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gợi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ấn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tượng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lòng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giả</a:t>
            </a:r>
            <a:r>
              <a:rPr lang="en-US" altLang="en-US" b="1" dirty="0">
                <a:solidFill>
                  <a:srgbClr val="CC33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95274" name="AutoShape 42">
            <a:extLst>
              <a:ext uri="{FF2B5EF4-FFF2-40B4-BE49-F238E27FC236}">
                <a16:creationId xmlns:a16="http://schemas.microsoft.com/office/drawing/2014/main" id="{FE0B199B-F5ED-4B91-AC8D-DF8D15363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9347" y="1421341"/>
            <a:ext cx="6248400" cy="914400"/>
          </a:xfrm>
          <a:prstGeom prst="wedgeEllipseCallout">
            <a:avLst>
              <a:gd name="adj1" fmla="val -55333"/>
              <a:gd name="adj2" fmla="val 111287"/>
            </a:avLst>
          </a:prstGeom>
          <a:gradFill rotWithShape="1">
            <a:gsLst>
              <a:gs pos="0">
                <a:srgbClr val="0066CC"/>
              </a:gs>
              <a:gs pos="100000">
                <a:srgbClr val="002F5E"/>
              </a:gs>
            </a:gsLst>
            <a:path path="rect">
              <a:fillToRect l="50000" t="50000" r="50000" b="50000"/>
            </a:path>
          </a:gradFill>
          <a:ln w="19050" algn="ctr">
            <a:solidFill>
              <a:srgbClr val="99CCFF"/>
            </a:solidFill>
            <a:miter lim="800000"/>
            <a:headEnd/>
            <a:tailEnd/>
          </a:ln>
          <a:effectLst>
            <a:outerShdw dist="35921" dir="2700000" algn="ctr" rotWithShape="0">
              <a:srgbClr val="99000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Qua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sơ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đồ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95237" name="Rectangle 5">
            <a:extLst>
              <a:ext uri="{FF2B5EF4-FFF2-40B4-BE49-F238E27FC236}">
                <a16:creationId xmlns:a16="http://schemas.microsoft.com/office/drawing/2014/main" id="{AF07FD25-6507-4D9A-8E4B-AF6861C03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0" y="2746375"/>
            <a:ext cx="1930400" cy="100647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”.</a:t>
            </a:r>
          </a:p>
        </p:txBody>
      </p:sp>
      <p:sp>
        <p:nvSpPr>
          <p:cNvPr id="95276" name="AutoShape 44">
            <a:extLst>
              <a:ext uri="{FF2B5EF4-FFF2-40B4-BE49-F238E27FC236}">
                <a16:creationId xmlns:a16="http://schemas.microsoft.com/office/drawing/2014/main" id="{93478751-6D32-4762-9220-A98F01051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850399"/>
            <a:ext cx="5715000" cy="1219200"/>
          </a:xfrm>
          <a:prstGeom prst="cloudCallout">
            <a:avLst>
              <a:gd name="adj1" fmla="val -42917"/>
              <a:gd name="adj2" fmla="val 70051"/>
            </a:avLst>
          </a:prstGeom>
          <a:solidFill>
            <a:srgbClr val="0066CC"/>
          </a:solidFill>
          <a:ln w="19050">
            <a:solidFill>
              <a:srgbClr val="99CCFF"/>
            </a:solidFill>
            <a:round/>
            <a:headEnd/>
            <a:tailEnd/>
          </a:ln>
          <a:effectLst>
            <a:outerShdw dist="35921" dir="2700000" algn="ctr" rotWithShape="0">
              <a:srgbClr val="99000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phát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“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1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”?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5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5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5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5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5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95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95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6" dur="500"/>
                                        <p:tgtEl>
                                          <p:spTgt spid="95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5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5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5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5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5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5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95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5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5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5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95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95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68" grpId="0" animBg="1"/>
      <p:bldP spid="95271" grpId="0" animBg="1"/>
      <p:bldP spid="95263" grpId="0" animBg="1"/>
      <p:bldP spid="95264" grpId="0" animBg="1"/>
      <p:bldP spid="95234" grpId="0" build="p"/>
      <p:bldP spid="95249" grpId="0" animBg="1"/>
      <p:bldP spid="95250" grpId="0" animBg="1"/>
      <p:bldP spid="95255" grpId="0" animBg="1"/>
      <p:bldP spid="95261" grpId="0" animBg="1"/>
      <p:bldP spid="95262" grpId="0" animBg="1"/>
      <p:bldP spid="95265" grpId="0" animBg="1"/>
      <p:bldP spid="95266" grpId="0" animBg="1"/>
      <p:bldP spid="95272" grpId="0" animBg="1"/>
      <p:bldP spid="95272" grpId="1" animBg="1"/>
      <p:bldP spid="95274" grpId="0" animBg="1"/>
      <p:bldP spid="95237" grpId="0" animBg="1"/>
      <p:bldP spid="95276" grpId="0" animBg="1"/>
      <p:bldP spid="9527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Line 2">
            <a:extLst>
              <a:ext uri="{FF2B5EF4-FFF2-40B4-BE49-F238E27FC236}">
                <a16:creationId xmlns:a16="http://schemas.microsoft.com/office/drawing/2014/main" id="{20532C2B-B3D1-42C4-A2F4-B50DBA2C9B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5100" y="2431712"/>
            <a:ext cx="304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110625" name="Rectangle 33">
            <a:extLst>
              <a:ext uri="{FF2B5EF4-FFF2-40B4-BE49-F238E27FC236}">
                <a16:creationId xmlns:a16="http://schemas.microsoft.com/office/drawing/2014/main" id="{67F89B48-0CB4-4E8D-B24F-8045656FE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300" y="3333412"/>
            <a:ext cx="1638300" cy="1168400"/>
          </a:xfrm>
          <a:prstGeom prst="rect">
            <a:avLst/>
          </a:prstGeom>
          <a:solidFill>
            <a:schemeClr val="bg1"/>
          </a:solidFill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1.TRÊN ĐƯỜNG</a:t>
            </a:r>
          </a:p>
          <a:p>
            <a:pPr eaLnBrk="1" hangingPunct="1">
              <a:buFontTx/>
              <a:buChar char="-"/>
            </a:pP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thay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đổi</a:t>
            </a:r>
            <a:endParaRPr lang="en-US" altLang="en-US" sz="1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Hành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vi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trưởng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0626" name="Rectangle 34">
            <a:extLst>
              <a:ext uri="{FF2B5EF4-FFF2-40B4-BE49-F238E27FC236}">
                <a16:creationId xmlns:a16="http://schemas.microsoft.com/office/drawing/2014/main" id="{34B5B9A8-FBFB-415F-BCA3-36537EE82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346112"/>
            <a:ext cx="1866900" cy="1143000"/>
          </a:xfrm>
          <a:prstGeom prst="rect">
            <a:avLst/>
          </a:prstGeom>
          <a:solidFill>
            <a:schemeClr val="bg1"/>
          </a:solidFill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14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2. SÂN TRƯỜNG</a:t>
            </a:r>
          </a:p>
          <a:p>
            <a:pPr eaLnBrk="1" hangingPunct="1">
              <a:buFontTx/>
              <a:buChar char="-"/>
            </a:pP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Ngôi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xinh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xắn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oai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nghiêm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hơn</a:t>
            </a:r>
            <a:endParaRPr lang="en-US" altLang="en-US" sz="1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Sợ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hãi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vẩn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vơ</a:t>
            </a:r>
            <a:endParaRPr lang="en-US" altLang="en-US" sz="1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627" name="Rectangle 35">
            <a:extLst>
              <a:ext uri="{FF2B5EF4-FFF2-40B4-BE49-F238E27FC236}">
                <a16:creationId xmlns:a16="http://schemas.microsoft.com/office/drawing/2014/main" id="{C83307F9-0307-45D9-9821-AC8399D33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800" y="3320712"/>
            <a:ext cx="1320800" cy="1181100"/>
          </a:xfrm>
          <a:prstGeom prst="rect">
            <a:avLst/>
          </a:prstGeom>
          <a:solidFill>
            <a:schemeClr val="bg1"/>
          </a:solidFill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14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3. LỚP</a:t>
            </a:r>
          </a:p>
          <a:p>
            <a:pPr eaLnBrk="1" hangingPunct="1">
              <a:buFontTx/>
              <a:buChar char="-"/>
            </a:pP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Thấy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xa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mẹ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,</a:t>
            </a:r>
          </a:p>
          <a:p>
            <a:pPr eaLnBrk="1" hangingPunct="1"/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hơn</a:t>
            </a:r>
            <a:endParaRPr lang="en-US" altLang="en-US" sz="1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628" name="Rectangle 36">
            <a:extLst>
              <a:ext uri="{FF2B5EF4-FFF2-40B4-BE49-F238E27FC236}">
                <a16:creationId xmlns:a16="http://schemas.microsoft.com/office/drawing/2014/main" id="{DEA53C72-045C-4462-B6E2-F789060A9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908212"/>
            <a:ext cx="6311900" cy="546100"/>
          </a:xfrm>
          <a:prstGeom prst="rect">
            <a:avLst/>
          </a:prstGeom>
          <a:solidFill>
            <a:schemeClr val="bg1"/>
          </a:solidFill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Tô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đậm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giác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mới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lạ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xen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lẫn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bỡ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ngỡ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”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tựu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tiên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=&gt; CHỦ ĐỀ</a:t>
            </a:r>
          </a:p>
        </p:txBody>
      </p:sp>
      <p:sp>
        <p:nvSpPr>
          <p:cNvPr id="110629" name="Rectangle 37">
            <a:extLst>
              <a:ext uri="{FF2B5EF4-FFF2-40B4-BE49-F238E27FC236}">
                <a16:creationId xmlns:a16="http://schemas.microsoft.com/office/drawing/2014/main" id="{8F744BF0-92A9-49C3-A88D-3DD4E5E05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22112"/>
            <a:ext cx="1752600" cy="1066800"/>
          </a:xfrm>
          <a:prstGeom prst="rect">
            <a:avLst/>
          </a:prstGeom>
          <a:solidFill>
            <a:schemeClr val="bg1"/>
          </a:solidFill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NHAN ĐỀ</a:t>
            </a:r>
          </a:p>
          <a:p>
            <a:pPr algn="ctr" eaLnBrk="1" hangingPunct="1"/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Nhan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học</a:t>
            </a:r>
            <a:endParaRPr lang="en-US" altLang="en-US" sz="1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630" name="Rectangle 38">
            <a:extLst>
              <a:ext uri="{FF2B5EF4-FFF2-40B4-BE49-F238E27FC236}">
                <a16:creationId xmlns:a16="http://schemas.microsoft.com/office/drawing/2014/main" id="{3B2671AC-28C3-480B-962B-FA313EEC3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720512"/>
            <a:ext cx="939800" cy="1231900"/>
          </a:xfrm>
          <a:prstGeom prst="rect">
            <a:avLst/>
          </a:prstGeom>
          <a:solidFill>
            <a:schemeClr val="bg1"/>
          </a:solidFill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TỪ NGỮ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Then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chốt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Lặp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lại</a:t>
            </a:r>
            <a:endParaRPr lang="en-US" altLang="en-US" sz="1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631" name="Rectangle 39">
            <a:extLst>
              <a:ext uri="{FF2B5EF4-FFF2-40B4-BE49-F238E27FC236}">
                <a16:creationId xmlns:a16="http://schemas.microsoft.com/office/drawing/2014/main" id="{2C3A5390-5630-402A-AE85-C77F49753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796712"/>
            <a:ext cx="2038350" cy="1143000"/>
          </a:xfrm>
          <a:prstGeom prst="rect">
            <a:avLst/>
          </a:prstGeom>
          <a:solidFill>
            <a:schemeClr val="bg1"/>
          </a:solidFill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nhắc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kỷ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buổi</a:t>
            </a:r>
            <a:endParaRPr lang="en-US" altLang="en-US" sz="1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tựu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tiên</a:t>
            </a:r>
            <a:endParaRPr lang="en-US" altLang="en-US" sz="1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632" name="Rectangle 40">
            <a:extLst>
              <a:ext uri="{FF2B5EF4-FFF2-40B4-BE49-F238E27FC236}">
                <a16:creationId xmlns:a16="http://schemas.microsoft.com/office/drawing/2014/main" id="{EE4BDF0D-B30A-4215-9351-E7DA9367F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796712"/>
            <a:ext cx="2286000" cy="1181100"/>
          </a:xfrm>
          <a:prstGeom prst="rect">
            <a:avLst/>
          </a:prstGeom>
          <a:solidFill>
            <a:schemeClr val="bg1"/>
          </a:solidFill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BỐ CỤC</a:t>
            </a:r>
          </a:p>
          <a:p>
            <a:pPr algn="ctr" eaLnBrk="1" hangingPunct="1"/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(Quan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giữa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phần</a:t>
            </a:r>
            <a:endParaRPr lang="en-US" altLang="en-US" sz="1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thòi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gian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gian</a:t>
            </a:r>
            <a:r>
              <a:rPr lang="en-US" altLang="en-US" sz="1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)</a:t>
            </a:r>
          </a:p>
        </p:txBody>
      </p:sp>
      <p:sp>
        <p:nvSpPr>
          <p:cNvPr id="110633" name="Line 41">
            <a:extLst>
              <a:ext uri="{FF2B5EF4-FFF2-40B4-BE49-F238E27FC236}">
                <a16:creationId xmlns:a16="http://schemas.microsoft.com/office/drawing/2014/main" id="{3E2346EF-26B8-4256-8B36-0068DE673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393612"/>
            <a:ext cx="228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110634" name="Line 42">
            <a:extLst>
              <a:ext uri="{FF2B5EF4-FFF2-40B4-BE49-F238E27FC236}">
                <a16:creationId xmlns:a16="http://schemas.microsoft.com/office/drawing/2014/main" id="{97D0342A-03B4-4E07-BEFE-29C1F61B7E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4600" y="2507912"/>
            <a:ext cx="304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>
              <a:latin typeface="Times New Roman" panose="02020603050405020304" pitchFamily="18" charset="0"/>
            </a:endParaRPr>
          </a:p>
        </p:txBody>
      </p:sp>
      <p:grpSp>
        <p:nvGrpSpPr>
          <p:cNvPr id="6" name="Group 43">
            <a:extLst>
              <a:ext uri="{FF2B5EF4-FFF2-40B4-BE49-F238E27FC236}">
                <a16:creationId xmlns:a16="http://schemas.microsoft.com/office/drawing/2014/main" id="{96C5D125-5F28-4C5D-BD0F-0056BFB66512}"/>
              </a:ext>
            </a:extLst>
          </p:cNvPr>
          <p:cNvGrpSpPr>
            <a:grpSpLocks/>
          </p:cNvGrpSpPr>
          <p:nvPr/>
        </p:nvGrpSpPr>
        <p:grpSpPr bwMode="auto">
          <a:xfrm>
            <a:off x="4927600" y="2977812"/>
            <a:ext cx="3530600" cy="381000"/>
            <a:chOff x="3104" y="2352"/>
            <a:chExt cx="2224" cy="480"/>
          </a:xfrm>
        </p:grpSpPr>
        <p:sp>
          <p:nvSpPr>
            <p:cNvPr id="4127" name="Line 44">
              <a:extLst>
                <a:ext uri="{FF2B5EF4-FFF2-40B4-BE49-F238E27FC236}">
                  <a16:creationId xmlns:a16="http://schemas.microsoft.com/office/drawing/2014/main" id="{F971FD57-45D7-4CF8-A379-4C5F627DAA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04" y="2352"/>
              <a:ext cx="960" cy="48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4128" name="Line 45">
              <a:extLst>
                <a:ext uri="{FF2B5EF4-FFF2-40B4-BE49-F238E27FC236}">
                  <a16:creationId xmlns:a16="http://schemas.microsoft.com/office/drawing/2014/main" id="{3E0DD82A-2A4B-4516-BD26-BBEE871C14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352"/>
              <a:ext cx="1248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4129" name="Line 46">
              <a:extLst>
                <a:ext uri="{FF2B5EF4-FFF2-40B4-BE49-F238E27FC236}">
                  <a16:creationId xmlns:a16="http://schemas.microsoft.com/office/drawing/2014/main" id="{69168A18-C145-4BA2-AC92-70228AFD6C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6" y="2352"/>
              <a:ext cx="264" cy="48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47">
            <a:extLst>
              <a:ext uri="{FF2B5EF4-FFF2-40B4-BE49-F238E27FC236}">
                <a16:creationId xmlns:a16="http://schemas.microsoft.com/office/drawing/2014/main" id="{7977B6F4-8A72-4BD7-944B-5F6DE1126BAF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4539912"/>
            <a:ext cx="3352800" cy="406400"/>
            <a:chOff x="3120" y="3552"/>
            <a:chExt cx="2176" cy="432"/>
          </a:xfrm>
        </p:grpSpPr>
        <p:sp>
          <p:nvSpPr>
            <p:cNvPr id="4124" name="Line 48">
              <a:extLst>
                <a:ext uri="{FF2B5EF4-FFF2-40B4-BE49-F238E27FC236}">
                  <a16:creationId xmlns:a16="http://schemas.microsoft.com/office/drawing/2014/main" id="{7005E9DF-7691-4E15-BCB3-402A939EFF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20" y="3552"/>
              <a:ext cx="784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4125" name="Line 49">
              <a:extLst>
                <a:ext uri="{FF2B5EF4-FFF2-40B4-BE49-F238E27FC236}">
                  <a16:creationId xmlns:a16="http://schemas.microsoft.com/office/drawing/2014/main" id="{A8C70FDA-F40F-4B4A-878E-3DE33DE819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4" y="3600"/>
              <a:ext cx="1392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4126" name="Line 50">
              <a:extLst>
                <a:ext uri="{FF2B5EF4-FFF2-40B4-BE49-F238E27FC236}">
                  <a16:creationId xmlns:a16="http://schemas.microsoft.com/office/drawing/2014/main" id="{7FB5B0B3-ACD1-4E1A-8D06-811564ADAB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4" y="3552"/>
              <a:ext cx="432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" name="Group 51">
            <a:extLst>
              <a:ext uri="{FF2B5EF4-FFF2-40B4-BE49-F238E27FC236}">
                <a16:creationId xmlns:a16="http://schemas.microsoft.com/office/drawing/2014/main" id="{73AD040D-D3C4-46E6-A876-25838D5A1188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838112"/>
            <a:ext cx="3289300" cy="2057400"/>
            <a:chOff x="432" y="2208"/>
            <a:chExt cx="2072" cy="1776"/>
          </a:xfrm>
        </p:grpSpPr>
        <p:sp>
          <p:nvSpPr>
            <p:cNvPr id="4119" name="Line 52">
              <a:extLst>
                <a:ext uri="{FF2B5EF4-FFF2-40B4-BE49-F238E27FC236}">
                  <a16:creationId xmlns:a16="http://schemas.microsoft.com/office/drawing/2014/main" id="{6A512A42-516C-46BE-B4A2-B1198F4A28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04" y="2240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4120" name="Line 53">
              <a:extLst>
                <a:ext uri="{FF2B5EF4-FFF2-40B4-BE49-F238E27FC236}">
                  <a16:creationId xmlns:a16="http://schemas.microsoft.com/office/drawing/2014/main" id="{E187552C-4145-4433-A044-B9793A1863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2" y="2208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4121" name="Line 54">
              <a:extLst>
                <a:ext uri="{FF2B5EF4-FFF2-40B4-BE49-F238E27FC236}">
                  <a16:creationId xmlns:a16="http://schemas.microsoft.com/office/drawing/2014/main" id="{45C8EC67-80AF-4DA4-AF04-3F7899F9F6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80" y="2256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4122" name="Line 55">
              <a:extLst>
                <a:ext uri="{FF2B5EF4-FFF2-40B4-BE49-F238E27FC236}">
                  <a16:creationId xmlns:a16="http://schemas.microsoft.com/office/drawing/2014/main" id="{2F6278EE-A913-4469-AA6B-5A45BE1549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416"/>
              <a:ext cx="206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rgbClr val="99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  <p:sp>
          <p:nvSpPr>
            <p:cNvPr id="4123" name="Line 56">
              <a:extLst>
                <a:ext uri="{FF2B5EF4-FFF2-40B4-BE49-F238E27FC236}">
                  <a16:creationId xmlns:a16="http://schemas.microsoft.com/office/drawing/2014/main" id="{0C7B2584-DCB8-463F-9632-85F4C246B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2400"/>
              <a:ext cx="0" cy="15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10654" name="Rectangle 62">
            <a:extLst>
              <a:ext uri="{FF2B5EF4-FFF2-40B4-BE49-F238E27FC236}">
                <a16:creationId xmlns:a16="http://schemas.microsoft.com/office/drawing/2014/main" id="{845C4EE4-0311-4908-9E5C-115734649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" y="1110912"/>
            <a:ext cx="60134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II. TÍNH THỐNG NHẤT VỀ CHỦ ĐỀ CỦA VĂN BẢN</a:t>
            </a:r>
          </a:p>
        </p:txBody>
      </p:sp>
      <p:grpSp>
        <p:nvGrpSpPr>
          <p:cNvPr id="4116" name="Group 45">
            <a:extLst>
              <a:ext uri="{FF2B5EF4-FFF2-40B4-BE49-F238E27FC236}">
                <a16:creationId xmlns:a16="http://schemas.microsoft.com/office/drawing/2014/main" id="{C897A237-B847-4352-9959-B1616C71821C}"/>
              </a:ext>
            </a:extLst>
          </p:cNvPr>
          <p:cNvGrpSpPr>
            <a:grpSpLocks/>
          </p:cNvGrpSpPr>
          <p:nvPr/>
        </p:nvGrpSpPr>
        <p:grpSpPr bwMode="auto">
          <a:xfrm>
            <a:off x="-25400" y="174112"/>
            <a:ext cx="9144000" cy="533400"/>
            <a:chOff x="0" y="0"/>
            <a:chExt cx="5760" cy="432"/>
          </a:xfrm>
        </p:grpSpPr>
        <p:sp>
          <p:nvSpPr>
            <p:cNvPr id="4117" name="Rectangle 6">
              <a:extLst>
                <a:ext uri="{FF2B5EF4-FFF2-40B4-BE49-F238E27FC236}">
                  <a16:creationId xmlns:a16="http://schemas.microsoft.com/office/drawing/2014/main" id="{03BE9B29-15BF-4A80-9B3D-92D0CF08A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18" name="WordArt 14">
              <a:extLst>
                <a:ext uri="{FF2B5EF4-FFF2-40B4-BE49-F238E27FC236}">
                  <a16:creationId xmlns:a16="http://schemas.microsoft.com/office/drawing/2014/main" id="{9A293ED3-937E-49AC-A0F6-93DF391529B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816" y="96"/>
              <a:ext cx="4280" cy="2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GB" sz="2800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5: TÍNH THỐNG NHẤT VỀ CHỦ ĐỀ CỦA VĂN BẢN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02D5E5C-13A1-4CCD-BF48-85DF62C85F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/>
          <a:lstStyle/>
          <a:p>
            <a:pPr algn="l" eaLnBrk="1" hangingPunct="1"/>
            <a:r>
              <a:rPr lang="en-US" altLang="en-US" sz="2800" b="1" u="sng">
                <a:solidFill>
                  <a:srgbClr val="C00000"/>
                </a:solidFill>
              </a:rPr>
              <a:t>II. TÍNH THỐNG NHẤT VỀ CHỦ ĐỀ CỦA VĂN BẢN</a:t>
            </a:r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95041904-9059-4009-A848-4B1476605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4038600"/>
            <a:ext cx="9067800" cy="1828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200" dirty="0">
              <a:latin typeface="Times New Roman" panose="02020603050405020304" pitchFamily="18" charset="0"/>
            </a:endParaRPr>
          </a:p>
        </p:txBody>
      </p:sp>
      <p:sp>
        <p:nvSpPr>
          <p:cNvPr id="75783" name="AutoShape 7">
            <a:extLst>
              <a:ext uri="{FF2B5EF4-FFF2-40B4-BE49-F238E27FC236}">
                <a16:creationId xmlns:a16="http://schemas.microsoft.com/office/drawing/2014/main" id="{EDFB9D15-F1D4-4AEE-B1F4-134F3F36F774}"/>
              </a:ext>
            </a:extLst>
          </p:cNvPr>
          <p:cNvSpPr>
            <a:spLocks/>
          </p:cNvSpPr>
          <p:nvPr/>
        </p:nvSpPr>
        <p:spPr bwMode="auto">
          <a:xfrm>
            <a:off x="5943600" y="4267200"/>
            <a:ext cx="76200" cy="1333500"/>
          </a:xfrm>
          <a:prstGeom prst="rightBrace">
            <a:avLst>
              <a:gd name="adj1" fmla="val 14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75784" name="Text Box 8">
            <a:extLst>
              <a:ext uri="{FF2B5EF4-FFF2-40B4-BE49-F238E27FC236}">
                <a16:creationId xmlns:a16="http://schemas.microsoft.com/office/drawing/2014/main" id="{A8EAF66D-519A-4E53-9265-9847D1F92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524375"/>
            <a:ext cx="30480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 dirty="0" err="1">
                <a:latin typeface="Times New Roman" panose="02020603050405020304" pitchFamily="18" charset="0"/>
              </a:rPr>
              <a:t>Nói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lên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kỷ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niệm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giả</a:t>
            </a:r>
            <a:r>
              <a:rPr lang="en-US" altLang="en-US" sz="26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5126" name="AutoShape 16">
            <a:extLst>
              <a:ext uri="{FF2B5EF4-FFF2-40B4-BE49-F238E27FC236}">
                <a16:creationId xmlns:a16="http://schemas.microsoft.com/office/drawing/2014/main" id="{C9C4944E-0985-466C-AEC8-05522A381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" y="1143000"/>
            <a:ext cx="8991600" cy="2057400"/>
          </a:xfrm>
          <a:prstGeom prst="wedgeRoundRectCallout">
            <a:avLst>
              <a:gd name="adj1" fmla="val -42972"/>
              <a:gd name="adj2" fmla="val 74537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700" b="1" u="sng" dirty="0">
                <a:latin typeface="Times New Roman" panose="02020603050405020304" pitchFamily="18" charset="0"/>
              </a:rPr>
              <a:t>Câu1</a:t>
            </a:r>
            <a:r>
              <a:rPr lang="en-US" altLang="en-US" sz="2700" b="1" dirty="0">
                <a:latin typeface="Times New Roman" panose="02020603050405020304" pitchFamily="18" charset="0"/>
              </a:rPr>
              <a:t>: </a:t>
            </a:r>
          </a:p>
          <a:p>
            <a:pPr eaLnBrk="1" hangingPunct="1"/>
            <a:r>
              <a:rPr lang="en-US" altLang="en-US" sz="2700" b="1" dirty="0">
                <a:latin typeface="Times New Roman" panose="02020603050405020304" pitchFamily="18" charset="0"/>
              </a:rPr>
              <a:t>C</a:t>
            </a:r>
            <a:r>
              <a:rPr lang="vi-VN" altLang="en-US" sz="2700" b="1" dirty="0">
                <a:latin typeface="Times New Roman" panose="02020603050405020304" pitchFamily="18" charset="0"/>
              </a:rPr>
              <a:t>ă</a:t>
            </a:r>
            <a:r>
              <a:rPr lang="en-US" altLang="en-US" sz="2700" b="1" dirty="0">
                <a:latin typeface="Times New Roman" panose="02020603050405020304" pitchFamily="18" charset="0"/>
              </a:rPr>
              <a:t>n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cứ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vào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vi-VN" altLang="en-US" sz="2700" b="1" dirty="0">
                <a:latin typeface="Times New Roman" panose="02020603050405020304" pitchFamily="18" charset="0"/>
              </a:rPr>
              <a:t>đ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âu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biết</a:t>
            </a:r>
            <a:r>
              <a:rPr lang="en-US" altLang="en-US" sz="2700" b="1" dirty="0">
                <a:latin typeface="Times New Roman" panose="02020603050405020304" pitchFamily="18" charset="0"/>
              </a:rPr>
              <a:t> v</a:t>
            </a:r>
            <a:r>
              <a:rPr lang="vi-VN" altLang="en-US" sz="2700" b="1" dirty="0">
                <a:latin typeface="Times New Roman" panose="02020603050405020304" pitchFamily="18" charset="0"/>
              </a:rPr>
              <a:t>ă</a:t>
            </a:r>
            <a:r>
              <a:rPr lang="en-US" altLang="en-US" sz="2700" b="1" dirty="0">
                <a:latin typeface="Times New Roman" panose="02020603050405020304" pitchFamily="18" charset="0"/>
              </a:rPr>
              <a:t>n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bản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vi-VN" altLang="en-US" sz="2700" b="1" dirty="0">
                <a:latin typeface="Times New Roman" panose="02020603050405020304" pitchFamily="18" charset="0"/>
              </a:rPr>
              <a:t>đ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i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nói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lên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kỷ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niệm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tác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giả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buổi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tựu</a:t>
            </a:r>
            <a:r>
              <a:rPr lang="en-US" altLang="en-US" sz="2700" b="1" dirty="0">
                <a:latin typeface="Times New Roman" panose="02020603050405020304" pitchFamily="18" charset="0"/>
              </a:rPr>
              <a:t> tr</a:t>
            </a:r>
            <a:r>
              <a:rPr lang="vi-VN" altLang="en-US" sz="2700" b="1" dirty="0">
                <a:latin typeface="Times New Roman" panose="02020603050405020304" pitchFamily="18" charset="0"/>
              </a:rPr>
              <a:t>ư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vi-VN" altLang="en-US" sz="2700" b="1" dirty="0">
                <a:latin typeface="Times New Roman" panose="02020603050405020304" pitchFamily="18" charset="0"/>
              </a:rPr>
              <a:t>đ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ầu</a:t>
            </a:r>
            <a:r>
              <a:rPr lang="en-US" altLang="en-US" sz="2700" b="1" dirty="0">
                <a:latin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Times New Roman" panose="02020603050405020304" pitchFamily="18" charset="0"/>
              </a:rPr>
              <a:t>tiên</a:t>
            </a:r>
            <a:r>
              <a:rPr lang="en-US" altLang="en-US" sz="2700" b="1" dirty="0"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75793" name="Rectangle 17">
            <a:extLst>
              <a:ext uri="{FF2B5EF4-FFF2-40B4-BE49-F238E27FC236}">
                <a16:creationId xmlns:a16="http://schemas.microsoft.com/office/drawing/2014/main" id="{33677AA9-04D9-48AB-A0C9-A6C5BD1DC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9663" y="2514600"/>
            <a:ext cx="1653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latin typeface="Times New Roman" panose="02020603050405020304" pitchFamily="18" charset="0"/>
              </a:rPr>
              <a:t>Nhan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</a:rPr>
              <a:t>đ</a:t>
            </a:r>
            <a:r>
              <a:rPr lang="en-US" altLang="en-US" sz="2800" b="1" dirty="0">
                <a:latin typeface="Times New Roman" panose="02020603050405020304" pitchFamily="18" charset="0"/>
              </a:rPr>
              <a:t>ề?</a:t>
            </a:r>
          </a:p>
        </p:txBody>
      </p:sp>
      <p:sp>
        <p:nvSpPr>
          <p:cNvPr id="75794" name="Rectangle 18">
            <a:extLst>
              <a:ext uri="{FF2B5EF4-FFF2-40B4-BE49-F238E27FC236}">
                <a16:creationId xmlns:a16="http://schemas.microsoft.com/office/drawing/2014/main" id="{52E1D4B6-E0CB-448E-B348-B1A3DEC17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2514600"/>
            <a:ext cx="15023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ngữ</a:t>
            </a:r>
            <a:r>
              <a:rPr lang="en-US" altLang="en-US" sz="28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75795" name="Rectangle 19">
            <a:extLst>
              <a:ext uri="{FF2B5EF4-FFF2-40B4-BE49-F238E27FC236}">
                <a16:creationId xmlns:a16="http://schemas.microsoft.com/office/drawing/2014/main" id="{EC329E10-B334-483C-B697-3C11B7C27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4343400"/>
            <a:ext cx="37741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b="1" dirty="0">
                <a:latin typeface="Times New Roman" panose="02020603050405020304" pitchFamily="18" charset="0"/>
              </a:rPr>
              <a:t>-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Nhan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đề</a:t>
            </a:r>
            <a:r>
              <a:rPr lang="en-US" altLang="en-US" sz="2600" b="1" dirty="0">
                <a:latin typeface="Times New Roman" panose="02020603050405020304" pitchFamily="18" charset="0"/>
              </a:rPr>
              <a:t> : “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600" b="1" dirty="0">
                <a:latin typeface="Times New Roman" panose="02020603050405020304" pitchFamily="18" charset="0"/>
              </a:rPr>
              <a:t>”.</a:t>
            </a:r>
          </a:p>
        </p:txBody>
      </p:sp>
      <p:sp>
        <p:nvSpPr>
          <p:cNvPr id="75796" name="Rectangle 20">
            <a:extLst>
              <a:ext uri="{FF2B5EF4-FFF2-40B4-BE49-F238E27FC236}">
                <a16:creationId xmlns:a16="http://schemas.microsoft.com/office/drawing/2014/main" id="{5D5178AE-49FE-481A-B21A-7F976C113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829175"/>
            <a:ext cx="60960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b="1" dirty="0">
                <a:latin typeface="Times New Roman" panose="02020603050405020304" pitchFamily="18" charset="0"/>
              </a:rPr>
              <a:t>-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ngữ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600" b="1" dirty="0">
                <a:latin typeface="Times New Roman" panose="02020603050405020304" pitchFamily="18" charset="0"/>
              </a:rPr>
              <a:t> ý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nghĩa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lặp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lại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nhiều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lần</a:t>
            </a:r>
            <a:r>
              <a:rPr lang="en-US" altLang="en-US" sz="2600" b="1" dirty="0">
                <a:latin typeface="Times New Roman" panose="02020603050405020304" pitchFamily="18" charset="0"/>
              </a:rPr>
              <a:t>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5793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75794"/>
                                        </p:tgtEl>
                                      </p:cBhvr>
                                      <p:by x="25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691 3.358E-6 L 0.22309 3.358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2" grpId="0" animBg="1"/>
      <p:bldP spid="75783" grpId="0" animBg="1"/>
      <p:bldP spid="75784" grpId="0"/>
      <p:bldP spid="75793" grpId="0"/>
      <p:bldP spid="75794" grpId="0"/>
      <p:bldP spid="75794" grpId="1"/>
      <p:bldP spid="75795" grpId="0"/>
      <p:bldP spid="757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4">
            <a:extLst>
              <a:ext uri="{FF2B5EF4-FFF2-40B4-BE49-F238E27FC236}">
                <a16:creationId xmlns:a16="http://schemas.microsoft.com/office/drawing/2014/main" id="{3D5F2FF9-194F-4B81-B0ED-110844860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85800"/>
            <a:ext cx="8877300" cy="1066800"/>
          </a:xfrm>
          <a:prstGeom prst="wedgeRoundRectCallout">
            <a:avLst>
              <a:gd name="adj1" fmla="val -34255"/>
              <a:gd name="adj2" fmla="val 92222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u="sng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400" b="1" u="sng" dirty="0">
                <a:solidFill>
                  <a:schemeClr val="tx2"/>
                </a:solidFill>
                <a:latin typeface="Times New Roman" panose="02020603050405020304" pitchFamily="18" charset="0"/>
              </a:rPr>
              <a:t> 2: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nhắc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kỷ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buổi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tựu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tiên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”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400" b="1" i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400" b="1" i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8072" name="Rectangle 8">
            <a:extLst>
              <a:ext uri="{FF2B5EF4-FFF2-40B4-BE49-F238E27FC236}">
                <a16:creationId xmlns:a16="http://schemas.microsoft.com/office/drawing/2014/main" id="{BFAA8ECA-16D9-4D10-B49B-88411765E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109" y="2286000"/>
            <a:ext cx="30091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+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Hôm</a:t>
            </a:r>
            <a:r>
              <a:rPr lang="en-US" altLang="en-US" sz="2400" b="1" dirty="0">
                <a:latin typeface="Times New Roman" panose="02020603050405020304" pitchFamily="18" charset="0"/>
              </a:rPr>
              <a:t> nay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4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8073" name="Rectangle 9">
            <a:extLst>
              <a:ext uri="{FF2B5EF4-FFF2-40B4-BE49-F238E27FC236}">
                <a16:creationId xmlns:a16="http://schemas.microsoft.com/office/drawing/2014/main" id="{A20EC0F2-2474-467D-B023-AC6D0AA41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" y="2794000"/>
            <a:ext cx="88614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+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năm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cứ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vào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cuối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thu</a:t>
            </a:r>
            <a:r>
              <a:rPr lang="en-US" altLang="en-US" sz="2400" b="1" dirty="0">
                <a:latin typeface="Times New Roman" panose="02020603050405020304" pitchFamily="18" charset="0"/>
              </a:rPr>
              <a:t>…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lòng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lại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nao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nức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</a:t>
            </a:r>
            <a:r>
              <a:rPr lang="en-US" altLang="en-US" b="1" dirty="0" err="1">
                <a:latin typeface="Times New Roman" panose="02020603050405020304" pitchFamily="18" charset="0"/>
              </a:rPr>
              <a:t>Ữ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ng</a:t>
            </a:r>
            <a:r>
              <a:rPr lang="en-US" altLang="en-US" sz="2400" b="1" dirty="0">
                <a:latin typeface="Times New Roman" panose="02020603050405020304" pitchFamily="18" charset="0"/>
              </a:rPr>
              <a:t>                 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kỷ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niệm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mơn</a:t>
            </a:r>
            <a:r>
              <a:rPr lang="en-US" altLang="en-US" sz="2400" b="1" dirty="0">
                <a:latin typeface="Times New Roman" panose="02020603050405020304" pitchFamily="18" charset="0"/>
              </a:rPr>
              <a:t> man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buổi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tựu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24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8074" name="Rectangle 10">
            <a:extLst>
              <a:ext uri="{FF2B5EF4-FFF2-40B4-BE49-F238E27FC236}">
                <a16:creationId xmlns:a16="http://schemas.microsoft.com/office/drawing/2014/main" id="{5771E242-4337-4ACD-ACBA-9EDBA0B29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3652838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+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quên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thế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giác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sáng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ấy</a:t>
            </a:r>
            <a:r>
              <a:rPr lang="en-US" altLang="en-US" sz="24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8075" name="Rectangle 11">
            <a:extLst>
              <a:ext uri="{FF2B5EF4-FFF2-40B4-BE49-F238E27FC236}">
                <a16:creationId xmlns:a16="http://schemas.microsoft.com/office/drawing/2014/main" id="{74012F43-F3FE-4696-8664-4D7F0624A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4140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+ Hai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quyển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vở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mới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đang</a:t>
            </a:r>
            <a:r>
              <a:rPr lang="en-US" altLang="en-US" sz="2400" b="1" dirty="0">
                <a:latin typeface="Times New Roman" panose="02020603050405020304" pitchFamily="18" charset="0"/>
              </a:rPr>
              <a:t> ở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tay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đã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bắt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đầu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nặng</a:t>
            </a:r>
            <a:r>
              <a:rPr lang="en-US" altLang="en-US" sz="24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8076" name="Rectangle 12">
            <a:extLst>
              <a:ext uri="{FF2B5EF4-FFF2-40B4-BE49-F238E27FC236}">
                <a16:creationId xmlns:a16="http://schemas.microsoft.com/office/drawing/2014/main" id="{15F3837A-D911-431E-85C0-E3932EDDFF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" y="4597400"/>
            <a:ext cx="904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Times New Roman" panose="02020603050405020304" pitchFamily="18" charset="0"/>
              </a:rPr>
              <a:t>+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bặm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tay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ghì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thật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chặt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nhưng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quyển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vở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cũng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xệch</a:t>
            </a:r>
            <a:r>
              <a:rPr lang="en-US" altLang="en-US" sz="2400" b="1" dirty="0">
                <a:latin typeface="Times New Roman" panose="02020603050405020304" pitchFamily="18" charset="0"/>
              </a:rPr>
              <a:t> ra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chênh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đầu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chúi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xuống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đất</a:t>
            </a:r>
            <a:r>
              <a:rPr lang="en-US" altLang="en-US" sz="2400" b="1" dirty="0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6152" name="Rectangle 14">
            <a:extLst>
              <a:ext uri="{FF2B5EF4-FFF2-40B4-BE49-F238E27FC236}">
                <a16:creationId xmlns:a16="http://schemas.microsoft.com/office/drawing/2014/main" id="{8D4916F0-AFA8-47F4-80AE-8202327C8B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9144000" cy="609600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u="sng">
                <a:solidFill>
                  <a:srgbClr val="C00000"/>
                </a:solidFill>
              </a:rPr>
              <a:t>II. TÍNH THỐNG NHẤT VỀ CHỦ ĐỀ CỦA VĂN BẢN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80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80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8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8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80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80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88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88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88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2" grpId="0"/>
      <p:bldP spid="88073" grpId="0"/>
      <p:bldP spid="88074" grpId="0"/>
      <p:bldP spid="88075" grpId="0"/>
      <p:bldP spid="880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4">
            <a:extLst>
              <a:ext uri="{FF2B5EF4-FFF2-40B4-BE49-F238E27FC236}">
                <a16:creationId xmlns:a16="http://schemas.microsoft.com/office/drawing/2014/main" id="{3D8855D4-F03F-4D41-B77D-F9C22686B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838200"/>
            <a:ext cx="8763000" cy="2209800"/>
          </a:xfrm>
          <a:prstGeom prst="wedgeRoundRectCallout">
            <a:avLst>
              <a:gd name="adj1" fmla="val 2593"/>
              <a:gd name="adj2" fmla="val 68968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600" b="1" u="sng" dirty="0" err="1">
                <a:latin typeface="Times New Roman" panose="02020603050405020304" pitchFamily="18" charset="0"/>
              </a:rPr>
              <a:t>Câu</a:t>
            </a:r>
            <a:r>
              <a:rPr lang="en-US" altLang="en-US" sz="2600" b="1" u="sng" dirty="0">
                <a:latin typeface="Times New Roman" panose="02020603050405020304" pitchFamily="18" charset="0"/>
              </a:rPr>
              <a:t> 3: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600" b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giác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mới</a:t>
            </a:r>
            <a:r>
              <a:rPr lang="en-US" altLang="en-US" sz="2600" b="1" dirty="0">
                <a:latin typeface="Times New Roman" panose="02020603050405020304" pitchFamily="18" charset="0"/>
              </a:rPr>
              <a:t> 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lạ</a:t>
            </a:r>
            <a:r>
              <a:rPr lang="en-US" altLang="en-US" sz="2600" b="1" dirty="0">
                <a:latin typeface="Times New Roman" panose="02020603050405020304" pitchFamily="18" charset="0"/>
              </a:rPr>
              <a:t> xen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lẫn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bỡ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ngỡ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vật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khi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mẹ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đường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đến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đựơc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thể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hiện</a:t>
            </a:r>
            <a:r>
              <a:rPr lang="en-US" altLang="en-US" sz="2600" b="1" dirty="0">
                <a:latin typeface="Times New Roman" panose="02020603050405020304" pitchFamily="18" charset="0"/>
              </a:rPr>
              <a:t> qua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ngữ</a:t>
            </a:r>
            <a:r>
              <a:rPr lang="en-US" altLang="en-US" sz="2600" b="1" dirty="0">
                <a:latin typeface="Times New Roman" panose="02020603050405020304" pitchFamily="18" charset="0"/>
              </a:rPr>
              <a:t> chi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tiết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26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9096" name="Rectangle 8">
            <a:extLst>
              <a:ext uri="{FF2B5EF4-FFF2-40B4-BE49-F238E27FC236}">
                <a16:creationId xmlns:a16="http://schemas.microsoft.com/office/drawing/2014/main" id="{58012B53-3CFC-4059-95E5-20E16F25E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486" y="3429000"/>
            <a:ext cx="434125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1" i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3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latin typeface="Times New Roman" panose="02020603050405020304" pitchFamily="18" charset="0"/>
              </a:rPr>
              <a:t>nhận</a:t>
            </a:r>
            <a:r>
              <a:rPr lang="en-US" altLang="en-US" sz="3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3000" b="1" i="1" dirty="0">
                <a:latin typeface="Times New Roman" panose="02020603050405020304" pitchFamily="18" charset="0"/>
              </a:rPr>
              <a:t> con </a:t>
            </a:r>
            <a:r>
              <a:rPr lang="en-US" altLang="en-US" sz="3000" b="1" i="1" dirty="0" err="1">
                <a:latin typeface="Times New Roman" panose="02020603050405020304" pitchFamily="18" charset="0"/>
              </a:rPr>
              <a:t>đường</a:t>
            </a:r>
            <a:r>
              <a:rPr lang="en-US" altLang="en-US" sz="3000" b="1" i="1" dirty="0">
                <a:latin typeface="Times New Roman" panose="02020603050405020304" pitchFamily="18" charset="0"/>
              </a:rPr>
              <a:t>:</a:t>
            </a:r>
            <a:r>
              <a:rPr lang="en-US" altLang="en-US" sz="3000" b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9097" name="Rectangle 9">
            <a:extLst>
              <a:ext uri="{FF2B5EF4-FFF2-40B4-BE49-F238E27FC236}">
                <a16:creationId xmlns:a16="http://schemas.microsoft.com/office/drawing/2014/main" id="{20C873D8-4E3B-484A-B63D-765A93B59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088" y="4010025"/>
            <a:ext cx="735047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imes New Roman" panose="02020603050405020304" pitchFamily="18" charset="0"/>
              </a:rPr>
              <a:t>+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Quen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lại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lắm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lần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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Thấy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lạ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,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cảnh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vật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thay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đổi</a:t>
            </a:r>
            <a:endParaRPr lang="en-US" altLang="en-US" sz="2600" b="1" dirty="0">
              <a:latin typeface="Times New Roman" panose="02020603050405020304" pitchFamily="18" charset="0"/>
              <a:sym typeface="Wingdings 3" panose="05040102010807070707" pitchFamily="18" charset="2"/>
            </a:endParaRPr>
          </a:p>
        </p:txBody>
      </p:sp>
      <p:sp>
        <p:nvSpPr>
          <p:cNvPr id="89098" name="Rectangle 10">
            <a:extLst>
              <a:ext uri="{FF2B5EF4-FFF2-40B4-BE49-F238E27FC236}">
                <a16:creationId xmlns:a16="http://schemas.microsoft.com/office/drawing/2014/main" id="{D3C0074A-5245-4C0F-B8C2-1E695BFD4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288" y="4533900"/>
            <a:ext cx="301717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1" i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Thay</a:t>
            </a:r>
            <a:r>
              <a:rPr lang="en-US" altLang="en-US" sz="3000" b="1" i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3000" b="1" i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đổi</a:t>
            </a:r>
            <a:r>
              <a:rPr lang="en-US" altLang="en-US" sz="3000" b="1" i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3000" b="1" i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hành</a:t>
            </a:r>
            <a:r>
              <a:rPr lang="en-US" altLang="en-US" sz="3000" b="1" i="1" dirty="0">
                <a:latin typeface="Times New Roman" panose="02020603050405020304" pitchFamily="18" charset="0"/>
                <a:sym typeface="Wingdings 3" panose="05040102010807070707" pitchFamily="18" charset="2"/>
              </a:rPr>
              <a:t> vi:</a:t>
            </a:r>
          </a:p>
        </p:txBody>
      </p:sp>
      <p:sp>
        <p:nvSpPr>
          <p:cNvPr id="89099" name="Rectangle 11">
            <a:extLst>
              <a:ext uri="{FF2B5EF4-FFF2-40B4-BE49-F238E27FC236}">
                <a16:creationId xmlns:a16="http://schemas.microsoft.com/office/drawing/2014/main" id="{BF266203-98C1-439C-92D6-52ABB27E8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768850"/>
            <a:ext cx="91440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600" b="1" dirty="0">
              <a:latin typeface="Times New Roman" panose="02020603050405020304" pitchFamily="18" charset="0"/>
              <a:sym typeface="Wingdings 3" panose="05040102010807070707" pitchFamily="18" charset="2"/>
            </a:endParaRPr>
          </a:p>
          <a:p>
            <a:pPr eaLnBrk="1" hangingPunct="1"/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+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Không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lội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sông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thả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diều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hay ra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đồng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nô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đùa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nữa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</a:p>
          <a:p>
            <a:pPr eaLnBrk="1" hangingPunct="1"/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          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Đi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học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,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cố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làm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như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một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học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trò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thực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sự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.</a:t>
            </a:r>
          </a:p>
        </p:txBody>
      </p:sp>
      <p:sp>
        <p:nvSpPr>
          <p:cNvPr id="7175" name="Rectangle 12">
            <a:extLst>
              <a:ext uri="{FF2B5EF4-FFF2-40B4-BE49-F238E27FC236}">
                <a16:creationId xmlns:a16="http://schemas.microsoft.com/office/drawing/2014/main" id="{20D9BD3E-ABF2-45FB-B07A-B0E040A7E7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4288" y="20638"/>
            <a:ext cx="8909051" cy="533400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u="sng">
                <a:solidFill>
                  <a:srgbClr val="C00000"/>
                </a:solidFill>
              </a:rPr>
              <a:t>II. TÍNH THỐNG NHẤT VỀ CHỦ ĐỀ CỦA VĂN BẢN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9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9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90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90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6" grpId="0"/>
      <p:bldP spid="89097" grpId="0"/>
      <p:bldP spid="89098" grpId="0"/>
      <p:bldP spid="890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4">
            <a:extLst>
              <a:ext uri="{FF2B5EF4-FFF2-40B4-BE49-F238E27FC236}">
                <a16:creationId xmlns:a16="http://schemas.microsoft.com/office/drawing/2014/main" id="{2DE1ABE0-5654-45E7-917E-962A29E1D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14400"/>
            <a:ext cx="8610600" cy="1600200"/>
          </a:xfrm>
          <a:prstGeom prst="wedgeRectCallout">
            <a:avLst>
              <a:gd name="adj1" fmla="val -43269"/>
              <a:gd name="adj2" fmla="val 71431"/>
            </a:avLst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600" b="1" dirty="0">
                <a:latin typeface="Times New Roman" panose="02020603050405020304" pitchFamily="18" charset="0"/>
              </a:rPr>
              <a:t> 4:</a:t>
            </a:r>
          </a:p>
          <a:p>
            <a:pPr algn="ctr" eaLnBrk="1" hangingPunct="1"/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nhận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khi</a:t>
            </a:r>
            <a:r>
              <a:rPr lang="en-US" altLang="en-US" sz="2600" b="1" dirty="0">
                <a:latin typeface="Times New Roman" panose="02020603050405020304" pitchFamily="18" charset="0"/>
              </a:rPr>
              <a:t> ở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sân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diễn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tả</a:t>
            </a:r>
            <a:r>
              <a:rPr lang="en-US" altLang="en-US" sz="2600" b="1" dirty="0">
                <a:latin typeface="Times New Roman" panose="02020603050405020304" pitchFamily="18" charset="0"/>
              </a:rPr>
              <a:t> qua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ngữ</a:t>
            </a:r>
            <a:r>
              <a:rPr lang="en-US" altLang="en-US" sz="2600" b="1" dirty="0">
                <a:latin typeface="Times New Roman" panose="02020603050405020304" pitchFamily="18" charset="0"/>
              </a:rPr>
              <a:t> chi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tiết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nổi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bật</a:t>
            </a:r>
            <a:r>
              <a:rPr lang="en-US" altLang="en-US" sz="26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91144" name="Rectangle 8">
            <a:extLst>
              <a:ext uri="{FF2B5EF4-FFF2-40B4-BE49-F238E27FC236}">
                <a16:creationId xmlns:a16="http://schemas.microsoft.com/office/drawing/2014/main" id="{6B2C7486-CABF-47A3-B919-BE6CA1C3F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138488"/>
            <a:ext cx="83820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b="1" dirty="0">
                <a:latin typeface="Times New Roman" panose="02020603050405020304" pitchFamily="18" charset="0"/>
              </a:rPr>
              <a:t>+ 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nhận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ngôi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2600" b="1" dirty="0">
                <a:latin typeface="Times New Roman" panose="02020603050405020304" pitchFamily="18" charset="0"/>
              </a:rPr>
              <a:t>: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Xinh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xắn</a:t>
            </a:r>
            <a:r>
              <a:rPr lang="en-US" altLang="en-US" sz="2600" b="1" dirty="0">
                <a:latin typeface="Times New Roman" panose="02020603050405020304" pitchFamily="18" charset="0"/>
              </a:rPr>
              <a:t>,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oai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nghiêm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như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đình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làng</a:t>
            </a:r>
            <a:r>
              <a:rPr lang="en-US" altLang="en-US" sz="2600" b="1" dirty="0">
                <a:latin typeface="Times New Roman" panose="02020603050405020304" pitchFamily="18" charset="0"/>
              </a:rPr>
              <a:t>…  </a:t>
            </a:r>
            <a:endParaRPr lang="en-US" altLang="en-US" sz="2600" b="1" dirty="0">
              <a:latin typeface="Times New Roman" panose="02020603050405020304" pitchFamily="18" charset="0"/>
              <a:sym typeface="Wingdings 3" panose="05040102010807070707" pitchFamily="18" charset="2"/>
            </a:endParaRPr>
          </a:p>
        </p:txBody>
      </p:sp>
      <p:sp>
        <p:nvSpPr>
          <p:cNvPr id="91145" name="Rectangle 9">
            <a:extLst>
              <a:ext uri="{FF2B5EF4-FFF2-40B4-BE49-F238E27FC236}">
                <a16:creationId xmlns:a16="http://schemas.microsoft.com/office/drawing/2014/main" id="{EECE85E8-825A-45F6-8375-384BB61F3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191000"/>
            <a:ext cx="83820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+ 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Cảm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giác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bỡ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ngỡ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,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lúng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túng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khi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xếp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hàng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vào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lớp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: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Nép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bên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người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thân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chỉ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dám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nhìn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một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nửa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,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bước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nhẹ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,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muốn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bay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nhưng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e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sợ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,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thấy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nặng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nề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,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nức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nở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khóc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.</a:t>
            </a:r>
          </a:p>
        </p:txBody>
      </p:sp>
      <p:sp>
        <p:nvSpPr>
          <p:cNvPr id="91146" name="Rectangle 10">
            <a:extLst>
              <a:ext uri="{FF2B5EF4-FFF2-40B4-BE49-F238E27FC236}">
                <a16:creationId xmlns:a16="http://schemas.microsoft.com/office/drawing/2014/main" id="{1237F9D0-352F-433B-B332-F4D09D627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3394" y="3595688"/>
            <a:ext cx="435247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Lòng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tôi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đâm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ra lo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sợ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vẩn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  <a:sym typeface="Wingdings 3" panose="05040102010807070707" pitchFamily="18" charset="2"/>
              </a:rPr>
              <a:t>vơ</a:t>
            </a:r>
            <a:r>
              <a:rPr lang="en-US" altLang="en-US" sz="2600" b="1" dirty="0">
                <a:latin typeface="Times New Roman" panose="02020603050405020304" pitchFamily="18" charset="0"/>
                <a:sym typeface="Wingdings 3" panose="05040102010807070707" pitchFamily="18" charset="2"/>
              </a:rPr>
              <a:t>.</a:t>
            </a:r>
          </a:p>
        </p:txBody>
      </p:sp>
      <p:sp>
        <p:nvSpPr>
          <p:cNvPr id="91147" name="Line 11">
            <a:extLst>
              <a:ext uri="{FF2B5EF4-FFF2-40B4-BE49-F238E27FC236}">
                <a16:creationId xmlns:a16="http://schemas.microsoft.com/office/drawing/2014/main" id="{EAE5A9C6-E900-436B-BCB4-66B6B1E2CB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849688"/>
            <a:ext cx="533400" cy="0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>
              <a:latin typeface="Times New Roman" panose="02020603050405020304" pitchFamily="18" charset="0"/>
            </a:endParaRPr>
          </a:p>
        </p:txBody>
      </p:sp>
      <p:sp>
        <p:nvSpPr>
          <p:cNvPr id="8199" name="Rectangle 12">
            <a:extLst>
              <a:ext uri="{FF2B5EF4-FFF2-40B4-BE49-F238E27FC236}">
                <a16:creationId xmlns:a16="http://schemas.microsoft.com/office/drawing/2014/main" id="{5CF25BDF-9591-4733-86B2-9564D69A0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" y="152400"/>
            <a:ext cx="9144000" cy="457200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u="sng">
                <a:solidFill>
                  <a:srgbClr val="C00000"/>
                </a:solidFill>
              </a:rPr>
              <a:t>II. TÍNH THỐNG NHẤT VỀ CHỦ ĐỀ CỦA VĂN BẢN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1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1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1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4" grpId="0"/>
      <p:bldP spid="91145" grpId="0"/>
      <p:bldP spid="911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4">
            <a:extLst>
              <a:ext uri="{FF2B5EF4-FFF2-40B4-BE49-F238E27FC236}">
                <a16:creationId xmlns:a16="http://schemas.microsoft.com/office/drawing/2014/main" id="{B050C68A-88A6-4004-8439-7C060C3A7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825500"/>
            <a:ext cx="8686800" cy="1676400"/>
          </a:xfrm>
          <a:prstGeom prst="wedgeRectCallout">
            <a:avLst>
              <a:gd name="adj1" fmla="val -6120"/>
              <a:gd name="adj2" fmla="val 83333"/>
            </a:avLst>
          </a:prstGeom>
          <a:gradFill rotWithShape="1">
            <a:gsLst>
              <a:gs pos="0">
                <a:schemeClr val="bg1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600" b="1" dirty="0">
                <a:latin typeface="Times New Roman" panose="02020603050405020304" pitchFamily="18" charset="0"/>
              </a:rPr>
              <a:t> 5: </a:t>
            </a:r>
          </a:p>
          <a:p>
            <a:pPr algn="ctr" eaLnBrk="1" hangingPunct="1"/>
            <a:r>
              <a:rPr lang="en-US" altLang="en-US" sz="2600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600" b="1" dirty="0">
                <a:latin typeface="Times New Roman" panose="02020603050405020304" pitchFamily="18" charset="0"/>
              </a:rPr>
              <a:t> chi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tiết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ngữ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nêu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bật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giác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bỡ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ngỡ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vật</a:t>
            </a:r>
            <a:r>
              <a:rPr lang="en-US" altLang="en-US" sz="2600" b="1" dirty="0">
                <a:latin typeface="Times New Roman" panose="02020603050405020304" pitchFamily="18" charset="0"/>
              </a:rPr>
              <a:t> “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600" b="1" dirty="0">
                <a:latin typeface="Times New Roman" panose="02020603050405020304" pitchFamily="18" charset="0"/>
              </a:rPr>
              <a:t>”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khi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ngồi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lớp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học</a:t>
            </a:r>
            <a:endParaRPr lang="en-US" altLang="en-US" sz="2600" b="1" dirty="0">
              <a:latin typeface="Times New Roman" panose="02020603050405020304" pitchFamily="18" charset="0"/>
            </a:endParaRPr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490952F6-D54F-4EEA-A261-BE8BA50A3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124200"/>
            <a:ext cx="86106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b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xa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mẹ</a:t>
            </a:r>
            <a:r>
              <a:rPr lang="en-US" altLang="en-US" sz="2600" b="1" dirty="0">
                <a:latin typeface="Times New Roman" panose="02020603050405020304" pitchFamily="18" charset="0"/>
              </a:rPr>
              <a:t> (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trước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sz="2600" b="1" dirty="0">
                <a:latin typeface="Times New Roman" panose="02020603050405020304" pitchFamily="18" charset="0"/>
              </a:rPr>
              <a:t>: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chơi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cả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ngày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không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xa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nhà</a:t>
            </a:r>
            <a:r>
              <a:rPr lang="en-US" altLang="en-US" sz="2600" b="1" dirty="0">
                <a:latin typeface="Times New Roman" panose="02020603050405020304" pitchFamily="18" charset="0"/>
              </a:rPr>
              <a:t>,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xa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mẹ</a:t>
            </a:r>
            <a:r>
              <a:rPr lang="en-US" altLang="en-US" sz="2600" b="1" dirty="0">
                <a:latin typeface="Times New Roman" panose="02020603050405020304" pitchFamily="18" charset="0"/>
              </a:rPr>
              <a:t>; nay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mới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bước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vàp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lớp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đã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xa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mẹ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nhớ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nhà</a:t>
            </a:r>
            <a:r>
              <a:rPr lang="en-US" altLang="en-US" sz="2600" b="1" dirty="0">
                <a:latin typeface="Times New Roman" panose="02020603050405020304" pitchFamily="18" charset="0"/>
              </a:rPr>
              <a:t>).</a:t>
            </a:r>
          </a:p>
        </p:txBody>
      </p:sp>
      <p:sp>
        <p:nvSpPr>
          <p:cNvPr id="9220" name="Rectangle 8">
            <a:extLst>
              <a:ext uri="{FF2B5EF4-FFF2-40B4-BE49-F238E27FC236}">
                <a16:creationId xmlns:a16="http://schemas.microsoft.com/office/drawing/2014/main" id="{72FD39F3-20F0-4FB5-B23E-718D087F5F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6988"/>
            <a:ext cx="8991600" cy="533400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u="sng">
                <a:solidFill>
                  <a:srgbClr val="C00000"/>
                </a:solidFill>
              </a:rPr>
              <a:t>II. TÍNH THỐNG NHẤT VỀ CHỦ ĐỀ CỦA VĂN BẢN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7">
            <a:extLst>
              <a:ext uri="{FF2B5EF4-FFF2-40B4-BE49-F238E27FC236}">
                <a16:creationId xmlns:a16="http://schemas.microsoft.com/office/drawing/2014/main" id="{ABA2F01E-3028-413A-9E07-14E5ADE15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990600"/>
            <a:ext cx="8534400" cy="2743200"/>
          </a:xfrm>
          <a:prstGeom prst="cloudCallout">
            <a:avLst>
              <a:gd name="adj1" fmla="val -33778"/>
              <a:gd name="adj2" fmla="val 87676"/>
            </a:avLst>
          </a:prstGeom>
          <a:gradFill rotWithShape="1">
            <a:gsLst>
              <a:gs pos="0">
                <a:srgbClr val="FFFFFF"/>
              </a:gs>
              <a:gs pos="100000">
                <a:srgbClr val="FF33CC"/>
              </a:gs>
            </a:gsLst>
            <a:path path="rect">
              <a:fillToRect l="50000" t="50000" r="50000" b="50000"/>
            </a:path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chi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tiết</a:t>
            </a:r>
            <a:r>
              <a:rPr lang="en-US" altLang="en-US" sz="2600" b="1" dirty="0">
                <a:latin typeface="Times New Roman" panose="02020603050405020304" pitchFamily="18" charset="0"/>
              </a:rPr>
              <a:t>,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phương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tiện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ngôn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bản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mà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con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vừa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đều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tập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trung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tô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đậm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cảm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giác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gì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vật</a:t>
            </a:r>
            <a:r>
              <a:rPr lang="en-US" altLang="en-US" sz="2600" b="1" dirty="0">
                <a:latin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en-US" altLang="en-US" sz="2600" b="1" dirty="0">
                <a:latin typeface="Times New Roman" panose="02020603050405020304" pitchFamily="18" charset="0"/>
              </a:rPr>
              <a:t>“ </a:t>
            </a:r>
            <a:r>
              <a:rPr lang="en-US" altLang="en-US" sz="2600" b="1" dirty="0" err="1">
                <a:latin typeface="Times New Roman" panose="02020603050405020304" pitchFamily="18" charset="0"/>
              </a:rPr>
              <a:t>tôi</a:t>
            </a:r>
            <a:r>
              <a:rPr lang="en-US" altLang="en-US" sz="2600" b="1" dirty="0">
                <a:latin typeface="Times New Roman" panose="02020603050405020304" pitchFamily="18" charset="0"/>
              </a:rPr>
              <a:t>”?</a:t>
            </a:r>
          </a:p>
        </p:txBody>
      </p:sp>
      <p:sp>
        <p:nvSpPr>
          <p:cNvPr id="10243" name="Rectangle 8">
            <a:extLst>
              <a:ext uri="{FF2B5EF4-FFF2-40B4-BE49-F238E27FC236}">
                <a16:creationId xmlns:a16="http://schemas.microsoft.com/office/drawing/2014/main" id="{57A47FA4-8D00-40CE-AA77-00372EEA2B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609600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b="1" u="sng">
                <a:solidFill>
                  <a:srgbClr val="C00000"/>
                </a:solidFill>
              </a:rPr>
              <a:t>II. TÍNH THỐNG NHẤT VỀ CHỦ ĐỀ CỦA VĂN BẢN</a:t>
            </a:r>
          </a:p>
        </p:txBody>
      </p:sp>
      <p:grpSp>
        <p:nvGrpSpPr>
          <p:cNvPr id="10244" name="Group 10">
            <a:extLst>
              <a:ext uri="{FF2B5EF4-FFF2-40B4-BE49-F238E27FC236}">
                <a16:creationId xmlns:a16="http://schemas.microsoft.com/office/drawing/2014/main" id="{3DBFDD52-8A48-43C9-910F-6F698D0B3628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648200"/>
            <a:ext cx="2667000" cy="2209800"/>
            <a:chOff x="336" y="2905"/>
            <a:chExt cx="1056" cy="1391"/>
          </a:xfrm>
        </p:grpSpPr>
        <p:grpSp>
          <p:nvGrpSpPr>
            <p:cNvPr id="10245" name="Group 11">
              <a:extLst>
                <a:ext uri="{FF2B5EF4-FFF2-40B4-BE49-F238E27FC236}">
                  <a16:creationId xmlns:a16="http://schemas.microsoft.com/office/drawing/2014/main" id="{A7DE0FC9-15BB-417F-BE3B-85995BCBD6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3024"/>
              <a:ext cx="1056" cy="1272"/>
              <a:chOff x="672" y="2496"/>
              <a:chExt cx="1147" cy="1584"/>
            </a:xfrm>
          </p:grpSpPr>
          <p:pic>
            <p:nvPicPr>
              <p:cNvPr id="10248" name="Picture 15" descr="j0232133">
                <a:extLst>
                  <a:ext uri="{FF2B5EF4-FFF2-40B4-BE49-F238E27FC236}">
                    <a16:creationId xmlns:a16="http://schemas.microsoft.com/office/drawing/2014/main" id="{9D567C93-7E28-4E6C-A991-2D692390A28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2496"/>
                <a:ext cx="1147" cy="15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249" name="Rectangle 13">
                <a:extLst>
                  <a:ext uri="{FF2B5EF4-FFF2-40B4-BE49-F238E27FC236}">
                    <a16:creationId xmlns:a16="http://schemas.microsoft.com/office/drawing/2014/main" id="{C6769C5F-5E41-4961-8A3A-6C99331311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24221">
                <a:off x="992" y="3620"/>
                <a:ext cx="276" cy="22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50" name="Rectangle 14">
                <a:extLst>
                  <a:ext uri="{FF2B5EF4-FFF2-40B4-BE49-F238E27FC236}">
                    <a16:creationId xmlns:a16="http://schemas.microsoft.com/office/drawing/2014/main" id="{3E05F020-D9C1-4388-9183-FE0FA9DE9F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24221">
                <a:off x="1392" y="3648"/>
                <a:ext cx="276" cy="14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246" name="Oval 15">
              <a:extLst>
                <a:ext uri="{FF2B5EF4-FFF2-40B4-BE49-F238E27FC236}">
                  <a16:creationId xmlns:a16="http://schemas.microsoft.com/office/drawing/2014/main" id="{81C4EB88-4ED1-49A5-A97D-09CC1F9FEB0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254991">
              <a:off x="963" y="2900"/>
              <a:ext cx="75" cy="85"/>
            </a:xfrm>
            <a:prstGeom prst="ellipse">
              <a:avLst/>
            </a:prstGeom>
            <a:solidFill>
              <a:srgbClr val="000066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47" name="Oval 16">
              <a:extLst>
                <a:ext uri="{FF2B5EF4-FFF2-40B4-BE49-F238E27FC236}">
                  <a16:creationId xmlns:a16="http://schemas.microsoft.com/office/drawing/2014/main" id="{CAFDE3A6-253A-4205-9958-4D754718F04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254991">
              <a:off x="928" y="3007"/>
              <a:ext cx="47" cy="47"/>
            </a:xfrm>
            <a:prstGeom prst="ellipse">
              <a:avLst/>
            </a:prstGeom>
            <a:solidFill>
              <a:srgbClr val="000066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2"/>
  <p:tag name="GENSWF_MOVIE_ONCLICK_URL" val="http://"/>
  <p:tag name="GENSWF_MOVIE_PRESENTATION_END_URL" val="http://"/>
  <p:tag name="INKNOELEADERBOARD" val="-191037470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19050" cap="flat" cmpd="sng" algn="ctr">
          <a:solidFill>
            <a:srgbClr val="99CCFF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990000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19050" cap="flat" cmpd="sng" algn="ctr">
          <a:solidFill>
            <a:srgbClr val="99CCFF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990000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</TotalTime>
  <Words>1561</Words>
  <Application>Microsoft Office PowerPoint</Application>
  <PresentationFormat>On-screen Show (4:3)</PresentationFormat>
  <Paragraphs>158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.VnTime</vt:lpstr>
      <vt:lpstr>Arial</vt:lpstr>
      <vt:lpstr>Symbol</vt:lpstr>
      <vt:lpstr>Times New Roman</vt:lpstr>
      <vt:lpstr>Wingdings 3</vt:lpstr>
      <vt:lpstr>Default Design</vt:lpstr>
      <vt:lpstr>PowerPoint Presentation</vt:lpstr>
      <vt:lpstr>PowerPoint Presentation</vt:lpstr>
      <vt:lpstr>PowerPoint Presentation</vt:lpstr>
      <vt:lpstr>II. TÍNH THỐNG NHẤT VỀ CHỦ ĐỀ CỦA VĂN BẢN</vt:lpstr>
      <vt:lpstr>II. TÍNH THỐNG NHẤT VỀ CHỦ ĐỀ CỦA VĂN BẢN</vt:lpstr>
      <vt:lpstr>II. TÍNH THỐNG NHẤT VỀ CHỦ ĐỀ CỦA VĂN BẢN</vt:lpstr>
      <vt:lpstr>II. TÍNH THỐNG NHẤT VỀ CHỦ ĐỀ CỦA VĂN BẢN</vt:lpstr>
      <vt:lpstr>II. TÍNH THỐNG NHẤT VỀ CHỦ ĐỀ CỦA VĂN BẢN</vt:lpstr>
      <vt:lpstr>II. TÍNH THỐNG NHẤT VỀ CHỦ ĐỀ CỦA VĂN BẢN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1 Tinh thong nhat ve chu de cua van ban</dc:title>
  <dc:creator>TTA</dc:creator>
  <cp:lastModifiedBy>phamthanhnga2021@hotmail.com</cp:lastModifiedBy>
  <cp:revision>174</cp:revision>
  <dcterms:created xsi:type="dcterms:W3CDTF">2009-08-14T08:43:48Z</dcterms:created>
  <dcterms:modified xsi:type="dcterms:W3CDTF">2021-09-14T00:32:49Z</dcterms:modified>
</cp:coreProperties>
</file>