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452" r:id="rId2"/>
    <p:sldId id="453" r:id="rId3"/>
    <p:sldId id="431" r:id="rId4"/>
    <p:sldId id="433" r:id="rId5"/>
    <p:sldId id="434" r:id="rId6"/>
    <p:sldId id="448" r:id="rId7"/>
    <p:sldId id="435" r:id="rId8"/>
    <p:sldId id="440" r:id="rId9"/>
    <p:sldId id="447" r:id="rId10"/>
    <p:sldId id="439" r:id="rId11"/>
    <p:sldId id="436" r:id="rId12"/>
    <p:sldId id="443" r:id="rId13"/>
    <p:sldId id="451" r:id="rId14"/>
    <p:sldId id="449" r:id="rId15"/>
    <p:sldId id="450" r:id="rId16"/>
    <p:sldId id="438" r:id="rId17"/>
    <p:sldId id="444" r:id="rId18"/>
    <p:sldId id="266" r:id="rId19"/>
    <p:sldId id="257" r:id="rId20"/>
    <p:sldId id="256" r:id="rId21"/>
    <p:sldId id="258" r:id="rId22"/>
    <p:sldId id="259" r:id="rId23"/>
    <p:sldId id="260" r:id="rId24"/>
    <p:sldId id="261" r:id="rId25"/>
    <p:sldId id="262" r:id="rId26"/>
    <p:sldId id="263" r:id="rId27"/>
    <p:sldId id="264" r:id="rId28"/>
    <p:sldId id="265" r:id="rId29"/>
    <p:sldId id="430" r:id="rId30"/>
    <p:sldId id="441" r:id="rId31"/>
    <p:sldId id="44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7B95"/>
    <a:srgbClr val="0000FF"/>
    <a:srgbClr val="99FF99"/>
    <a:srgbClr val="99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4T15:38:39.660" idx="1">
    <p:pos x="10" y="10"/>
    <p:text>Câu 2: Cụm CN1-VN1 là cụm lớn, hai cụm C2-V2 và C3-V3  là phụ ngữ cho động từ trung tâm “quên”.</p:text>
    <p:extLst>
      <p:ext uri="{C676402C-5697-4E1C-873F-D02D1690AC5C}">
        <p15:threadingInfo xmlns:p15="http://schemas.microsoft.com/office/powerpoint/2012/main" timeZoneBias="-420"/>
      </p:ext>
    </p:extLst>
  </p:cm>
  <p:cm authorId="1" dt="2020-07-04T15:43:38.358" idx="2">
    <p:pos x="10" y="106"/>
    <p:text>Câu 7: Không bao chứa, các vế có mối quan hệ không bao hàm.</p:text>
    <p:extLst>
      <p:ext uri="{C676402C-5697-4E1C-873F-D02D1690AC5C}">
        <p15:threadingInfo xmlns:p15="http://schemas.microsoft.com/office/powerpoint/2012/main" timeZoneBias="-420">
          <p15:parentCm authorId="1"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0260-EE97-4D37-952A-6890D054E102}" type="datetimeFigureOut">
              <a:rPr lang="en-SG" smtClean="0"/>
              <a:t>21/11/2021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B1D58-9E00-4EA0-BE40-E5F3EDE04F04}" type="slidenum">
              <a:rPr lang="en-SG" smtClean="0"/>
              <a:t>‹#›</a:t>
            </a:fld>
            <a:endParaRPr lang="en-SG"/>
          </a:p>
        </p:txBody>
      </p:sp>
    </p:spTree>
    <p:extLst>
      <p:ext uri="{BB962C8B-B14F-4D97-AF65-F5344CB8AC3E}">
        <p14:creationId xmlns:p14="http://schemas.microsoft.com/office/powerpoint/2010/main" val="54688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a:t>
            </a:fld>
            <a:endParaRPr lang="en-SG"/>
          </a:p>
        </p:txBody>
      </p:sp>
    </p:spTree>
    <p:extLst>
      <p:ext uri="{BB962C8B-B14F-4D97-AF65-F5344CB8AC3E}">
        <p14:creationId xmlns:p14="http://schemas.microsoft.com/office/powerpoint/2010/main" val="1093818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10</a:t>
            </a:fld>
            <a:endParaRPr lang="en-SG"/>
          </a:p>
        </p:txBody>
      </p:sp>
    </p:spTree>
    <p:extLst>
      <p:ext uri="{BB962C8B-B14F-4D97-AF65-F5344CB8AC3E}">
        <p14:creationId xmlns:p14="http://schemas.microsoft.com/office/powerpoint/2010/main" val="311325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11</a:t>
            </a:fld>
            <a:endParaRPr lang="en-SG"/>
          </a:p>
        </p:txBody>
      </p:sp>
    </p:spTree>
    <p:extLst>
      <p:ext uri="{BB962C8B-B14F-4D97-AF65-F5344CB8AC3E}">
        <p14:creationId xmlns:p14="http://schemas.microsoft.com/office/powerpoint/2010/main" val="23721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12</a:t>
            </a:fld>
            <a:endParaRPr lang="en-SG"/>
          </a:p>
        </p:txBody>
      </p:sp>
    </p:spTree>
    <p:extLst>
      <p:ext uri="{BB962C8B-B14F-4D97-AF65-F5344CB8AC3E}">
        <p14:creationId xmlns:p14="http://schemas.microsoft.com/office/powerpoint/2010/main" val="361527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13</a:t>
            </a:fld>
            <a:endParaRPr lang="en-SG"/>
          </a:p>
        </p:txBody>
      </p:sp>
    </p:spTree>
    <p:extLst>
      <p:ext uri="{BB962C8B-B14F-4D97-AF65-F5344CB8AC3E}">
        <p14:creationId xmlns:p14="http://schemas.microsoft.com/office/powerpoint/2010/main" val="240372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14</a:t>
            </a:fld>
            <a:endParaRPr lang="en-SG"/>
          </a:p>
        </p:txBody>
      </p:sp>
    </p:spTree>
    <p:extLst>
      <p:ext uri="{BB962C8B-B14F-4D97-AF65-F5344CB8AC3E}">
        <p14:creationId xmlns:p14="http://schemas.microsoft.com/office/powerpoint/2010/main" val="353001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15</a:t>
            </a:fld>
            <a:endParaRPr lang="en-SG"/>
          </a:p>
        </p:txBody>
      </p:sp>
    </p:spTree>
    <p:extLst>
      <p:ext uri="{BB962C8B-B14F-4D97-AF65-F5344CB8AC3E}">
        <p14:creationId xmlns:p14="http://schemas.microsoft.com/office/powerpoint/2010/main" val="240216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16</a:t>
            </a:fld>
            <a:endParaRPr lang="en-SG"/>
          </a:p>
        </p:txBody>
      </p:sp>
    </p:spTree>
    <p:extLst>
      <p:ext uri="{BB962C8B-B14F-4D97-AF65-F5344CB8AC3E}">
        <p14:creationId xmlns:p14="http://schemas.microsoft.com/office/powerpoint/2010/main" val="3377630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17</a:t>
            </a:fld>
            <a:endParaRPr lang="en-SG"/>
          </a:p>
        </p:txBody>
      </p:sp>
    </p:spTree>
    <p:extLst>
      <p:ext uri="{BB962C8B-B14F-4D97-AF65-F5344CB8AC3E}">
        <p14:creationId xmlns:p14="http://schemas.microsoft.com/office/powerpoint/2010/main" val="1291345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18</a:t>
            </a:fld>
            <a:endParaRPr lang="en-SG"/>
          </a:p>
        </p:txBody>
      </p:sp>
    </p:spTree>
    <p:extLst>
      <p:ext uri="{BB962C8B-B14F-4D97-AF65-F5344CB8AC3E}">
        <p14:creationId xmlns:p14="http://schemas.microsoft.com/office/powerpoint/2010/main" val="3479010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19</a:t>
            </a:fld>
            <a:endParaRPr lang="en-SG"/>
          </a:p>
        </p:txBody>
      </p:sp>
    </p:spTree>
    <p:extLst>
      <p:ext uri="{BB962C8B-B14F-4D97-AF65-F5344CB8AC3E}">
        <p14:creationId xmlns:p14="http://schemas.microsoft.com/office/powerpoint/2010/main" val="83876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a:t>
            </a:fld>
            <a:endParaRPr lang="en-SG"/>
          </a:p>
        </p:txBody>
      </p:sp>
    </p:spTree>
    <p:extLst>
      <p:ext uri="{BB962C8B-B14F-4D97-AF65-F5344CB8AC3E}">
        <p14:creationId xmlns:p14="http://schemas.microsoft.com/office/powerpoint/2010/main" val="2584980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20</a:t>
            </a:fld>
            <a:endParaRPr lang="en-SG"/>
          </a:p>
        </p:txBody>
      </p:sp>
    </p:spTree>
    <p:extLst>
      <p:ext uri="{BB962C8B-B14F-4D97-AF65-F5344CB8AC3E}">
        <p14:creationId xmlns:p14="http://schemas.microsoft.com/office/powerpoint/2010/main" val="3619385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21</a:t>
            </a:fld>
            <a:endParaRPr lang="en-SG"/>
          </a:p>
        </p:txBody>
      </p:sp>
    </p:spTree>
    <p:extLst>
      <p:ext uri="{BB962C8B-B14F-4D97-AF65-F5344CB8AC3E}">
        <p14:creationId xmlns:p14="http://schemas.microsoft.com/office/powerpoint/2010/main" val="1430799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22</a:t>
            </a:fld>
            <a:endParaRPr lang="en-SG"/>
          </a:p>
        </p:txBody>
      </p:sp>
    </p:spTree>
    <p:extLst>
      <p:ext uri="{BB962C8B-B14F-4D97-AF65-F5344CB8AC3E}">
        <p14:creationId xmlns:p14="http://schemas.microsoft.com/office/powerpoint/2010/main" val="2980868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23</a:t>
            </a:fld>
            <a:endParaRPr lang="en-SG"/>
          </a:p>
        </p:txBody>
      </p:sp>
    </p:spTree>
    <p:extLst>
      <p:ext uri="{BB962C8B-B14F-4D97-AF65-F5344CB8AC3E}">
        <p14:creationId xmlns:p14="http://schemas.microsoft.com/office/powerpoint/2010/main" val="35870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24</a:t>
            </a:fld>
            <a:endParaRPr lang="en-SG"/>
          </a:p>
        </p:txBody>
      </p:sp>
    </p:spTree>
    <p:extLst>
      <p:ext uri="{BB962C8B-B14F-4D97-AF65-F5344CB8AC3E}">
        <p14:creationId xmlns:p14="http://schemas.microsoft.com/office/powerpoint/2010/main" val="421320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25</a:t>
            </a:fld>
            <a:endParaRPr lang="en-SG"/>
          </a:p>
        </p:txBody>
      </p:sp>
    </p:spTree>
    <p:extLst>
      <p:ext uri="{BB962C8B-B14F-4D97-AF65-F5344CB8AC3E}">
        <p14:creationId xmlns:p14="http://schemas.microsoft.com/office/powerpoint/2010/main" val="847979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26</a:t>
            </a:fld>
            <a:endParaRPr lang="en-SG"/>
          </a:p>
        </p:txBody>
      </p:sp>
    </p:spTree>
    <p:extLst>
      <p:ext uri="{BB962C8B-B14F-4D97-AF65-F5344CB8AC3E}">
        <p14:creationId xmlns:p14="http://schemas.microsoft.com/office/powerpoint/2010/main" val="1581647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27</a:t>
            </a:fld>
            <a:endParaRPr lang="en-SG"/>
          </a:p>
        </p:txBody>
      </p:sp>
    </p:spTree>
    <p:extLst>
      <p:ext uri="{BB962C8B-B14F-4D97-AF65-F5344CB8AC3E}">
        <p14:creationId xmlns:p14="http://schemas.microsoft.com/office/powerpoint/2010/main" val="2397710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28</a:t>
            </a:fld>
            <a:endParaRPr lang="en-SG"/>
          </a:p>
        </p:txBody>
      </p:sp>
    </p:spTree>
    <p:extLst>
      <p:ext uri="{BB962C8B-B14F-4D97-AF65-F5344CB8AC3E}">
        <p14:creationId xmlns:p14="http://schemas.microsoft.com/office/powerpoint/2010/main" val="324974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29</a:t>
            </a:fld>
            <a:endParaRPr lang="en-SG"/>
          </a:p>
        </p:txBody>
      </p:sp>
    </p:spTree>
    <p:extLst>
      <p:ext uri="{BB962C8B-B14F-4D97-AF65-F5344CB8AC3E}">
        <p14:creationId xmlns:p14="http://schemas.microsoft.com/office/powerpoint/2010/main" val="208974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a:t>
            </a:fld>
            <a:endParaRPr lang="en-SG"/>
          </a:p>
        </p:txBody>
      </p:sp>
    </p:spTree>
    <p:extLst>
      <p:ext uri="{BB962C8B-B14F-4D97-AF65-F5344CB8AC3E}">
        <p14:creationId xmlns:p14="http://schemas.microsoft.com/office/powerpoint/2010/main" val="417522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30</a:t>
            </a:fld>
            <a:endParaRPr lang="en-SG"/>
          </a:p>
        </p:txBody>
      </p:sp>
    </p:spTree>
    <p:extLst>
      <p:ext uri="{BB962C8B-B14F-4D97-AF65-F5344CB8AC3E}">
        <p14:creationId xmlns:p14="http://schemas.microsoft.com/office/powerpoint/2010/main" val="4268161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en-SG"/>
          </a:p>
        </p:txBody>
      </p:sp>
      <p:sp>
        <p:nvSpPr>
          <p:cNvPr id="4" name="Slide Number Placeholder 3"/>
          <p:cNvSpPr>
            <a:spLocks noGrp="1"/>
          </p:cNvSpPr>
          <p:nvPr>
            <p:ph type="sldNum" sz="quarter" idx="5"/>
          </p:nvPr>
        </p:nvSpPr>
        <p:spPr/>
        <p:txBody>
          <a:bodyPr/>
          <a:lstStyle/>
          <a:p>
            <a:fld id="{D31B1D58-9E00-4EA0-BE40-E5F3EDE04F04}" type="slidenum">
              <a:rPr lang="en-SG" smtClean="0"/>
              <a:t>31</a:t>
            </a:fld>
            <a:endParaRPr lang="en-SG"/>
          </a:p>
        </p:txBody>
      </p:sp>
    </p:spTree>
    <p:extLst>
      <p:ext uri="{BB962C8B-B14F-4D97-AF65-F5344CB8AC3E}">
        <p14:creationId xmlns:p14="http://schemas.microsoft.com/office/powerpoint/2010/main" val="184578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4</a:t>
            </a:fld>
            <a:endParaRPr lang="en-SG"/>
          </a:p>
        </p:txBody>
      </p:sp>
    </p:spTree>
    <p:extLst>
      <p:ext uri="{BB962C8B-B14F-4D97-AF65-F5344CB8AC3E}">
        <p14:creationId xmlns:p14="http://schemas.microsoft.com/office/powerpoint/2010/main" val="2977105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5</a:t>
            </a:fld>
            <a:endParaRPr lang="en-SG"/>
          </a:p>
        </p:txBody>
      </p:sp>
    </p:spTree>
    <p:extLst>
      <p:ext uri="{BB962C8B-B14F-4D97-AF65-F5344CB8AC3E}">
        <p14:creationId xmlns:p14="http://schemas.microsoft.com/office/powerpoint/2010/main" val="283959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6</a:t>
            </a:fld>
            <a:endParaRPr lang="en-SG"/>
          </a:p>
        </p:txBody>
      </p:sp>
    </p:spTree>
    <p:extLst>
      <p:ext uri="{BB962C8B-B14F-4D97-AF65-F5344CB8AC3E}">
        <p14:creationId xmlns:p14="http://schemas.microsoft.com/office/powerpoint/2010/main" val="80136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7</a:t>
            </a:fld>
            <a:endParaRPr lang="en-SG"/>
          </a:p>
        </p:txBody>
      </p:sp>
    </p:spTree>
    <p:extLst>
      <p:ext uri="{BB962C8B-B14F-4D97-AF65-F5344CB8AC3E}">
        <p14:creationId xmlns:p14="http://schemas.microsoft.com/office/powerpoint/2010/main" val="279728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8</a:t>
            </a:fld>
            <a:endParaRPr lang="en-SG"/>
          </a:p>
        </p:txBody>
      </p:sp>
    </p:spTree>
    <p:extLst>
      <p:ext uri="{BB962C8B-B14F-4D97-AF65-F5344CB8AC3E}">
        <p14:creationId xmlns:p14="http://schemas.microsoft.com/office/powerpoint/2010/main" val="390447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31B1D58-9E00-4EA0-BE40-E5F3EDE04F04}" type="slidenum">
              <a:rPr lang="en-SG" smtClean="0"/>
              <a:t>9</a:t>
            </a:fld>
            <a:endParaRPr lang="en-SG"/>
          </a:p>
        </p:txBody>
      </p:sp>
    </p:spTree>
    <p:extLst>
      <p:ext uri="{BB962C8B-B14F-4D97-AF65-F5344CB8AC3E}">
        <p14:creationId xmlns:p14="http://schemas.microsoft.com/office/powerpoint/2010/main" val="196205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82109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88793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81685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1C94C-8720-4F7C-97B2-FE0F6F7968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92805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1C94C-8720-4F7C-97B2-FE0F6F79682F}"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69062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1C94C-8720-4F7C-97B2-FE0F6F79682F}"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63171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1C94C-8720-4F7C-97B2-FE0F6F79682F}"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161942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1C94C-8720-4F7C-97B2-FE0F6F79682F}"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279017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1C94C-8720-4F7C-97B2-FE0F6F79682F}"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303605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56551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1C94C-8720-4F7C-97B2-FE0F6F79682F}"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6366D6-058E-46CB-B6D2-81105A2C222F}" type="slidenum">
              <a:rPr lang="en-US" smtClean="0"/>
              <a:t>‹#›</a:t>
            </a:fld>
            <a:endParaRPr lang="en-US"/>
          </a:p>
        </p:txBody>
      </p:sp>
    </p:spTree>
    <p:extLst>
      <p:ext uri="{BB962C8B-B14F-4D97-AF65-F5344CB8AC3E}">
        <p14:creationId xmlns:p14="http://schemas.microsoft.com/office/powerpoint/2010/main" val="410706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1C94C-8720-4F7C-97B2-FE0F6F79682F}"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366D6-058E-46CB-B6D2-81105A2C222F}" type="slidenum">
              <a:rPr lang="en-US" smtClean="0"/>
              <a:t>‹#›</a:t>
            </a:fld>
            <a:endParaRPr lang="en-US"/>
          </a:p>
        </p:txBody>
      </p:sp>
    </p:spTree>
    <p:extLst>
      <p:ext uri="{BB962C8B-B14F-4D97-AF65-F5344CB8AC3E}">
        <p14:creationId xmlns:p14="http://schemas.microsoft.com/office/powerpoint/2010/main" val="4105262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3.wdp"/><Relationship Id="rId18" Type="http://schemas.openxmlformats.org/officeDocument/2006/relationships/image" Target="../media/image26.png"/><Relationship Id="rId26" Type="http://schemas.openxmlformats.org/officeDocument/2006/relationships/slide" Target="slide19.xml"/><Relationship Id="rId3" Type="http://schemas.openxmlformats.org/officeDocument/2006/relationships/slideLayout" Target="../slideLayouts/slideLayout1.xml"/><Relationship Id="rId21"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23.png"/><Relationship Id="rId17" Type="http://schemas.microsoft.com/office/2007/relationships/hdphoto" Target="../media/hdphoto5.wdp"/><Relationship Id="rId25"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5.png"/><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29.png"/><Relationship Id="rId5" Type="http://schemas.openxmlformats.org/officeDocument/2006/relationships/image" Target="../media/image18.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32.png"/><Relationship Id="rId10" Type="http://schemas.openxmlformats.org/officeDocument/2006/relationships/image" Target="../media/image21.png"/><Relationship Id="rId19" Type="http://schemas.microsoft.com/office/2007/relationships/hdphoto" Target="../media/hdphoto6.wdp"/><Relationship Id="rId4" Type="http://schemas.openxmlformats.org/officeDocument/2006/relationships/notesSlide" Target="../notesSlides/notesSlide18.xml"/><Relationship Id="rId9" Type="http://schemas.microsoft.com/office/2007/relationships/hdphoto" Target="../media/hdphoto2.wdp"/><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3.jpg"/><Relationship Id="rId7" Type="http://schemas.microsoft.com/office/2007/relationships/hdphoto" Target="../media/hdphoto10.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26.png"/><Relationship Id="rId26" Type="http://schemas.openxmlformats.org/officeDocument/2006/relationships/image" Target="../media/image37.png"/><Relationship Id="rId39" Type="http://schemas.openxmlformats.org/officeDocument/2006/relationships/slide" Target="slide24.xml"/><Relationship Id="rId21" Type="http://schemas.microsoft.com/office/2007/relationships/hdphoto" Target="../media/hdphoto7.wdp"/><Relationship Id="rId34" Type="http://schemas.openxmlformats.org/officeDocument/2006/relationships/slide" Target="slide21.xml"/><Relationship Id="rId42" Type="http://schemas.openxmlformats.org/officeDocument/2006/relationships/image" Target="../media/image29.png"/><Relationship Id="rId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40.png"/><Relationship Id="rId41" Type="http://schemas.openxmlformats.org/officeDocument/2006/relationships/slide" Target="slide28.xml"/><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slide" Target="slide26.xml"/><Relationship Id="rId40" Type="http://schemas.openxmlformats.org/officeDocument/2006/relationships/slide" Target="slide27.xml"/><Relationship Id="rId5" Type="http://schemas.openxmlformats.org/officeDocument/2006/relationships/image" Target="../media/image18.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39.png"/><Relationship Id="rId36" Type="http://schemas.openxmlformats.org/officeDocument/2006/relationships/slide" Target="slide22.xml"/><Relationship Id="rId10" Type="http://schemas.openxmlformats.org/officeDocument/2006/relationships/image" Target="../media/image21.png"/><Relationship Id="rId19" Type="http://schemas.microsoft.com/office/2007/relationships/hdphoto" Target="../media/hdphoto6.wdp"/><Relationship Id="rId31" Type="http://schemas.openxmlformats.org/officeDocument/2006/relationships/image" Target="../media/image42.png"/><Relationship Id="rId4" Type="http://schemas.openxmlformats.org/officeDocument/2006/relationships/notesSlide" Target="../notesSlides/notesSlide20.xml"/><Relationship Id="rId9" Type="http://schemas.microsoft.com/office/2007/relationships/hdphoto" Target="../media/hdphoto2.wdp"/><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slide" Target="slide25.xml"/><Relationship Id="rId43" Type="http://schemas.openxmlformats.org/officeDocument/2006/relationships/image" Target="../media/image32.png"/><Relationship Id="rId8" Type="http://schemas.openxmlformats.org/officeDocument/2006/relationships/image" Target="../media/image20.png"/><Relationship Id="rId3" Type="http://schemas.openxmlformats.org/officeDocument/2006/relationships/slideLayout" Target="../slideLayouts/slideLayout1.xml"/><Relationship Id="rId12" Type="http://schemas.openxmlformats.org/officeDocument/2006/relationships/image" Target="../media/image23.png"/><Relationship Id="rId17" Type="http://schemas.microsoft.com/office/2007/relationships/hdphoto" Target="../media/hdphoto5.wdp"/><Relationship Id="rId25" Type="http://schemas.microsoft.com/office/2007/relationships/hdphoto" Target="../media/hdphoto10.wdp"/><Relationship Id="rId33" Type="http://schemas.openxmlformats.org/officeDocument/2006/relationships/image" Target="../media/image44.png"/><Relationship Id="rId38"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0.xml"/><Relationship Id="rId5" Type="http://schemas.microsoft.com/office/2007/relationships/hdphoto" Target="../media/hdphoto11.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9.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2" name="Rectangle 1">
            <a:extLst>
              <a:ext uri="{FF2B5EF4-FFF2-40B4-BE49-F238E27FC236}">
                <a16:creationId xmlns:a16="http://schemas.microsoft.com/office/drawing/2014/main" id="{21FDEAC9-7B42-46B5-A830-A7FFA9B1EE36}"/>
              </a:ext>
            </a:extLst>
          </p:cNvPr>
          <p:cNvSpPr/>
          <p:nvPr/>
        </p:nvSpPr>
        <p:spPr>
          <a:xfrm>
            <a:off x="1727655" y="293682"/>
            <a:ext cx="8736687" cy="1015663"/>
          </a:xfrm>
          <a:prstGeom prst="rect">
            <a:avLst/>
          </a:prstGeom>
        </p:spPr>
        <p:txBody>
          <a:bodyPr wrap="none">
            <a:spAutoFit/>
          </a:bodyPr>
          <a:lstStyle/>
          <a:p>
            <a:r>
              <a:rPr lang="en-SG" sz="6000" b="1" dirty="0">
                <a:solidFill>
                  <a:srgbClr val="FF0000"/>
                </a:solidFill>
                <a:latin typeface="#9Slide03 Arima Madurai Black" panose="00000A00000000000000" pitchFamily="2" charset="0"/>
                <a:cs typeface="#9Slide03 Arima Madurai Black" panose="00000A00000000000000" pitchFamily="2" charset="0"/>
              </a:rPr>
              <a:t>T</a:t>
            </a:r>
            <a:r>
              <a:rPr lang="vi-VN" sz="6000" b="1" dirty="0">
                <a:solidFill>
                  <a:srgbClr val="FF0000"/>
                </a:solidFill>
                <a:latin typeface="#9Slide03 Arima Madurai Black" panose="00000A00000000000000" pitchFamily="2" charset="0"/>
                <a:cs typeface="#9Slide03 Arima Madurai Black" panose="00000A00000000000000" pitchFamily="2" charset="0"/>
              </a:rPr>
              <a:t>rò chơi: Ai tài lắp ghép?</a:t>
            </a:r>
            <a:endParaRPr lang="vi-VN" sz="60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组合 59">
            <a:extLst>
              <a:ext uri="{FF2B5EF4-FFF2-40B4-BE49-F238E27FC236}">
                <a16:creationId xmlns:a16="http://schemas.microsoft.com/office/drawing/2014/main" id="{E85F2745-3BF8-4A1B-A469-8A29B97E3ED6}"/>
              </a:ext>
            </a:extLst>
          </p:cNvPr>
          <p:cNvGrpSpPr/>
          <p:nvPr/>
        </p:nvGrpSpPr>
        <p:grpSpPr>
          <a:xfrm>
            <a:off x="381570" y="1605701"/>
            <a:ext cx="3530030" cy="4717484"/>
            <a:chOff x="304800" y="673100"/>
            <a:chExt cx="4000500" cy="4000500"/>
          </a:xfrm>
          <a:effectLst>
            <a:outerShdw blurRad="317500" dist="190500" dir="8100000" algn="tr" rotWithShape="0">
              <a:prstClr val="black">
                <a:alpha val="50000"/>
              </a:prstClr>
            </a:outerShdw>
          </a:effectLst>
        </p:grpSpPr>
        <p:sp>
          <p:nvSpPr>
            <p:cNvPr id="15" name="同心圆 15">
              <a:extLst>
                <a:ext uri="{FF2B5EF4-FFF2-40B4-BE49-F238E27FC236}">
                  <a16:creationId xmlns:a16="http://schemas.microsoft.com/office/drawing/2014/main" id="{FD0ADFF5-8A92-47C9-BC71-5A88BB5C99AC}"/>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椭圆 63">
              <a:extLst>
                <a:ext uri="{FF2B5EF4-FFF2-40B4-BE49-F238E27FC236}">
                  <a16:creationId xmlns:a16="http://schemas.microsoft.com/office/drawing/2014/main" id="{0E6CAA42-98BB-40D6-A63D-29B3D3310B66}"/>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7" name="组合 59">
            <a:extLst>
              <a:ext uri="{FF2B5EF4-FFF2-40B4-BE49-F238E27FC236}">
                <a16:creationId xmlns:a16="http://schemas.microsoft.com/office/drawing/2014/main" id="{C48F069A-9A79-4C9B-A40B-74C2C6335734}"/>
              </a:ext>
            </a:extLst>
          </p:cNvPr>
          <p:cNvGrpSpPr/>
          <p:nvPr/>
        </p:nvGrpSpPr>
        <p:grpSpPr>
          <a:xfrm>
            <a:off x="4407471" y="1605700"/>
            <a:ext cx="3530030" cy="4717484"/>
            <a:chOff x="304800" y="673100"/>
            <a:chExt cx="4000500" cy="4000500"/>
          </a:xfrm>
          <a:effectLst>
            <a:outerShdw blurRad="317500" dist="190500" dir="8100000" algn="tr" rotWithShape="0">
              <a:prstClr val="black">
                <a:alpha val="50000"/>
              </a:prstClr>
            </a:outerShdw>
          </a:effectLst>
        </p:grpSpPr>
        <p:sp>
          <p:nvSpPr>
            <p:cNvPr id="18" name="同心圆 15">
              <a:extLst>
                <a:ext uri="{FF2B5EF4-FFF2-40B4-BE49-F238E27FC236}">
                  <a16:creationId xmlns:a16="http://schemas.microsoft.com/office/drawing/2014/main" id="{AB3CCB45-0A17-49A5-B32C-119850348A4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椭圆 63">
              <a:extLst>
                <a:ext uri="{FF2B5EF4-FFF2-40B4-BE49-F238E27FC236}">
                  <a16:creationId xmlns:a16="http://schemas.microsoft.com/office/drawing/2014/main" id="{0AF8C594-89E0-4343-AE2C-C79C079095DC}"/>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0" name="组合 59">
            <a:extLst>
              <a:ext uri="{FF2B5EF4-FFF2-40B4-BE49-F238E27FC236}">
                <a16:creationId xmlns:a16="http://schemas.microsoft.com/office/drawing/2014/main" id="{14150520-E475-4B6D-A889-2F55BAFD14D6}"/>
              </a:ext>
            </a:extLst>
          </p:cNvPr>
          <p:cNvGrpSpPr/>
          <p:nvPr/>
        </p:nvGrpSpPr>
        <p:grpSpPr>
          <a:xfrm>
            <a:off x="8433372" y="1605698"/>
            <a:ext cx="3530030" cy="4717484"/>
            <a:chOff x="304800" y="673100"/>
            <a:chExt cx="4000500" cy="4000500"/>
          </a:xfrm>
          <a:effectLst>
            <a:outerShdw blurRad="317500" dist="190500" dir="8100000" algn="tr" rotWithShape="0">
              <a:prstClr val="black">
                <a:alpha val="50000"/>
              </a:prstClr>
            </a:outerShdw>
          </a:effectLst>
        </p:grpSpPr>
        <p:sp>
          <p:nvSpPr>
            <p:cNvPr id="21" name="同心圆 15">
              <a:extLst>
                <a:ext uri="{FF2B5EF4-FFF2-40B4-BE49-F238E27FC236}">
                  <a16:creationId xmlns:a16="http://schemas.microsoft.com/office/drawing/2014/main" id="{723AAABF-089E-464E-9DD6-A44B42D62FA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椭圆 63">
              <a:extLst>
                <a:ext uri="{FF2B5EF4-FFF2-40B4-BE49-F238E27FC236}">
                  <a16:creationId xmlns:a16="http://schemas.microsoft.com/office/drawing/2014/main" id="{7333A26B-C37D-4C07-A6AB-34E125B0C108}"/>
                </a:ext>
              </a:extLst>
            </p:cNvPr>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3" name="Rectangle 22">
            <a:extLst>
              <a:ext uri="{FF2B5EF4-FFF2-40B4-BE49-F238E27FC236}">
                <a16:creationId xmlns:a16="http://schemas.microsoft.com/office/drawing/2014/main" id="{BBDA34D9-7B5F-4BB7-8BFB-71B288AFFAB6}"/>
              </a:ext>
            </a:extLst>
          </p:cNvPr>
          <p:cNvSpPr/>
          <p:nvPr/>
        </p:nvSpPr>
        <p:spPr>
          <a:xfrm>
            <a:off x="631059" y="2249901"/>
            <a:ext cx="3047998" cy="3970318"/>
          </a:xfrm>
          <a:prstGeom prst="rect">
            <a:avLst/>
          </a:prstGeom>
        </p:spPr>
        <p:txBody>
          <a:bodyPr wrap="square">
            <a:spAutoFit/>
          </a:bodyPr>
          <a:lstStyle/>
          <a:p>
            <a:pPr algn="ctr"/>
            <a:r>
              <a:rPr lang="en-SG" sz="3600" dirty="0">
                <a:solidFill>
                  <a:srgbClr val="1A0DAB"/>
                </a:solidFill>
                <a:latin typeface="Times New Roman" panose="02020603050405020304" pitchFamily="18" charset="0"/>
                <a:cs typeface="Times New Roman" panose="02020603050405020304" pitchFamily="18" charset="0"/>
              </a:rPr>
              <a:t>Chia </a:t>
            </a:r>
            <a:r>
              <a:rPr lang="en-SG" sz="3600" dirty="0" err="1">
                <a:solidFill>
                  <a:srgbClr val="1A0DAB"/>
                </a:solidFill>
                <a:latin typeface="Times New Roman" panose="02020603050405020304" pitchFamily="18" charset="0"/>
                <a:cs typeface="Times New Roman" panose="02020603050405020304" pitchFamily="18" charset="0"/>
              </a:rPr>
              <a:t>lớp</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thành</a:t>
            </a:r>
            <a:r>
              <a:rPr lang="en-SG" sz="3600" dirty="0">
                <a:solidFill>
                  <a:srgbClr val="1A0DAB"/>
                </a:solidFill>
                <a:latin typeface="Times New Roman" panose="02020603050405020304" pitchFamily="18" charset="0"/>
                <a:cs typeface="Times New Roman" panose="02020603050405020304" pitchFamily="18" charset="0"/>
              </a:rPr>
              <a:t> 2 </a:t>
            </a:r>
            <a:r>
              <a:rPr lang="en-SG" sz="3600" dirty="0" err="1">
                <a:solidFill>
                  <a:srgbClr val="1A0DAB"/>
                </a:solidFill>
                <a:latin typeface="Times New Roman" panose="02020603050405020304" pitchFamily="18" charset="0"/>
                <a:cs typeface="Times New Roman" panose="02020603050405020304" pitchFamily="18" charset="0"/>
              </a:rPr>
              <a:t>nhóm</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ch</a:t>
            </a:r>
            <a:r>
              <a:rPr lang="vi-VN" sz="3600" dirty="0">
                <a:solidFill>
                  <a:srgbClr val="1A0DAB"/>
                </a:solidFill>
                <a:latin typeface="Times New Roman" panose="02020603050405020304" pitchFamily="18" charset="0"/>
                <a:cs typeface="Times New Roman" panose="02020603050405020304" pitchFamily="18" charset="0"/>
              </a:rPr>
              <a:t>ơ</a:t>
            </a:r>
            <a:r>
              <a:rPr lang="en-SG" sz="3600" dirty="0" err="1">
                <a:solidFill>
                  <a:srgbClr val="1A0DAB"/>
                </a:solidFill>
                <a:latin typeface="Times New Roman" panose="02020603050405020304" pitchFamily="18" charset="0"/>
                <a:cs typeface="Times New Roman" panose="02020603050405020304" pitchFamily="18" charset="0"/>
              </a:rPr>
              <a:t>i</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nhóm</a:t>
            </a:r>
            <a:r>
              <a:rPr lang="en-SG" sz="3600" dirty="0">
                <a:solidFill>
                  <a:srgbClr val="1A0DAB"/>
                </a:solidFill>
                <a:latin typeface="Times New Roman" panose="02020603050405020304" pitchFamily="18" charset="0"/>
                <a:cs typeface="Times New Roman" panose="02020603050405020304" pitchFamily="18" charset="0"/>
              </a:rPr>
              <a:t> 1 </a:t>
            </a:r>
            <a:r>
              <a:rPr lang="en-SG" sz="3600" dirty="0" err="1">
                <a:solidFill>
                  <a:srgbClr val="1A0DAB"/>
                </a:solidFill>
                <a:latin typeface="Times New Roman" panose="02020603050405020304" pitchFamily="18" charset="0"/>
                <a:cs typeface="Times New Roman" panose="02020603050405020304" pitchFamily="18" charset="0"/>
              </a:rPr>
              <a:t>nói</a:t>
            </a:r>
            <a:r>
              <a:rPr lang="en-SG" sz="3600" dirty="0">
                <a:solidFill>
                  <a:srgbClr val="1A0DAB"/>
                </a:solidFill>
                <a:latin typeface="Times New Roman" panose="02020603050405020304" pitchFamily="18" charset="0"/>
                <a:cs typeface="Times New Roman" panose="02020603050405020304" pitchFamily="18" charset="0"/>
              </a:rPr>
              <a:t> 1 </a:t>
            </a:r>
            <a:r>
              <a:rPr lang="en-SG" sz="3600" dirty="0" err="1">
                <a:solidFill>
                  <a:srgbClr val="1A0DAB"/>
                </a:solidFill>
                <a:latin typeface="Times New Roman" panose="02020603050405020304" pitchFamily="18" charset="0"/>
                <a:cs typeface="Times New Roman" panose="02020603050405020304" pitchFamily="18" charset="0"/>
              </a:rPr>
              <a:t>vế</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nhóm</a:t>
            </a:r>
            <a:r>
              <a:rPr lang="en-SG" sz="3600" dirty="0">
                <a:solidFill>
                  <a:srgbClr val="1A0DAB"/>
                </a:solidFill>
                <a:latin typeface="Times New Roman" panose="02020603050405020304" pitchFamily="18" charset="0"/>
                <a:cs typeface="Times New Roman" panose="02020603050405020304" pitchFamily="18" charset="0"/>
              </a:rPr>
              <a:t> 2 </a:t>
            </a:r>
            <a:r>
              <a:rPr lang="en-SG" sz="3600" dirty="0" err="1">
                <a:solidFill>
                  <a:srgbClr val="1A0DAB"/>
                </a:solidFill>
                <a:latin typeface="Times New Roman" panose="02020603050405020304" pitchFamily="18" charset="0"/>
                <a:cs typeface="Times New Roman" panose="02020603050405020304" pitchFamily="18" charset="0"/>
              </a:rPr>
              <a:t>nói</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vế</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tiếp</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cho</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phù</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hợp</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rồi</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đổi</a:t>
            </a:r>
            <a:r>
              <a:rPr lang="en-SG" sz="3600" dirty="0">
                <a:solidFill>
                  <a:srgbClr val="1A0DAB"/>
                </a:solidFill>
                <a:latin typeface="Times New Roman" panose="02020603050405020304" pitchFamily="18" charset="0"/>
                <a:cs typeface="Times New Roman" panose="02020603050405020304" pitchFamily="18" charset="0"/>
              </a:rPr>
              <a:t> l</a:t>
            </a:r>
            <a:r>
              <a:rPr lang="vi-VN" sz="3600" dirty="0">
                <a:solidFill>
                  <a:srgbClr val="1A0DAB"/>
                </a:solidFill>
                <a:latin typeface="Times New Roman" panose="02020603050405020304" pitchFamily="18" charset="0"/>
                <a:cs typeface="Times New Roman" panose="02020603050405020304" pitchFamily="18" charset="0"/>
              </a:rPr>
              <a:t>ư</a:t>
            </a:r>
            <a:r>
              <a:rPr lang="en-SG" sz="3600" dirty="0" err="1">
                <a:solidFill>
                  <a:srgbClr val="1A0DAB"/>
                </a:solidFill>
                <a:latin typeface="Times New Roman" panose="02020603050405020304" pitchFamily="18" charset="0"/>
                <a:cs typeface="Times New Roman" panose="02020603050405020304" pitchFamily="18" charset="0"/>
              </a:rPr>
              <a:t>ợt</a:t>
            </a:r>
            <a:r>
              <a:rPr lang="en-SG" sz="3600" dirty="0">
                <a:solidFill>
                  <a:srgbClr val="1A0DAB"/>
                </a:solidFill>
                <a:latin typeface="Times New Roman" panose="02020603050405020304" pitchFamily="18" charset="0"/>
                <a:cs typeface="Times New Roman" panose="02020603050405020304" pitchFamily="18" charset="0"/>
              </a:rPr>
              <a:t>. </a:t>
            </a:r>
            <a:endParaRPr lang="vi-VN" sz="3600" dirty="0">
              <a:solidFill>
                <a:srgbClr val="1A0DAB"/>
              </a:solidFill>
              <a:latin typeface="+mj-lt"/>
            </a:endParaRPr>
          </a:p>
        </p:txBody>
      </p:sp>
      <p:sp>
        <p:nvSpPr>
          <p:cNvPr id="24" name="Rectangle 23">
            <a:extLst>
              <a:ext uri="{FF2B5EF4-FFF2-40B4-BE49-F238E27FC236}">
                <a16:creationId xmlns:a16="http://schemas.microsoft.com/office/drawing/2014/main" id="{255A742E-DC10-4592-BF9C-8B5B1E0AC2DB}"/>
              </a:ext>
            </a:extLst>
          </p:cNvPr>
          <p:cNvSpPr/>
          <p:nvPr/>
        </p:nvSpPr>
        <p:spPr>
          <a:xfrm>
            <a:off x="4579916" y="2434218"/>
            <a:ext cx="3255563" cy="3416320"/>
          </a:xfrm>
          <a:prstGeom prst="rect">
            <a:avLst/>
          </a:prstGeom>
        </p:spPr>
        <p:txBody>
          <a:bodyPr wrap="square">
            <a:spAutoFit/>
          </a:bodyPr>
          <a:lstStyle/>
          <a:p>
            <a:pPr algn="ctr"/>
            <a:r>
              <a:rPr lang="vi-VN" sz="3600" dirty="0">
                <a:solidFill>
                  <a:srgbClr val="1A0DAB"/>
                </a:solidFill>
                <a:latin typeface="+mj-lt"/>
              </a:rPr>
              <a:t>Ai nói sai hoặc dừng lại thì thua cuộc.</a:t>
            </a:r>
            <a:r>
              <a:rPr lang="en-SG" sz="3600" dirty="0">
                <a:solidFill>
                  <a:srgbClr val="1A0DAB"/>
                </a:solidFill>
                <a:latin typeface="+mj-lt"/>
              </a:rPr>
              <a:t> </a:t>
            </a:r>
            <a:r>
              <a:rPr lang="en-SG" sz="3600" dirty="0" err="1">
                <a:solidFill>
                  <a:srgbClr val="1A0DAB"/>
                </a:solidFill>
                <a:latin typeface="Times New Roman" panose="02020603050405020304" pitchFamily="18" charset="0"/>
                <a:cs typeface="Times New Roman" panose="02020603050405020304" pitchFamily="18" charset="0"/>
              </a:rPr>
              <a:t>Trong</a:t>
            </a:r>
            <a:r>
              <a:rPr lang="en-SG" sz="3600" dirty="0">
                <a:solidFill>
                  <a:srgbClr val="1A0DAB"/>
                </a:solidFill>
                <a:latin typeface="Times New Roman" panose="02020603050405020304" pitchFamily="18" charset="0"/>
                <a:cs typeface="Times New Roman" panose="02020603050405020304" pitchFamily="18" charset="0"/>
              </a:rPr>
              <a:t> 5’ </a:t>
            </a:r>
            <a:r>
              <a:rPr lang="en-SG" sz="3600" dirty="0" err="1">
                <a:solidFill>
                  <a:srgbClr val="1A0DAB"/>
                </a:solidFill>
                <a:latin typeface="Times New Roman" panose="02020603050405020304" pitchFamily="18" charset="0"/>
                <a:cs typeface="Times New Roman" panose="02020603050405020304" pitchFamily="18" charset="0"/>
              </a:rPr>
              <a:t>nhóm</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nào</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nhiều</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câu</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đúng</a:t>
            </a:r>
            <a:r>
              <a:rPr lang="en-SG" sz="3600" dirty="0">
                <a:solidFill>
                  <a:srgbClr val="1A0DAB"/>
                </a:solidFill>
                <a:latin typeface="Times New Roman" panose="02020603050405020304" pitchFamily="18" charset="0"/>
                <a:cs typeface="Times New Roman" panose="02020603050405020304" pitchFamily="18" charset="0"/>
              </a:rPr>
              <a:t> h</a:t>
            </a:r>
            <a:r>
              <a:rPr lang="vi-VN" sz="3600" dirty="0">
                <a:solidFill>
                  <a:srgbClr val="1A0DAB"/>
                </a:solidFill>
                <a:latin typeface="Times New Roman" panose="02020603050405020304" pitchFamily="18" charset="0"/>
                <a:cs typeface="Times New Roman" panose="02020603050405020304" pitchFamily="18" charset="0"/>
              </a:rPr>
              <a:t>ơ</a:t>
            </a:r>
            <a:r>
              <a:rPr lang="en-SG" sz="3600" dirty="0">
                <a:solidFill>
                  <a:srgbClr val="1A0DAB"/>
                </a:solidFill>
                <a:latin typeface="Times New Roman" panose="02020603050405020304" pitchFamily="18" charset="0"/>
                <a:cs typeface="Times New Roman" panose="02020603050405020304" pitchFamily="18" charset="0"/>
              </a:rPr>
              <a:t>n </a:t>
            </a:r>
          </a:p>
          <a:p>
            <a:pPr algn="ctr"/>
            <a:r>
              <a:rPr lang="en-SG" sz="3600" dirty="0" err="1">
                <a:solidFill>
                  <a:srgbClr val="1A0DAB"/>
                </a:solidFill>
                <a:latin typeface="Times New Roman" panose="02020603050405020304" pitchFamily="18" charset="0"/>
                <a:cs typeface="Times New Roman" panose="02020603050405020304" pitchFamily="18" charset="0"/>
              </a:rPr>
              <a:t>sẽ</a:t>
            </a:r>
            <a:r>
              <a:rPr lang="en-SG" sz="3600" dirty="0">
                <a:solidFill>
                  <a:srgbClr val="1A0DAB"/>
                </a:solidFill>
                <a:latin typeface="Times New Roman" panose="02020603050405020304" pitchFamily="18" charset="0"/>
                <a:cs typeface="Times New Roman" panose="02020603050405020304" pitchFamily="18" charset="0"/>
              </a:rPr>
              <a:t> </a:t>
            </a:r>
            <a:r>
              <a:rPr lang="en-SG" sz="3600" dirty="0" err="1">
                <a:solidFill>
                  <a:srgbClr val="1A0DAB"/>
                </a:solidFill>
                <a:latin typeface="Times New Roman" panose="02020603050405020304" pitchFamily="18" charset="0"/>
                <a:cs typeface="Times New Roman" panose="02020603050405020304" pitchFamily="18" charset="0"/>
              </a:rPr>
              <a:t>thắng</a:t>
            </a:r>
            <a:endParaRPr lang="vi-VN" sz="3600" dirty="0">
              <a:solidFill>
                <a:srgbClr val="1A0DAB"/>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38E8DB44-610E-4231-A4E2-F5D81A25BAE8}"/>
              </a:ext>
            </a:extLst>
          </p:cNvPr>
          <p:cNvSpPr/>
          <p:nvPr/>
        </p:nvSpPr>
        <p:spPr>
          <a:xfrm>
            <a:off x="8685388" y="2615999"/>
            <a:ext cx="3047998" cy="2862322"/>
          </a:xfrm>
          <a:prstGeom prst="rect">
            <a:avLst/>
          </a:prstGeom>
        </p:spPr>
        <p:txBody>
          <a:bodyPr wrap="square">
            <a:spAutoFit/>
          </a:bodyPr>
          <a:lstStyle/>
          <a:p>
            <a:pPr algn="ctr"/>
            <a:r>
              <a:rPr lang="vi-VN" sz="3600" b="1" u="sng" dirty="0">
                <a:solidFill>
                  <a:srgbClr val="000000"/>
                </a:solidFill>
                <a:latin typeface="+mj-lt"/>
              </a:rPr>
              <a:t>Ví dụ mẫu:</a:t>
            </a:r>
            <a:endParaRPr lang="vi-VN" sz="3600" dirty="0">
              <a:solidFill>
                <a:srgbClr val="000000"/>
              </a:solidFill>
              <a:latin typeface="+mj-lt"/>
            </a:endParaRPr>
          </a:p>
          <a:p>
            <a:pPr algn="ctr"/>
            <a:r>
              <a:rPr lang="vi-VN" sz="3600" dirty="0">
                <a:solidFill>
                  <a:srgbClr val="000000"/>
                </a:solidFill>
                <a:latin typeface="+mj-lt"/>
              </a:rPr>
              <a:t>Em đi học về, con chó chạy sà vào lòng em....</a:t>
            </a:r>
            <a:endParaRPr lang="vi-VN" sz="3600" b="0" i="0" dirty="0">
              <a:solidFill>
                <a:srgbClr val="000000"/>
              </a:solidFill>
              <a:effectLst/>
              <a:latin typeface="+mj-lt"/>
            </a:endParaRPr>
          </a:p>
        </p:txBody>
      </p:sp>
    </p:spTree>
    <p:extLst>
      <p:ext uri="{BB962C8B-B14F-4D97-AF65-F5344CB8AC3E}">
        <p14:creationId xmlns:p14="http://schemas.microsoft.com/office/powerpoint/2010/main" val="11236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BFC6F43C-6A43-448E-933A-8C8B348055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44900"/>
            <a:ext cx="3386181" cy="3213100"/>
          </a:xfrm>
          <a:prstGeom prst="rect">
            <a:avLst/>
          </a:prstGeom>
        </p:spPr>
      </p:pic>
      <p:sp>
        <p:nvSpPr>
          <p:cNvPr id="2" name="Rectangle 1">
            <a:extLst>
              <a:ext uri="{FF2B5EF4-FFF2-40B4-BE49-F238E27FC236}">
                <a16:creationId xmlns:a16="http://schemas.microsoft.com/office/drawing/2014/main" id="{16C44FB1-C552-43F8-865C-B17C16EBFB03}"/>
              </a:ext>
            </a:extLst>
          </p:cNvPr>
          <p:cNvSpPr/>
          <p:nvPr/>
        </p:nvSpPr>
        <p:spPr>
          <a:xfrm>
            <a:off x="571500" y="413941"/>
            <a:ext cx="11112500" cy="1077218"/>
          </a:xfrm>
          <a:prstGeom prst="rect">
            <a:avLst/>
          </a:prstGeom>
        </p:spPr>
        <p:txBody>
          <a:bodyPr wrap="square">
            <a:spAutoFit/>
          </a:bodyPr>
          <a:lstStyle/>
          <a:p>
            <a:pPr algn="ctr"/>
            <a:r>
              <a:rPr lang="vi-VN" sz="3200" b="1" dirty="0">
                <a:solidFill>
                  <a:srgbClr val="FF0000"/>
                </a:solidFill>
                <a:latin typeface="+mj-lt"/>
              </a:rPr>
              <a:t>Tìm câu ghép trong đoạn trích dưới đây. Cho biết trong mỗi câu ghép các vế câu được nối với nhau bằng những cách nào?</a:t>
            </a:r>
            <a:endParaRPr lang="vi-VN" sz="3200" dirty="0">
              <a:solidFill>
                <a:srgbClr val="FF0000"/>
              </a:solidFill>
              <a:latin typeface="+mj-lt"/>
            </a:endParaRPr>
          </a:p>
        </p:txBody>
      </p:sp>
      <p:sp>
        <p:nvSpPr>
          <p:cNvPr id="6" name="Rectangle 5">
            <a:extLst>
              <a:ext uri="{FF2B5EF4-FFF2-40B4-BE49-F238E27FC236}">
                <a16:creationId xmlns:a16="http://schemas.microsoft.com/office/drawing/2014/main" id="{A241164F-59D7-4119-8358-0A4965B5893A}"/>
              </a:ext>
            </a:extLst>
          </p:cNvPr>
          <p:cNvSpPr/>
          <p:nvPr/>
        </p:nvSpPr>
        <p:spPr>
          <a:xfrm>
            <a:off x="571500" y="2036426"/>
            <a:ext cx="10883900" cy="3539430"/>
          </a:xfrm>
          <a:prstGeom prst="rect">
            <a:avLst/>
          </a:prstGeom>
        </p:spPr>
        <p:txBody>
          <a:bodyPr wrap="square">
            <a:spAutoFit/>
          </a:bodyPr>
          <a:lstStyle/>
          <a:p>
            <a:pPr algn="just"/>
            <a:r>
              <a:rPr lang="en-US" sz="3200" dirty="0">
                <a:solidFill>
                  <a:srgbClr val="000000"/>
                </a:solidFill>
                <a:latin typeface="+mj-lt"/>
              </a:rPr>
              <a:t>	</a:t>
            </a:r>
            <a:r>
              <a:rPr lang="vi-VN" sz="3200" dirty="0">
                <a:solidFill>
                  <a:srgbClr val="000000"/>
                </a:solidFill>
                <a:latin typeface="+mj-lt"/>
              </a:rPr>
              <a:t>– Dần buông chị ra, đi con! Dần ngoan lắm nhỉ! U van Dần, u lạy Dần! Dần hãy để cho chị đi với u, đừng giữ chị nữa. Chị con có đi, u mới có tiền nộp sưu, thầy Dần mới được về với Dần chứ! Sáng ngày người ta đánh trói thầy Dần như thế, Dần có thương không. Nếu Dần không buông chị ra, chốc nữa ông lí vào đây, ông ấy trói nốt cả u, trói nốt cả Dần nữa đấy.</a:t>
            </a:r>
          </a:p>
          <a:p>
            <a:pPr algn="r"/>
            <a:r>
              <a:rPr lang="vi-VN" sz="3200" dirty="0">
                <a:solidFill>
                  <a:srgbClr val="000000"/>
                </a:solidFill>
                <a:latin typeface="+mj-lt"/>
              </a:rPr>
              <a:t>(Ngô Tất Tố, Tắt đèn)</a:t>
            </a:r>
          </a:p>
        </p:txBody>
      </p:sp>
    </p:spTree>
    <p:extLst>
      <p:ext uri="{BB962C8B-B14F-4D97-AF65-F5344CB8AC3E}">
        <p14:creationId xmlns:p14="http://schemas.microsoft.com/office/powerpoint/2010/main" val="10038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4" name="矩形 1">
            <a:extLst>
              <a:ext uri="{FF2B5EF4-FFF2-40B4-BE49-F238E27FC236}">
                <a16:creationId xmlns:a16="http://schemas.microsoft.com/office/drawing/2014/main" id="{DDDF5AAF-95B9-4B5C-BECE-DC315B9B1FC9}"/>
              </a:ext>
            </a:extLst>
          </p:cNvPr>
          <p:cNvSpPr/>
          <p:nvPr/>
        </p:nvSpPr>
        <p:spPr>
          <a:xfrm>
            <a:off x="0" y="0"/>
            <a:ext cx="12192000" cy="4114800"/>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文本框 3">
            <a:extLst>
              <a:ext uri="{FF2B5EF4-FFF2-40B4-BE49-F238E27FC236}">
                <a16:creationId xmlns:a16="http://schemas.microsoft.com/office/drawing/2014/main" id="{0A961120-AB22-4213-8C1B-E39CD9C23BDF}"/>
              </a:ext>
            </a:extLst>
          </p:cNvPr>
          <p:cNvSpPr txBox="1"/>
          <p:nvPr/>
        </p:nvSpPr>
        <p:spPr>
          <a:xfrm>
            <a:off x="4171860" y="412055"/>
            <a:ext cx="3848277" cy="923330"/>
          </a:xfrm>
          <a:prstGeom prst="rect">
            <a:avLst/>
          </a:prstGeom>
          <a:noFill/>
        </p:spPr>
        <p:txBody>
          <a:bodyPr wrap="square" rtlCol="0">
            <a:spAutoFit/>
          </a:bodyPr>
          <a:lstStyle/>
          <a:p>
            <a:pPr algn="ctr"/>
            <a:r>
              <a:rPr lang="en-US" altLang="zh-CN" sz="5400" dirty="0">
                <a:solidFill>
                  <a:schemeClr val="bg1"/>
                </a:solidFill>
                <a:latin typeface="#9Slide03 Arima Madurai Black" panose="00000A00000000000000" pitchFamily="2" charset="0"/>
                <a:cs typeface="#9Slide03 Arima Madurai Black" panose="00000A00000000000000" pitchFamily="2" charset="0"/>
              </a:rPr>
              <a:t>CÂU GHÉP</a:t>
            </a:r>
            <a:endParaRPr lang="zh-CN" altLang="en-US" sz="5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矩形 7">
            <a:extLst>
              <a:ext uri="{FF2B5EF4-FFF2-40B4-BE49-F238E27FC236}">
                <a16:creationId xmlns:a16="http://schemas.microsoft.com/office/drawing/2014/main" id="{B7D9E7C2-39B2-4BCC-83F3-CE40C303A6C2}"/>
              </a:ext>
            </a:extLst>
          </p:cNvPr>
          <p:cNvSpPr/>
          <p:nvPr/>
        </p:nvSpPr>
        <p:spPr>
          <a:xfrm>
            <a:off x="383408" y="1790700"/>
            <a:ext cx="2626492"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0000"/>
                </a:solidFill>
                <a:latin typeface="+mj-lt"/>
              </a:rPr>
              <a:t>U van Dần</a:t>
            </a:r>
            <a:r>
              <a:rPr lang="vi-VN" sz="3600" dirty="0">
                <a:solidFill>
                  <a:srgbClr val="FF0000"/>
                </a:solidFill>
                <a:latin typeface="+mj-lt"/>
              </a:rPr>
              <a:t>, </a:t>
            </a:r>
            <a:r>
              <a:rPr lang="vi-VN" sz="3600" dirty="0">
                <a:solidFill>
                  <a:srgbClr val="000000"/>
                </a:solidFill>
                <a:latin typeface="+mj-lt"/>
              </a:rPr>
              <a:t>u lạy Dần!</a:t>
            </a:r>
            <a:endParaRPr lang="zh-CN" altLang="en-US" sz="3600" dirty="0">
              <a:solidFill>
                <a:schemeClr val="tx1"/>
              </a:solidFill>
              <a:latin typeface="+mj-lt"/>
            </a:endParaRPr>
          </a:p>
        </p:txBody>
      </p:sp>
      <p:sp>
        <p:nvSpPr>
          <p:cNvPr id="13" name="矩形 8">
            <a:extLst>
              <a:ext uri="{FF2B5EF4-FFF2-40B4-BE49-F238E27FC236}">
                <a16:creationId xmlns:a16="http://schemas.microsoft.com/office/drawing/2014/main" id="{DD25DCF7-4368-48AC-9634-E5F31CF5EBEA}"/>
              </a:ext>
            </a:extLst>
          </p:cNvPr>
          <p:cNvSpPr/>
          <p:nvPr/>
        </p:nvSpPr>
        <p:spPr>
          <a:xfrm>
            <a:off x="3304685" y="1790700"/>
            <a:ext cx="2612070"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0000"/>
                </a:solidFill>
                <a:latin typeface="+mj-lt"/>
              </a:rPr>
              <a:t>Chị con có đi</a:t>
            </a:r>
            <a:r>
              <a:rPr lang="vi-VN" sz="3600" dirty="0">
                <a:solidFill>
                  <a:srgbClr val="FF0000"/>
                </a:solidFill>
                <a:latin typeface="+mj-lt"/>
              </a:rPr>
              <a:t>,</a:t>
            </a:r>
            <a:r>
              <a:rPr lang="vi-VN" sz="3600" dirty="0">
                <a:solidFill>
                  <a:srgbClr val="000000"/>
                </a:solidFill>
                <a:latin typeface="+mj-lt"/>
              </a:rPr>
              <a:t> u mới có tiền nộp sưu</a:t>
            </a:r>
            <a:r>
              <a:rPr lang="vi-VN" sz="3600" dirty="0">
                <a:solidFill>
                  <a:srgbClr val="FF0000"/>
                </a:solidFill>
                <a:latin typeface="+mj-lt"/>
              </a:rPr>
              <a:t>,</a:t>
            </a:r>
            <a:r>
              <a:rPr lang="vi-VN" sz="3600" dirty="0">
                <a:solidFill>
                  <a:srgbClr val="000000"/>
                </a:solidFill>
                <a:latin typeface="+mj-lt"/>
              </a:rPr>
              <a:t> thầy Dần mới được về với Dần chứ!</a:t>
            </a:r>
            <a:endParaRPr lang="zh-CN" altLang="en-US" sz="3600" dirty="0">
              <a:solidFill>
                <a:schemeClr val="tx1"/>
              </a:solidFill>
              <a:latin typeface="+mj-lt"/>
            </a:endParaRPr>
          </a:p>
        </p:txBody>
      </p:sp>
      <p:sp>
        <p:nvSpPr>
          <p:cNvPr id="14" name="矩形 9">
            <a:extLst>
              <a:ext uri="{FF2B5EF4-FFF2-40B4-BE49-F238E27FC236}">
                <a16:creationId xmlns:a16="http://schemas.microsoft.com/office/drawing/2014/main" id="{FA2A4D25-A912-4634-99FB-ADCBE4497E6D}"/>
              </a:ext>
            </a:extLst>
          </p:cNvPr>
          <p:cNvSpPr/>
          <p:nvPr/>
        </p:nvSpPr>
        <p:spPr>
          <a:xfrm>
            <a:off x="6274628" y="1790700"/>
            <a:ext cx="2612070"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000000"/>
                </a:solidFill>
                <a:latin typeface="+mj-lt"/>
              </a:rPr>
              <a:t>Sáng ngày người ta đánh trói thầy Dần như thế</a:t>
            </a:r>
            <a:r>
              <a:rPr lang="vi-VN" sz="3600" dirty="0">
                <a:solidFill>
                  <a:srgbClr val="FF0000"/>
                </a:solidFill>
                <a:latin typeface="+mj-lt"/>
              </a:rPr>
              <a:t>,</a:t>
            </a:r>
            <a:r>
              <a:rPr lang="vi-VN" sz="3600" dirty="0">
                <a:solidFill>
                  <a:srgbClr val="000000"/>
                </a:solidFill>
                <a:latin typeface="+mj-lt"/>
              </a:rPr>
              <a:t> Dần có thương không.</a:t>
            </a:r>
            <a:endParaRPr lang="zh-CN" altLang="en-US" sz="3600" dirty="0">
              <a:solidFill>
                <a:schemeClr val="tx1"/>
              </a:solidFill>
              <a:latin typeface="+mj-lt"/>
            </a:endParaRPr>
          </a:p>
        </p:txBody>
      </p:sp>
      <p:sp>
        <p:nvSpPr>
          <p:cNvPr id="19" name="矩形 14">
            <a:extLst>
              <a:ext uri="{FF2B5EF4-FFF2-40B4-BE49-F238E27FC236}">
                <a16:creationId xmlns:a16="http://schemas.microsoft.com/office/drawing/2014/main" id="{65E414B9-F601-4436-B866-A6375ACB2F2A}"/>
              </a:ext>
            </a:extLst>
          </p:cNvPr>
          <p:cNvSpPr/>
          <p:nvPr/>
        </p:nvSpPr>
        <p:spPr>
          <a:xfrm>
            <a:off x="9211514" y="1790700"/>
            <a:ext cx="2612070" cy="455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600" dirty="0">
                <a:solidFill>
                  <a:srgbClr val="FF0000"/>
                </a:solidFill>
                <a:latin typeface="+mj-lt"/>
              </a:rPr>
              <a:t>Nếu</a:t>
            </a:r>
            <a:r>
              <a:rPr lang="vi-VN" sz="3600" dirty="0">
                <a:solidFill>
                  <a:srgbClr val="000000"/>
                </a:solidFill>
                <a:latin typeface="+mj-lt"/>
              </a:rPr>
              <a:t> Dần không buông chị ra</a:t>
            </a:r>
            <a:r>
              <a:rPr lang="vi-VN" sz="3600" dirty="0">
                <a:solidFill>
                  <a:srgbClr val="FF0000"/>
                </a:solidFill>
                <a:latin typeface="+mj-lt"/>
              </a:rPr>
              <a:t>,</a:t>
            </a:r>
            <a:r>
              <a:rPr lang="vi-VN" sz="3600" dirty="0">
                <a:solidFill>
                  <a:srgbClr val="000000"/>
                </a:solidFill>
                <a:latin typeface="+mj-lt"/>
              </a:rPr>
              <a:t> chốc nữa ông lí vào đây</a:t>
            </a:r>
            <a:r>
              <a:rPr lang="vi-VN" sz="3600" dirty="0">
                <a:solidFill>
                  <a:srgbClr val="FF0000"/>
                </a:solidFill>
                <a:latin typeface="+mj-lt"/>
              </a:rPr>
              <a:t>,</a:t>
            </a:r>
            <a:r>
              <a:rPr lang="vi-VN" sz="3600" dirty="0">
                <a:solidFill>
                  <a:srgbClr val="000000"/>
                </a:solidFill>
                <a:latin typeface="+mj-lt"/>
              </a:rPr>
              <a:t> ông ấy trói nốt cả u, trói nốt cả Dần nữa đấy.</a:t>
            </a:r>
          </a:p>
        </p:txBody>
      </p:sp>
    </p:spTree>
    <p:extLst>
      <p:ext uri="{BB962C8B-B14F-4D97-AF65-F5344CB8AC3E}">
        <p14:creationId xmlns:p14="http://schemas.microsoft.com/office/powerpoint/2010/main" val="30885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5039591" y="2151727"/>
            <a:ext cx="5600700" cy="2554545"/>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80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II. </a:t>
            </a:r>
            <a:r>
              <a:rPr lang="en-US" altLang="zh-CN" sz="80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Cách</a:t>
            </a:r>
            <a:r>
              <a:rPr lang="en-US" altLang="zh-CN" sz="80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80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nối</a:t>
            </a:r>
            <a:r>
              <a:rPr lang="en-US" altLang="zh-CN" sz="80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80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các</a:t>
            </a:r>
            <a:r>
              <a:rPr lang="en-US" altLang="zh-CN" sz="80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80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vế</a:t>
            </a:r>
            <a:r>
              <a:rPr lang="en-US" altLang="zh-CN" sz="80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80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câu</a:t>
            </a:r>
            <a:endParaRPr lang="zh-CN" altLang="en-US" sz="8000" dirty="0">
              <a:latin typeface="#9Slide03 Arima Madurai" panose="00000500000000000000" pitchFamily="2" charset="0"/>
              <a:ea typeface="微软雅黑" pitchFamily="34" charset="-122"/>
              <a:cs typeface="#9Slide03 Arima Madurai" panose="00000500000000000000" pitchFamily="2" charset="0"/>
            </a:endParaRPr>
          </a:p>
        </p:txBody>
      </p:sp>
    </p:spTree>
    <p:extLst>
      <p:ext uri="{BB962C8B-B14F-4D97-AF65-F5344CB8AC3E}">
        <p14:creationId xmlns:p14="http://schemas.microsoft.com/office/powerpoint/2010/main" val="40282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5" name="等腰三角形 1">
            <a:extLst>
              <a:ext uri="{FF2B5EF4-FFF2-40B4-BE49-F238E27FC236}">
                <a16:creationId xmlns:a16="http://schemas.microsoft.com/office/drawing/2014/main" id="{734C355E-18CD-4E63-896B-3193EA5EC41B}"/>
              </a:ext>
            </a:extLst>
          </p:cNvPr>
          <p:cNvSpPr/>
          <p:nvPr/>
        </p:nvSpPr>
        <p:spPr>
          <a:xfrm rot="3565964">
            <a:off x="582258" y="-501067"/>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等腰三角形 2">
            <a:extLst>
              <a:ext uri="{FF2B5EF4-FFF2-40B4-BE49-F238E27FC236}">
                <a16:creationId xmlns:a16="http://schemas.microsoft.com/office/drawing/2014/main" id="{0AA43A7D-7736-490C-A725-AB72D3BB776E}"/>
              </a:ext>
            </a:extLst>
          </p:cNvPr>
          <p:cNvSpPr/>
          <p:nvPr/>
        </p:nvSpPr>
        <p:spPr>
          <a:xfrm rot="3565964">
            <a:off x="1628511" y="-386104"/>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等腰三角形 1">
            <a:extLst>
              <a:ext uri="{FF2B5EF4-FFF2-40B4-BE49-F238E27FC236}">
                <a16:creationId xmlns:a16="http://schemas.microsoft.com/office/drawing/2014/main" id="{59DD04AE-000F-4EC0-B8FC-BFEDAF497965}"/>
              </a:ext>
            </a:extLst>
          </p:cNvPr>
          <p:cNvSpPr/>
          <p:nvPr/>
        </p:nvSpPr>
        <p:spPr>
          <a:xfrm rot="3565964">
            <a:off x="9835252" y="-488368"/>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等腰三角形 2">
            <a:extLst>
              <a:ext uri="{FF2B5EF4-FFF2-40B4-BE49-F238E27FC236}">
                <a16:creationId xmlns:a16="http://schemas.microsoft.com/office/drawing/2014/main" id="{F1E16899-2DA7-45F5-B20B-A4745B2BFC6D}"/>
              </a:ext>
            </a:extLst>
          </p:cNvPr>
          <p:cNvSpPr/>
          <p:nvPr/>
        </p:nvSpPr>
        <p:spPr>
          <a:xfrm rot="3565964">
            <a:off x="9137747" y="-373405"/>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4">
            <a:extLst>
              <a:ext uri="{FF2B5EF4-FFF2-40B4-BE49-F238E27FC236}">
                <a16:creationId xmlns:a16="http://schemas.microsoft.com/office/drawing/2014/main" id="{2733CF7E-1F1A-4B9A-8F6F-5404BF54AABD}"/>
              </a:ext>
            </a:extLst>
          </p:cNvPr>
          <p:cNvSpPr txBox="1"/>
          <p:nvPr/>
        </p:nvSpPr>
        <p:spPr>
          <a:xfrm>
            <a:off x="2728571" y="983565"/>
            <a:ext cx="6734855"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dirty="0">
                <a:solidFill>
                  <a:srgbClr val="F57B95"/>
                </a:solidFill>
                <a:latin typeface="#9Slide03 Arima Madurai Black" panose="00000A00000000000000" pitchFamily="2" charset="0"/>
                <a:ea typeface="微软雅黑" pitchFamily="34" charset="-122"/>
                <a:cs typeface="#9Slide03 Arima Madurai Black" panose="00000A00000000000000" pitchFamily="2" charset="0"/>
              </a:rPr>
              <a:t>THẢO LUẬN NHÓM</a:t>
            </a:r>
            <a:endParaRPr lang="zh-CN" altLang="en-US" sz="6000" dirty="0">
              <a:solidFill>
                <a:srgbClr val="F57B95"/>
              </a:solidFill>
              <a:latin typeface="#9Slide03 Arima Madurai Black" panose="00000A00000000000000" pitchFamily="2" charset="0"/>
              <a:ea typeface="微软雅黑" pitchFamily="34" charset="-122"/>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3F402C02-255F-4475-B3AC-762353866C8F}"/>
              </a:ext>
            </a:extLst>
          </p:cNvPr>
          <p:cNvSpPr/>
          <p:nvPr/>
        </p:nvSpPr>
        <p:spPr>
          <a:xfrm>
            <a:off x="622299" y="2732060"/>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Đọc</a:t>
            </a:r>
            <a:r>
              <a:rPr lang="en-US" sz="3800" dirty="0">
                <a:solidFill>
                  <a:schemeClr val="tx1"/>
                </a:solidFill>
                <a:latin typeface="Times New Roman" panose="02020603050405020304" pitchFamily="18" charset="0"/>
                <a:cs typeface="Times New Roman" panose="02020603050405020304" pitchFamily="18" charset="0"/>
              </a:rPr>
              <a:t> to </a:t>
            </a:r>
            <a:r>
              <a:rPr lang="en-US" sz="3800" dirty="0" err="1">
                <a:solidFill>
                  <a:schemeClr val="tx1"/>
                </a:solidFill>
                <a:latin typeface="Times New Roman" panose="02020603050405020304" pitchFamily="18" charset="0"/>
                <a:cs typeface="Times New Roman" panose="02020603050405020304" pitchFamily="18" charset="0"/>
              </a:rPr>
              <a:t>ngữ</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liệu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sau</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80F7FB-6392-4C92-90A4-F49D4972ACDB}"/>
              </a:ext>
            </a:extLst>
          </p:cNvPr>
          <p:cNvSpPr/>
          <p:nvPr/>
        </p:nvSpPr>
        <p:spPr>
          <a:xfrm>
            <a:off x="4544651"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Nối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câu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ghép</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với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cách</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nối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các</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vế</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câu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theo</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nhóm</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trong</a:t>
            </a:r>
            <a:r>
              <a:rPr lang="en-US" sz="3800" dirty="0">
                <a:solidFill>
                  <a:schemeClr val="tx1"/>
                </a:solidFill>
                <a:latin typeface="Times New Roman" panose="02020603050405020304" pitchFamily="18" charset="0"/>
                <a:cs typeface="Times New Roman" panose="02020603050405020304" pitchFamily="18" charset="0"/>
              </a:rPr>
              <a:t> 5’</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F52A1B9-D803-4845-8C8E-D811FD112738}"/>
              </a:ext>
            </a:extLst>
          </p:cNvPr>
          <p:cNvSpPr/>
          <p:nvPr/>
        </p:nvSpPr>
        <p:spPr>
          <a:xfrm>
            <a:off x="8396168"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Trình</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bày</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kết</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quả</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trong</a:t>
            </a:r>
            <a:r>
              <a:rPr lang="en-US" sz="3800" dirty="0">
                <a:solidFill>
                  <a:schemeClr val="tx1"/>
                </a:solidFill>
                <a:latin typeface="Times New Roman" panose="02020603050405020304" pitchFamily="18" charset="0"/>
                <a:cs typeface="Times New Roman" panose="02020603050405020304" pitchFamily="18" charset="0"/>
              </a:rPr>
              <a:t> 2’</a:t>
            </a:r>
            <a:endParaRPr lang="en-SG" sz="3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13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3"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3" name="Rectangle: Rounded Corners 2">
            <a:extLst>
              <a:ext uri="{FF2B5EF4-FFF2-40B4-BE49-F238E27FC236}">
                <a16:creationId xmlns:a16="http://schemas.microsoft.com/office/drawing/2014/main" id="{09C175F9-7E8F-47F2-B54A-90C41B08AA97}"/>
              </a:ext>
            </a:extLst>
          </p:cNvPr>
          <p:cNvSpPr/>
          <p:nvPr/>
        </p:nvSpPr>
        <p:spPr>
          <a:xfrm>
            <a:off x="7620000" y="997527"/>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5D393E1-812E-400B-97CF-7C678ABB36C6}"/>
              </a:ext>
            </a:extLst>
          </p:cNvPr>
          <p:cNvSpPr/>
          <p:nvPr/>
        </p:nvSpPr>
        <p:spPr>
          <a:xfrm>
            <a:off x="7620000" y="2438400"/>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CB4C3946-E9C8-4A74-8822-12D444AFACAA}"/>
              </a:ext>
            </a:extLst>
          </p:cNvPr>
          <p:cNvSpPr/>
          <p:nvPr/>
        </p:nvSpPr>
        <p:spPr>
          <a:xfrm>
            <a:off x="7620000" y="3837710"/>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1 </a:t>
            </a:r>
            <a:r>
              <a:rPr lang="en-US" sz="2800" b="1" dirty="0" err="1">
                <a:solidFill>
                  <a:srgbClr val="0000FF"/>
                </a:solidFill>
                <a:latin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hô</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ứng</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BC0CC70-E272-4E92-9BB0-64041B6B0F50}"/>
              </a:ext>
            </a:extLst>
          </p:cNvPr>
          <p:cNvSpPr/>
          <p:nvPr/>
        </p:nvSpPr>
        <p:spPr>
          <a:xfrm>
            <a:off x="7620000" y="5278583"/>
            <a:ext cx="4297216" cy="78970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dấu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câu</a:t>
            </a:r>
            <a:endParaRPr lang="en-SG" sz="2800" b="1" dirty="0">
              <a:solidFill>
                <a:srgbClr val="0000FF"/>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46A8608-DDE8-4BBA-AD6F-88AB06241B6D}"/>
              </a:ext>
            </a:extLst>
          </p:cNvPr>
          <p:cNvSpPr/>
          <p:nvPr/>
        </p:nvSpPr>
        <p:spPr>
          <a:xfrm>
            <a:off x="241300" y="296715"/>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00"/>
                </a:solidFill>
                <a:latin typeface="Times New Roman" panose="02020603050405020304" pitchFamily="18" charset="0"/>
                <a:cs typeface="Times New Roman" panose="02020603050405020304" pitchFamily="18" charset="0"/>
              </a:rPr>
              <a:t>Vì</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mưa</a:t>
            </a:r>
            <a:r>
              <a:rPr lang="en-US" sz="2800" b="1" dirty="0">
                <a:solidFill>
                  <a:srgbClr val="000000"/>
                </a:solidFill>
                <a:latin typeface="Times New Roman" panose="02020603050405020304" pitchFamily="18" charset="0"/>
                <a:cs typeface="Times New Roman" panose="02020603050405020304" pitchFamily="18" charset="0"/>
              </a:rPr>
              <a:t> to </a:t>
            </a:r>
            <a:r>
              <a:rPr lang="en-US" sz="2800" b="1" dirty="0" err="1">
                <a:solidFill>
                  <a:srgbClr val="000000"/>
                </a:solidFill>
                <a:latin typeface="Times New Roman" panose="02020603050405020304" pitchFamily="18" charset="0"/>
                <a:cs typeface="Times New Roman" panose="02020603050405020304" pitchFamily="18" charset="0"/>
              </a:rPr>
              <a:t>nên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đường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trơn</a:t>
            </a:r>
            <a:r>
              <a:rPr lang="en-US" sz="2800" b="1" dirty="0">
                <a:solidFill>
                  <a:srgbClr val="000066"/>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30C134B-9179-4E19-B2C0-388258A3FD1E}"/>
              </a:ext>
            </a:extLst>
          </p:cNvPr>
          <p:cNvSpPr/>
          <p:nvPr/>
        </p:nvSpPr>
        <p:spPr>
          <a:xfrm>
            <a:off x="241300" y="1587498"/>
            <a:ext cx="6362700" cy="123306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im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lặng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cúi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đầu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xuống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đất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lòng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thắt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lại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khóe</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mắt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tôi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đã</a:t>
            </a:r>
            <a:r>
              <a:rPr lang="en-US" altLang="en-US" sz="2800" b="1" dirty="0">
                <a:solidFill>
                  <a:srgbClr val="000000"/>
                </a:solidFill>
                <a:latin typeface="Times New Roman" panose="02020603050405020304" pitchFamily="18" charset="0"/>
                <a:cs typeface="Times New Roman" panose="02020603050405020304" pitchFamily="18" charset="0"/>
              </a:rPr>
              <a:t> cay </a:t>
            </a:r>
            <a:r>
              <a:rPr lang="en-US" altLang="en-US" sz="2800" b="1" dirty="0" err="1">
                <a:solidFill>
                  <a:srgbClr val="000000"/>
                </a:solidFill>
                <a:latin typeface="Times New Roman" panose="02020603050405020304" pitchFamily="18" charset="0"/>
                <a:cs typeface="Times New Roman" panose="02020603050405020304" pitchFamily="18" charset="0"/>
              </a:rPr>
              <a:t>cay</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VnArial Narrow" panose="020B7200000000000000" pitchFamily="34" charset="0"/>
            </a:endParaRPr>
          </a:p>
        </p:txBody>
      </p:sp>
      <p:sp>
        <p:nvSpPr>
          <p:cNvPr id="12" name="Rectangle: Rounded Corners 11">
            <a:extLst>
              <a:ext uri="{FF2B5EF4-FFF2-40B4-BE49-F238E27FC236}">
                <a16:creationId xmlns:a16="http://schemas.microsoft.com/office/drawing/2014/main" id="{1CD592A6-7671-44A1-8B9E-651A00FF1225}"/>
              </a:ext>
            </a:extLst>
          </p:cNvPr>
          <p:cNvSpPr/>
          <p:nvPr/>
        </p:nvSpPr>
        <p:spPr>
          <a:xfrm>
            <a:off x="241299" y="3109188"/>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lớn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ấy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đẹp</a:t>
            </a:r>
            <a:r>
              <a:rPr lang="en-US" sz="2800" b="1" dirty="0">
                <a:solidFill>
                  <a:schemeClr val="tx1"/>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EDC2FF4-3AB9-4922-BDED-DB5B4091A59D}"/>
              </a:ext>
            </a:extLst>
          </p:cNvPr>
          <p:cNvSpPr/>
          <p:nvPr/>
        </p:nvSpPr>
        <p:spPr>
          <a:xfrm>
            <a:off x="241299" y="4411519"/>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Na </a:t>
            </a:r>
            <a:r>
              <a:rPr lang="en-US" sz="2800" b="1" dirty="0" err="1">
                <a:solidFill>
                  <a:schemeClr val="tx1"/>
                </a:solidFill>
                <a:latin typeface="Times New Roman" panose="02020603050405020304" pitchFamily="18" charset="0"/>
                <a:cs typeface="Times New Roman" panose="02020603050405020304" pitchFamily="18" charset="0"/>
              </a:rPr>
              <a:t>ngoan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nên</a:t>
            </a:r>
            <a:r>
              <a:rPr lang="en-US" sz="2800" b="1" dirty="0">
                <a:solidFill>
                  <a:schemeClr val="tx1"/>
                </a:solidFill>
                <a:latin typeface="Times New Roman" panose="02020603050405020304" pitchFamily="18" charset="0"/>
                <a:cs typeface="Times New Roman" panose="02020603050405020304" pitchFamily="18" charset="0"/>
              </a:rPr>
              <a:t> đ</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err="1">
                <a:solidFill>
                  <a:schemeClr val="tx1"/>
                </a:solidFill>
                <a:latin typeface="Times New Roman" panose="02020603050405020304" pitchFamily="18" charset="0"/>
                <a:cs typeface="Times New Roman" panose="02020603050405020304" pitchFamily="18" charset="0"/>
              </a:rPr>
              <a:t>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mọi</a:t>
            </a:r>
            <a:r>
              <a:rPr lang="en-US" sz="2800" b="1" dirty="0">
                <a:solidFill>
                  <a:schemeClr val="tx1"/>
                </a:solidFill>
                <a:latin typeface="Times New Roman" panose="02020603050405020304" pitchFamily="18" charset="0"/>
                <a:cs typeface="Times New Roman" panose="02020603050405020304" pitchFamily="18" charset="0"/>
              </a:rPr>
              <a:t> ng</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err="1">
                <a:solidFill>
                  <a:schemeClr val="tx1"/>
                </a:solidFill>
                <a:latin typeface="Times New Roman" panose="02020603050405020304" pitchFamily="18" charset="0"/>
                <a:cs typeface="Times New Roman" panose="02020603050405020304" pitchFamily="18" charset="0"/>
              </a:rPr>
              <a:t>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quý</a:t>
            </a:r>
            <a:r>
              <a:rPr lang="en-US" sz="2800" b="1" dirty="0">
                <a:solidFill>
                  <a:schemeClr val="tx1"/>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7AD6296E-92AD-4D10-943A-0C36D587C651}"/>
              </a:ext>
            </a:extLst>
          </p:cNvPr>
          <p:cNvCxnSpPr>
            <a:cxnSpLocks/>
            <a:stCxn id="10" idx="3"/>
            <a:endCxn id="7" idx="1"/>
          </p:cNvCxnSpPr>
          <p:nvPr/>
        </p:nvCxnSpPr>
        <p:spPr>
          <a:xfrm>
            <a:off x="6604000" y="790861"/>
            <a:ext cx="1016000" cy="2042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A6D8442-491E-4416-B687-469FF3CE4D47}"/>
              </a:ext>
            </a:extLst>
          </p:cNvPr>
          <p:cNvCxnSpPr>
            <a:cxnSpLocks/>
            <a:stCxn id="11" idx="3"/>
            <a:endCxn id="9" idx="1"/>
          </p:cNvCxnSpPr>
          <p:nvPr/>
        </p:nvCxnSpPr>
        <p:spPr>
          <a:xfrm>
            <a:off x="6604000" y="2204030"/>
            <a:ext cx="1016000" cy="34694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CE5C95A-608F-4B20-9613-D19C3A6B0C64}"/>
              </a:ext>
            </a:extLst>
          </p:cNvPr>
          <p:cNvCxnSpPr>
            <a:cxnSpLocks/>
            <a:stCxn id="12" idx="3"/>
            <a:endCxn id="8" idx="1"/>
          </p:cNvCxnSpPr>
          <p:nvPr/>
        </p:nvCxnSpPr>
        <p:spPr>
          <a:xfrm>
            <a:off x="6603999" y="3603334"/>
            <a:ext cx="1016001" cy="6292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6AAC932-2221-4E70-811C-8AB1C4809976}"/>
              </a:ext>
            </a:extLst>
          </p:cNvPr>
          <p:cNvCxnSpPr>
            <a:cxnSpLocks/>
            <a:stCxn id="13" idx="3"/>
            <a:endCxn id="3" idx="1"/>
          </p:cNvCxnSpPr>
          <p:nvPr/>
        </p:nvCxnSpPr>
        <p:spPr>
          <a:xfrm flipV="1">
            <a:off x="6603999" y="1392381"/>
            <a:ext cx="1016001" cy="3513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B5284E69-B074-4B89-AFFF-005FA3602211}"/>
              </a:ext>
            </a:extLst>
          </p:cNvPr>
          <p:cNvSpPr/>
          <p:nvPr/>
        </p:nvSpPr>
        <p:spPr>
          <a:xfrm>
            <a:off x="241299" y="5673437"/>
            <a:ext cx="6362700" cy="98829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Anh </a:t>
            </a: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đ</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err="1">
                <a:solidFill>
                  <a:schemeClr val="tx1"/>
                </a:solidFill>
                <a:latin typeface="Times New Roman" panose="02020603050405020304" pitchFamily="18" charset="0"/>
                <a:cs typeface="Times New Roman" panose="02020603050405020304" pitchFamily="18" charset="0"/>
              </a:rPr>
              <a:t>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a:t>
            </a:r>
            <a:r>
              <a:rPr lang="en-US" sz="2800" b="1" dirty="0">
                <a:solidFill>
                  <a:schemeClr val="tx1"/>
                </a:solidFill>
                <a:latin typeface="Times New Roman" panose="02020603050405020304" pitchFamily="18" charset="0"/>
                <a:cs typeface="Times New Roman" panose="02020603050405020304" pitchFamily="18" charset="0"/>
              </a:rPr>
              <a:t> đ</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err="1">
                <a:solidFill>
                  <a:schemeClr val="tx1"/>
                </a:solidFill>
                <a:latin typeface="Times New Roman" panose="02020603050405020304" pitchFamily="18" charset="0"/>
                <a:cs typeface="Times New Roman" panose="02020603050405020304" pitchFamily="18" charset="0"/>
              </a:rPr>
              <a:t>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nọ</a:t>
            </a:r>
            <a:r>
              <a:rPr lang="en-US" sz="2800" b="1" dirty="0">
                <a:solidFill>
                  <a:schemeClr val="tx1"/>
                </a:solidFill>
                <a:latin typeface="Times New Roman" panose="02020603050405020304" pitchFamily="18" charset="0"/>
                <a:cs typeface="Times New Roman" panose="02020603050405020304" pitchFamily="18" charset="0"/>
              </a:rPr>
              <a:t>.</a:t>
            </a:r>
            <a:endParaRPr lang="en-SG" sz="2800" b="1"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FA1A5B75-72CE-4D08-BBE2-34665A5C6560}"/>
              </a:ext>
            </a:extLst>
          </p:cNvPr>
          <p:cNvCxnSpPr>
            <a:cxnSpLocks/>
            <a:stCxn id="44" idx="3"/>
            <a:endCxn id="8" idx="1"/>
          </p:cNvCxnSpPr>
          <p:nvPr/>
        </p:nvCxnSpPr>
        <p:spPr>
          <a:xfrm flipV="1">
            <a:off x="6603999" y="4232564"/>
            <a:ext cx="1016001" cy="1935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3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par>
                                <p:cTn id="43" presetID="14" presetClass="entr" presetSubtype="1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par>
                                <p:cTn id="46" presetID="14" presetClass="entr" presetSubtype="1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randombar(horizontal)">
                                      <p:cBhvr>
                                        <p:cTn id="4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A4E726C7-8A29-4C44-8CAB-BEA445847B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Picture 2" descr="Cover">
            <a:extLst>
              <a:ext uri="{FF2B5EF4-FFF2-40B4-BE49-F238E27FC236}">
                <a16:creationId xmlns:a16="http://schemas.microsoft.com/office/drawing/2014/main" id="{31146FAD-C91E-4F28-8E4F-CDF6FE922E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6286" y="2248735"/>
            <a:ext cx="2158086" cy="28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EFB42F4A-C059-461C-8E42-2330FDA88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5852" y="3159478"/>
            <a:ext cx="2482659" cy="20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C5CB4CBD-BBA4-4CA0-9A17-1263090F6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5852" y="4377492"/>
            <a:ext cx="2927602" cy="123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EB1ED274-3382-4DC0-BE5E-335B88527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9148" y="2283995"/>
            <a:ext cx="3261634" cy="355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742C2240-DA5A-477E-8A60-26961DFBB3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22" y="1881639"/>
            <a:ext cx="3021510" cy="242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FDDEB8A1-83ED-4852-903B-3B4EFCD446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16" y="2666356"/>
            <a:ext cx="3021511" cy="166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F579AF7B-E9F4-4DFC-B6FD-81C803565B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52" y="3528115"/>
            <a:ext cx="3337163" cy="81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3D8F7F39-1075-4D38-B6D1-852AC37A26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18" y="4059705"/>
            <a:ext cx="3250683" cy="103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5641520A-F1AD-4CC3-A923-6AFC8C0B69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8" y="4112201"/>
            <a:ext cx="3364955" cy="189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6F7A598-F22E-474B-BB71-3096B68EE7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9177" y="2248735"/>
            <a:ext cx="3549971" cy="335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EA2926A5-15A6-4890-AC3B-EC212A43E9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9652" y="832762"/>
            <a:ext cx="3900632" cy="220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3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矩形 1">
            <a:extLst>
              <a:ext uri="{FF2B5EF4-FFF2-40B4-BE49-F238E27FC236}">
                <a16:creationId xmlns:a16="http://schemas.microsoft.com/office/drawing/2014/main" id="{2E237C30-7596-4D87-AF23-D1DCE850A6AA}"/>
              </a:ext>
            </a:extLst>
          </p:cNvPr>
          <p:cNvSpPr/>
          <p:nvPr/>
        </p:nvSpPr>
        <p:spPr>
          <a:xfrm>
            <a:off x="478971" y="468086"/>
            <a:ext cx="11190515" cy="5932714"/>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grpSp>
        <p:nvGrpSpPr>
          <p:cNvPr id="6" name="组合 2">
            <a:extLst>
              <a:ext uri="{FF2B5EF4-FFF2-40B4-BE49-F238E27FC236}">
                <a16:creationId xmlns:a16="http://schemas.microsoft.com/office/drawing/2014/main" id="{1C1831C0-D3F6-429B-986F-9375A86EA501}"/>
              </a:ext>
            </a:extLst>
          </p:cNvPr>
          <p:cNvGrpSpPr/>
          <p:nvPr/>
        </p:nvGrpSpPr>
        <p:grpSpPr>
          <a:xfrm>
            <a:off x="1455199" y="1603772"/>
            <a:ext cx="9376087" cy="523220"/>
            <a:chOff x="2558220" y="1772814"/>
            <a:chExt cx="9376087" cy="523220"/>
          </a:xfrm>
        </p:grpSpPr>
        <p:sp>
          <p:nvSpPr>
            <p:cNvPr id="7" name="文本框 3">
              <a:extLst>
                <a:ext uri="{FF2B5EF4-FFF2-40B4-BE49-F238E27FC236}">
                  <a16:creationId xmlns:a16="http://schemas.microsoft.com/office/drawing/2014/main" id="{12BF0CE9-C7B8-49FD-A3EE-4DE57D0D233A}"/>
                </a:ext>
              </a:extLst>
            </p:cNvPr>
            <p:cNvSpPr txBox="1">
              <a:spLocks noChangeArrowheads="1"/>
            </p:cNvSpPr>
            <p:nvPr/>
          </p:nvSpPr>
          <p:spPr bwMode="auto">
            <a:xfrm>
              <a:off x="3160421" y="1772814"/>
              <a:ext cx="8773886"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a:latin typeface="Times New Roman" panose="02020603050405020304" pitchFamily="18" charset="0"/>
                  <a:cs typeface="Times New Roman" panose="02020603050405020304" pitchFamily="18" charset="0"/>
                </a:rPr>
                <a:t>Ai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đẹp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bao </a:t>
              </a:r>
              <a:r>
                <a:rPr lang="en-US" altLang="en-US" sz="2800" dirty="0" err="1">
                  <a:latin typeface="Times New Roman" panose="02020603050405020304" pitchFamily="18" charset="0"/>
                  <a:cs typeface="Times New Roman" panose="02020603050405020304" pitchFamily="18" charset="0"/>
                </a:rPr>
                <a:t>giờ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dối</a:t>
              </a:r>
              <a:r>
                <a:rPr lang="en-US" altLang="en-US" sz="2800" dirty="0">
                  <a:latin typeface="Times New Roman" panose="02020603050405020304" pitchFamily="18" charset="0"/>
                  <a:cs typeface="Times New Roman" panose="02020603050405020304" pitchFamily="18" charset="0"/>
                </a:rPr>
                <a:t>.</a:t>
              </a:r>
            </a:p>
          </p:txBody>
        </p:sp>
        <p:sp>
          <p:nvSpPr>
            <p:cNvPr id="13" name="椭圆 9">
              <a:extLst>
                <a:ext uri="{FF2B5EF4-FFF2-40B4-BE49-F238E27FC236}">
                  <a16:creationId xmlns:a16="http://schemas.microsoft.com/office/drawing/2014/main" id="{B96889AF-1A37-4BF4-8C4C-130FD7F9ED12}"/>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 Box 10">
            <a:extLst>
              <a:ext uri="{FF2B5EF4-FFF2-40B4-BE49-F238E27FC236}">
                <a16:creationId xmlns:a16="http://schemas.microsoft.com/office/drawing/2014/main" id="{6F3C1728-05ED-4022-856F-02C7E371A157}"/>
              </a:ext>
            </a:extLst>
          </p:cNvPr>
          <p:cNvSpPr txBox="1">
            <a:spLocks noChangeArrowheads="1"/>
          </p:cNvSpPr>
          <p:nvPr/>
        </p:nvSpPr>
        <p:spPr bwMode="auto">
          <a:xfrm>
            <a:off x="511628" y="685201"/>
            <a:ext cx="1114697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400" b="1" dirty="0" err="1">
                <a:solidFill>
                  <a:srgbClr val="FF0000"/>
                </a:solidFill>
              </a:rPr>
              <a:t>Các</a:t>
            </a:r>
            <a:r>
              <a:rPr lang="en-US" altLang="en-US" sz="3400" b="1" dirty="0">
                <a:solidFill>
                  <a:srgbClr val="FF0000"/>
                </a:solidFill>
              </a:rPr>
              <a:t> </a:t>
            </a:r>
            <a:r>
              <a:rPr lang="en-US" altLang="en-US" sz="3400" b="1" dirty="0" err="1">
                <a:solidFill>
                  <a:srgbClr val="FF0000"/>
                </a:solidFill>
              </a:rPr>
              <a:t>vế</a:t>
            </a:r>
            <a:r>
              <a:rPr lang="en-US" altLang="en-US" sz="3400" b="1" dirty="0">
                <a:solidFill>
                  <a:srgbClr val="FF0000"/>
                </a:solidFill>
              </a:rPr>
              <a:t> </a:t>
            </a:r>
            <a:r>
              <a:rPr lang="en-US" altLang="en-US" sz="3400" b="1" dirty="0" err="1">
                <a:solidFill>
                  <a:srgbClr val="FF0000"/>
                </a:solidFill>
              </a:rPr>
              <a:t>trong</a:t>
            </a:r>
            <a:r>
              <a:rPr lang="en-US" altLang="en-US" sz="3400" b="1" dirty="0">
                <a:solidFill>
                  <a:srgbClr val="FF0000"/>
                </a:solidFill>
              </a:rPr>
              <a:t> </a:t>
            </a:r>
            <a:r>
              <a:rPr lang="en-US" altLang="en-US" sz="3400" b="1" dirty="0" err="1">
                <a:solidFill>
                  <a:srgbClr val="FF0000"/>
                </a:solidFill>
              </a:rPr>
              <a:t>những</a:t>
            </a:r>
            <a:r>
              <a:rPr lang="en-US" altLang="en-US" sz="3400" b="1" dirty="0">
                <a:solidFill>
                  <a:srgbClr val="FF0000"/>
                </a:solidFill>
              </a:rPr>
              <a:t> </a:t>
            </a:r>
            <a:r>
              <a:rPr lang="en-US" altLang="en-US" sz="3400" b="1" dirty="0" err="1">
                <a:solidFill>
                  <a:srgbClr val="FF0000"/>
                </a:solidFill>
              </a:rPr>
              <a:t>câu</a:t>
            </a:r>
            <a:r>
              <a:rPr lang="en-US" altLang="en-US" sz="3400" b="1" dirty="0">
                <a:solidFill>
                  <a:srgbClr val="FF0000"/>
                </a:solidFill>
              </a:rPr>
              <a:t> </a:t>
            </a:r>
            <a:r>
              <a:rPr lang="en-US" altLang="en-US" sz="3400" b="1" dirty="0" err="1">
                <a:solidFill>
                  <a:srgbClr val="FF0000"/>
                </a:solidFill>
              </a:rPr>
              <a:t>ghép</a:t>
            </a:r>
            <a:r>
              <a:rPr lang="en-US" altLang="en-US" sz="3400" b="1" dirty="0">
                <a:solidFill>
                  <a:srgbClr val="FF0000"/>
                </a:solidFill>
              </a:rPr>
              <a:t> </a:t>
            </a:r>
            <a:r>
              <a:rPr lang="en-US" altLang="en-US" sz="3400" b="1" dirty="0" err="1">
                <a:solidFill>
                  <a:srgbClr val="FF0000"/>
                </a:solidFill>
              </a:rPr>
              <a:t>sau</a:t>
            </a:r>
            <a:r>
              <a:rPr lang="en-US" altLang="en-US" sz="3400" b="1" dirty="0">
                <a:solidFill>
                  <a:srgbClr val="FF0000"/>
                </a:solidFill>
              </a:rPr>
              <a:t> </a:t>
            </a:r>
            <a:r>
              <a:rPr lang="en-US" altLang="en-US" sz="3400" b="1" dirty="0" err="1">
                <a:solidFill>
                  <a:srgbClr val="FF0000"/>
                </a:solidFill>
              </a:rPr>
              <a:t>được</a:t>
            </a:r>
            <a:r>
              <a:rPr lang="en-US" altLang="en-US" sz="3400" b="1" dirty="0">
                <a:solidFill>
                  <a:srgbClr val="FF0000"/>
                </a:solidFill>
              </a:rPr>
              <a:t> </a:t>
            </a:r>
            <a:r>
              <a:rPr lang="en-US" altLang="en-US" sz="3400" b="1" dirty="0" err="1">
                <a:solidFill>
                  <a:srgbClr val="FF0000"/>
                </a:solidFill>
              </a:rPr>
              <a:t>nối</a:t>
            </a:r>
            <a:r>
              <a:rPr lang="en-US" altLang="en-US" sz="3400" b="1" dirty="0">
                <a:solidFill>
                  <a:srgbClr val="FF0000"/>
                </a:solidFill>
              </a:rPr>
              <a:t> </a:t>
            </a:r>
            <a:r>
              <a:rPr lang="en-US" altLang="en-US" sz="3400" b="1" dirty="0" err="1">
                <a:solidFill>
                  <a:srgbClr val="FF0000"/>
                </a:solidFill>
              </a:rPr>
              <a:t>bằng</a:t>
            </a:r>
            <a:r>
              <a:rPr lang="en-US" altLang="en-US" sz="3400" b="1" dirty="0">
                <a:solidFill>
                  <a:srgbClr val="FF0000"/>
                </a:solidFill>
              </a:rPr>
              <a:t> </a:t>
            </a:r>
            <a:r>
              <a:rPr lang="en-US" altLang="en-US" sz="3400" b="1" dirty="0" err="1">
                <a:solidFill>
                  <a:srgbClr val="FF0000"/>
                </a:solidFill>
              </a:rPr>
              <a:t>cách</a:t>
            </a:r>
            <a:r>
              <a:rPr lang="en-US" altLang="en-US" sz="3400" b="1" dirty="0">
                <a:solidFill>
                  <a:srgbClr val="FF0000"/>
                </a:solidFill>
              </a:rPr>
              <a:t> </a:t>
            </a:r>
            <a:r>
              <a:rPr lang="en-US" altLang="en-US" sz="3400" b="1" dirty="0" err="1">
                <a:solidFill>
                  <a:srgbClr val="FF0000"/>
                </a:solidFill>
              </a:rPr>
              <a:t>nào</a:t>
            </a:r>
            <a:r>
              <a:rPr lang="en-US" altLang="en-US" sz="3400" b="1" dirty="0">
                <a:solidFill>
                  <a:srgbClr val="FF0000"/>
                </a:solidFill>
              </a:rPr>
              <a:t>?</a:t>
            </a:r>
          </a:p>
        </p:txBody>
      </p:sp>
      <p:grpSp>
        <p:nvGrpSpPr>
          <p:cNvPr id="20" name="组合 2">
            <a:extLst>
              <a:ext uri="{FF2B5EF4-FFF2-40B4-BE49-F238E27FC236}">
                <a16:creationId xmlns:a16="http://schemas.microsoft.com/office/drawing/2014/main" id="{3AFCAFDB-AD65-411D-BCD8-A4B28A6837C6}"/>
              </a:ext>
            </a:extLst>
          </p:cNvPr>
          <p:cNvGrpSpPr/>
          <p:nvPr/>
        </p:nvGrpSpPr>
        <p:grpSpPr>
          <a:xfrm>
            <a:off x="1466085" y="2725752"/>
            <a:ext cx="8846174" cy="523220"/>
            <a:chOff x="2558220" y="1736831"/>
            <a:chExt cx="8846174" cy="523220"/>
          </a:xfrm>
        </p:grpSpPr>
        <p:sp>
          <p:nvSpPr>
            <p:cNvPr id="21" name="文本框 3">
              <a:extLst>
                <a:ext uri="{FF2B5EF4-FFF2-40B4-BE49-F238E27FC236}">
                  <a16:creationId xmlns:a16="http://schemas.microsoft.com/office/drawing/2014/main" id="{32FF439D-18C0-4381-A0C2-829D200F0602}"/>
                </a:ext>
              </a:extLst>
            </p:cNvPr>
            <p:cNvSpPr txBox="1">
              <a:spLocks noChangeArrowheads="1"/>
            </p:cNvSpPr>
            <p:nvPr/>
          </p:nvSpPr>
          <p:spPr bwMode="auto">
            <a:xfrm>
              <a:off x="3160421" y="1736831"/>
              <a:ext cx="8243973"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err="1">
                  <a:latin typeface="Times New Roman" panose="02020603050405020304" pitchFamily="18" charset="0"/>
                  <a:cs typeface="Times New Roman" panose="02020603050405020304" pitchFamily="18" charset="0"/>
                </a:rPr>
                <a:t>Mẹ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lì</a:t>
              </a:r>
              <a:r>
                <a:rPr lang="en-US" altLang="en-US" sz="2800" dirty="0">
                  <a:latin typeface="Times New Roman" panose="02020603050405020304" pitchFamily="18" charset="0"/>
                  <a:cs typeface="Times New Roman" panose="02020603050405020304" pitchFamily="18" charset="0"/>
                </a:rPr>
                <a:t> ra.</a:t>
              </a:r>
            </a:p>
          </p:txBody>
        </p:sp>
        <p:sp>
          <p:nvSpPr>
            <p:cNvPr id="22" name="椭圆 9">
              <a:extLst>
                <a:ext uri="{FF2B5EF4-FFF2-40B4-BE49-F238E27FC236}">
                  <a16:creationId xmlns:a16="http://schemas.microsoft.com/office/drawing/2014/main" id="{12FCF515-53DF-4E40-82C0-FF632E97574A}"/>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
            <a:extLst>
              <a:ext uri="{FF2B5EF4-FFF2-40B4-BE49-F238E27FC236}">
                <a16:creationId xmlns:a16="http://schemas.microsoft.com/office/drawing/2014/main" id="{6D98434A-B187-4E89-974E-4E36F7E4908F}"/>
              </a:ext>
            </a:extLst>
          </p:cNvPr>
          <p:cNvGrpSpPr/>
          <p:nvPr/>
        </p:nvGrpSpPr>
        <p:grpSpPr>
          <a:xfrm>
            <a:off x="1476972" y="3820410"/>
            <a:ext cx="9103943" cy="523220"/>
            <a:chOff x="2558220" y="1736831"/>
            <a:chExt cx="9103943" cy="523220"/>
          </a:xfrm>
        </p:grpSpPr>
        <p:sp>
          <p:nvSpPr>
            <p:cNvPr id="24" name="文本框 3">
              <a:extLst>
                <a:ext uri="{FF2B5EF4-FFF2-40B4-BE49-F238E27FC236}">
                  <a16:creationId xmlns:a16="http://schemas.microsoft.com/office/drawing/2014/main" id="{FDA9D391-D030-450C-93DC-0C16DFDE4B2B}"/>
                </a:ext>
              </a:extLst>
            </p:cNvPr>
            <p:cNvSpPr txBox="1">
              <a:spLocks noChangeArrowheads="1"/>
            </p:cNvSpPr>
            <p:nvPr/>
          </p:nvSpPr>
          <p:spPr bwMode="auto">
            <a:xfrm>
              <a:off x="3160421" y="1736831"/>
              <a:ext cx="8501742"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bao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25" name="椭圆 9">
              <a:extLst>
                <a:ext uri="{FF2B5EF4-FFF2-40B4-BE49-F238E27FC236}">
                  <a16:creationId xmlns:a16="http://schemas.microsoft.com/office/drawing/2014/main" id="{B2024DDA-65F8-4642-8F44-2BAC2B1D11A4}"/>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
            <a:extLst>
              <a:ext uri="{FF2B5EF4-FFF2-40B4-BE49-F238E27FC236}">
                <a16:creationId xmlns:a16="http://schemas.microsoft.com/office/drawing/2014/main" id="{395DA8F7-E209-419A-A654-1D4B4ADDC4AF}"/>
              </a:ext>
            </a:extLst>
          </p:cNvPr>
          <p:cNvGrpSpPr/>
          <p:nvPr/>
        </p:nvGrpSpPr>
        <p:grpSpPr>
          <a:xfrm>
            <a:off x="1466085" y="4917750"/>
            <a:ext cx="9103943" cy="523220"/>
            <a:chOff x="2558220" y="1736831"/>
            <a:chExt cx="9103943" cy="523220"/>
          </a:xfrm>
        </p:grpSpPr>
        <p:sp>
          <p:nvSpPr>
            <p:cNvPr id="27" name="文本框 3">
              <a:extLst>
                <a:ext uri="{FF2B5EF4-FFF2-40B4-BE49-F238E27FC236}">
                  <a16:creationId xmlns:a16="http://schemas.microsoft.com/office/drawing/2014/main" id="{5821908C-32F2-438D-81B1-5EE4F370388F}"/>
                </a:ext>
              </a:extLst>
            </p:cNvPr>
            <p:cNvSpPr txBox="1">
              <a:spLocks noChangeArrowheads="1"/>
            </p:cNvSpPr>
            <p:nvPr/>
          </p:nvSpPr>
          <p:spPr bwMode="auto">
            <a:xfrm>
              <a:off x="3160421" y="1736831"/>
              <a:ext cx="8501742" cy="523220"/>
            </a:xfrm>
            <a:prstGeom prst="rect">
              <a:avLst/>
            </a:prstGeom>
            <a:noFill/>
            <a:ln>
              <a:noFill/>
            </a:ln>
          </p:spPr>
          <p:txBody>
            <a:bodyPr wrap="square">
              <a:spAutoFit/>
            </a:bodyPr>
            <a:lstStyle>
              <a:lvl1pPr/>
              <a:lvl2pPr marL="742950" indent="-285750"/>
              <a:lvl3pPr/>
              <a:lvl4pPr/>
              <a:lvl5pPr/>
              <a:lvl6pPr/>
              <a:lvl7pPr/>
              <a:lvl8pPr/>
              <a:lvl9pPr/>
            </a:lstStyle>
            <a:p>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dâng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bao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núi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cao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nhiêu</a:t>
              </a:r>
              <a:r>
                <a:rPr lang="en-US" altLang="en-US" sz="2800" dirty="0">
                  <a:latin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28" name="椭圆 9">
              <a:extLst>
                <a:ext uri="{FF2B5EF4-FFF2-40B4-BE49-F238E27FC236}">
                  <a16:creationId xmlns:a16="http://schemas.microsoft.com/office/drawing/2014/main" id="{E2E5D830-F886-469D-AFD6-4FA7A7E12F72}"/>
                </a:ext>
              </a:extLst>
            </p:cNvPr>
            <p:cNvSpPr/>
            <p:nvPr/>
          </p:nvSpPr>
          <p:spPr>
            <a:xfrm>
              <a:off x="2558220" y="1880665"/>
              <a:ext cx="292260" cy="292260"/>
            </a:xfrm>
            <a:prstGeom prst="ellipse">
              <a:avLst/>
            </a:prstGeom>
            <a:solidFill>
              <a:srgbClr val="FABBC8"/>
            </a:solidFill>
            <a:ln>
              <a:noFill/>
            </a:ln>
            <a:effectLst>
              <a:outerShdw blurRad="508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 Box 13">
            <a:extLst>
              <a:ext uri="{FF2B5EF4-FFF2-40B4-BE49-F238E27FC236}">
                <a16:creationId xmlns:a16="http://schemas.microsoft.com/office/drawing/2014/main" id="{CF4E427B-3F41-4051-A010-7D89E3F5DA4E}"/>
              </a:ext>
            </a:extLst>
          </p:cNvPr>
          <p:cNvSpPr txBox="1">
            <a:spLocks noChangeArrowheads="1"/>
          </p:cNvSpPr>
          <p:nvPr/>
        </p:nvSpPr>
        <p:spPr bwMode="auto">
          <a:xfrm>
            <a:off x="2920860" y="2251062"/>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sz="2400" dirty="0">
                <a:solidFill>
                  <a:srgbClr val="9933FF"/>
                </a:solidFill>
                <a:sym typeface="Wingdings" panose="05000000000000000000" pitchFamily="2" charset="2"/>
              </a:rPr>
              <a:t></a:t>
            </a:r>
            <a:r>
              <a:rPr lang="en-US" altLang="en-US" sz="2400" dirty="0">
                <a:solidFill>
                  <a:srgbClr val="9933FF"/>
                </a:solidFill>
              </a:rPr>
              <a:t> </a:t>
            </a:r>
            <a:r>
              <a:rPr lang="en-US" altLang="en-US" sz="2400" dirty="0" err="1">
                <a:solidFill>
                  <a:srgbClr val="9933FF"/>
                </a:solidFill>
              </a:rPr>
              <a:t>Nối</a:t>
            </a:r>
            <a:r>
              <a:rPr lang="en-US" altLang="en-US" sz="2400" dirty="0">
                <a:solidFill>
                  <a:srgbClr val="9933FF"/>
                </a:solidFill>
              </a:rPr>
              <a:t> </a:t>
            </a:r>
            <a:r>
              <a:rPr lang="en-US" altLang="en-US" sz="2400" dirty="0" err="1">
                <a:solidFill>
                  <a:srgbClr val="9933FF"/>
                </a:solidFill>
              </a:rPr>
              <a:t>bằng</a:t>
            </a:r>
            <a:r>
              <a:rPr lang="en-US" altLang="en-US" sz="2400" dirty="0">
                <a:solidFill>
                  <a:srgbClr val="9933FF"/>
                </a:solidFill>
              </a:rPr>
              <a:t> </a:t>
            </a:r>
            <a:r>
              <a:rPr lang="en-US" altLang="en-US" sz="2400" dirty="0" err="1">
                <a:solidFill>
                  <a:srgbClr val="9933FF"/>
                </a:solidFill>
              </a:rPr>
              <a:t>một</a:t>
            </a:r>
            <a:r>
              <a:rPr lang="en-US" altLang="en-US" sz="2400" dirty="0">
                <a:solidFill>
                  <a:srgbClr val="9933FF"/>
                </a:solidFill>
              </a:rPr>
              <a:t> </a:t>
            </a:r>
            <a:r>
              <a:rPr lang="en-US" altLang="en-US" sz="2400" dirty="0" err="1">
                <a:solidFill>
                  <a:srgbClr val="9933FF"/>
                </a:solidFill>
              </a:rPr>
              <a:t>cặp</a:t>
            </a:r>
            <a:r>
              <a:rPr lang="en-US" altLang="en-US" sz="2400" dirty="0">
                <a:solidFill>
                  <a:srgbClr val="9933FF"/>
                </a:solidFill>
              </a:rPr>
              <a:t> </a:t>
            </a:r>
            <a:r>
              <a:rPr lang="en-US" altLang="en-US" sz="2400" dirty="0" err="1">
                <a:solidFill>
                  <a:srgbClr val="9933FF"/>
                </a:solidFill>
              </a:rPr>
              <a:t>quan</a:t>
            </a:r>
            <a:r>
              <a:rPr lang="en-US" altLang="en-US" sz="2400" dirty="0">
                <a:solidFill>
                  <a:srgbClr val="9933FF"/>
                </a:solidFill>
              </a:rPr>
              <a:t> </a:t>
            </a:r>
            <a:r>
              <a:rPr lang="en-US" altLang="en-US" sz="2400" dirty="0" err="1">
                <a:solidFill>
                  <a:srgbClr val="9933FF"/>
                </a:solidFill>
              </a:rPr>
              <a:t>hệ</a:t>
            </a:r>
            <a:r>
              <a:rPr lang="en-US" altLang="en-US" sz="2400" dirty="0">
                <a:solidFill>
                  <a:srgbClr val="9933FF"/>
                </a:solidFill>
              </a:rPr>
              <a:t> </a:t>
            </a:r>
            <a:r>
              <a:rPr lang="en-US" altLang="en-US" sz="2400" dirty="0" err="1">
                <a:solidFill>
                  <a:srgbClr val="9933FF"/>
                </a:solidFill>
              </a:rPr>
              <a:t>từ</a:t>
            </a:r>
            <a:r>
              <a:rPr lang="en-US" altLang="en-US" sz="2400" dirty="0">
                <a:solidFill>
                  <a:srgbClr val="9933FF"/>
                </a:solidFill>
              </a:rPr>
              <a:t> </a:t>
            </a:r>
            <a:r>
              <a:rPr lang="en-US" altLang="en-US" sz="2400" i="1" dirty="0">
                <a:solidFill>
                  <a:srgbClr val="9933FF"/>
                </a:solidFill>
              </a:rPr>
              <a:t>“</a:t>
            </a:r>
            <a:r>
              <a:rPr lang="en-US" altLang="en-US" sz="2400" i="1" dirty="0" err="1">
                <a:solidFill>
                  <a:srgbClr val="9933FF"/>
                </a:solidFill>
              </a:rPr>
              <a:t>nếu</a:t>
            </a:r>
            <a:r>
              <a:rPr lang="en-US" altLang="en-US" sz="2400" i="1" dirty="0">
                <a:solidFill>
                  <a:srgbClr val="9933FF"/>
                </a:solidFill>
              </a:rPr>
              <a:t>...</a:t>
            </a:r>
            <a:r>
              <a:rPr lang="en-US" altLang="en-US" sz="2400" i="1" dirty="0" err="1">
                <a:solidFill>
                  <a:srgbClr val="9933FF"/>
                </a:solidFill>
              </a:rPr>
              <a:t>thì</a:t>
            </a:r>
            <a:r>
              <a:rPr lang="en-US" altLang="en-US" sz="2400" i="1" dirty="0">
                <a:solidFill>
                  <a:srgbClr val="9933FF"/>
                </a:solidFill>
              </a:rPr>
              <a:t>...”</a:t>
            </a:r>
          </a:p>
        </p:txBody>
      </p:sp>
      <p:sp>
        <p:nvSpPr>
          <p:cNvPr id="30" name="Text Box 16">
            <a:extLst>
              <a:ext uri="{FF2B5EF4-FFF2-40B4-BE49-F238E27FC236}">
                <a16:creationId xmlns:a16="http://schemas.microsoft.com/office/drawing/2014/main" id="{1DADB139-B5DD-41EC-B71C-4D066EDA4A28}"/>
              </a:ext>
            </a:extLst>
          </p:cNvPr>
          <p:cNvSpPr txBox="1">
            <a:spLocks noChangeArrowheads="1"/>
          </p:cNvSpPr>
          <p:nvPr/>
        </p:nvSpPr>
        <p:spPr bwMode="auto">
          <a:xfrm>
            <a:off x="2922515" y="335735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panose="02020603050405020304" pitchFamily="18" charset="0"/>
              </a:defRPr>
            </a:lvl1pPr>
            <a:lvl2pPr marL="742950" indent="-285750" algn="ctr" eaLnBrk="0" hangingPunct="0">
              <a:defRPr sz="2800">
                <a:solidFill>
                  <a:schemeClr val="tx1"/>
                </a:solidFill>
                <a:latin typeface="Times New Roman" panose="02020603050405020304" pitchFamily="18" charset="0"/>
              </a:defRPr>
            </a:lvl2pPr>
            <a:lvl3pPr marL="1143000" indent="-228600" algn="ctr" eaLnBrk="0" hangingPunct="0">
              <a:defRPr sz="2800">
                <a:solidFill>
                  <a:schemeClr val="tx1"/>
                </a:solidFill>
                <a:latin typeface="Times New Roman" panose="02020603050405020304" pitchFamily="18" charset="0"/>
              </a:defRPr>
            </a:lvl3pPr>
            <a:lvl4pPr marL="1600200" indent="-228600" algn="ctr" eaLnBrk="0" hangingPunct="0">
              <a:defRPr sz="2800">
                <a:solidFill>
                  <a:schemeClr val="tx1"/>
                </a:solidFill>
                <a:latin typeface="Times New Roman" panose="02020603050405020304" pitchFamily="18" charset="0"/>
              </a:defRPr>
            </a:lvl4pPr>
            <a:lvl5pPr marL="2057400" indent="-228600" algn="ctr" eaLnBrk="0" hangingPunct="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l" eaLnBrk="1" hangingPunct="1">
              <a:spcBef>
                <a:spcPct val="50000"/>
              </a:spcBef>
            </a:pPr>
            <a:r>
              <a:rPr lang="en-US" altLang="en-US" sz="2400" dirty="0">
                <a:solidFill>
                  <a:srgbClr val="9933FF"/>
                </a:solidFill>
                <a:sym typeface="Wingdings" panose="05000000000000000000" pitchFamily="2" charset="2"/>
              </a:rPr>
              <a:t></a:t>
            </a:r>
            <a:r>
              <a:rPr lang="en-US" altLang="en-US" sz="2400" dirty="0">
                <a:solidFill>
                  <a:srgbClr val="9933FF"/>
                </a:solidFill>
              </a:rPr>
              <a:t> </a:t>
            </a:r>
            <a:r>
              <a:rPr lang="en-US" altLang="en-US" sz="2400" dirty="0" err="1">
                <a:solidFill>
                  <a:srgbClr val="9933FF"/>
                </a:solidFill>
              </a:rPr>
              <a:t>Nối</a:t>
            </a:r>
            <a:r>
              <a:rPr lang="en-US" altLang="en-US" sz="2400" dirty="0">
                <a:solidFill>
                  <a:srgbClr val="9933FF"/>
                </a:solidFill>
              </a:rPr>
              <a:t> </a:t>
            </a:r>
            <a:r>
              <a:rPr lang="en-US" altLang="en-US" sz="2400" dirty="0" err="1">
                <a:solidFill>
                  <a:srgbClr val="9933FF"/>
                </a:solidFill>
              </a:rPr>
              <a:t>bằng</a:t>
            </a:r>
            <a:r>
              <a:rPr lang="en-US" altLang="en-US" sz="2400" dirty="0">
                <a:solidFill>
                  <a:srgbClr val="9933FF"/>
                </a:solidFill>
              </a:rPr>
              <a:t> </a:t>
            </a:r>
            <a:r>
              <a:rPr lang="en-US" altLang="en-US" sz="2400" dirty="0" err="1">
                <a:solidFill>
                  <a:srgbClr val="9933FF"/>
                </a:solidFill>
              </a:rPr>
              <a:t>một</a:t>
            </a:r>
            <a:r>
              <a:rPr lang="en-US" altLang="en-US" sz="2400" dirty="0">
                <a:solidFill>
                  <a:srgbClr val="9933FF"/>
                </a:solidFill>
              </a:rPr>
              <a:t> </a:t>
            </a:r>
            <a:r>
              <a:rPr lang="en-US" altLang="en-US" sz="2400" dirty="0" err="1">
                <a:solidFill>
                  <a:srgbClr val="9933FF"/>
                </a:solidFill>
              </a:rPr>
              <a:t>cặp</a:t>
            </a:r>
            <a:r>
              <a:rPr lang="en-US" altLang="en-US" sz="2400" dirty="0">
                <a:solidFill>
                  <a:srgbClr val="9933FF"/>
                </a:solidFill>
              </a:rPr>
              <a:t> </a:t>
            </a:r>
            <a:r>
              <a:rPr lang="en-US" altLang="en-US" sz="2400" dirty="0" err="1">
                <a:solidFill>
                  <a:srgbClr val="9933FF"/>
                </a:solidFill>
              </a:rPr>
              <a:t>phó</a:t>
            </a:r>
            <a:r>
              <a:rPr lang="en-US" altLang="en-US" sz="2400" dirty="0">
                <a:solidFill>
                  <a:srgbClr val="9933FF"/>
                </a:solidFill>
              </a:rPr>
              <a:t> </a:t>
            </a:r>
            <a:r>
              <a:rPr lang="en-US" altLang="en-US" sz="2400" dirty="0" err="1">
                <a:solidFill>
                  <a:srgbClr val="9933FF"/>
                </a:solidFill>
              </a:rPr>
              <a:t>từ</a:t>
            </a:r>
            <a:r>
              <a:rPr lang="en-US" altLang="en-US" sz="2400" dirty="0">
                <a:solidFill>
                  <a:srgbClr val="9933FF"/>
                </a:solidFill>
              </a:rPr>
              <a:t>  </a:t>
            </a:r>
            <a:r>
              <a:rPr lang="en-US" altLang="en-US" sz="2400" i="1" dirty="0">
                <a:solidFill>
                  <a:srgbClr val="9933FF"/>
                </a:solidFill>
              </a:rPr>
              <a:t>“</a:t>
            </a:r>
            <a:r>
              <a:rPr lang="en-US" altLang="en-US" sz="2400" i="1" dirty="0" err="1">
                <a:solidFill>
                  <a:srgbClr val="9933FF"/>
                </a:solidFill>
              </a:rPr>
              <a:t>càng</a:t>
            </a:r>
            <a:r>
              <a:rPr lang="en-US" altLang="en-US" sz="2400" i="1" dirty="0">
                <a:solidFill>
                  <a:srgbClr val="9933FF"/>
                </a:solidFill>
              </a:rPr>
              <a:t>...</a:t>
            </a:r>
            <a:r>
              <a:rPr lang="en-US" altLang="en-US" sz="2400" i="1" dirty="0" err="1">
                <a:solidFill>
                  <a:srgbClr val="9933FF"/>
                </a:solidFill>
              </a:rPr>
              <a:t>càng</a:t>
            </a:r>
            <a:r>
              <a:rPr lang="en-US" altLang="en-US" sz="2400" i="1" dirty="0">
                <a:solidFill>
                  <a:srgbClr val="9933FF"/>
                </a:solidFill>
              </a:rPr>
              <a:t>...” </a:t>
            </a:r>
          </a:p>
        </p:txBody>
      </p:sp>
      <p:sp>
        <p:nvSpPr>
          <p:cNvPr id="31" name="Rectangle 23">
            <a:extLst>
              <a:ext uri="{FF2B5EF4-FFF2-40B4-BE49-F238E27FC236}">
                <a16:creationId xmlns:a16="http://schemas.microsoft.com/office/drawing/2014/main" id="{51BF1217-C226-4E60-96EC-19F138A34DC1}"/>
              </a:ext>
            </a:extLst>
          </p:cNvPr>
          <p:cNvSpPr>
            <a:spLocks noChangeArrowheads="1"/>
          </p:cNvSpPr>
          <p:nvPr/>
        </p:nvSpPr>
        <p:spPr bwMode="auto">
          <a:xfrm>
            <a:off x="2834758" y="4472422"/>
            <a:ext cx="6412333"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rgbClr val="9933FF"/>
                </a:solidFill>
                <a:latin typeface="Times New Roman" panose="02020603050405020304" pitchFamily="18" charset="0"/>
                <a:sym typeface="Wingdings" panose="05000000000000000000" pitchFamily="2" charset="2"/>
              </a:rPr>
              <a:t></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Nối</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bằng</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đại</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từ</a:t>
            </a:r>
            <a:r>
              <a:rPr lang="en-US" altLang="en-US" sz="2400" dirty="0">
                <a:solidFill>
                  <a:srgbClr val="9933FF"/>
                </a:solidFill>
                <a:latin typeface="Times New Roman" panose="02020603050405020304" pitchFamily="18" charset="0"/>
              </a:rPr>
              <a:t>  </a:t>
            </a:r>
            <a:r>
              <a:rPr lang="en-US" altLang="en-US" sz="2400" i="1" dirty="0">
                <a:solidFill>
                  <a:srgbClr val="9933FF"/>
                </a:solidFill>
                <a:latin typeface="Times New Roman" panose="02020603050405020304" pitchFamily="18" charset="0"/>
              </a:rPr>
              <a:t>“…bao </a:t>
            </a:r>
            <a:r>
              <a:rPr lang="en-US" altLang="en-US" sz="2400" i="1" dirty="0" err="1">
                <a:solidFill>
                  <a:srgbClr val="9933FF"/>
                </a:solidFill>
                <a:latin typeface="Times New Roman" panose="02020603050405020304" pitchFamily="18" charset="0"/>
              </a:rPr>
              <a:t>nhiêu</a:t>
            </a:r>
            <a:r>
              <a:rPr lang="en-US" altLang="en-US" sz="2400" i="1" dirty="0">
                <a:solidFill>
                  <a:srgbClr val="9933FF"/>
                </a:solidFill>
                <a:latin typeface="Times New Roman" panose="02020603050405020304" pitchFamily="18" charset="0"/>
              </a:rPr>
              <a:t>… </a:t>
            </a:r>
            <a:r>
              <a:rPr lang="en-US" altLang="en-US" sz="2400" i="1" dirty="0" err="1">
                <a:solidFill>
                  <a:srgbClr val="9933FF"/>
                </a:solidFill>
                <a:latin typeface="Times New Roman" panose="02020603050405020304" pitchFamily="18" charset="0"/>
              </a:rPr>
              <a:t>bấy</a:t>
            </a:r>
            <a:r>
              <a:rPr lang="en-US" altLang="en-US" sz="2400" i="1" dirty="0">
                <a:solidFill>
                  <a:srgbClr val="9933FF"/>
                </a:solidFill>
                <a:latin typeface="Times New Roman" panose="02020603050405020304" pitchFamily="18" charset="0"/>
              </a:rPr>
              <a:t> </a:t>
            </a:r>
            <a:r>
              <a:rPr lang="en-US" altLang="en-US" sz="2400" i="1" dirty="0" err="1">
                <a:solidFill>
                  <a:srgbClr val="9933FF"/>
                </a:solidFill>
                <a:latin typeface="Times New Roman" panose="02020603050405020304" pitchFamily="18" charset="0"/>
              </a:rPr>
              <a:t>nhiêu</a:t>
            </a:r>
            <a:r>
              <a:rPr lang="en-US" altLang="en-US" sz="2400" i="1" dirty="0">
                <a:solidFill>
                  <a:srgbClr val="9933FF"/>
                </a:solidFill>
                <a:latin typeface="Times New Roman" panose="02020603050405020304" pitchFamily="18" charset="0"/>
              </a:rPr>
              <a:t>...” </a:t>
            </a:r>
          </a:p>
        </p:txBody>
      </p:sp>
      <p:sp>
        <p:nvSpPr>
          <p:cNvPr id="32" name="Rectangle 25">
            <a:extLst>
              <a:ext uri="{FF2B5EF4-FFF2-40B4-BE49-F238E27FC236}">
                <a16:creationId xmlns:a16="http://schemas.microsoft.com/office/drawing/2014/main" id="{0AF36D41-E829-45DA-AF70-564FC005FC3B}"/>
              </a:ext>
            </a:extLst>
          </p:cNvPr>
          <p:cNvSpPr>
            <a:spLocks noChangeArrowheads="1"/>
          </p:cNvSpPr>
          <p:nvPr/>
        </p:nvSpPr>
        <p:spPr bwMode="auto">
          <a:xfrm>
            <a:off x="2838624" y="5564904"/>
            <a:ext cx="4498347"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srgbClr val="9933FF"/>
                </a:solidFill>
                <a:latin typeface="Times New Roman" panose="02020603050405020304" pitchFamily="18" charset="0"/>
                <a:sym typeface="Wingdings" panose="05000000000000000000" pitchFamily="2" charset="2"/>
              </a:rPr>
              <a:t></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Nối</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bằng</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chỉ</a:t>
            </a:r>
            <a:r>
              <a:rPr lang="en-US" altLang="en-US" sz="2400" dirty="0">
                <a:solidFill>
                  <a:srgbClr val="9933FF"/>
                </a:solidFill>
                <a:latin typeface="Times New Roman" panose="02020603050405020304" pitchFamily="18" charset="0"/>
              </a:rPr>
              <a:t> </a:t>
            </a:r>
            <a:r>
              <a:rPr lang="en-US" altLang="en-US" sz="2400" dirty="0" err="1">
                <a:solidFill>
                  <a:srgbClr val="9933FF"/>
                </a:solidFill>
                <a:latin typeface="Times New Roman" panose="02020603050405020304" pitchFamily="18" charset="0"/>
              </a:rPr>
              <a:t>từ</a:t>
            </a:r>
            <a:r>
              <a:rPr lang="en-US" altLang="en-US" sz="2400" dirty="0">
                <a:solidFill>
                  <a:srgbClr val="9933FF"/>
                </a:solidFill>
                <a:latin typeface="Times New Roman" panose="02020603050405020304" pitchFamily="18" charset="0"/>
              </a:rPr>
              <a:t>  </a:t>
            </a:r>
            <a:r>
              <a:rPr lang="en-US" altLang="en-US" sz="2400" i="1" dirty="0">
                <a:solidFill>
                  <a:srgbClr val="9933FF"/>
                </a:solidFill>
                <a:latin typeface="Times New Roman" panose="02020603050405020304" pitchFamily="18" charset="0"/>
              </a:rPr>
              <a:t>“…</a:t>
            </a:r>
            <a:r>
              <a:rPr lang="en-US" altLang="en-US" sz="2400" i="1" dirty="0" err="1">
                <a:solidFill>
                  <a:srgbClr val="9933FF"/>
                </a:solidFill>
                <a:latin typeface="Times New Roman" panose="02020603050405020304" pitchFamily="18" charset="0"/>
              </a:rPr>
              <a:t>này</a:t>
            </a:r>
            <a:r>
              <a:rPr lang="en-US" altLang="en-US" sz="2400" i="1" dirty="0">
                <a:solidFill>
                  <a:srgbClr val="9933FF"/>
                </a:solidFill>
                <a:latin typeface="Times New Roman" panose="02020603050405020304" pitchFamily="18" charset="0"/>
              </a:rPr>
              <a:t>…</a:t>
            </a:r>
            <a:r>
              <a:rPr lang="en-US" altLang="en-US" sz="2400" i="1" dirty="0" err="1">
                <a:solidFill>
                  <a:srgbClr val="9933FF"/>
                </a:solidFill>
                <a:latin typeface="Times New Roman" panose="02020603050405020304" pitchFamily="18" charset="0"/>
              </a:rPr>
              <a:t>kia</a:t>
            </a:r>
            <a:r>
              <a:rPr lang="en-US" altLang="en-US" sz="2400" i="1" dirty="0">
                <a:solidFill>
                  <a:srgbClr val="9933FF"/>
                </a:solidFill>
                <a:latin typeface="Times New Roman" panose="02020603050405020304" pitchFamily="18" charset="0"/>
              </a:rPr>
              <a:t>.”</a:t>
            </a:r>
          </a:p>
        </p:txBody>
      </p:sp>
    </p:spTree>
    <p:extLst>
      <p:ext uri="{BB962C8B-B14F-4D97-AF65-F5344CB8AC3E}">
        <p14:creationId xmlns:p14="http://schemas.microsoft.com/office/powerpoint/2010/main" val="28887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4996049" y="1905506"/>
            <a:ext cx="5600700" cy="3046988"/>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9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III. </a:t>
            </a:r>
          </a:p>
          <a:p>
            <a:pPr algn="ctr"/>
            <a:r>
              <a:rPr lang="en-US" altLang="zh-CN" sz="9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Luyện</a:t>
            </a:r>
            <a:r>
              <a:rPr lang="en-US" altLang="zh-CN" sz="9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9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tập</a:t>
            </a:r>
            <a:endParaRPr lang="zh-CN" altLang="en-US" sz="9600" dirty="0">
              <a:latin typeface="#9Slide03 Arima Madurai" panose="00000500000000000000" pitchFamily="2" charset="0"/>
              <a:ea typeface="微软雅黑" pitchFamily="34" charset="-122"/>
              <a:cs typeface="#9Slide03 Arima Madurai" panose="00000500000000000000" pitchFamily="2" charset="0"/>
            </a:endParaRPr>
          </a:p>
        </p:txBody>
      </p:sp>
    </p:spTree>
    <p:extLst>
      <p:ext uri="{BB962C8B-B14F-4D97-AF65-F5344CB8AC3E}">
        <p14:creationId xmlns:p14="http://schemas.microsoft.com/office/powerpoint/2010/main" val="1298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61687" y="817837"/>
            <a:ext cx="539948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837" y="523104"/>
            <a:ext cx="5979886"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781" y="-38506"/>
            <a:ext cx="692863"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366" y="3036362"/>
            <a:ext cx="1117062"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59366" y="2849170"/>
            <a:ext cx="129516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60513" y="3182998"/>
            <a:ext cx="1227698" cy="1421545"/>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22784" y="3286223"/>
            <a:ext cx="775194" cy="1276563"/>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58006" y="3286223"/>
            <a:ext cx="549091" cy="1028163"/>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321229" y="-420092"/>
            <a:ext cx="5571949"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9851" y="4105863"/>
            <a:ext cx="3637988" cy="22387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97967" y="4595919"/>
            <a:ext cx="4014924" cy="2470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414928" y="4456602"/>
            <a:ext cx="1255885" cy="2658086"/>
          </a:xfrm>
          <a:prstGeom prst="rect">
            <a:avLst/>
          </a:prstGeom>
        </p:spPr>
      </p:pic>
      <p:pic>
        <p:nvPicPr>
          <p:cNvPr id="38" name="Picture 37" descr="C:\Users\ADMIN\Desktop\Tai nguyen thiet ke tro choi\Bảng gỗ\wooden-blank-sign-clipart-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11343" y="-1700892"/>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324453" y="356509"/>
            <a:ext cx="6056717" cy="646331"/>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NGÔI NHÀ TÌNH THƯƠNG </a:t>
            </a:r>
            <a:endParaRPr lang="en-US" sz="3600" b="1" dirty="0">
              <a:solidFill>
                <a:schemeClr val="bg1"/>
              </a:solidFill>
              <a:latin typeface="Arial" panose="020B0604020202020204" pitchFamily="34" charset="0"/>
              <a:cs typeface="Arial" panose="020B0604020202020204" pitchFamily="34" charset="0"/>
            </a:endParaRPr>
          </a:p>
        </p:txBody>
      </p:sp>
      <p:pic>
        <p:nvPicPr>
          <p:cNvPr id="20" name="Picture 19" descr="C:\Users\ADMIN\Desktop\Tai nguyen thiet ke tro choi\Angry birds epic birds\1505573783630 (2).png">
            <a:hlinkClick r:id="rId26"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642597" y="5238060"/>
            <a:ext cx="1265902" cy="693082"/>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2501850" y="3496263"/>
            <a:ext cx="609600" cy="609600"/>
          </a:xfrm>
          <a:prstGeom prst="rect">
            <a:avLst/>
          </a:prstGeom>
        </p:spPr>
      </p:pic>
    </p:spTree>
    <p:extLst>
      <p:ext uri="{BB962C8B-B14F-4D97-AF65-F5344CB8AC3E}">
        <p14:creationId xmlns:p14="http://schemas.microsoft.com/office/powerpoint/2010/main" val="25075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58" numSld="12">
                <p:cTn id="17" repeatCount="indefinite" fill="hold" display="0">
                  <p:stCondLst>
                    <p:cond delay="indefinite"/>
                  </p:stCondLst>
                  <p:endCondLst>
                    <p:cond evt="onStopAudio" delay="0">
                      <p:tgtEl>
                        <p:sldTgt/>
                      </p:tgtEl>
                    </p:cond>
                  </p:endCondLst>
                </p:cTn>
                <p:tgtEl>
                  <p:spTgt spid="2"/>
                </p:tgtEl>
              </p:cMediaNode>
            </p:audio>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destroyed house 2 3d model low-poly obj mtl 3ds fbx blend dae x3d 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9" b="89834" l="0" r="89941">
                        <a14:backgroundMark x1="37574" y1="45851" x2="37722" y2="48133"/>
                        <a14:backgroundMark x1="28107" y1="37552" x2="28846" y2="37967"/>
                        <a14:backgroundMark x1="27959" y1="34025" x2="29438" y2="34025"/>
                        <a14:backgroundMark x1="39645" y1="33402" x2="39349" y2="34440"/>
                        <a14:backgroundMark x1="39645" y1="38797" x2="39645" y2="38797"/>
                        <a14:backgroundMark x1="39793" y1="36515" x2="39793" y2="36515"/>
                        <a14:backgroundMark x1="40976" y1="24066" x2="41716" y2="24481"/>
                        <a14:backgroundMark x1="44527" y1="25311" x2="44231" y2="25934"/>
                        <a14:backgroundMark x1="48521" y1="30913" x2="48521" y2="30913"/>
                        <a14:backgroundMark x1="47485" y1="32573" x2="47485" y2="32573"/>
                        <a14:backgroundMark x1="66716" y1="37344" x2="66716" y2="37759"/>
                        <a14:backgroundMark x1="70710" y1="28216" x2="70710" y2="28216"/>
                        <a14:backgroundMark x1="66864" y1="38589" x2="66864" y2="38589"/>
                        <a14:backgroundMark x1="70118" y1="72822" x2="75444" y2="73444"/>
                        <a14:backgroundMark x1="72337" y1="66805" x2="71598" y2="67427"/>
                        <a14:backgroundMark x1="75592" y1="63278" x2="75296" y2="64730"/>
                        <a14:backgroundMark x1="76923" y1="66805" x2="76036" y2="66805"/>
                        <a14:backgroundMark x1="56361" y1="39004" x2="56361" y2="39004"/>
                        <a14:backgroundMark x1="56213" y1="36100" x2="56213" y2="36100"/>
                        <a14:backgroundMark x1="58580" y1="32573" x2="58580" y2="32573"/>
                        <a14:backgroundMark x1="61391" y1="32365" x2="61391" y2="32365"/>
                        <a14:backgroundMark x1="52515" y1="30705" x2="52515" y2="30705"/>
                        <a14:backgroundMark x1="51331" y1="33195" x2="51331" y2="33195"/>
                        <a14:backgroundMark x1="42012" y1="21369" x2="42012" y2="21369"/>
                        <a14:backgroundMark x1="46746" y1="23029" x2="46746" y2="23029"/>
                        <a14:backgroundMark x1="44231" y1="20124" x2="44231" y2="20124"/>
                        <a14:backgroundMark x1="56509" y1="47925" x2="56509" y2="47925"/>
                        <a14:backgroundMark x1="3846" y1="65768" x2="9024" y2="73651"/>
                        <a14:backgroundMark x1="15385" y1="59129" x2="12574" y2="65768"/>
                        <a14:backgroundMark x1="19675" y1="59544" x2="18787" y2="61411"/>
                        <a14:backgroundMark x1="15237" y1="68672" x2="16124" y2="69087"/>
                        <a14:backgroundMark x1="33876" y1="81950" x2="45562" y2="78838"/>
                        <a14:backgroundMark x1="69822" y1="75934" x2="69822" y2="75934"/>
                      </a14:backgroundRemoval>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52060" y="108060"/>
            <a:ext cx="10968248" cy="7410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75288" y="4804728"/>
            <a:ext cx="1256121" cy="2656226"/>
          </a:xfrm>
          <a:prstGeom prst="rect">
            <a:avLst/>
          </a:prstGeom>
        </p:spPr>
      </p:pic>
      <p:pic>
        <p:nvPicPr>
          <p:cNvPr id="7"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33013" y="6132842"/>
            <a:ext cx="1339752" cy="6427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9459" y="-4151086"/>
            <a:ext cx="9092712" cy="7550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8493" y="271001"/>
            <a:ext cx="7991942" cy="2862322"/>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Trong một trận bão lớn, ngôi nhà</a:t>
            </a:r>
          </a:p>
          <a:p>
            <a:pPr algn="ctr"/>
            <a:r>
              <a:rPr lang="en-US" sz="3600" b="1">
                <a:solidFill>
                  <a:schemeClr val="bg1"/>
                </a:solidFill>
                <a:latin typeface="Times New Roman" panose="02020603050405020304" pitchFamily="18" charset="0"/>
                <a:cs typeface="Times New Roman" panose="02020603050405020304" pitchFamily="18" charset="0"/>
              </a:rPr>
              <a:t>của bác Ba đã bị bão tàn phá.</a:t>
            </a:r>
          </a:p>
          <a:p>
            <a:pPr algn="ctr"/>
            <a:r>
              <a:rPr lang="en-US" sz="3600" b="1">
                <a:solidFill>
                  <a:schemeClr val="bg1"/>
                </a:solidFill>
                <a:latin typeface="Times New Roman" panose="02020603050405020304" pitchFamily="18" charset="0"/>
                <a:cs typeface="Times New Roman" panose="02020603050405020304" pitchFamily="18" charset="0"/>
              </a:rPr>
              <a:t>Các em hãy giúp bác Ba </a:t>
            </a:r>
          </a:p>
          <a:p>
            <a:pPr algn="ctr"/>
            <a:r>
              <a:rPr lang="en-US" sz="3600" b="1">
                <a:solidFill>
                  <a:schemeClr val="bg1"/>
                </a:solidFill>
                <a:latin typeface="Times New Roman" panose="02020603050405020304" pitchFamily="18" charset="0"/>
                <a:cs typeface="Times New Roman" panose="02020603050405020304" pitchFamily="18" charset="0"/>
              </a:rPr>
              <a:t>xây lại ngôi nhà mới bằng cách </a:t>
            </a:r>
          </a:p>
          <a:p>
            <a:pPr algn="ctr"/>
            <a:r>
              <a:rPr lang="en-US" sz="3600" b="1">
                <a:solidFill>
                  <a:schemeClr val="bg1"/>
                </a:solidFill>
                <a:latin typeface="Times New Roman" panose="02020603050405020304" pitchFamily="18" charset="0"/>
                <a:cs typeface="Times New Roman" panose="02020603050405020304" pitchFamily="18" charset="0"/>
              </a:rPr>
              <a:t>trả lời đúng các câu hỏi.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0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3" name="Rectangle 2">
            <a:extLst>
              <a:ext uri="{FF2B5EF4-FFF2-40B4-BE49-F238E27FC236}">
                <a16:creationId xmlns:a16="http://schemas.microsoft.com/office/drawing/2014/main" id="{C53AC4CA-C07B-44CD-9C58-F67288AEB02A}"/>
              </a:ext>
            </a:extLst>
          </p:cNvPr>
          <p:cNvSpPr/>
          <p:nvPr/>
        </p:nvSpPr>
        <p:spPr>
          <a:xfrm>
            <a:off x="5055175" y="334817"/>
            <a:ext cx="1826926" cy="856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p>
        </p:txBody>
      </p:sp>
      <p:sp>
        <p:nvSpPr>
          <p:cNvPr id="5" name="Rectangle 4">
            <a:extLst>
              <a:ext uri="{FF2B5EF4-FFF2-40B4-BE49-F238E27FC236}">
                <a16:creationId xmlns:a16="http://schemas.microsoft.com/office/drawing/2014/main" id="{C36E31C1-2D76-4566-805E-F1D98E998278}"/>
              </a:ext>
            </a:extLst>
          </p:cNvPr>
          <p:cNvSpPr/>
          <p:nvPr/>
        </p:nvSpPr>
        <p:spPr>
          <a:xfrm>
            <a:off x="472929" y="1865744"/>
            <a:ext cx="4582246" cy="685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chemeClr val="accent1"/>
                </a:solidFill>
                <a:latin typeface="Times New Roman" pitchFamily="18" charset="0"/>
                <a:cs typeface="Times New Roman" pitchFamily="18" charset="0"/>
              </a:rPr>
              <a:t>Phân</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loại</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theo</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mục</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đích</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nói</a:t>
            </a:r>
            <a:endParaRPr lang="en-US" sz="2800" b="1" dirty="0">
              <a:solidFill>
                <a:schemeClr val="accent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DFC73E79-6A28-4704-AC47-F72A707CF3C0}"/>
              </a:ext>
            </a:extLst>
          </p:cNvPr>
          <p:cNvSpPr/>
          <p:nvPr/>
        </p:nvSpPr>
        <p:spPr>
          <a:xfrm>
            <a:off x="1349085"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nghi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vấn</a:t>
            </a:r>
            <a:endParaRPr lang="en-US" sz="2400" b="1"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283B363F-EA44-4488-8722-B0B4F2426646}"/>
              </a:ext>
            </a:extLst>
          </p:cNvPr>
          <p:cNvSpPr/>
          <p:nvPr/>
        </p:nvSpPr>
        <p:spPr>
          <a:xfrm>
            <a:off x="270741"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trần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thuật</a:t>
            </a:r>
            <a:endParaRPr lang="en-US" sz="2400" b="1"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1036D69-3957-466A-BDC7-1CC240B8E62A}"/>
              </a:ext>
            </a:extLst>
          </p:cNvPr>
          <p:cNvSpPr/>
          <p:nvPr/>
        </p:nvSpPr>
        <p:spPr>
          <a:xfrm>
            <a:off x="2353323"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cảm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thán</a:t>
            </a:r>
            <a:endParaRPr lang="en-US"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FDD51FD8-755B-4766-B67A-56AA252FE345}"/>
              </a:ext>
            </a:extLst>
          </p:cNvPr>
          <p:cNvSpPr/>
          <p:nvPr/>
        </p:nvSpPr>
        <p:spPr>
          <a:xfrm>
            <a:off x="4502538" y="3835400"/>
            <a:ext cx="885825"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phủ</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định</a:t>
            </a:r>
            <a:endParaRPr lang="en-US" sz="2400" b="1" dirty="0">
              <a:solidFill>
                <a:schemeClr val="tx1"/>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9990B168-7530-4A61-9F41-3DB85BD6C7E2}"/>
              </a:ext>
            </a:extLst>
          </p:cNvPr>
          <p:cNvSpPr/>
          <p:nvPr/>
        </p:nvSpPr>
        <p:spPr>
          <a:xfrm>
            <a:off x="6629835" y="1865743"/>
            <a:ext cx="5089236"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err="1">
                <a:solidFill>
                  <a:schemeClr val="accent1"/>
                </a:solidFill>
                <a:latin typeface="Times New Roman" pitchFamily="18" charset="0"/>
                <a:cs typeface="Times New Roman" pitchFamily="18" charset="0"/>
              </a:rPr>
              <a:t>Phân</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loại</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theo</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cấu</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tạo</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ngữ</a:t>
            </a:r>
            <a:r>
              <a:rPr lang="en-US" sz="2800" b="1" dirty="0">
                <a:solidFill>
                  <a:schemeClr val="accent1"/>
                </a:solidFill>
                <a:latin typeface="Times New Roman" pitchFamily="18" charset="0"/>
                <a:cs typeface="Times New Roman" pitchFamily="18" charset="0"/>
              </a:rPr>
              <a:t> </a:t>
            </a:r>
            <a:r>
              <a:rPr lang="en-US" sz="2800" b="1" dirty="0" err="1">
                <a:solidFill>
                  <a:schemeClr val="accent1"/>
                </a:solidFill>
                <a:latin typeface="Times New Roman" pitchFamily="18" charset="0"/>
                <a:cs typeface="Times New Roman" pitchFamily="18" charset="0"/>
              </a:rPr>
              <a:t>pháp</a:t>
            </a:r>
            <a:endParaRPr lang="en-US" sz="2800" b="1" dirty="0">
              <a:solidFill>
                <a:schemeClr val="accent1"/>
              </a:solidFill>
              <a:latin typeface="Times New Roman" pitchFamily="18" charset="0"/>
              <a:cs typeface="Times New Roman" pitchFamily="18" charset="0"/>
            </a:endParaRPr>
          </a:p>
        </p:txBody>
      </p:sp>
      <p:cxnSp>
        <p:nvCxnSpPr>
          <p:cNvPr id="11" name="Straight Arrow Connector 10">
            <a:extLst>
              <a:ext uri="{FF2B5EF4-FFF2-40B4-BE49-F238E27FC236}">
                <a16:creationId xmlns:a16="http://schemas.microsoft.com/office/drawing/2014/main" id="{CE16C1A1-010F-4602-AED0-E968B9139F57}"/>
              </a:ext>
            </a:extLst>
          </p:cNvPr>
          <p:cNvCxnSpPr>
            <a:cxnSpLocks/>
            <a:stCxn id="3" idx="1"/>
            <a:endCxn id="5" idx="0"/>
          </p:cNvCxnSpPr>
          <p:nvPr/>
        </p:nvCxnSpPr>
        <p:spPr>
          <a:xfrm flipH="1">
            <a:off x="2764052" y="763153"/>
            <a:ext cx="2291123" cy="11025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5CC558-CB80-4690-84E0-2219B39B1F5C}"/>
              </a:ext>
            </a:extLst>
          </p:cNvPr>
          <p:cNvCxnSpPr>
            <a:cxnSpLocks/>
            <a:stCxn id="3" idx="3"/>
            <a:endCxn id="10" idx="0"/>
          </p:cNvCxnSpPr>
          <p:nvPr/>
        </p:nvCxnSpPr>
        <p:spPr>
          <a:xfrm>
            <a:off x="6882101" y="763153"/>
            <a:ext cx="2292352" cy="11025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9FAED78-73F8-4D36-ADFC-5BFE20BAB779}"/>
              </a:ext>
            </a:extLst>
          </p:cNvPr>
          <p:cNvSpPr/>
          <p:nvPr/>
        </p:nvSpPr>
        <p:spPr>
          <a:xfrm>
            <a:off x="3387554" y="3835400"/>
            <a:ext cx="952262"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cầu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khiến</a:t>
            </a:r>
            <a:endParaRPr lang="en-US" sz="2400" b="1" dirty="0">
              <a:solidFill>
                <a:schemeClr val="tx1"/>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10B095E1-E521-46C0-B868-E0508650076A}"/>
              </a:ext>
            </a:extLst>
          </p:cNvPr>
          <p:cNvSpPr/>
          <p:nvPr/>
        </p:nvSpPr>
        <p:spPr>
          <a:xfrm>
            <a:off x="7759308" y="3816927"/>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đơn</a:t>
            </a:r>
            <a:endParaRPr lang="en-US" sz="2400" b="1" dirty="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C3064247-3985-4A9E-95F1-221D1E4F7A98}"/>
              </a:ext>
            </a:extLst>
          </p:cNvPr>
          <p:cNvSpPr/>
          <p:nvPr/>
        </p:nvSpPr>
        <p:spPr>
          <a:xfrm>
            <a:off x="6575792" y="3816927"/>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đặc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biệt</a:t>
            </a:r>
            <a:endParaRPr lang="en-US" sz="2400" b="1" dirty="0">
              <a:solidFill>
                <a:schemeClr val="tx1"/>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35540C4C-B58C-40F9-96DF-0E15AC0FC48D}"/>
              </a:ext>
            </a:extLst>
          </p:cNvPr>
          <p:cNvSpPr/>
          <p:nvPr/>
        </p:nvSpPr>
        <p:spPr>
          <a:xfrm>
            <a:off x="8837150" y="3816927"/>
            <a:ext cx="965663"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mở</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thành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phần</a:t>
            </a:r>
            <a:endParaRPr lang="en-US" sz="2400" b="1" dirty="0">
              <a:solidFill>
                <a:schemeClr val="tx1"/>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05313B8D-4882-4385-B9DB-9031985D70DB}"/>
              </a:ext>
            </a:extLst>
          </p:cNvPr>
          <p:cNvSpPr/>
          <p:nvPr/>
        </p:nvSpPr>
        <p:spPr>
          <a:xfrm>
            <a:off x="11024054" y="3807690"/>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ghép</a:t>
            </a:r>
            <a:endParaRPr lang="en-US" sz="2400" b="1" dirty="0">
              <a:solidFill>
                <a:srgbClr val="FF0000"/>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8359A9D0-BBF8-4515-8AD6-3CC15D9141EB}"/>
              </a:ext>
            </a:extLst>
          </p:cNvPr>
          <p:cNvSpPr/>
          <p:nvPr/>
        </p:nvSpPr>
        <p:spPr>
          <a:xfrm>
            <a:off x="9979284" y="3816927"/>
            <a:ext cx="887966" cy="264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rút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gọn</a:t>
            </a:r>
            <a:endParaRPr lang="en-US" sz="2400" b="1" dirty="0">
              <a:solidFill>
                <a:schemeClr val="tx1"/>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39946518-B25A-4EA0-B2F3-E7DC056EA71A}"/>
              </a:ext>
            </a:extLst>
          </p:cNvPr>
          <p:cNvCxnSpPr>
            <a:cxnSpLocks/>
            <a:stCxn id="5" idx="2"/>
            <a:endCxn id="7" idx="0"/>
          </p:cNvCxnSpPr>
          <p:nvPr/>
        </p:nvCxnSpPr>
        <p:spPr>
          <a:xfrm flipH="1">
            <a:off x="713654" y="2551543"/>
            <a:ext cx="2050398"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77AF87F-2FEB-4B4D-A97A-34CF5C79059D}"/>
              </a:ext>
            </a:extLst>
          </p:cNvPr>
          <p:cNvCxnSpPr>
            <a:cxnSpLocks/>
            <a:stCxn id="5" idx="2"/>
            <a:endCxn id="6" idx="0"/>
          </p:cNvCxnSpPr>
          <p:nvPr/>
        </p:nvCxnSpPr>
        <p:spPr>
          <a:xfrm flipH="1">
            <a:off x="1791998" y="2551543"/>
            <a:ext cx="972054"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F719AD-CA42-4195-B02A-77D2A343C3FD}"/>
              </a:ext>
            </a:extLst>
          </p:cNvPr>
          <p:cNvCxnSpPr>
            <a:cxnSpLocks/>
            <a:stCxn id="5" idx="2"/>
            <a:endCxn id="8" idx="0"/>
          </p:cNvCxnSpPr>
          <p:nvPr/>
        </p:nvCxnSpPr>
        <p:spPr>
          <a:xfrm>
            <a:off x="2764052" y="2551543"/>
            <a:ext cx="32184"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7EA5AA-13B2-4A7D-AEA0-D5BF4276AD1B}"/>
              </a:ext>
            </a:extLst>
          </p:cNvPr>
          <p:cNvCxnSpPr>
            <a:cxnSpLocks/>
            <a:stCxn id="5" idx="2"/>
            <a:endCxn id="13" idx="0"/>
          </p:cNvCxnSpPr>
          <p:nvPr/>
        </p:nvCxnSpPr>
        <p:spPr>
          <a:xfrm>
            <a:off x="2764052" y="2551543"/>
            <a:ext cx="1099633"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D3B137-961A-436E-AFD7-1136E9C0604B}"/>
              </a:ext>
            </a:extLst>
          </p:cNvPr>
          <p:cNvCxnSpPr>
            <a:cxnSpLocks/>
            <a:stCxn id="5" idx="2"/>
            <a:endCxn id="9" idx="0"/>
          </p:cNvCxnSpPr>
          <p:nvPr/>
        </p:nvCxnSpPr>
        <p:spPr>
          <a:xfrm>
            <a:off x="2764052" y="2551543"/>
            <a:ext cx="2181399" cy="1283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7DC19FF-D4E9-415D-AA30-BFDEFDB989BB}"/>
              </a:ext>
            </a:extLst>
          </p:cNvPr>
          <p:cNvCxnSpPr>
            <a:cxnSpLocks/>
            <a:stCxn id="10" idx="2"/>
            <a:endCxn id="15" idx="0"/>
          </p:cNvCxnSpPr>
          <p:nvPr/>
        </p:nvCxnSpPr>
        <p:spPr>
          <a:xfrm flipH="1">
            <a:off x="7019775" y="2551543"/>
            <a:ext cx="2154678"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14FA4DD-84C7-4252-A1E2-AE91E1E4F20B}"/>
              </a:ext>
            </a:extLst>
          </p:cNvPr>
          <p:cNvCxnSpPr>
            <a:cxnSpLocks/>
            <a:stCxn id="10" idx="2"/>
            <a:endCxn id="14" idx="0"/>
          </p:cNvCxnSpPr>
          <p:nvPr/>
        </p:nvCxnSpPr>
        <p:spPr>
          <a:xfrm flipH="1">
            <a:off x="8203291" y="2551543"/>
            <a:ext cx="971162"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F9789F-0B3F-4285-BEF1-FF30EACE959C}"/>
              </a:ext>
            </a:extLst>
          </p:cNvPr>
          <p:cNvCxnSpPr>
            <a:cxnSpLocks/>
            <a:stCxn id="10" idx="2"/>
            <a:endCxn id="16" idx="0"/>
          </p:cNvCxnSpPr>
          <p:nvPr/>
        </p:nvCxnSpPr>
        <p:spPr>
          <a:xfrm>
            <a:off x="9174453" y="2551543"/>
            <a:ext cx="145529"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50A000B-0BA3-46F9-AE3D-37CF7C290667}"/>
              </a:ext>
            </a:extLst>
          </p:cNvPr>
          <p:cNvCxnSpPr>
            <a:cxnSpLocks/>
            <a:stCxn id="10" idx="2"/>
            <a:endCxn id="18" idx="0"/>
          </p:cNvCxnSpPr>
          <p:nvPr/>
        </p:nvCxnSpPr>
        <p:spPr>
          <a:xfrm>
            <a:off x="9174453" y="2551543"/>
            <a:ext cx="1248814" cy="1265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23636B8-34E0-485D-AB23-DB9AC314D1FF}"/>
              </a:ext>
            </a:extLst>
          </p:cNvPr>
          <p:cNvCxnSpPr>
            <a:cxnSpLocks/>
            <a:stCxn id="10" idx="2"/>
            <a:endCxn id="17" idx="0"/>
          </p:cNvCxnSpPr>
          <p:nvPr/>
        </p:nvCxnSpPr>
        <p:spPr>
          <a:xfrm>
            <a:off x="9174453" y="2551543"/>
            <a:ext cx="2293584" cy="12561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5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randombar(horizont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500"/>
                                        <p:tgtEl>
                                          <p:spTgt spid="2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randombar(horizontal)">
                                      <p:cBhvr>
                                        <p:cTn id="68" dur="500"/>
                                        <p:tgtEl>
                                          <p:spTgt spid="24"/>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horizontal)">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randombar(horizontal)">
                                      <p:cBhvr>
                                        <p:cTn id="76" dur="500"/>
                                        <p:tgtEl>
                                          <p:spTgt spid="25"/>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randombar(horizontal)">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randombar(horizontal)">
                                      <p:cBhvr>
                                        <p:cTn id="84" dur="500"/>
                                        <p:tgtEl>
                                          <p:spTgt spid="26"/>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randombar(horizontal)">
                                      <p:cBhvr>
                                        <p:cTn id="92" dur="500"/>
                                        <p:tgtEl>
                                          <p:spTgt spid="27"/>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randombar(horizontal)">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randombar(horizontal)">
                                      <p:cBhvr>
                                        <p:cTn id="100" dur="500"/>
                                        <p:tgtEl>
                                          <p:spTgt spid="28"/>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randombar(horizontal)">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61687" y="817837"/>
            <a:ext cx="5399480" cy="4753429"/>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837" y="523104"/>
            <a:ext cx="5979886" cy="283979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781" y="-38506"/>
            <a:ext cx="692863" cy="106769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9366" y="3036362"/>
            <a:ext cx="1117062" cy="2139005"/>
          </a:xfrm>
          <a:prstGeom prst="rect">
            <a:avLst/>
          </a:prstGeom>
        </p:spPr>
      </p:pic>
      <p:pic>
        <p:nvPicPr>
          <p:cNvPr id="23" name="Picture 22"/>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59366" y="2849170"/>
            <a:ext cx="1295162" cy="591457"/>
          </a:xfrm>
          <a:prstGeom prst="rect">
            <a:avLst/>
          </a:prstGeom>
        </p:spPr>
      </p:pic>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60513" y="3182998"/>
            <a:ext cx="1227698" cy="1421545"/>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22784" y="3286223"/>
            <a:ext cx="775194" cy="1276563"/>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358006" y="3286223"/>
            <a:ext cx="549091" cy="1028163"/>
          </a:xfrm>
          <a:prstGeom prst="rect">
            <a:avLst/>
          </a:prstGeom>
        </p:spPr>
      </p:pic>
      <p:pic>
        <p:nvPicPr>
          <p:cNvPr id="27" name="Picture 2" descr="HÃ¬nh áº£nh cÃ³ liÃªn quan"/>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98630">
                        <a14:backgroundMark x1="45479" y1="39111" x2="46301" y2="39778"/>
                        <a14:backgroundMark x1="53151" y1="38444" x2="53699" y2="38444"/>
                      </a14:backgroundRemoval>
                    </a14:imgEffect>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35358">
            <a:off x="7321229" y="-420092"/>
            <a:ext cx="5571949" cy="6594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39851" y="4105863"/>
            <a:ext cx="3637988" cy="2238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41107" y1="9159" x2="52569" y2="24860"/>
                        <a14:foregroundMark x1="51383" y1="20561" x2="51383" y2="33832"/>
                        <a14:foregroundMark x1="22925" y1="47477" x2="18182" y2="90467"/>
                        <a14:foregroundMark x1="79051" y1="46729" x2="69170" y2="83925"/>
                        <a14:foregroundMark x1="62451" y1="77009" x2="73913" y2="94393"/>
                        <a14:backgroundMark x1="13834" y1="18505" x2="4348" y2="55140"/>
                        <a14:backgroundMark x1="33597" y1="24486" x2="11462" y2="28224"/>
                        <a14:backgroundMark x1="7905" y1="54393" x2="4743" y2="80935"/>
                        <a14:backgroundMark x1="90909" y1="18318" x2="81423" y2="32710"/>
                        <a14:backgroundMark x1="89723" y1="39252" x2="91700" y2="63178"/>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71970" y="4949871"/>
            <a:ext cx="1256121" cy="2656226"/>
          </a:xfrm>
          <a:prstGeom prst="rect">
            <a:avLst/>
          </a:prstGeom>
        </p:spPr>
      </p:pic>
      <p:pic>
        <p:nvPicPr>
          <p:cNvPr id="30" name="Picture 4" descr="HÃ¬nh áº£nh cÃ³ liÃ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5250" b="97500" l="0" r="100000">
                        <a14:backgroundMark x1="31846" y1="32500" x2="32000" y2="34250"/>
                        <a14:backgroundMark x1="20000" y1="36000" x2="20308" y2="37250"/>
                        <a14:backgroundMark x1="21385" y1="33500" x2="21385" y2="33500"/>
                        <a14:backgroundMark x1="35692" y1="45500" x2="36000" y2="45500"/>
                        <a14:backgroundMark x1="39231" y1="37500" x2="38769" y2="37500"/>
                        <a14:backgroundMark x1="35385" y1="36000" x2="35385" y2="36000"/>
                        <a14:backgroundMark x1="32308" y1="39250" x2="33077" y2="40000"/>
                        <a14:backgroundMark x1="37692" y1="48000" x2="38615" y2="48250"/>
                        <a14:backgroundMark x1="41846" y1="46500" x2="41692" y2="46750"/>
                        <a14:backgroundMark x1="29538" y1="40500" x2="29538" y2="40500"/>
                        <a14:backgroundMark x1="48000" y1="42750" x2="48000" y2="43250"/>
                        <a14:backgroundMark x1="44769" y1="38750" x2="44923" y2="39000"/>
                        <a14:backgroundMark x1="50154" y1="45250" x2="50769" y2="45250"/>
                        <a14:backgroundMark x1="58923" y1="39250" x2="57846" y2="39500"/>
                        <a14:backgroundMark x1="62462" y1="38250" x2="62615" y2="38750"/>
                        <a14:backgroundMark x1="66000" y1="43000" x2="66308" y2="43500"/>
                        <a14:backgroundMark x1="64769" y1="44750" x2="64769" y2="46000"/>
                        <a14:backgroundMark x1="63231" y1="51000" x2="62923" y2="51250"/>
                        <a14:backgroundMark x1="60923" y1="42250" x2="60462" y2="42500"/>
                        <a14:backgroundMark x1="66462" y1="34750" x2="66000" y2="35000"/>
                        <a14:backgroundMark x1="70000" y1="35250" x2="70000" y2="36000"/>
                        <a14:backgroundMark x1="67538" y1="38500" x2="67692" y2="38750"/>
                        <a14:backgroundMark x1="62308" y1="61750" x2="62308" y2="63000"/>
                        <a14:backgroundMark x1="49692" y1="61750" x2="49692" y2="62250"/>
                        <a14:backgroundMark x1="50308" y1="65750" x2="50154" y2="66000"/>
                        <a14:backgroundMark x1="28154" y1="46500" x2="27846" y2="47500"/>
                        <a14:backgroundMark x1="27231" y1="39000" x2="27385" y2="39500"/>
                        <a14:backgroundMark x1="23538" y1="35750" x2="24000" y2="36250"/>
                        <a14:backgroundMark x1="23846" y1="40750" x2="23846" y2="40750"/>
                        <a14:backgroundMark x1="38615" y1="28500" x2="38769" y2="29000"/>
                        <a14:backgroundMark x1="34462" y1="28750" x2="35077" y2="29500"/>
                        <a14:backgroundMark x1="75077" y1="41750" x2="74923" y2="43000"/>
                        <a14:backgroundMark x1="51538" y1="68500" x2="51846" y2="69750"/>
                        <a14:backgroundMark x1="38462" y1="68000" x2="38462" y2="68500"/>
                        <a14:backgroundMark x1="75692" y1="48750" x2="75692" y2="49250"/>
                        <a14:backgroundMark x1="74615" y1="53000" x2="74154" y2="52500"/>
                        <a14:backgroundMark x1="17846" y1="43000" x2="18154" y2="43250"/>
                        <a14:backgroundMark x1="17538" y1="48750" x2="17385" y2="49250"/>
                        <a14:backgroundMark x1="14462" y1="46250" x2="14000" y2="46750"/>
                        <a14:backgroundMark x1="8923" y1="41250" x2="9077" y2="41750"/>
                        <a14:backgroundMark x1="11231" y1="37500" x2="11385" y2="37750"/>
                        <a14:backgroundMark x1="5692" y1="45000" x2="4462" y2="46500"/>
                        <a14:backgroundMark x1="17231" y1="27750" x2="17538" y2="28250"/>
                        <a14:backgroundMark x1="13231" y1="28750" x2="12769" y2="29000"/>
                        <a14:backgroundMark x1="15385" y1="32500" x2="15077" y2="32500"/>
                        <a14:backgroundMark x1="26462" y1="24750" x2="26462" y2="25750"/>
                        <a14:backgroundMark x1="22000" y1="23750" x2="20769" y2="23500"/>
                        <a14:backgroundMark x1="36308" y1="24500" x2="35846" y2="24000"/>
                        <a14:backgroundMark x1="80308" y1="39500" x2="80308" y2="39500"/>
                        <a14:backgroundMark x1="83846" y1="45500" x2="83846" y2="45500"/>
                        <a14:backgroundMark x1="85231" y1="47250" x2="85231" y2="47250"/>
                        <a14:backgroundMark x1="85077" y1="51500" x2="85077" y2="51500"/>
                        <a14:backgroundMark x1="84923" y1="63500" x2="84923" y2="63500"/>
                        <a14:backgroundMark x1="77231" y1="39000" x2="77231" y2="39000"/>
                        <a14:backgroundMark x1="78154" y1="35250" x2="78154" y2="35250"/>
                        <a14:backgroundMark x1="77538" y1="45000" x2="77538" y2="45000"/>
                        <a14:backgroundMark x1="74923" y1="47750" x2="74923" y2="47750"/>
                        <a14:backgroundMark x1="72769" y1="49000" x2="72769" y2="49000"/>
                        <a14:backgroundMark x1="72923" y1="65500" x2="72923" y2="65500"/>
                        <a14:backgroundMark x1="85231" y1="69500" x2="85231" y2="69500"/>
                        <a14:backgroundMark x1="87077" y1="71750" x2="87077" y2="71750"/>
                        <a14:backgroundMark x1="85231" y1="75250" x2="85231" y2="75250"/>
                        <a14:backgroundMark x1="38923" y1="76000" x2="38923" y2="76000"/>
                        <a14:backgroundMark x1="26462" y1="76000" x2="26462" y2="76000"/>
                        <a14:backgroundMark x1="52769" y1="84250" x2="52769" y2="8425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97967" y="4595919"/>
            <a:ext cx="4014924" cy="24707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74370" y="3996448"/>
            <a:ext cx="901742" cy="410652"/>
          </a:xfrm>
          <a:prstGeom prst="rect">
            <a:avLst/>
          </a:prstGeom>
        </p:spPr>
      </p:pic>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93808" y="167264"/>
            <a:ext cx="996650" cy="473434"/>
          </a:xfrm>
          <a:prstGeom prst="rect">
            <a:avLst/>
          </a:prstGeom>
        </p:spPr>
      </p:pic>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51607" y="1305162"/>
            <a:ext cx="558955" cy="644735"/>
          </a:xfrm>
          <a:prstGeom prst="rect">
            <a:avLst/>
          </a:prstGeom>
        </p:spPr>
      </p:pic>
      <p:pic>
        <p:nvPicPr>
          <p:cNvPr id="6" name="Picture 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538568" y="1291945"/>
            <a:ext cx="786043" cy="692002"/>
          </a:xfrm>
          <a:prstGeom prst="rect">
            <a:avLst/>
          </a:prstGeom>
        </p:spPr>
      </p:pic>
      <p:pic>
        <p:nvPicPr>
          <p:cNvPr id="7" name="Picture 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280347" y="3858887"/>
            <a:ext cx="1083180" cy="665875"/>
          </a:xfrm>
          <a:prstGeom prst="rect">
            <a:avLst/>
          </a:prstGeom>
        </p:spPr>
      </p:pic>
      <p:pic>
        <p:nvPicPr>
          <p:cNvPr id="8" name="Picture 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751607" y="2485400"/>
            <a:ext cx="463239" cy="888508"/>
          </a:xfrm>
          <a:prstGeom prst="rect">
            <a:avLst/>
          </a:prstGeom>
        </p:spPr>
      </p:pic>
      <p:pic>
        <p:nvPicPr>
          <p:cNvPr id="9" name="Picture 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654922" y="-86229"/>
            <a:ext cx="524894" cy="812888"/>
          </a:xfrm>
          <a:prstGeom prst="rect">
            <a:avLst/>
          </a:prstGeom>
        </p:spPr>
      </p:pic>
      <p:pic>
        <p:nvPicPr>
          <p:cNvPr id="10" name="Picture 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449660" y="2559821"/>
            <a:ext cx="768483" cy="888568"/>
          </a:xfrm>
          <a:prstGeom prst="rect">
            <a:avLst/>
          </a:prstGeom>
        </p:spPr>
      </p:pic>
      <p:sp>
        <p:nvSpPr>
          <p:cNvPr id="11" name="Oval 10">
            <a:hlinkClick r:id="rId34" action="ppaction://hlinksldjump"/>
          </p:cNvPr>
          <p:cNvSpPr/>
          <p:nvPr/>
        </p:nvSpPr>
        <p:spPr>
          <a:xfrm>
            <a:off x="1780635" y="697632"/>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p>
        </p:txBody>
      </p:sp>
      <p:sp>
        <p:nvSpPr>
          <p:cNvPr id="31" name="Oval 30">
            <a:hlinkClick r:id="rId35" action="ppaction://hlinksldjump"/>
          </p:cNvPr>
          <p:cNvSpPr/>
          <p:nvPr/>
        </p:nvSpPr>
        <p:spPr>
          <a:xfrm>
            <a:off x="3647992" y="751085"/>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5</a:t>
            </a:r>
          </a:p>
        </p:txBody>
      </p:sp>
      <p:sp>
        <p:nvSpPr>
          <p:cNvPr id="32" name="Oval 31">
            <a:hlinkClick r:id="rId36" action="ppaction://hlinksldjump"/>
          </p:cNvPr>
          <p:cNvSpPr/>
          <p:nvPr/>
        </p:nvSpPr>
        <p:spPr>
          <a:xfrm>
            <a:off x="1758518" y="1938152"/>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p>
        </p:txBody>
      </p:sp>
      <p:sp>
        <p:nvSpPr>
          <p:cNvPr id="33" name="Oval 32">
            <a:hlinkClick r:id="rId37" action="ppaction://hlinksldjump"/>
          </p:cNvPr>
          <p:cNvSpPr/>
          <p:nvPr/>
        </p:nvSpPr>
        <p:spPr>
          <a:xfrm>
            <a:off x="3637597" y="203790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6</a:t>
            </a:r>
          </a:p>
        </p:txBody>
      </p:sp>
      <p:sp>
        <p:nvSpPr>
          <p:cNvPr id="34" name="Oval 33">
            <a:hlinkClick r:id="rId38" action="ppaction://hlinksldjump"/>
          </p:cNvPr>
          <p:cNvSpPr/>
          <p:nvPr/>
        </p:nvSpPr>
        <p:spPr>
          <a:xfrm>
            <a:off x="1745764" y="342861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p>
        </p:txBody>
      </p:sp>
      <p:sp>
        <p:nvSpPr>
          <p:cNvPr id="35" name="Oval 34">
            <a:hlinkClick r:id="rId39" action="ppaction://hlinksldjump"/>
          </p:cNvPr>
          <p:cNvSpPr/>
          <p:nvPr/>
        </p:nvSpPr>
        <p:spPr>
          <a:xfrm>
            <a:off x="1703748" y="4422321"/>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p>
        </p:txBody>
      </p:sp>
      <p:sp>
        <p:nvSpPr>
          <p:cNvPr id="36" name="Oval 35">
            <a:hlinkClick r:id="rId40" action="ppaction://hlinksldjump"/>
          </p:cNvPr>
          <p:cNvSpPr/>
          <p:nvPr/>
        </p:nvSpPr>
        <p:spPr>
          <a:xfrm>
            <a:off x="3625652" y="3490437"/>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7</a:t>
            </a:r>
          </a:p>
        </p:txBody>
      </p:sp>
      <p:sp>
        <p:nvSpPr>
          <p:cNvPr id="37" name="Oval 36">
            <a:hlinkClick r:id="rId41" action="ppaction://hlinksldjump"/>
          </p:cNvPr>
          <p:cNvSpPr/>
          <p:nvPr/>
        </p:nvSpPr>
        <p:spPr>
          <a:xfrm>
            <a:off x="3643018" y="4479676"/>
            <a:ext cx="558955" cy="49254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8</a:t>
            </a:r>
          </a:p>
        </p:txBody>
      </p:sp>
      <p:pic>
        <p:nvPicPr>
          <p:cNvPr id="12" name="Picture 1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61308" y="4942941"/>
            <a:ext cx="1255885" cy="2658086"/>
          </a:xfrm>
          <a:prstGeom prst="rect">
            <a:avLst/>
          </a:prstGeom>
        </p:spPr>
      </p:pic>
      <p:sp>
        <p:nvSpPr>
          <p:cNvPr id="13" name="Oval Callout 12"/>
          <p:cNvSpPr/>
          <p:nvPr/>
        </p:nvSpPr>
        <p:spPr>
          <a:xfrm>
            <a:off x="4179817" y="5049058"/>
            <a:ext cx="3254990" cy="1448662"/>
          </a:xfrm>
          <a:prstGeom prst="wedgeEllipseCallout">
            <a:avLst>
              <a:gd name="adj1" fmla="val -70165"/>
              <a:gd name="adj2" fmla="val 14408"/>
            </a:avLst>
          </a:prstGeom>
          <a:solidFill>
            <a:srgbClr val="99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FF"/>
                </a:solidFill>
                <a:latin typeface="Times New Roman" panose="02020603050405020304" pitchFamily="18" charset="0"/>
                <a:cs typeface="Times New Roman" panose="02020603050405020304" pitchFamily="18" charset="0"/>
              </a:rPr>
              <a:t>Cảm ơn các cháu đã giúp bác xây lại ngôi nhà!</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428877" y="2564935"/>
            <a:ext cx="609600" cy="609600"/>
          </a:xfrm>
          <a:prstGeom prst="rect">
            <a:avLst/>
          </a:prstGeom>
        </p:spPr>
      </p:pic>
      <p:pic>
        <p:nvPicPr>
          <p:cNvPr id="3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421773" y="3311557"/>
            <a:ext cx="609600" cy="609600"/>
          </a:xfrm>
          <a:prstGeom prst="rect">
            <a:avLst/>
          </a:prstGeom>
        </p:spPr>
      </p:pic>
      <p:pic>
        <p:nvPicPr>
          <p:cNvPr id="3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491029" y="4009585"/>
            <a:ext cx="609600" cy="609600"/>
          </a:xfrm>
          <a:prstGeom prst="rect">
            <a:avLst/>
          </a:prstGeom>
        </p:spPr>
      </p:pic>
      <p:pic>
        <p:nvPicPr>
          <p:cNvPr id="4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2509088" y="4764006"/>
            <a:ext cx="609600" cy="609600"/>
          </a:xfrm>
          <a:prstGeom prst="rect">
            <a:avLst/>
          </a:prstGeom>
        </p:spPr>
      </p:pic>
      <p:pic>
        <p:nvPicPr>
          <p:cNvPr id="4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2584950"/>
            <a:ext cx="609600" cy="609600"/>
          </a:xfrm>
          <a:prstGeom prst="rect">
            <a:avLst/>
          </a:prstGeom>
        </p:spPr>
      </p:pic>
      <p:pic>
        <p:nvPicPr>
          <p:cNvPr id="4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3362894"/>
            <a:ext cx="609600" cy="609600"/>
          </a:xfrm>
          <a:prstGeom prst="rect">
            <a:avLst/>
          </a:prstGeom>
        </p:spPr>
      </p:pic>
      <p:pic>
        <p:nvPicPr>
          <p:cNvPr id="4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4238863"/>
            <a:ext cx="609600" cy="609600"/>
          </a:xfrm>
          <a:prstGeom prst="rect">
            <a:avLst/>
          </a:prstGeom>
        </p:spPr>
      </p:pic>
      <p:pic>
        <p:nvPicPr>
          <p:cNvPr id="4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3583115" y="4944160"/>
            <a:ext cx="609600" cy="609600"/>
          </a:xfrm>
          <a:prstGeom prst="rect">
            <a:avLst/>
          </a:prstGeom>
        </p:spPr>
      </p:pic>
    </p:spTree>
    <p:extLst>
      <p:ext uri="{BB962C8B-B14F-4D97-AF65-F5344CB8AC3E}">
        <p14:creationId xmlns:p14="http://schemas.microsoft.com/office/powerpoint/2010/main" val="3411079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5042" fill="hold"/>
                                        <p:tgtEl>
                                          <p:spTgt spid="14"/>
                                        </p:tgtEl>
                                      </p:cBhvr>
                                    </p:cmd>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5042" fill="hold"/>
                                        <p:tgtEl>
                                          <p:spTgt spid="38"/>
                                        </p:tgtEl>
                                      </p:cBhvr>
                                    </p:cmd>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mediacall" presetSubtype="0" fill="hold" nodeType="withEffect">
                                  <p:stCondLst>
                                    <p:cond delay="0"/>
                                  </p:stCondLst>
                                  <p:childTnLst>
                                    <p:cmd type="call" cmd="playFrom(0.0)">
                                      <p:cBhvr>
                                        <p:cTn id="34" dur="5042" fill="hold"/>
                                        <p:tgtEl>
                                          <p:spTgt spid="39"/>
                                        </p:tgtEl>
                                      </p:cBhvr>
                                    </p:cmd>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5042" fill="hold"/>
                                        <p:tgtEl>
                                          <p:spTgt spid="40"/>
                                        </p:tgtEl>
                                      </p:cBhvr>
                                    </p:cmd>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5042" fill="hold"/>
                                        <p:tgtEl>
                                          <p:spTgt spid="41"/>
                                        </p:tgtEl>
                                      </p:cBhvr>
                                    </p:cmd>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5042" fill="hold"/>
                                        <p:tgtEl>
                                          <p:spTgt spid="42"/>
                                        </p:tgtEl>
                                      </p:cBhvr>
                                    </p:cmd>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5042" fill="hold"/>
                                        <p:tgtEl>
                                          <p:spTgt spid="43"/>
                                        </p:tgtEl>
                                      </p:cBhvr>
                                    </p:cmd>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7"/>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5042" fill="hold"/>
                                        <p:tgtEl>
                                          <p:spTgt spid="44"/>
                                        </p:tgtEl>
                                      </p:cBhvr>
                                    </p:cmd>
                                  </p:childTnLst>
                                </p:cTn>
                              </p:par>
                              <p:par>
                                <p:cTn id="85" presetID="10"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childTnLst>
              </p:cTn>
              <p:nextCondLst>
                <p:cond evt="onClick" delay="0">
                  <p:tgtEl>
                    <p:spTgt spid="7"/>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31"/>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6" restart="whenNotActive" fill="hold" evtFilter="cancelBubble" nodeType="interactiveSeq">
                <p:stCondLst>
                  <p:cond evt="onClick" delay="0">
                    <p:tgtEl>
                      <p:spTgt spid="33"/>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1" restart="whenNotActive" fill="hold" evtFilter="cancelBubble" nodeType="interactiveSeq">
                <p:stCondLst>
                  <p:cond evt="onClick" delay="0">
                    <p:tgtEl>
                      <p:spTgt spid="34"/>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1" restart="whenNotActive" fill="hold" evtFilter="cancelBubble" nodeType="interactiveSeq">
                <p:stCondLst>
                  <p:cond evt="onClick" delay="0">
                    <p:tgtEl>
                      <p:spTgt spid="3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1" presetClass="exit" presetSubtype="0" fill="hold" nodeType="with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0" presetClass="entr" presetSubtype="0" fill="hold" grpId="0"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childTnLst>
              </p:cTn>
              <p:nextCondLst>
                <p:cond evt="onClick" delay="0">
                  <p:tgtEl>
                    <p:spTgt spid="29"/>
                  </p:tgtEl>
                </p:cond>
              </p:nextCondLst>
            </p:seq>
            <p:audio>
              <p:cMediaNode vol="80000">
                <p:cTn id="141" fill="hold" display="0">
                  <p:stCondLst>
                    <p:cond delay="indefinite"/>
                  </p:stCondLst>
                  <p:endCondLst>
                    <p:cond evt="onStopAudio" delay="0">
                      <p:tgtEl>
                        <p:sldTgt/>
                      </p:tgtEl>
                    </p:cond>
                  </p:endCondLst>
                </p:cTn>
                <p:tgtEl>
                  <p:spTgt spid="14"/>
                </p:tgtEl>
              </p:cMediaNode>
            </p:audio>
            <p:audio>
              <p:cMediaNode vol="45455">
                <p:cTn id="142" fill="hold" display="0">
                  <p:stCondLst>
                    <p:cond delay="indefinite"/>
                  </p:stCondLst>
                  <p:endCondLst>
                    <p:cond evt="onStopAudio" delay="0">
                      <p:tgtEl>
                        <p:sldTgt/>
                      </p:tgtEl>
                    </p:cond>
                  </p:endCondLst>
                </p:cTn>
                <p:tgtEl>
                  <p:spTgt spid="38"/>
                </p:tgtEl>
              </p:cMediaNode>
            </p:audio>
            <p:audio>
              <p:cMediaNode vol="42424">
                <p:cTn id="143" fill="hold" display="0">
                  <p:stCondLst>
                    <p:cond delay="indefinite"/>
                  </p:stCondLst>
                  <p:endCondLst>
                    <p:cond evt="onStopAudio" delay="0">
                      <p:tgtEl>
                        <p:sldTgt/>
                      </p:tgtEl>
                    </p:cond>
                  </p:endCondLst>
                </p:cTn>
                <p:tgtEl>
                  <p:spTgt spid="39"/>
                </p:tgtEl>
              </p:cMediaNode>
            </p:audio>
            <p:audio>
              <p:cMediaNode vol="42424">
                <p:cTn id="144" fill="hold" display="0">
                  <p:stCondLst>
                    <p:cond delay="indefinite"/>
                  </p:stCondLst>
                  <p:endCondLst>
                    <p:cond evt="onStopAudio" delay="0">
                      <p:tgtEl>
                        <p:sldTgt/>
                      </p:tgtEl>
                    </p:cond>
                  </p:endCondLst>
                </p:cTn>
                <p:tgtEl>
                  <p:spTgt spid="40"/>
                </p:tgtEl>
              </p:cMediaNode>
            </p:audio>
            <p:audio>
              <p:cMediaNode vol="46970">
                <p:cTn id="145" fill="hold" display="0">
                  <p:stCondLst>
                    <p:cond delay="indefinite"/>
                  </p:stCondLst>
                  <p:endCondLst>
                    <p:cond evt="onStopAudio" delay="0">
                      <p:tgtEl>
                        <p:sldTgt/>
                      </p:tgtEl>
                    </p:cond>
                  </p:endCondLst>
                </p:cTn>
                <p:tgtEl>
                  <p:spTgt spid="41"/>
                </p:tgtEl>
              </p:cMediaNode>
            </p:audio>
            <p:audio>
              <p:cMediaNode vol="36364">
                <p:cTn id="146" fill="hold" display="0">
                  <p:stCondLst>
                    <p:cond delay="indefinite"/>
                  </p:stCondLst>
                  <p:endCondLst>
                    <p:cond evt="onStopAudio" delay="0">
                      <p:tgtEl>
                        <p:sldTgt/>
                      </p:tgtEl>
                    </p:cond>
                  </p:endCondLst>
                </p:cTn>
                <p:tgtEl>
                  <p:spTgt spid="42"/>
                </p:tgtEl>
              </p:cMediaNode>
            </p:audio>
            <p:audio>
              <p:cMediaNode vol="46970">
                <p:cTn id="147" fill="hold" display="0">
                  <p:stCondLst>
                    <p:cond delay="indefinite"/>
                  </p:stCondLst>
                  <p:endCondLst>
                    <p:cond evt="onStopAudio" delay="0">
                      <p:tgtEl>
                        <p:sldTgt/>
                      </p:tgtEl>
                    </p:cond>
                  </p:endCondLst>
                </p:cTn>
                <p:tgtEl>
                  <p:spTgt spid="43"/>
                </p:tgtEl>
              </p:cMediaNode>
            </p:audio>
            <p:audio>
              <p:cMediaNode vol="46970">
                <p:cTn id="148" fill="hold" display="0">
                  <p:stCondLst>
                    <p:cond delay="indefinite"/>
                  </p:stCondLst>
                  <p:endCondLst>
                    <p:cond evt="onStopAudio" delay="0">
                      <p:tgtEl>
                        <p:sldTgt/>
                      </p:tgtEl>
                    </p:cond>
                  </p:endCondLst>
                </p:cTn>
                <p:tgtEl>
                  <p:spTgt spid="44"/>
                </p:tgtEl>
              </p:cMediaNode>
            </p:audio>
          </p:childTnLst>
        </p:cTn>
      </p:par>
    </p:tnLst>
    <p:bldLst>
      <p:bldP spid="11" grpId="0" animBg="1"/>
      <p:bldP spid="31" grpId="0" animBg="1"/>
      <p:bldP spid="32" grpId="0" animBg="1"/>
      <p:bldP spid="33" grpId="0" animBg="1"/>
      <p:bldP spid="34" grpId="0" animBg="1"/>
      <p:bldP spid="35" grpId="0" animBg="1"/>
      <p:bldP spid="36" grpId="0" animBg="1"/>
      <p:bldP spid="37"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1070884"/>
            <a:ext cx="7480300" cy="3231654"/>
          </a:xfrm>
          <a:prstGeom prst="rect">
            <a:avLst/>
          </a:prstGeom>
          <a:noFill/>
        </p:spPr>
        <p:txBody>
          <a:bodyPr wrap="square" rtlCol="0">
            <a:spAutoFit/>
          </a:bodyPr>
          <a:lstStyle/>
          <a:p>
            <a:pPr algn="ctr"/>
            <a:r>
              <a:rPr lang="vi-VN" sz="3200" b="1" dirty="0">
                <a:solidFill>
                  <a:srgbClr val="FF0000"/>
                </a:solidFill>
                <a:latin typeface="+mj-lt"/>
              </a:rPr>
              <a:t>Tìm câu ghép trong đoạn trích </a:t>
            </a:r>
            <a:endParaRPr lang="en-US" sz="3200" b="1" dirty="0">
              <a:solidFill>
                <a:srgbClr val="FF0000"/>
              </a:solidFill>
              <a:latin typeface="+mj-lt"/>
            </a:endParaRPr>
          </a:p>
          <a:p>
            <a:pPr algn="ctr"/>
            <a:r>
              <a:rPr lang="vi-VN" sz="3200" b="1" dirty="0">
                <a:solidFill>
                  <a:srgbClr val="FF0000"/>
                </a:solidFill>
                <a:latin typeface="+mj-lt"/>
              </a:rPr>
              <a:t>dưới đây</a:t>
            </a:r>
            <a:r>
              <a:rPr lang="en-US" sz="3200" b="1" dirty="0">
                <a:solidFill>
                  <a:srgbClr val="FF0000"/>
                </a:solidFill>
                <a:latin typeface="+mj-lt"/>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biết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nối</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các vế câu</a:t>
            </a:r>
            <a:r>
              <a:rPr lang="en-US" sz="3200" b="1" dirty="0">
                <a:solidFill>
                  <a:srgbClr val="FF0000"/>
                </a:solidFill>
                <a:latin typeface="+mj-lt"/>
              </a:rPr>
              <a:t>: </a:t>
            </a:r>
            <a:r>
              <a:rPr lang="vi-VN" sz="2800" dirty="0">
                <a:latin typeface="+mj-lt"/>
              </a:rPr>
              <a:t>Cô tôi chưa dứt câu, cổ họng tôi đã nghẹn ứ khóc không ra tiếng. Giá những cổ tục đã đày đọa mẹ tôi là một vật như hòn đá hay cục thủy tinh, đầu mẩu gỗ, tôi quyết vồ ngay lấy mà cắn, mà nhai, mà nghiến cho kì nát vụn mới thôi.</a:t>
            </a:r>
            <a:endParaRPr lang="vi-VN" sz="3200" dirty="0">
              <a:solidFill>
                <a:srgbClr val="FF0000"/>
              </a:solidFill>
              <a:latin typeface="+mj-lt"/>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84500" y="4901978"/>
            <a:ext cx="6603999"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phẩy</a:t>
            </a:r>
            <a:endParaRPr lang="vi-VN" sz="32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0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1075" y="1016968"/>
            <a:ext cx="7747000" cy="3231654"/>
          </a:xfrm>
          <a:prstGeom prst="rect">
            <a:avLst/>
          </a:prstGeom>
          <a:noFill/>
        </p:spPr>
        <p:txBody>
          <a:bodyPr wrap="square" rtlCol="0">
            <a:spAutoFit/>
          </a:bodyPr>
          <a:lstStyle/>
          <a:p>
            <a:pPr algn="ctr"/>
            <a:r>
              <a:rPr lang="vi-VN" sz="3600" b="1" dirty="0">
                <a:solidFill>
                  <a:srgbClr val="FF0000"/>
                </a:solidFill>
                <a:latin typeface="+mj-lt"/>
              </a:rPr>
              <a:t>Tìm câu ghép trong đoạn </a:t>
            </a:r>
            <a:endParaRPr lang="en-US" sz="3600" b="1" dirty="0">
              <a:solidFill>
                <a:srgbClr val="FF0000"/>
              </a:solidFill>
              <a:latin typeface="+mj-lt"/>
            </a:endParaRPr>
          </a:p>
          <a:p>
            <a:pPr algn="ctr"/>
            <a:r>
              <a:rPr lang="vi-VN" sz="3600" b="1" dirty="0">
                <a:solidFill>
                  <a:srgbClr val="FF0000"/>
                </a:solidFill>
                <a:latin typeface="+mj-lt"/>
              </a:rPr>
              <a:t>trích dưới đây</a:t>
            </a:r>
            <a:r>
              <a:rPr lang="en-US" sz="3600" b="1" dirty="0">
                <a:solidFill>
                  <a:srgbClr val="FF0000"/>
                </a:solidFill>
                <a:latin typeface="+mj-lt"/>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biết </a:t>
            </a:r>
            <a:r>
              <a:rPr lang="en-US" sz="3600" b="1" dirty="0" err="1">
                <a:solidFill>
                  <a:srgbClr val="FF0000"/>
                </a:solidFill>
                <a:latin typeface="Times New Roman" panose="02020603050405020304" pitchFamily="18" charset="0"/>
                <a:cs typeface="Times New Roman" panose="02020603050405020304" pitchFamily="18" charset="0"/>
              </a:rPr>
              <a:t>cách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mj-lt"/>
              </a:rPr>
              <a:t>các vế câu</a:t>
            </a:r>
            <a:r>
              <a:rPr lang="en-US" sz="3600" b="1" dirty="0">
                <a:solidFill>
                  <a:srgbClr val="FF0000"/>
                </a:solidFill>
                <a:latin typeface="+mj-lt"/>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lanh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cay </a:t>
            </a:r>
            <a:r>
              <a:rPr lang="en-US" sz="3200" dirty="0" err="1">
                <a:latin typeface="Times New Roman" panose="02020603050405020304" pitchFamily="18" charset="0"/>
                <a:cs typeface="Times New Roman" panose="02020603050405020304" pitchFamily="18" charset="0"/>
              </a:rPr>
              <a:t>cay</a:t>
            </a:r>
            <a:r>
              <a:rPr lang="en-US" sz="3200" dirty="0">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94793" y="5031379"/>
            <a:ext cx="6202413"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phẩy</a:t>
            </a:r>
            <a:endParaRPr lang="vi-VN"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97125" y="1148032"/>
            <a:ext cx="7454900" cy="3046988"/>
          </a:xfrm>
          <a:prstGeom prst="rect">
            <a:avLst/>
          </a:prstGeom>
          <a:noFill/>
        </p:spPr>
        <p:txBody>
          <a:bodyPr wrap="square" rtlCol="0">
            <a:spAutoFit/>
          </a:bodyPr>
          <a:lstStyle/>
          <a:p>
            <a:pPr algn="ctr"/>
            <a:r>
              <a:rPr lang="vi-VN" sz="3200" b="1" dirty="0">
                <a:solidFill>
                  <a:srgbClr val="FF0000"/>
                </a:solidFill>
                <a:latin typeface="+mj-lt"/>
              </a:rPr>
              <a:t>Tìm câu ghép trong đoạn trích </a:t>
            </a:r>
            <a:endParaRPr lang="en-US" sz="3200" b="1" dirty="0">
              <a:solidFill>
                <a:srgbClr val="FF0000"/>
              </a:solidFill>
              <a:latin typeface="+mj-lt"/>
            </a:endParaRPr>
          </a:p>
          <a:p>
            <a:pPr algn="ctr"/>
            <a:r>
              <a:rPr lang="vi-VN" sz="3200" b="1" dirty="0">
                <a:solidFill>
                  <a:srgbClr val="FF0000"/>
                </a:solidFill>
                <a:latin typeface="+mj-lt"/>
              </a:rPr>
              <a:t>dưới đây</a:t>
            </a:r>
            <a:r>
              <a:rPr lang="en-US" sz="3200" b="1" dirty="0">
                <a:solidFill>
                  <a:srgbClr val="FF0000"/>
                </a:solidFill>
                <a:latin typeface="+mj-lt"/>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biết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nối</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mj-lt"/>
              </a:rPr>
              <a:t>các vế câu</a:t>
            </a:r>
            <a:r>
              <a:rPr lang="en-US" sz="3200" b="1" dirty="0">
                <a:solidFill>
                  <a:srgbClr val="FF0000"/>
                </a:solidFill>
                <a:latin typeface="+mj-lt"/>
              </a:rPr>
              <a:t>: </a:t>
            </a:r>
            <a:r>
              <a:rPr lang="vi-VN" sz="3200" dirty="0">
                <a:latin typeface="+mj-lt"/>
              </a:rPr>
              <a:t>Một hôm, tôi phàn nàn việc ấy với Binh Tư. Binh Tư là một người láng giềng khác của tôi. Hắn làm nghề ăn trộm nên vốn không ưa lão Hạc bởi vì lão lương thiện quá. </a:t>
            </a:r>
            <a:endParaRPr lang="vi-VN" sz="3600" dirty="0">
              <a:solidFill>
                <a:srgbClr val="FF0000"/>
              </a:solidFill>
              <a:latin typeface="+mj-lt"/>
              <a:cs typeface="Times New Roman" panose="02020603050405020304" pitchFamily="18" charset="0"/>
            </a:endParaRP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09900" y="5054378"/>
            <a:ext cx="6184900"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bởi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1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1300" y="1870984"/>
            <a:ext cx="6705600" cy="1815882"/>
          </a:xfrm>
          <a:prstGeom prst="rect">
            <a:avLst/>
          </a:prstGeom>
          <a:noFill/>
        </p:spPr>
        <p:txBody>
          <a:bodyPr wrap="square" rtlCol="0">
            <a:spAutoFit/>
          </a:bodyPr>
          <a:lstStyle/>
          <a:p>
            <a:pPr algn="ct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quan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hệ</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a:t>
            </a:r>
            <a:r>
              <a:rPr lang="en-US" altLang="en-US" sz="3600" b="1" dirty="0" err="1">
                <a:solidFill>
                  <a:srgbClr val="000000"/>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không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chỉ</a:t>
            </a:r>
            <a:r>
              <a:rPr lang="en-US" altLang="en-US" sz="3600" b="1" dirty="0">
                <a:solidFill>
                  <a:srgbClr val="000000"/>
                </a:solidFill>
                <a:latin typeface="Times New Roman" panose="02020603050405020304" pitchFamily="18" charset="0"/>
                <a:cs typeface="Times New Roman" panose="02020603050405020304" pitchFamily="18" charset="0"/>
              </a:rPr>
              <a:t>…</a:t>
            </a:r>
            <a:r>
              <a:rPr lang="en-US" altLang="en-US" sz="3600" b="1" dirty="0" err="1">
                <a:solidFill>
                  <a:srgbClr val="000000"/>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09900" y="5041678"/>
            <a:ext cx="6273484"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Không</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Hoài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xinh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đẹp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mà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ấy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còn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giỏi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giang</a:t>
            </a:r>
            <a:r>
              <a:rPr lang="en-US" alt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7162" y="1781525"/>
            <a:ext cx="685482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bởi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a:t>
            </a:r>
            <a:r>
              <a:rPr lang="en-US" altLang="en-US" sz="4000" b="1" dirty="0" err="1">
                <a:solidFill>
                  <a:srgbClr val="000000"/>
                </a:solidFill>
                <a:latin typeface="Times New Roman" panose="02020603050405020304" pitchFamily="18" charset="0"/>
                <a:cs typeface="Times New Roman" panose="02020603050405020304" pitchFamily="18" charset="0"/>
              </a:rPr>
              <a:t>cho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89885" y="4969824"/>
            <a:ext cx="6012229" cy="1323439"/>
          </a:xfrm>
          <a:prstGeom prst="rect">
            <a:avLst/>
          </a:prstGeom>
          <a:noFill/>
        </p:spPr>
        <p:txBody>
          <a:bodyPr wrap="square" rtlCol="0">
            <a:spAutoFit/>
          </a:bodyPr>
          <a:lstStyle/>
          <a:p>
            <a:pPr algn="ctr"/>
            <a:r>
              <a:rPr lang="en-US" altLang="en-US" sz="4000" b="1" dirty="0" err="1">
                <a:solidFill>
                  <a:srgbClr val="A50021"/>
                </a:solidFill>
                <a:latin typeface="Times New Roman" panose="02020603050405020304" pitchFamily="18" charset="0"/>
                <a:cs typeface="Times New Roman" panose="02020603050405020304" pitchFamily="18" charset="0"/>
              </a:rPr>
              <a:t>Vì</a:t>
            </a:r>
            <a:r>
              <a:rPr lang="en-US" altLang="en-US" sz="4000" b="1" dirty="0">
                <a:solidFill>
                  <a:srgbClr val="000000"/>
                </a:solidFill>
                <a:latin typeface="Times New Roman" panose="02020603050405020304" pitchFamily="18" charset="0"/>
                <a:cs typeface="Times New Roman" panose="02020603050405020304" pitchFamily="18" charset="0"/>
              </a:rPr>
              <a:t> Nam </a:t>
            </a:r>
            <a:r>
              <a:rPr lang="en-US" altLang="en-US" sz="4000" b="1" dirty="0" err="1">
                <a:solidFill>
                  <a:srgbClr val="000000"/>
                </a:solidFill>
                <a:latin typeface="Times New Roman" panose="02020603050405020304" pitchFamily="18" charset="0"/>
                <a:cs typeface="Times New Roman" panose="02020603050405020304" pitchFamily="18" charset="0"/>
              </a:rPr>
              <a:t>chăm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nên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bạn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ấy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đạt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kết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quả</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cao</a:t>
            </a:r>
            <a:r>
              <a:rPr lang="en-US" altLang="en-US" sz="4000" b="1" dirty="0">
                <a:solidFill>
                  <a:srgbClr val="000000"/>
                </a:solidFill>
                <a:latin typeface="Times New Roman" panose="02020603050405020304" pitchFamily="18" charset="0"/>
                <a:cs typeface="Times New Roman" panose="02020603050405020304" pitchFamily="18" charset="0"/>
              </a:rPr>
              <a:t>.</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7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89225" y="1820184"/>
            <a:ext cx="695007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Nếu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thì</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giá</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thì</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97200" y="5054378"/>
            <a:ext cx="6209984" cy="1200329"/>
          </a:xfrm>
          <a:prstGeom prst="rect">
            <a:avLst/>
          </a:prstGeom>
          <a:noFill/>
        </p:spPr>
        <p:txBody>
          <a:bodyPr wrap="square" rtlCol="0">
            <a:spAutoFit/>
          </a:bodyPr>
          <a:lstStyle/>
          <a:p>
            <a:pPr algn="ctr"/>
            <a:r>
              <a:rPr lang="en-US" altLang="en-US" sz="3600" b="1" dirty="0" err="1">
                <a:solidFill>
                  <a:srgbClr val="A50021"/>
                </a:solidFill>
                <a:latin typeface="Times New Roman" panose="02020603050405020304" pitchFamily="18" charset="0"/>
                <a:cs typeface="Times New Roman" panose="02020603050405020304" pitchFamily="18" charset="0"/>
              </a:rPr>
              <a:t>Nếu</a:t>
            </a:r>
            <a:r>
              <a:rPr lang="en-US" altLang="en-US" sz="3600" b="1" dirty="0">
                <a:solidFill>
                  <a:srgbClr val="000000"/>
                </a:solidFill>
                <a:latin typeface="Times New Roman" panose="02020603050405020304" pitchFamily="18" charset="0"/>
                <a:cs typeface="Times New Roman" panose="02020603050405020304" pitchFamily="18" charset="0"/>
              </a:rPr>
              <a:t> Nam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học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sinh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giỏi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thì</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bạn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ấy</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sẽ</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mẹ</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thưởng</a:t>
            </a:r>
            <a:r>
              <a:rPr lang="en-US" altLang="en-US" sz="3600" b="1"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0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7162" y="1747989"/>
            <a:ext cx="6797675" cy="2000548"/>
          </a:xfrm>
          <a:prstGeom prst="rect">
            <a:avLst/>
          </a:prstGeom>
          <a:noFill/>
        </p:spPr>
        <p:txBody>
          <a:bodyPr wrap="square" rtlCol="0">
            <a:spAutoFit/>
          </a:bodyPr>
          <a:lstStyle/>
          <a:p>
            <a:pPr algn="ctr"/>
            <a:r>
              <a:rPr lang="en-US" altLang="en-US" sz="44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0000"/>
                </a:solidFill>
                <a:latin typeface="Times New Roman" panose="02020603050405020304" pitchFamily="18" charset="0"/>
                <a:cs typeface="Times New Roman" panose="02020603050405020304" pitchFamily="18" charset="0"/>
              </a:rPr>
              <a:t>ặt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với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cặp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quan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hệ</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từ</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Tuy</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 …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dù</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46400" y="4940078"/>
            <a:ext cx="6362384" cy="1323439"/>
          </a:xfrm>
          <a:prstGeom prst="rect">
            <a:avLst/>
          </a:prstGeom>
          <a:noFill/>
        </p:spPr>
        <p:txBody>
          <a:bodyPr wrap="square" rtlCol="0">
            <a:spAutoFit/>
          </a:bodyPr>
          <a:lstStyle/>
          <a:p>
            <a:pPr algn="ctr"/>
            <a:r>
              <a:rPr lang="en-US" altLang="en-US" sz="4000" b="1" dirty="0" err="1">
                <a:solidFill>
                  <a:srgbClr val="A50021"/>
                </a:solidFill>
                <a:latin typeface="Times New Roman" panose="02020603050405020304" pitchFamily="18" charset="0"/>
                <a:cs typeface="Times New Roman" panose="02020603050405020304" pitchFamily="18" charset="0"/>
              </a:rPr>
              <a:t>Tuy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trời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mưa</a:t>
            </a:r>
            <a:r>
              <a:rPr lang="en-US" altLang="en-US" sz="4000" b="1" dirty="0">
                <a:solidFill>
                  <a:srgbClr val="000000"/>
                </a:solidFill>
                <a:latin typeface="Times New Roman" panose="02020603050405020304" pitchFamily="18" charset="0"/>
                <a:cs typeface="Times New Roman" panose="02020603050405020304" pitchFamily="18" charset="0"/>
              </a:rPr>
              <a:t> to </a:t>
            </a:r>
            <a:r>
              <a:rPr lang="en-US" altLang="en-US" sz="4000" b="1" dirty="0" err="1">
                <a:solidFill>
                  <a:srgbClr val="A50021"/>
                </a:solidFill>
                <a:latin typeface="Times New Roman" panose="02020603050405020304" pitchFamily="18" charset="0"/>
                <a:cs typeface="Times New Roman" panose="02020603050405020304" pitchFamily="18" charset="0"/>
              </a:rPr>
              <a:t>nhưng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chúng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tôi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vẫn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phải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học</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8" y="7937"/>
            <a:ext cx="12214048" cy="6858000"/>
          </a:xfrm>
          <a:prstGeom prst="rect">
            <a:avLst/>
          </a:prstGeom>
        </p:spPr>
      </p:pic>
      <p:pic>
        <p:nvPicPr>
          <p:cNvPr id="1030" name="Picture 6" descr="Káº¿t quáº£ hÃ¬nh áº£nh cho home cartoon frame"/>
          <p:cNvPicPr>
            <a:picLocks noChangeAspect="1" noChangeArrowheads="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ackgroundRemoval t="0" b="100000" l="0" r="100000">
                        <a14:foregroundMark x1="21932" y1="23059" x2="19321" y2="24941"/>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90718"/>
            <a:ext cx="9144000" cy="4314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97200" y="1934484"/>
            <a:ext cx="6375400" cy="1815882"/>
          </a:xfrm>
          <a:prstGeom prst="rect">
            <a:avLst/>
          </a:prstGeom>
          <a:noFill/>
        </p:spPr>
        <p:txBody>
          <a:bodyPr wrap="square" rtlCol="0">
            <a:spAutoFit/>
          </a:bodyPr>
          <a:lstStyle/>
          <a:p>
            <a:pPr algn="ct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3600" b="1" dirty="0" err="1">
                <a:solidFill>
                  <a:srgbClr val="000000"/>
                </a:solidFill>
                <a:latin typeface="Times New Roman" panose="02020603050405020304" pitchFamily="18" charset="0"/>
                <a:cs typeface="Times New Roman" panose="02020603050405020304" pitchFamily="18" charset="0"/>
              </a:rPr>
              <a:t>ặt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một</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câu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cặp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hô</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ứng</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vừa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hoặc</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mới</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 … </a:t>
            </a:r>
            <a:r>
              <a:rPr lang="en-US" altLang="en-US" sz="3600" b="1" dirty="0" err="1">
                <a:solidFill>
                  <a:srgbClr val="000000"/>
                </a:solidFill>
                <a:latin typeface="Times New Roman" panose="02020603050405020304" pitchFamily="18" charset="0"/>
                <a:cs typeface="Times New Roman" panose="02020603050405020304" pitchFamily="18" charset="0"/>
              </a:rPr>
              <a:t>chưa</a:t>
            </a:r>
            <a:r>
              <a:rPr lang="en-US" altLang="en-US" sz="3600" b="1" dirty="0">
                <a:solidFill>
                  <a:srgbClr val="000000"/>
                </a:solidFill>
                <a:latin typeface="Times New Roman" panose="02020603050405020304" pitchFamily="18" charset="0"/>
                <a:cs typeface="Times New Roman" panose="02020603050405020304" pitchFamily="18" charset="0"/>
              </a:rPr>
              <a:t> … </a:t>
            </a:r>
            <a:r>
              <a:rPr lang="en-US" altLang="en-US" sz="3600" b="1" dirty="0" err="1">
                <a:solidFill>
                  <a:srgbClr val="000000"/>
                </a:solidFill>
                <a:latin typeface="Times New Roman" panose="02020603050405020304" pitchFamily="18" charset="0"/>
                <a:cs typeface="Times New Roman" panose="02020603050405020304" pitchFamily="18" charset="0"/>
              </a:rPr>
              <a:t>đã</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4" name="AutoShape 10" descr="Káº¿t quáº£ hÃ¬nh áº£nh cho daylighti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ounded Rectangle 4"/>
          <p:cNvSpPr/>
          <p:nvPr/>
        </p:nvSpPr>
        <p:spPr>
          <a:xfrm>
            <a:off x="2638425" y="4528457"/>
            <a:ext cx="6972300" cy="2206172"/>
          </a:xfrm>
          <a:prstGeom prst="roundRect">
            <a:avLst/>
          </a:prstGeom>
          <a:solidFill>
            <a:srgbClr val="99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098800" y="5143278"/>
            <a:ext cx="5994400" cy="1200329"/>
          </a:xfrm>
          <a:prstGeom prst="rect">
            <a:avLst/>
          </a:prstGeom>
          <a:noFill/>
        </p:spPr>
        <p:txBody>
          <a:bodyPr wrap="square" rtlCol="0">
            <a:spAutoFit/>
          </a:bodyPr>
          <a:lstStyle/>
          <a:p>
            <a:pPr algn="ctr"/>
            <a:r>
              <a:rPr lang="en-US" altLang="en-US" sz="3600" b="1" dirty="0" err="1">
                <a:latin typeface="Times New Roman" panose="02020603050405020304" pitchFamily="18" charset="0"/>
                <a:cs typeface="Times New Roman" panose="02020603050405020304" pitchFamily="18" charset="0"/>
              </a:rPr>
              <a:t>Trời</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vừa</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tạnh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cầu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vồng</a:t>
            </a:r>
            <a:r>
              <a:rPr lang="en-US" altLang="en-US" sz="3600" b="1" dirty="0">
                <a:latin typeface="Times New Roman" panose="02020603050405020304" pitchFamily="18" charset="0"/>
                <a:cs typeface="Times New Roman" panose="02020603050405020304" pitchFamily="18" charset="0"/>
              </a:rPr>
              <a:t> </a:t>
            </a:r>
            <a:r>
              <a:rPr lang="en-US" altLang="en-US" sz="3600" b="1" dirty="0" err="1">
                <a:solidFill>
                  <a:srgbClr val="A50021"/>
                </a:solidFill>
                <a:latin typeface="Times New Roman" panose="02020603050405020304" pitchFamily="18" charset="0"/>
                <a:cs typeface="Times New Roman" panose="02020603050405020304" pitchFamily="18" charset="0"/>
              </a:rPr>
              <a:t>đã</a:t>
            </a:r>
            <a:r>
              <a:rPr lang="en-US" altLang="en-US" sz="3600" b="1" dirty="0">
                <a:solidFill>
                  <a:srgbClr val="A50021"/>
                </a:solidFill>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ngay</a:t>
            </a:r>
            <a:r>
              <a:rPr lang="en-US" altLang="en-US"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32"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7184" y="90718"/>
            <a:ext cx="1339752" cy="64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a:extLst>
              <a:ext uri="{FF2B5EF4-FFF2-40B4-BE49-F238E27FC236}">
                <a16:creationId xmlns:a16="http://schemas.microsoft.com/office/drawing/2014/main" id="{ADC81037-340F-4270-A463-5E0EA3554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65" y="1440950"/>
            <a:ext cx="3737260" cy="105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4110DCD9-4134-4CE8-97EF-E3B2606EB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56" y="229112"/>
            <a:ext cx="3930946" cy="155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C3EF3D6B-651D-40D4-8C93-C12D79C27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9336" y="1276088"/>
            <a:ext cx="2447791" cy="2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20EB3B7-E00F-4B0A-AE6C-DC1E71E92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3611" y="5158692"/>
            <a:ext cx="3036071" cy="162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C99E59B9-7905-4943-AFA5-E4AB4DA8D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2032" y="4368358"/>
            <a:ext cx="3196180" cy="118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31513EDF-813E-4C21-B935-A9CD4FB64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3769" y="4887202"/>
            <a:ext cx="4943446" cy="12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36BC289-436D-4D66-BC5F-84CA2E2DED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752" y="4359522"/>
            <a:ext cx="2707000" cy="23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398648DA-ACE9-429A-96D3-E49D7E65A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03" y="4131206"/>
            <a:ext cx="2777656" cy="130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6A03C734-7525-4479-BACF-BF293084E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096" y="2989738"/>
            <a:ext cx="3007287" cy="161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E9C08EB5-2E8F-468B-A10F-E2265E16CB1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8559"/>
          <a:stretch/>
        </p:blipFill>
        <p:spPr bwMode="auto">
          <a:xfrm>
            <a:off x="2942258" y="4199942"/>
            <a:ext cx="1680238" cy="109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040F5338-6A6E-49F6-92E1-5F034EF7D48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64418" y="3324370"/>
            <a:ext cx="2706999" cy="21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3F0F2D1F-6B5A-4CC5-8597-67DC07E05D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92466" y="1600200"/>
            <a:ext cx="3834230" cy="224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F546C8C5-6243-47DB-8296-0011886F32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1989" y="1223010"/>
            <a:ext cx="3767693" cy="10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1772A9D8-609A-4E06-9E63-CDEDAA1E21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03869" y="76199"/>
            <a:ext cx="3990179" cy="176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A9A96BCE-89D7-47D0-A75A-E65BBF0BBB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4035" y="1421540"/>
            <a:ext cx="2792731" cy="242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EC796832-E848-4694-BB6E-A1C22287BE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27320" y="2699386"/>
            <a:ext cx="1554480" cy="190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left)">
                                      <p:cBhvr>
                                        <p:cTn id="16" dur="500"/>
                                        <p:tgtEl>
                                          <p:spTgt spid="21510"/>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1"/>
                                        </p:tgtEl>
                                        <p:attrNameLst>
                                          <p:attrName>style.visibility</p:attrName>
                                        </p:attrNameLst>
                                      </p:cBhvr>
                                      <p:to>
                                        <p:strVal val="visible"/>
                                      </p:to>
                                    </p:set>
                                    <p:animEffect transition="in" filter="wipe(left)">
                                      <p:cBhvr>
                                        <p:cTn id="20" dur="500"/>
                                        <p:tgtEl>
                                          <p:spTgt spid="21511"/>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21512"/>
                                        </p:tgtEl>
                                        <p:attrNameLst>
                                          <p:attrName>style.visibility</p:attrName>
                                        </p:attrNameLst>
                                      </p:cBhvr>
                                      <p:to>
                                        <p:strVal val="visible"/>
                                      </p:to>
                                    </p:set>
                                    <p:animEffect transition="in" filter="wipe(left)">
                                      <p:cBhvr>
                                        <p:cTn id="24" dur="500"/>
                                        <p:tgtEl>
                                          <p:spTgt spid="215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1521"/>
                                        </p:tgtEl>
                                        <p:attrNameLst>
                                          <p:attrName>style.visibility</p:attrName>
                                        </p:attrNameLst>
                                      </p:cBhvr>
                                      <p:to>
                                        <p:strVal val="visible"/>
                                      </p:to>
                                    </p:set>
                                    <p:animEffect transition="in" filter="wipe(right)">
                                      <p:cBhvr>
                                        <p:cTn id="29" dur="500"/>
                                        <p:tgtEl>
                                          <p:spTgt spid="21521"/>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21522"/>
                                        </p:tgtEl>
                                        <p:attrNameLst>
                                          <p:attrName>style.visibility</p:attrName>
                                        </p:attrNameLst>
                                      </p:cBhvr>
                                      <p:to>
                                        <p:strVal val="visible"/>
                                      </p:to>
                                    </p:set>
                                    <p:animEffect transition="in" filter="wipe(right)">
                                      <p:cBhvr>
                                        <p:cTn id="33" dur="500"/>
                                        <p:tgtEl>
                                          <p:spTgt spid="21522"/>
                                        </p:tgtEl>
                                      </p:cBhvr>
                                    </p:animEffect>
                                  </p:childTnLst>
                                </p:cTn>
                              </p:par>
                            </p:childTnLst>
                          </p:cTn>
                        </p:par>
                        <p:par>
                          <p:cTn id="34" fill="hold" nodeType="afterGroup">
                            <p:stCondLst>
                              <p:cond delay="1000"/>
                            </p:stCondLst>
                            <p:childTnLst>
                              <p:par>
                                <p:cTn id="35" presetID="22" presetClass="entr" presetSubtype="2" fill="hold" nodeType="afterEffect">
                                  <p:stCondLst>
                                    <p:cond delay="0"/>
                                  </p:stCondLst>
                                  <p:childTnLst>
                                    <p:set>
                                      <p:cBhvr>
                                        <p:cTn id="36" dur="1" fill="hold">
                                          <p:stCondLst>
                                            <p:cond delay="0"/>
                                          </p:stCondLst>
                                        </p:cTn>
                                        <p:tgtEl>
                                          <p:spTgt spid="21523"/>
                                        </p:tgtEl>
                                        <p:attrNameLst>
                                          <p:attrName>style.visibility</p:attrName>
                                        </p:attrNameLst>
                                      </p:cBhvr>
                                      <p:to>
                                        <p:strVal val="visible"/>
                                      </p:to>
                                    </p:set>
                                    <p:animEffect transition="in" filter="wipe(right)">
                                      <p:cBhvr>
                                        <p:cTn id="37" dur="500"/>
                                        <p:tgtEl>
                                          <p:spTgt spid="215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wipe(right)">
                                      <p:cBhvr>
                                        <p:cTn id="42" dur="500"/>
                                        <p:tgtEl>
                                          <p:spTgt spid="21513"/>
                                        </p:tgtEl>
                                      </p:cBhvr>
                                    </p:animEffect>
                                  </p:childTnLst>
                                </p:cTn>
                              </p:par>
                            </p:childTnLst>
                          </p:cTn>
                        </p:par>
                        <p:par>
                          <p:cTn id="43" fill="hold" nodeType="afterGroup">
                            <p:stCondLst>
                              <p:cond delay="500"/>
                            </p:stCondLst>
                            <p:childTnLst>
                              <p:par>
                                <p:cTn id="44" presetID="22" presetClass="entr" presetSubtype="2" fill="hold" nodeType="afterEffect">
                                  <p:stCondLst>
                                    <p:cond delay="0"/>
                                  </p:stCondLst>
                                  <p:childTnLst>
                                    <p:set>
                                      <p:cBhvr>
                                        <p:cTn id="45" dur="1" fill="hold">
                                          <p:stCondLst>
                                            <p:cond delay="0"/>
                                          </p:stCondLst>
                                        </p:cTn>
                                        <p:tgtEl>
                                          <p:spTgt spid="21514"/>
                                        </p:tgtEl>
                                        <p:attrNameLst>
                                          <p:attrName>style.visibility</p:attrName>
                                        </p:attrNameLst>
                                      </p:cBhvr>
                                      <p:to>
                                        <p:strVal val="visible"/>
                                      </p:to>
                                    </p:set>
                                    <p:animEffect transition="in" filter="wipe(right)">
                                      <p:cBhvr>
                                        <p:cTn id="46" dur="500"/>
                                        <p:tgtEl>
                                          <p:spTgt spid="21514"/>
                                        </p:tgtEl>
                                      </p:cBhvr>
                                    </p:animEffect>
                                  </p:childTnLst>
                                </p:cTn>
                              </p:par>
                            </p:childTnLst>
                          </p:cTn>
                        </p:par>
                        <p:par>
                          <p:cTn id="47" fill="hold" nodeType="afterGroup">
                            <p:stCondLst>
                              <p:cond delay="1000"/>
                            </p:stCondLst>
                            <p:childTnLst>
                              <p:par>
                                <p:cTn id="48" presetID="22" presetClass="entr" presetSubtype="2" fill="hold" nodeType="afterEffect">
                                  <p:stCondLst>
                                    <p:cond delay="0"/>
                                  </p:stCondLst>
                                  <p:childTnLst>
                                    <p:set>
                                      <p:cBhvr>
                                        <p:cTn id="49" dur="1" fill="hold">
                                          <p:stCondLst>
                                            <p:cond delay="0"/>
                                          </p:stCondLst>
                                        </p:cTn>
                                        <p:tgtEl>
                                          <p:spTgt spid="21515"/>
                                        </p:tgtEl>
                                        <p:attrNameLst>
                                          <p:attrName>style.visibility</p:attrName>
                                        </p:attrNameLst>
                                      </p:cBhvr>
                                      <p:to>
                                        <p:strVal val="visible"/>
                                      </p:to>
                                    </p:set>
                                    <p:animEffect transition="in" filter="wipe(right)">
                                      <p:cBhvr>
                                        <p:cTn id="50" dur="500"/>
                                        <p:tgtEl>
                                          <p:spTgt spid="21515"/>
                                        </p:tgtEl>
                                      </p:cBhvr>
                                    </p:animEffect>
                                  </p:childTnLst>
                                </p:cTn>
                              </p:par>
                            </p:childTnLst>
                          </p:cTn>
                        </p:par>
                        <p:par>
                          <p:cTn id="51" fill="hold" nodeType="afterGroup">
                            <p:stCondLst>
                              <p:cond delay="1500"/>
                            </p:stCondLst>
                            <p:childTnLst>
                              <p:par>
                                <p:cTn id="52" presetID="22" presetClass="entr" presetSubtype="2" fill="hold" nodeType="after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right)">
                                      <p:cBhvr>
                                        <p:cTn id="54" dur="500"/>
                                        <p:tgtEl>
                                          <p:spTgt spid="21516"/>
                                        </p:tgtEl>
                                      </p:cBhvr>
                                    </p:animEffect>
                                  </p:childTnLst>
                                </p:cTn>
                              </p:par>
                            </p:childTnLst>
                          </p:cTn>
                        </p:par>
                        <p:par>
                          <p:cTn id="55" fill="hold" nodeType="afterGroup">
                            <p:stCondLst>
                              <p:cond delay="2000"/>
                            </p:stCondLst>
                            <p:childTnLst>
                              <p:par>
                                <p:cTn id="56" presetID="22" presetClass="entr" presetSubtype="2" fill="hold" nodeType="afterEffect">
                                  <p:stCondLst>
                                    <p:cond delay="0"/>
                                  </p:stCondLst>
                                  <p:childTnLst>
                                    <p:set>
                                      <p:cBhvr>
                                        <p:cTn id="57" dur="1" fill="hold">
                                          <p:stCondLst>
                                            <p:cond delay="0"/>
                                          </p:stCondLst>
                                        </p:cTn>
                                        <p:tgtEl>
                                          <p:spTgt spid="21517"/>
                                        </p:tgtEl>
                                        <p:attrNameLst>
                                          <p:attrName>style.visibility</p:attrName>
                                        </p:attrNameLst>
                                      </p:cBhvr>
                                      <p:to>
                                        <p:strVal val="visible"/>
                                      </p:to>
                                    </p:set>
                                    <p:animEffect transition="in" filter="wipe(right)">
                                      <p:cBhvr>
                                        <p:cTn id="58" dur="500"/>
                                        <p:tgtEl>
                                          <p:spTgt spid="215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nodeType="clickEffect">
                                  <p:stCondLst>
                                    <p:cond delay="0"/>
                                  </p:stCondLst>
                                  <p:childTnLst>
                                    <p:set>
                                      <p:cBhvr>
                                        <p:cTn id="62" dur="1" fill="hold">
                                          <p:stCondLst>
                                            <p:cond delay="0"/>
                                          </p:stCondLst>
                                        </p:cTn>
                                        <p:tgtEl>
                                          <p:spTgt spid="21518"/>
                                        </p:tgtEl>
                                        <p:attrNameLst>
                                          <p:attrName>style.visibility</p:attrName>
                                        </p:attrNameLst>
                                      </p:cBhvr>
                                      <p:to>
                                        <p:strVal val="visible"/>
                                      </p:to>
                                    </p:set>
                                    <p:animEffect transition="in" filter="wipe(left)">
                                      <p:cBhvr>
                                        <p:cTn id="63" dur="500"/>
                                        <p:tgtEl>
                                          <p:spTgt spid="21518"/>
                                        </p:tgtEl>
                                      </p:cBhvr>
                                    </p:animEffect>
                                  </p:childTnLst>
                                </p:cTn>
                              </p:par>
                            </p:childTnLst>
                          </p:cTn>
                        </p:par>
                        <p:par>
                          <p:cTn id="64" fill="hold" nodeType="afterGroup">
                            <p:stCondLst>
                              <p:cond delay="500"/>
                            </p:stCondLst>
                            <p:childTnLst>
                              <p:par>
                                <p:cTn id="65" presetID="22" presetClass="entr" presetSubtype="8" fill="hold" nodeType="after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par>
                          <p:cTn id="68" fill="hold" nodeType="afterGroup">
                            <p:stCondLst>
                              <p:cond delay="1000"/>
                            </p:stCondLst>
                            <p:childTnLst>
                              <p:par>
                                <p:cTn id="69" presetID="22" presetClass="entr" presetSubtype="8" fill="hold" nodeType="afterEffect">
                                  <p:stCondLst>
                                    <p:cond delay="0"/>
                                  </p:stCondLst>
                                  <p:childTnLst>
                                    <p:set>
                                      <p:cBhvr>
                                        <p:cTn id="70" dur="1" fill="hold">
                                          <p:stCondLst>
                                            <p:cond delay="0"/>
                                          </p:stCondLst>
                                        </p:cTn>
                                        <p:tgtEl>
                                          <p:spTgt spid="21520"/>
                                        </p:tgtEl>
                                        <p:attrNameLst>
                                          <p:attrName>style.visibility</p:attrName>
                                        </p:attrNameLst>
                                      </p:cBhvr>
                                      <p:to>
                                        <p:strVal val="visible"/>
                                      </p:to>
                                    </p:set>
                                    <p:animEffect transition="in" filter="wipe(left)">
                                      <p:cBhvr>
                                        <p:cTn id="71"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1161604" y="0"/>
            <a:ext cx="10385885" cy="4524315"/>
          </a:xfrm>
          <a:prstGeom prst="rect">
            <a:avLst/>
          </a:prstGeom>
          <a:noFill/>
        </p:spPr>
        <p:txBody>
          <a:bodyPr wrap="square" rtlCol="0">
            <a:spAutoFit/>
          </a:bodyPr>
          <a:lstStyle/>
          <a:p>
            <a:pPr algn="ctr"/>
            <a:r>
              <a:rPr lang="en-SG" altLang="zh-CN" sz="9600" b="1" spc="600" dirty="0" err="1">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Tiết</a:t>
            </a:r>
            <a:r>
              <a:rPr lang="en-SG" altLang="zh-CN" sz="96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 46 - 47</a:t>
            </a:r>
          </a:p>
          <a:p>
            <a:pPr algn="ctr"/>
            <a:r>
              <a:rPr lang="en-SG" altLang="zh-CN" sz="9600" b="1" spc="600" dirty="0" err="1">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Chủ</a:t>
            </a:r>
            <a:r>
              <a:rPr lang="en-SG" altLang="zh-CN" sz="96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 </a:t>
            </a:r>
            <a:r>
              <a:rPr lang="en-SG" altLang="zh-CN" sz="9600" b="1" spc="600" dirty="0" err="1">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đề</a:t>
            </a:r>
            <a:r>
              <a:rPr lang="en-SG" altLang="zh-CN" sz="96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 </a:t>
            </a:r>
          </a:p>
          <a:p>
            <a:pPr algn="ctr"/>
            <a:r>
              <a:rPr lang="en-SG" altLang="zh-CN" sz="96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rPr>
              <a:t>CÂU GHÉP</a:t>
            </a:r>
            <a:endParaRPr lang="zh-CN" altLang="en-US" sz="9600" b="1" spc="600" dirty="0">
              <a:blipFill dpi="0" rotWithShape="1">
                <a:blip r:embed="rId4">
                  <a:extLst>
                    <a:ext uri="{28A0092B-C50C-407E-A947-70E740481C1C}">
                      <a14:useLocalDpi xmlns:a14="http://schemas.microsoft.com/office/drawing/2010/main" val="0"/>
                    </a:ext>
                  </a:extLst>
                </a:blip>
                <a:srcRect/>
                <a:stretch>
                  <a:fillRect/>
                </a:stretch>
              </a:blipFill>
              <a:latin typeface="#9Slide04 SVNNaive Inline" panose="02010503010101020104" pitchFamily="2" charset="0"/>
              <a:ea typeface="微软雅黑" pitchFamily="34" charset="-122"/>
            </a:endParaRPr>
          </a:p>
        </p:txBody>
      </p:sp>
    </p:spTree>
    <p:extLst>
      <p:ext uri="{BB962C8B-B14F-4D97-AF65-F5344CB8AC3E}">
        <p14:creationId xmlns:p14="http://schemas.microsoft.com/office/powerpoint/2010/main" val="338089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3" name="图片 4">
            <a:extLst>
              <a:ext uri="{FF2B5EF4-FFF2-40B4-BE49-F238E27FC236}">
                <a16:creationId xmlns:a16="http://schemas.microsoft.com/office/drawing/2014/main" id="{95575C1B-CAE0-4148-B259-C07D679D7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16" name="图片 1">
            <a:extLst>
              <a:ext uri="{FF2B5EF4-FFF2-40B4-BE49-F238E27FC236}">
                <a16:creationId xmlns:a16="http://schemas.microsoft.com/office/drawing/2014/main" id="{B65A158C-3B05-4AB9-9F0D-F94A49DAE0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9396" y="0"/>
            <a:ext cx="5102604" cy="6858000"/>
          </a:xfrm>
          <a:prstGeom prst="rect">
            <a:avLst/>
          </a:prstGeom>
        </p:spPr>
      </p:pic>
      <p:sp>
        <p:nvSpPr>
          <p:cNvPr id="17" name="矩形 2">
            <a:extLst>
              <a:ext uri="{FF2B5EF4-FFF2-40B4-BE49-F238E27FC236}">
                <a16:creationId xmlns:a16="http://schemas.microsoft.com/office/drawing/2014/main" id="{FEF4D8D8-BE77-4F26-9B01-01A6B553317F}"/>
              </a:ext>
            </a:extLst>
          </p:cNvPr>
          <p:cNvSpPr/>
          <p:nvPr/>
        </p:nvSpPr>
        <p:spPr>
          <a:xfrm>
            <a:off x="857249" y="842963"/>
            <a:ext cx="10272713" cy="5272087"/>
          </a:xfrm>
          <a:prstGeom prst="rect">
            <a:avLst/>
          </a:prstGeom>
          <a:solidFill>
            <a:schemeClr val="bg1"/>
          </a:solidFill>
          <a:ln w="28575">
            <a:solidFill>
              <a:srgbClr val="FABBC8"/>
            </a:solid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sp>
        <p:nvSpPr>
          <p:cNvPr id="18" name="不完整圆 3">
            <a:extLst>
              <a:ext uri="{FF2B5EF4-FFF2-40B4-BE49-F238E27FC236}">
                <a16:creationId xmlns:a16="http://schemas.microsoft.com/office/drawing/2014/main" id="{56BA7BE6-7179-40FD-AD8D-ADCB1B709C25}"/>
              </a:ext>
            </a:extLst>
          </p:cNvPr>
          <p:cNvSpPr/>
          <p:nvPr/>
        </p:nvSpPr>
        <p:spPr>
          <a:xfrm>
            <a:off x="1285869" y="2753096"/>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itchFamily="34" charset="-122"/>
              <a:ea typeface="微软雅黑" pitchFamily="34" charset="-122"/>
            </a:endParaRPr>
          </a:p>
        </p:txBody>
      </p:sp>
      <p:sp>
        <p:nvSpPr>
          <p:cNvPr id="19" name="矩形 4">
            <a:extLst>
              <a:ext uri="{FF2B5EF4-FFF2-40B4-BE49-F238E27FC236}">
                <a16:creationId xmlns:a16="http://schemas.microsoft.com/office/drawing/2014/main" id="{1E255FAD-8229-4250-B7FE-E30BA826D744}"/>
              </a:ext>
            </a:extLst>
          </p:cNvPr>
          <p:cNvSpPr/>
          <p:nvPr/>
        </p:nvSpPr>
        <p:spPr>
          <a:xfrm>
            <a:off x="1865686" y="2462589"/>
            <a:ext cx="4424636" cy="783163"/>
          </a:xfrm>
          <a:prstGeom prst="rect">
            <a:avLst/>
          </a:prstGeom>
        </p:spPr>
        <p:txBody>
          <a:bodyPr wrap="square">
            <a:spAutoFit/>
          </a:bodyPr>
          <a:lstStyle/>
          <a:p>
            <a:pPr>
              <a:lnSpc>
                <a:spcPct val="150000"/>
              </a:lnSpc>
            </a:pPr>
            <a:r>
              <a:rPr lang="en-US" altLang="zh-CN" sz="3400" dirty="0" err="1">
                <a:latin typeface="Times New Roman" panose="02020603050405020304" pitchFamily="18" charset="0"/>
                <a:ea typeface="微软雅黑" pitchFamily="34" charset="-122"/>
                <a:cs typeface="Times New Roman" panose="02020603050405020304" pitchFamily="18" charset="0"/>
              </a:rPr>
              <a:t>Ôn</a:t>
            </a:r>
            <a:r>
              <a:rPr lang="en-US" altLang="zh-CN" sz="3400" dirty="0">
                <a:latin typeface="Times New Roman" panose="02020603050405020304" pitchFamily="18" charset="0"/>
                <a:ea typeface="微软雅黑" pitchFamily="34" charset="-122"/>
                <a:cs typeface="Times New Roman" panose="02020603050405020304" pitchFamily="18" charset="0"/>
              </a:rPr>
              <a:t> </a:t>
            </a:r>
            <a:r>
              <a:rPr lang="en-US" altLang="zh-CN" sz="3400" dirty="0" err="1">
                <a:latin typeface="Times New Roman" panose="02020603050405020304" pitchFamily="18" charset="0"/>
                <a:ea typeface="微软雅黑" pitchFamily="34" charset="-122"/>
                <a:cs typeface="Times New Roman" panose="02020603050405020304" pitchFamily="18" charset="0"/>
              </a:rPr>
              <a:t>lại</a:t>
            </a:r>
            <a:r>
              <a:rPr lang="en-US" altLang="zh-CN" sz="3400" dirty="0">
                <a:latin typeface="Times New Roman" panose="02020603050405020304" pitchFamily="18" charset="0"/>
                <a:ea typeface="微软雅黑" pitchFamily="34" charset="-122"/>
                <a:cs typeface="Times New Roman" panose="02020603050405020304" pitchFamily="18" charset="0"/>
              </a:rPr>
              <a:t> </a:t>
            </a:r>
            <a:r>
              <a:rPr lang="en-US" altLang="zh-CN" sz="3400" dirty="0" err="1">
                <a:latin typeface="Times New Roman" panose="02020603050405020304" pitchFamily="18" charset="0"/>
                <a:ea typeface="微软雅黑" pitchFamily="34" charset="-122"/>
                <a:cs typeface="Times New Roman" panose="02020603050405020304" pitchFamily="18" charset="0"/>
              </a:rPr>
              <a:t>bài</a:t>
            </a:r>
            <a:r>
              <a:rPr lang="en-US" altLang="zh-CN" sz="3400" dirty="0">
                <a:latin typeface="Times New Roman" panose="02020603050405020304" pitchFamily="18" charset="0"/>
                <a:ea typeface="微软雅黑" pitchFamily="34" charset="-122"/>
                <a:cs typeface="Times New Roman" panose="02020603050405020304" pitchFamily="18" charset="0"/>
              </a:rPr>
              <a:t> </a:t>
            </a:r>
            <a:r>
              <a:rPr lang="en-US" altLang="zh-CN" sz="3400" dirty="0" err="1">
                <a:latin typeface="Times New Roman" panose="02020603050405020304" pitchFamily="18" charset="0"/>
                <a:ea typeface="微软雅黑" pitchFamily="34" charset="-122"/>
                <a:cs typeface="Times New Roman" panose="02020603050405020304" pitchFamily="18" charset="0"/>
              </a:rPr>
              <a:t>cũ</a:t>
            </a:r>
            <a:endParaRPr lang="en-US" altLang="zh-CN" sz="3400" dirty="0">
              <a:latin typeface="Times New Roman" panose="02020603050405020304" pitchFamily="18" charset="0"/>
              <a:ea typeface="微软雅黑" pitchFamily="34" charset="-122"/>
              <a:cs typeface="Times New Roman" panose="02020603050405020304" pitchFamily="18" charset="0"/>
            </a:endParaRPr>
          </a:p>
        </p:txBody>
      </p:sp>
      <p:sp>
        <p:nvSpPr>
          <p:cNvPr id="20" name="不完整圆 5">
            <a:extLst>
              <a:ext uri="{FF2B5EF4-FFF2-40B4-BE49-F238E27FC236}">
                <a16:creationId xmlns:a16="http://schemas.microsoft.com/office/drawing/2014/main" id="{BE6E03A6-6E94-4829-A159-678D148E3E9D}"/>
              </a:ext>
            </a:extLst>
          </p:cNvPr>
          <p:cNvSpPr/>
          <p:nvPr/>
        </p:nvSpPr>
        <p:spPr>
          <a:xfrm>
            <a:off x="1285869" y="3910625"/>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itchFamily="34" charset="-122"/>
              <a:ea typeface="微软雅黑" pitchFamily="34" charset="-122"/>
            </a:endParaRPr>
          </a:p>
        </p:txBody>
      </p:sp>
      <p:sp>
        <p:nvSpPr>
          <p:cNvPr id="21" name="矩形 6">
            <a:extLst>
              <a:ext uri="{FF2B5EF4-FFF2-40B4-BE49-F238E27FC236}">
                <a16:creationId xmlns:a16="http://schemas.microsoft.com/office/drawing/2014/main" id="{4C6B5B36-C376-4C0E-994A-2F40983F3CCE}"/>
              </a:ext>
            </a:extLst>
          </p:cNvPr>
          <p:cNvSpPr/>
          <p:nvPr/>
        </p:nvSpPr>
        <p:spPr>
          <a:xfrm>
            <a:off x="1941886" y="3627595"/>
            <a:ext cx="7462172" cy="783163"/>
          </a:xfrm>
          <a:prstGeom prst="rect">
            <a:avLst/>
          </a:prstGeom>
        </p:spPr>
        <p:txBody>
          <a:bodyPr wrap="square">
            <a:spAutoFit/>
          </a:bodyPr>
          <a:lstStyle/>
          <a:p>
            <a:pPr>
              <a:lnSpc>
                <a:spcPct val="150000"/>
              </a:lnSpc>
            </a:pPr>
            <a:r>
              <a:rPr lang="en-SG" altLang="zh-CN" sz="3400" dirty="0" err="1">
                <a:latin typeface="Times New Roman" panose="02020603050405020304" pitchFamily="18" charset="0"/>
                <a:ea typeface="微软雅黑" pitchFamily="34" charset="-122"/>
                <a:cs typeface="Times New Roman" panose="02020603050405020304" pitchFamily="18" charset="0"/>
              </a:rPr>
              <a:t>Hoàn</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thiện</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bài</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tập</a:t>
            </a:r>
            <a:r>
              <a:rPr lang="en-SG" altLang="zh-CN" sz="3400" dirty="0">
                <a:latin typeface="Times New Roman" panose="02020603050405020304" pitchFamily="18" charset="0"/>
                <a:ea typeface="微软雅黑" pitchFamily="34" charset="-122"/>
                <a:cs typeface="Times New Roman" panose="02020603050405020304" pitchFamily="18" charset="0"/>
              </a:rPr>
              <a:t> 5 (</a:t>
            </a:r>
            <a:r>
              <a:rPr lang="en-SG" altLang="zh-CN" sz="3400" dirty="0" err="1">
                <a:latin typeface="Times New Roman" panose="02020603050405020304" pitchFamily="18" charset="0"/>
                <a:ea typeface="微软雅黑" pitchFamily="34" charset="-122"/>
                <a:cs typeface="Times New Roman" panose="02020603050405020304" pitchFamily="18" charset="0"/>
              </a:rPr>
              <a:t>sgk</a:t>
            </a:r>
            <a:r>
              <a:rPr lang="en-SG" altLang="zh-CN" sz="3400" dirty="0">
                <a:latin typeface="Times New Roman" panose="02020603050405020304" pitchFamily="18" charset="0"/>
                <a:ea typeface="微软雅黑" pitchFamily="34" charset="-122"/>
                <a:cs typeface="Times New Roman" panose="02020603050405020304" pitchFamily="18" charset="0"/>
              </a:rPr>
              <a:t> -tr114)</a:t>
            </a:r>
            <a:endParaRPr lang="en-US" altLang="zh-CN" sz="3400" dirty="0">
              <a:latin typeface="Times New Roman" panose="02020603050405020304" pitchFamily="18" charset="0"/>
              <a:ea typeface="微软雅黑" pitchFamily="34" charset="-122"/>
              <a:cs typeface="Times New Roman" panose="02020603050405020304" pitchFamily="18" charset="0"/>
            </a:endParaRPr>
          </a:p>
        </p:txBody>
      </p:sp>
      <p:sp>
        <p:nvSpPr>
          <p:cNvPr id="24" name="不完整圆 9">
            <a:extLst>
              <a:ext uri="{FF2B5EF4-FFF2-40B4-BE49-F238E27FC236}">
                <a16:creationId xmlns:a16="http://schemas.microsoft.com/office/drawing/2014/main" id="{091B0A7B-2C88-45AC-A095-58B86473511B}"/>
              </a:ext>
            </a:extLst>
          </p:cNvPr>
          <p:cNvSpPr/>
          <p:nvPr/>
        </p:nvSpPr>
        <p:spPr>
          <a:xfrm>
            <a:off x="1285869" y="5096528"/>
            <a:ext cx="342900" cy="342900"/>
          </a:xfrm>
          <a:prstGeom prst="pie">
            <a:avLst/>
          </a:prstGeom>
          <a:solidFill>
            <a:srgbClr val="FABBC8"/>
          </a:solidFill>
          <a:ln>
            <a:solidFill>
              <a:srgbClr val="FABBC8"/>
            </a:solidFill>
          </a:ln>
          <a:effectLst>
            <a:outerShdw blurRad="50800" dist="254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微软雅黑" pitchFamily="34" charset="-122"/>
              <a:ea typeface="微软雅黑" pitchFamily="34" charset="-122"/>
            </a:endParaRPr>
          </a:p>
        </p:txBody>
      </p:sp>
      <p:sp>
        <p:nvSpPr>
          <p:cNvPr id="25" name="矩形 10">
            <a:extLst>
              <a:ext uri="{FF2B5EF4-FFF2-40B4-BE49-F238E27FC236}">
                <a16:creationId xmlns:a16="http://schemas.microsoft.com/office/drawing/2014/main" id="{67F19A71-8CE3-44E6-86AF-E688E4DA69D9}"/>
              </a:ext>
            </a:extLst>
          </p:cNvPr>
          <p:cNvSpPr/>
          <p:nvPr/>
        </p:nvSpPr>
        <p:spPr>
          <a:xfrm>
            <a:off x="1865685" y="4800798"/>
            <a:ext cx="9040445" cy="783163"/>
          </a:xfrm>
          <a:prstGeom prst="rect">
            <a:avLst/>
          </a:prstGeom>
        </p:spPr>
        <p:txBody>
          <a:bodyPr wrap="square">
            <a:spAutoFit/>
          </a:bodyPr>
          <a:lstStyle/>
          <a:p>
            <a:pPr>
              <a:lnSpc>
                <a:spcPct val="150000"/>
              </a:lnSpc>
            </a:pPr>
            <a:r>
              <a:rPr lang="en-SG" altLang="zh-CN" sz="3400" dirty="0" err="1">
                <a:latin typeface="Times New Roman" panose="02020603050405020304" pitchFamily="18" charset="0"/>
                <a:ea typeface="微软雅黑" pitchFamily="34" charset="-122"/>
                <a:cs typeface="Times New Roman" panose="02020603050405020304" pitchFamily="18" charset="0"/>
              </a:rPr>
              <a:t>Soạn</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bài</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Tìm</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hiểu</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chung</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về</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văn</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bản</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thuyết</a:t>
            </a:r>
            <a:r>
              <a:rPr lang="en-SG" altLang="zh-CN" sz="3400" dirty="0">
                <a:latin typeface="Times New Roman" panose="02020603050405020304" pitchFamily="18" charset="0"/>
                <a:ea typeface="微软雅黑" pitchFamily="34" charset="-122"/>
                <a:cs typeface="Times New Roman" panose="02020603050405020304" pitchFamily="18" charset="0"/>
              </a:rPr>
              <a:t> </a:t>
            </a:r>
            <a:r>
              <a:rPr lang="en-SG" altLang="zh-CN" sz="3400" dirty="0" err="1">
                <a:latin typeface="Times New Roman" panose="02020603050405020304" pitchFamily="18" charset="0"/>
                <a:ea typeface="微软雅黑" pitchFamily="34" charset="-122"/>
                <a:cs typeface="Times New Roman" panose="02020603050405020304" pitchFamily="18" charset="0"/>
              </a:rPr>
              <a:t>minh</a:t>
            </a:r>
            <a:r>
              <a:rPr lang="en-SG" altLang="zh-CN" sz="3400" dirty="0">
                <a:latin typeface="Times New Roman" panose="02020603050405020304" pitchFamily="18" charset="0"/>
                <a:ea typeface="微软雅黑" pitchFamily="34" charset="-122"/>
                <a:cs typeface="Times New Roman" panose="02020603050405020304" pitchFamily="18" charset="0"/>
              </a:rPr>
              <a:t>”</a:t>
            </a:r>
            <a:endParaRPr lang="en-US" altLang="zh-CN" sz="3400" dirty="0">
              <a:latin typeface="Times New Roman" panose="02020603050405020304" pitchFamily="18" charset="0"/>
              <a:ea typeface="微软雅黑"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B50D2219-27BC-4936-8AE1-64FD952D975B}"/>
              </a:ext>
            </a:extLst>
          </p:cNvPr>
          <p:cNvSpPr txBox="1"/>
          <p:nvPr/>
        </p:nvSpPr>
        <p:spPr>
          <a:xfrm>
            <a:off x="3570513" y="1340362"/>
            <a:ext cx="5050971" cy="769441"/>
          </a:xfrm>
          <a:prstGeom prst="rect">
            <a:avLst/>
          </a:prstGeom>
          <a:noFill/>
        </p:spPr>
        <p:txBody>
          <a:bodyPr wrap="square" rtlCol="0">
            <a:spAutoFit/>
          </a:bodyPr>
          <a:lstStyle/>
          <a:p>
            <a:pPr algn="ctr"/>
            <a:r>
              <a:rPr lang="en-SG" sz="4400" dirty="0">
                <a:solidFill>
                  <a:srgbClr val="FF0000"/>
                </a:solidFill>
                <a:latin typeface="#9Slide03 Arima Madurai Black" panose="00000A00000000000000" pitchFamily="2" charset="0"/>
                <a:cs typeface="#9Slide03 Arima Madurai Black" panose="00000A00000000000000" pitchFamily="2" charset="0"/>
              </a:rPr>
              <a:t>H</a:t>
            </a:r>
            <a:r>
              <a:rPr lang="vi-VN" sz="4400" dirty="0">
                <a:solidFill>
                  <a:srgbClr val="FF0000"/>
                </a:solidFill>
                <a:latin typeface="#9Slide03 Arima Madurai Black" panose="00000A00000000000000" pitchFamily="2" charset="0"/>
                <a:cs typeface="#9Slide03 Arima Madurai Black" panose="00000A00000000000000" pitchFamily="2" charset="0"/>
              </a:rPr>
              <a:t>ư</a:t>
            </a:r>
            <a:r>
              <a:rPr lang="en-SG" sz="4400" dirty="0" err="1">
                <a:solidFill>
                  <a:srgbClr val="FF0000"/>
                </a:solidFill>
                <a:latin typeface="#9Slide03 Arima Madurai Black" panose="00000A00000000000000" pitchFamily="2" charset="0"/>
                <a:cs typeface="#9Slide03 Arima Madurai Black" panose="00000A00000000000000" pitchFamily="2" charset="0"/>
              </a:rPr>
              <a:t>ớng</a:t>
            </a:r>
            <a:r>
              <a:rPr lang="en-SG" sz="4400" dirty="0">
                <a:solidFill>
                  <a:srgbClr val="FF0000"/>
                </a:solidFill>
                <a:latin typeface="#9Slide03 Arima Madurai Black" panose="00000A00000000000000" pitchFamily="2" charset="0"/>
                <a:cs typeface="#9Slide03 Arima Madurai Black" panose="00000A00000000000000" pitchFamily="2" charset="0"/>
              </a:rPr>
              <a:t> </a:t>
            </a:r>
            <a:r>
              <a:rPr lang="en-SG" sz="4400" dirty="0" err="1">
                <a:solidFill>
                  <a:srgbClr val="FF0000"/>
                </a:solidFill>
                <a:latin typeface="#9Slide03 Arima Madurai Black" panose="00000A00000000000000" pitchFamily="2" charset="0"/>
                <a:cs typeface="#9Slide03 Arima Madurai Black" panose="00000A00000000000000" pitchFamily="2" charset="0"/>
              </a:rPr>
              <a:t>dẫn</a:t>
            </a:r>
            <a:r>
              <a:rPr lang="en-SG" sz="4400" dirty="0">
                <a:solidFill>
                  <a:srgbClr val="FF0000"/>
                </a:solidFill>
                <a:latin typeface="#9Slide03 Arima Madurai Black" panose="00000A00000000000000" pitchFamily="2" charset="0"/>
                <a:cs typeface="#9Slide03 Arima Madurai Black" panose="00000A00000000000000" pitchFamily="2" charset="0"/>
              </a:rPr>
              <a:t> </a:t>
            </a:r>
            <a:r>
              <a:rPr lang="en-SG" sz="4400" dirty="0" err="1">
                <a:solidFill>
                  <a:srgbClr val="FF0000"/>
                </a:solidFill>
                <a:latin typeface="#9Slide03 Arima Madurai Black" panose="00000A00000000000000" pitchFamily="2" charset="0"/>
                <a:cs typeface="#9Slide03 Arima Madurai Black" panose="00000A00000000000000" pitchFamily="2" charset="0"/>
              </a:rPr>
              <a:t>tự</a:t>
            </a:r>
            <a:r>
              <a:rPr lang="en-SG" sz="4400" dirty="0">
                <a:solidFill>
                  <a:srgbClr val="FF0000"/>
                </a:solidFill>
                <a:latin typeface="#9Slide03 Arima Madurai Black" panose="00000A00000000000000" pitchFamily="2" charset="0"/>
                <a:cs typeface="#9Slide03 Arima Madurai Black" panose="00000A00000000000000" pitchFamily="2" charset="0"/>
              </a:rPr>
              <a:t> </a:t>
            </a:r>
            <a:r>
              <a:rPr lang="en-SG" sz="4400" dirty="0" err="1">
                <a:solidFill>
                  <a:srgbClr val="FF0000"/>
                </a:solidFill>
                <a:latin typeface="#9Slide03 Arima Madurai Black" panose="00000A00000000000000" pitchFamily="2" charset="0"/>
                <a:cs typeface="#9Slide03 Arima Madurai Black" panose="00000A00000000000000" pitchFamily="2" charset="0"/>
              </a:rPr>
              <a:t>học</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7048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fltVal val="0"/>
                                          </p:val>
                                        </p:tav>
                                        <p:tav tm="100000">
                                          <p:val>
                                            <p:strVal val="#ppt_w"/>
                                          </p:val>
                                        </p:tav>
                                      </p:tavLst>
                                    </p:anim>
                                    <p:anim calcmode="lin" valueType="num">
                                      <p:cBhvr>
                                        <p:cTn id="13" dur="1000" fill="hold"/>
                                        <p:tgtEl>
                                          <p:spTgt spid="18"/>
                                        </p:tgtEl>
                                        <p:attrNameLst>
                                          <p:attrName>ppt_h</p:attrName>
                                        </p:attrNameLst>
                                      </p:cBhvr>
                                      <p:tavLst>
                                        <p:tav tm="0">
                                          <p:val>
                                            <p:fltVal val="0"/>
                                          </p:val>
                                        </p:tav>
                                        <p:tav tm="100000">
                                          <p:val>
                                            <p:strVal val="#ppt_h"/>
                                          </p:val>
                                        </p:tav>
                                      </p:tavLst>
                                    </p:anim>
                                    <p:anim calcmode="lin" valueType="num">
                                      <p:cBhvr>
                                        <p:cTn id="14" dur="1000" fill="hold"/>
                                        <p:tgtEl>
                                          <p:spTgt spid="18"/>
                                        </p:tgtEl>
                                        <p:attrNameLst>
                                          <p:attrName>style.rotation</p:attrName>
                                        </p:attrNameLst>
                                      </p:cBhvr>
                                      <p:tavLst>
                                        <p:tav tm="0">
                                          <p:val>
                                            <p:fltVal val="90"/>
                                          </p:val>
                                        </p:tav>
                                        <p:tav tm="100000">
                                          <p:val>
                                            <p:fltVal val="0"/>
                                          </p:val>
                                        </p:tav>
                                      </p:tavLst>
                                    </p:anim>
                                    <p:animEffect transition="in" filter="fade">
                                      <p:cBhvr>
                                        <p:cTn id="15" dur="1000"/>
                                        <p:tgtEl>
                                          <p:spTgt spid="1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 calcmode="lin" valueType="num">
                                      <p:cBhvr>
                                        <p:cTn id="20" dur="1000" fill="hold"/>
                                        <p:tgtEl>
                                          <p:spTgt spid="19"/>
                                        </p:tgtEl>
                                        <p:attrNameLst>
                                          <p:attrName>style.rotation</p:attrName>
                                        </p:attrNameLst>
                                      </p:cBhvr>
                                      <p:tavLst>
                                        <p:tav tm="0">
                                          <p:val>
                                            <p:fltVal val="90"/>
                                          </p:val>
                                        </p:tav>
                                        <p:tav tm="100000">
                                          <p:val>
                                            <p:fltVal val="0"/>
                                          </p:val>
                                        </p:tav>
                                      </p:tavLst>
                                    </p:anim>
                                    <p:animEffect transition="in" filter="fade">
                                      <p:cBhvr>
                                        <p:cTn id="21" dur="1000"/>
                                        <p:tgtEl>
                                          <p:spTgt spid="1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 calcmode="lin" valueType="num">
                                      <p:cBhvr>
                                        <p:cTn id="26" dur="1000" fill="hold"/>
                                        <p:tgtEl>
                                          <p:spTgt spid="20"/>
                                        </p:tgtEl>
                                        <p:attrNameLst>
                                          <p:attrName>style.rotation</p:attrName>
                                        </p:attrNameLst>
                                      </p:cBhvr>
                                      <p:tavLst>
                                        <p:tav tm="0">
                                          <p:val>
                                            <p:fltVal val="90"/>
                                          </p:val>
                                        </p:tav>
                                        <p:tav tm="100000">
                                          <p:val>
                                            <p:fltVal val="0"/>
                                          </p:val>
                                        </p:tav>
                                      </p:tavLst>
                                    </p:anim>
                                    <p:animEffect transition="in" filter="fade">
                                      <p:cBhvr>
                                        <p:cTn id="27" dur="1000"/>
                                        <p:tgtEl>
                                          <p:spTgt spid="2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90"/>
                                          </p:val>
                                        </p:tav>
                                        <p:tav tm="100000">
                                          <p:val>
                                            <p:fltVal val="0"/>
                                          </p:val>
                                        </p:tav>
                                      </p:tavLst>
                                    </p:anim>
                                    <p:animEffect transition="in" filter="fade">
                                      <p:cBhvr>
                                        <p:cTn id="33" dur="1000"/>
                                        <p:tgtEl>
                                          <p:spTgt spid="21"/>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animBg="1"/>
      <p:bldP spid="21" grpId="0"/>
      <p:bldP spid="24"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0" name="文本框 9"/>
          <p:cNvSpPr txBox="1"/>
          <p:nvPr/>
        </p:nvSpPr>
        <p:spPr>
          <a:xfrm>
            <a:off x="1468582" y="1921613"/>
            <a:ext cx="9254836" cy="2554545"/>
          </a:xfrm>
          <a:prstGeom prst="rect">
            <a:avLst/>
          </a:prstGeom>
          <a:noFill/>
        </p:spPr>
        <p:txBody>
          <a:bodyPr wrap="square" rtlCol="0">
            <a:spAutoFit/>
          </a:bodyPr>
          <a:lstStyle/>
          <a:p>
            <a:pPr algn="ctr"/>
            <a:r>
              <a:rPr lang="zh-CN" altLang="en-US" sz="8000" dirty="0">
                <a:blipFill dpi="0" rotWithShape="1">
                  <a:blip r:embed="rId4">
                    <a:extLst>
                      <a:ext uri="{28A0092B-C50C-407E-A947-70E740481C1C}">
                        <a14:useLocalDpi xmlns:a14="http://schemas.microsoft.com/office/drawing/2010/main" val="0"/>
                      </a:ext>
                    </a:extLst>
                  </a:blip>
                  <a:srcRect/>
                  <a:stretch>
                    <a:fillRect/>
                  </a:stretch>
                </a:blipFill>
                <a:latin typeface="#9Slide03 Arima Madurai Black" panose="00000A00000000000000" pitchFamily="2" charset="0"/>
                <a:ea typeface="微软雅黑" pitchFamily="34" charset="-122"/>
                <a:cs typeface="#9Slide03 Arima Madurai Black" panose="00000A00000000000000" pitchFamily="2" charset="0"/>
              </a:rPr>
              <a:t>Thank you for watching</a:t>
            </a:r>
          </a:p>
        </p:txBody>
      </p:sp>
    </p:spTree>
    <p:extLst>
      <p:ext uri="{BB962C8B-B14F-4D97-AF65-F5344CB8AC3E}">
        <p14:creationId xmlns:p14="http://schemas.microsoft.com/office/powerpoint/2010/main" val="307409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6" name="矩形 3">
            <a:extLst>
              <a:ext uri="{FF2B5EF4-FFF2-40B4-BE49-F238E27FC236}">
                <a16:creationId xmlns:a16="http://schemas.microsoft.com/office/drawing/2014/main" id="{01D9A8FA-70D8-4B19-9B86-6A7A9288FB80}"/>
              </a:ext>
            </a:extLst>
          </p:cNvPr>
          <p:cNvSpPr/>
          <p:nvPr/>
        </p:nvSpPr>
        <p:spPr>
          <a:xfrm>
            <a:off x="618980" y="956824"/>
            <a:ext cx="10846190" cy="5029200"/>
          </a:xfrm>
          <a:prstGeom prst="rect">
            <a:avLst/>
          </a:prstGeom>
          <a:solidFill>
            <a:schemeClr val="bg1"/>
          </a:solidFill>
          <a:ln w="38100">
            <a:solidFill>
              <a:srgbClr val="FABBC8"/>
            </a:solidFill>
          </a:ln>
          <a:effectLst>
            <a:outerShdw blurRad="76200" dist="38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4">
            <a:extLst>
              <a:ext uri="{FF2B5EF4-FFF2-40B4-BE49-F238E27FC236}">
                <a16:creationId xmlns:a16="http://schemas.microsoft.com/office/drawing/2014/main" id="{36513CCE-40F2-4D3A-8599-739059C871CA}"/>
              </a:ext>
            </a:extLst>
          </p:cNvPr>
          <p:cNvSpPr txBox="1"/>
          <p:nvPr/>
        </p:nvSpPr>
        <p:spPr>
          <a:xfrm>
            <a:off x="3434198" y="1405905"/>
            <a:ext cx="5274222"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dirty="0">
                <a:solidFill>
                  <a:srgbClr val="FABBC8"/>
                </a:solidFill>
                <a:latin typeface="#9Slide03 Arima Madurai Black" panose="00000A00000000000000" pitchFamily="2" charset="0"/>
                <a:ea typeface="微软雅黑" pitchFamily="34" charset="-122"/>
                <a:cs typeface="#9Slide03 Arima Madurai Black" panose="00000A00000000000000" pitchFamily="2" charset="0"/>
              </a:rPr>
              <a:t>CONTENT</a:t>
            </a:r>
            <a:endParaRPr lang="zh-CN" altLang="en-US" sz="6000" dirty="0">
              <a:solidFill>
                <a:srgbClr val="FABBC8"/>
              </a:solidFill>
              <a:latin typeface="#9Slide03 Arima Madurai Black" panose="00000A00000000000000" pitchFamily="2" charset="0"/>
              <a:ea typeface="微软雅黑" pitchFamily="34" charset="-122"/>
              <a:cs typeface="#9Slide03 Arima Madurai Black" panose="00000A00000000000000" pitchFamily="2" charset="0"/>
            </a:endParaRPr>
          </a:p>
        </p:txBody>
      </p:sp>
      <p:sp>
        <p:nvSpPr>
          <p:cNvPr id="11" name="文本框 5">
            <a:extLst>
              <a:ext uri="{FF2B5EF4-FFF2-40B4-BE49-F238E27FC236}">
                <a16:creationId xmlns:a16="http://schemas.microsoft.com/office/drawing/2014/main" id="{031BB1DC-ED60-4F33-98E1-0246E2224A45}"/>
              </a:ext>
            </a:extLst>
          </p:cNvPr>
          <p:cNvSpPr txBox="1"/>
          <p:nvPr/>
        </p:nvSpPr>
        <p:spPr>
          <a:xfrm>
            <a:off x="1837847" y="2750996"/>
            <a:ext cx="1323826"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微软雅黑" pitchFamily="34" charset="-122"/>
                <a:cs typeface="#9Slide03 Arima Madurai Black" panose="00000A00000000000000" pitchFamily="2" charset="0"/>
              </a:rPr>
              <a:t>I</a:t>
            </a:r>
            <a:endParaRPr lang="zh-CN" altLang="en-US" sz="6000" dirty="0">
              <a:latin typeface="#9Slide03 Arima Madurai Black" panose="00000A00000000000000" pitchFamily="2" charset="0"/>
              <a:ea typeface="微软雅黑" pitchFamily="34" charset="-122"/>
              <a:cs typeface="#9Slide03 Arima Madurai Black" panose="00000A00000000000000" pitchFamily="2" charset="0"/>
            </a:endParaRPr>
          </a:p>
        </p:txBody>
      </p:sp>
      <p:sp>
        <p:nvSpPr>
          <p:cNvPr id="12" name="文本框 6">
            <a:extLst>
              <a:ext uri="{FF2B5EF4-FFF2-40B4-BE49-F238E27FC236}">
                <a16:creationId xmlns:a16="http://schemas.microsoft.com/office/drawing/2014/main" id="{C4D4DB3A-289C-4F28-B94E-E6125E6DAE9A}"/>
              </a:ext>
            </a:extLst>
          </p:cNvPr>
          <p:cNvSpPr txBox="1"/>
          <p:nvPr/>
        </p:nvSpPr>
        <p:spPr>
          <a:xfrm>
            <a:off x="5561705" y="2765064"/>
            <a:ext cx="1451970"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微软雅黑" pitchFamily="34" charset="-122"/>
                <a:cs typeface="#9Slide03 Arima Madurai Black" panose="00000A00000000000000" pitchFamily="2" charset="0"/>
              </a:rPr>
              <a:t>II</a:t>
            </a:r>
            <a:endParaRPr lang="zh-CN" altLang="en-US" sz="6000" dirty="0">
              <a:latin typeface="#9Slide03 Arima Madurai Black" panose="00000A00000000000000" pitchFamily="2" charset="0"/>
              <a:ea typeface="微软雅黑" pitchFamily="34" charset="-122"/>
              <a:cs typeface="#9Slide03 Arima Madurai Black" panose="00000A00000000000000" pitchFamily="2" charset="0"/>
            </a:endParaRPr>
          </a:p>
        </p:txBody>
      </p:sp>
      <p:sp>
        <p:nvSpPr>
          <p:cNvPr id="13" name="文本框 7">
            <a:extLst>
              <a:ext uri="{FF2B5EF4-FFF2-40B4-BE49-F238E27FC236}">
                <a16:creationId xmlns:a16="http://schemas.microsoft.com/office/drawing/2014/main" id="{40BEA3F6-CB45-4DF6-8724-715150D0757A}"/>
              </a:ext>
            </a:extLst>
          </p:cNvPr>
          <p:cNvSpPr txBox="1"/>
          <p:nvPr/>
        </p:nvSpPr>
        <p:spPr>
          <a:xfrm>
            <a:off x="9043376" y="2765064"/>
            <a:ext cx="1394165" cy="1015663"/>
          </a:xfrm>
          <a:prstGeom prst="rect">
            <a:avLst/>
          </a:prstGeom>
          <a:noFill/>
        </p:spPr>
        <p:txBody>
          <a:bodyPr wrap="square" rtlCol="0">
            <a:spAutoFit/>
          </a:bodyPr>
          <a:lstStyle/>
          <a:p>
            <a:pPr algn="ctr"/>
            <a:r>
              <a:rPr lang="en-US" altLang="zh-CN" sz="6000" dirty="0">
                <a:latin typeface="#9Slide03 Arima Madurai Black" panose="00000A00000000000000" pitchFamily="2" charset="0"/>
                <a:ea typeface="微软雅黑" pitchFamily="34" charset="-122"/>
                <a:cs typeface="#9Slide03 Arima Madurai Black" panose="00000A00000000000000" pitchFamily="2" charset="0"/>
              </a:rPr>
              <a:t>III</a:t>
            </a:r>
            <a:endParaRPr lang="zh-CN" altLang="en-US" sz="6000" dirty="0">
              <a:latin typeface="#9Slide03 Arima Madurai Black" panose="00000A00000000000000" pitchFamily="2" charset="0"/>
              <a:ea typeface="微软雅黑" pitchFamily="34" charset="-122"/>
              <a:cs typeface="#9Slide03 Arima Madurai Black" panose="00000A00000000000000" pitchFamily="2" charset="0"/>
            </a:endParaRPr>
          </a:p>
        </p:txBody>
      </p:sp>
      <p:cxnSp>
        <p:nvCxnSpPr>
          <p:cNvPr id="15" name="直接连接符 9">
            <a:extLst>
              <a:ext uri="{FF2B5EF4-FFF2-40B4-BE49-F238E27FC236}">
                <a16:creationId xmlns:a16="http://schemas.microsoft.com/office/drawing/2014/main" id="{899285BD-A09E-4CCF-8BC9-0E021DC84D4C}"/>
              </a:ext>
            </a:extLst>
          </p:cNvPr>
          <p:cNvCxnSpPr/>
          <p:nvPr/>
        </p:nvCxnSpPr>
        <p:spPr>
          <a:xfrm>
            <a:off x="2029955" y="3652965"/>
            <a:ext cx="87219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0">
            <a:extLst>
              <a:ext uri="{FF2B5EF4-FFF2-40B4-BE49-F238E27FC236}">
                <a16:creationId xmlns:a16="http://schemas.microsoft.com/office/drawing/2014/main" id="{577BA240-E328-4B0C-B659-34BCAF146CDF}"/>
              </a:ext>
            </a:extLst>
          </p:cNvPr>
          <p:cNvCxnSpPr/>
          <p:nvPr/>
        </p:nvCxnSpPr>
        <p:spPr>
          <a:xfrm>
            <a:off x="5869142" y="3667033"/>
            <a:ext cx="87219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1">
            <a:extLst>
              <a:ext uri="{FF2B5EF4-FFF2-40B4-BE49-F238E27FC236}">
                <a16:creationId xmlns:a16="http://schemas.microsoft.com/office/drawing/2014/main" id="{219335FF-9DF0-4FAD-BDA3-ADCF3FF877D5}"/>
              </a:ext>
            </a:extLst>
          </p:cNvPr>
          <p:cNvCxnSpPr/>
          <p:nvPr/>
        </p:nvCxnSpPr>
        <p:spPr>
          <a:xfrm>
            <a:off x="9325021" y="3673619"/>
            <a:ext cx="872197"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本框 13">
            <a:extLst>
              <a:ext uri="{FF2B5EF4-FFF2-40B4-BE49-F238E27FC236}">
                <a16:creationId xmlns:a16="http://schemas.microsoft.com/office/drawing/2014/main" id="{7FAE770C-BC73-43BD-BF64-E176DCE15AC6}"/>
              </a:ext>
            </a:extLst>
          </p:cNvPr>
          <p:cNvSpPr txBox="1">
            <a:spLocks noChangeArrowheads="1"/>
          </p:cNvSpPr>
          <p:nvPr/>
        </p:nvSpPr>
        <p:spPr bwMode="auto">
          <a:xfrm>
            <a:off x="861914" y="4000208"/>
            <a:ext cx="3469068" cy="144655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Đặc</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điểm</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của</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câu</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ghép</a:t>
            </a:r>
            <a:endParaRPr lang="zh-CN" altLang="en-US" sz="4400" dirty="0">
              <a:latin typeface="#9Slide03 Arima Madurai" panose="00000500000000000000" pitchFamily="2" charset="0"/>
              <a:ea typeface="微软雅黑" pitchFamily="34" charset="-122"/>
              <a:cs typeface="#9Slide03 Arima Madurai" panose="00000500000000000000" pitchFamily="2" charset="0"/>
            </a:endParaRPr>
          </a:p>
        </p:txBody>
      </p:sp>
      <p:sp>
        <p:nvSpPr>
          <p:cNvPr id="20" name="文本框 14">
            <a:extLst>
              <a:ext uri="{FF2B5EF4-FFF2-40B4-BE49-F238E27FC236}">
                <a16:creationId xmlns:a16="http://schemas.microsoft.com/office/drawing/2014/main" id="{9C883E94-954E-4456-8E10-BB47AE070BA1}"/>
              </a:ext>
            </a:extLst>
          </p:cNvPr>
          <p:cNvSpPr txBox="1">
            <a:spLocks noChangeArrowheads="1"/>
          </p:cNvSpPr>
          <p:nvPr/>
        </p:nvSpPr>
        <p:spPr bwMode="auto">
          <a:xfrm>
            <a:off x="4727247" y="4000208"/>
            <a:ext cx="3217191" cy="1446550"/>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Cách</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nối</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các</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vế</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câu</a:t>
            </a:r>
            <a:endParaRPr lang="zh-CN" altLang="en-US" sz="4400" dirty="0">
              <a:latin typeface="#9Slide03 Arima Madurai" panose="00000500000000000000" pitchFamily="2" charset="0"/>
              <a:ea typeface="微软雅黑" pitchFamily="34" charset="-122"/>
              <a:cs typeface="#9Slide03 Arima Madurai" panose="00000500000000000000" pitchFamily="2" charset="0"/>
            </a:endParaRPr>
          </a:p>
        </p:txBody>
      </p:sp>
      <p:sp>
        <p:nvSpPr>
          <p:cNvPr id="21" name="文本框 15">
            <a:extLst>
              <a:ext uri="{FF2B5EF4-FFF2-40B4-BE49-F238E27FC236}">
                <a16:creationId xmlns:a16="http://schemas.microsoft.com/office/drawing/2014/main" id="{F9B470C6-659A-4ACE-9D89-BA75A90CB585}"/>
              </a:ext>
            </a:extLst>
          </p:cNvPr>
          <p:cNvSpPr txBox="1">
            <a:spLocks noChangeArrowheads="1"/>
          </p:cNvSpPr>
          <p:nvPr/>
        </p:nvSpPr>
        <p:spPr bwMode="auto">
          <a:xfrm>
            <a:off x="8227009" y="4000208"/>
            <a:ext cx="3217191" cy="769441"/>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Luyện</a:t>
            </a:r>
            <a:r>
              <a:rPr lang="en-US" altLang="zh-CN" sz="44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44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tập</a:t>
            </a:r>
            <a:endParaRPr lang="zh-CN" altLang="en-US" sz="4400" dirty="0">
              <a:latin typeface="#9Slide03 Arima Madurai" panose="00000500000000000000" pitchFamily="2" charset="0"/>
              <a:ea typeface="微软雅黑" pitchFamily="34" charset="-122"/>
              <a:cs typeface="#9Slide03 Arima Madurai" panose="00000500000000000000" pitchFamily="2" charset="0"/>
            </a:endParaRPr>
          </a:p>
        </p:txBody>
      </p:sp>
    </p:spTree>
    <p:extLst>
      <p:ext uri="{BB962C8B-B14F-4D97-AF65-F5344CB8AC3E}">
        <p14:creationId xmlns:p14="http://schemas.microsoft.com/office/powerpoint/2010/main" val="11365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2" grpId="0"/>
      <p:bldP spid="13"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000" cy="685800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3" name="矩形 1">
            <a:extLst>
              <a:ext uri="{FF2B5EF4-FFF2-40B4-BE49-F238E27FC236}">
                <a16:creationId xmlns:a16="http://schemas.microsoft.com/office/drawing/2014/main" id="{19620D3A-F36E-4EC6-AA5D-633D7627CC2C}"/>
              </a:ext>
            </a:extLst>
          </p:cNvPr>
          <p:cNvSpPr/>
          <p:nvPr/>
        </p:nvSpPr>
        <p:spPr>
          <a:xfrm>
            <a:off x="0" y="2498943"/>
            <a:ext cx="12192000" cy="4359057"/>
          </a:xfrm>
          <a:prstGeom prst="rect">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矩形 2">
            <a:extLst>
              <a:ext uri="{FF2B5EF4-FFF2-40B4-BE49-F238E27FC236}">
                <a16:creationId xmlns:a16="http://schemas.microsoft.com/office/drawing/2014/main" id="{0DAEA6F7-AD42-43B3-BB55-82958BB841AA}"/>
              </a:ext>
            </a:extLst>
          </p:cNvPr>
          <p:cNvSpPr/>
          <p:nvPr/>
        </p:nvSpPr>
        <p:spPr>
          <a:xfrm>
            <a:off x="1097281" y="616421"/>
            <a:ext cx="10156874" cy="5625158"/>
          </a:xfrm>
          <a:prstGeom prst="rect">
            <a:avLst/>
          </a:prstGeom>
          <a:solidFill>
            <a:schemeClr val="bg1"/>
          </a:solidFill>
          <a:ln w="28575">
            <a:noFill/>
          </a:ln>
          <a:effectLst>
            <a:outerShdw blurRad="50800" dist="50800" dir="5400000" sx="101000" sy="10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itchFamily="34" charset="-122"/>
              <a:ea typeface="微软雅黑" pitchFamily="34" charset="-122"/>
            </a:endParaRPr>
          </a:p>
        </p:txBody>
      </p:sp>
      <p:pic>
        <p:nvPicPr>
          <p:cNvPr id="15" name="图片 3">
            <a:extLst>
              <a:ext uri="{FF2B5EF4-FFF2-40B4-BE49-F238E27FC236}">
                <a16:creationId xmlns:a16="http://schemas.microsoft.com/office/drawing/2014/main" id="{5791A775-CF90-4266-B894-02D210EE2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7281" y="616421"/>
            <a:ext cx="3465096" cy="5625158"/>
          </a:xfrm>
          <a:prstGeom prst="rect">
            <a:avLst/>
          </a:prstGeom>
        </p:spPr>
      </p:pic>
      <p:sp>
        <p:nvSpPr>
          <p:cNvPr id="16" name="文本框 13">
            <a:extLst>
              <a:ext uri="{FF2B5EF4-FFF2-40B4-BE49-F238E27FC236}">
                <a16:creationId xmlns:a16="http://schemas.microsoft.com/office/drawing/2014/main" id="{DFD63097-C42C-4A36-AE18-4334CBE2CEAF}"/>
              </a:ext>
            </a:extLst>
          </p:cNvPr>
          <p:cNvSpPr txBox="1">
            <a:spLocks noChangeArrowheads="1"/>
          </p:cNvSpPr>
          <p:nvPr/>
        </p:nvSpPr>
        <p:spPr bwMode="auto">
          <a:xfrm>
            <a:off x="5039591" y="2367171"/>
            <a:ext cx="5600700" cy="2123658"/>
          </a:xfrm>
          <a:prstGeom prst="rect">
            <a:avLst/>
          </a:prstGeom>
          <a:noFill/>
          <a:ln>
            <a:noFill/>
          </a:ln>
        </p:spPr>
        <p:txBody>
          <a:bodyPr wrap="square">
            <a:spAutoFit/>
          </a:bodyPr>
          <a:lstStyle>
            <a:lvl1pPr/>
            <a:lvl2pPr marL="742950" indent="-285750"/>
            <a:lvl3pPr/>
            <a:lvl4pPr/>
            <a:lvl5pPr/>
            <a:lvl6pPr/>
            <a:lvl7pPr/>
            <a:lvl8pPr/>
            <a:lvl9pPr/>
          </a:lstStyle>
          <a:p>
            <a:pPr algn="ctr"/>
            <a:r>
              <a:rPr lang="en-US" altLang="zh-CN" sz="6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I. </a:t>
            </a:r>
            <a:r>
              <a:rPr lang="en-US" altLang="zh-CN" sz="6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Đặc</a:t>
            </a:r>
            <a:r>
              <a:rPr lang="en-US" altLang="zh-CN" sz="6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6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điểm</a:t>
            </a:r>
            <a:r>
              <a:rPr lang="en-US" altLang="zh-CN" sz="6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6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của</a:t>
            </a:r>
            <a:r>
              <a:rPr lang="en-US" altLang="zh-CN" sz="6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6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câu</a:t>
            </a:r>
            <a:r>
              <a:rPr lang="en-US" altLang="zh-CN" sz="6600" dirty="0">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 </a:t>
            </a:r>
            <a:r>
              <a:rPr lang="en-US" altLang="zh-CN" sz="6600" dirty="0" err="1">
                <a:latin typeface="#9Slide03 Arima Madurai" panose="00000500000000000000" pitchFamily="2" charset="0"/>
                <a:ea typeface="微软雅黑" pitchFamily="34" charset="-122"/>
                <a:cs typeface="#9Slide03 Arima Madurai" panose="00000500000000000000" pitchFamily="2" charset="0"/>
                <a:sym typeface="微软雅黑" panose="020B0503020204020204" pitchFamily="34" charset="-122"/>
              </a:rPr>
              <a:t>ghép</a:t>
            </a:r>
            <a:endParaRPr lang="zh-CN" altLang="en-US" sz="6600" dirty="0">
              <a:latin typeface="#9Slide03 Arima Madurai" panose="00000500000000000000" pitchFamily="2" charset="0"/>
              <a:ea typeface="微软雅黑" pitchFamily="34" charset="-122"/>
              <a:cs typeface="#9Slide03 Arima Madurai" panose="00000500000000000000" pitchFamily="2" charset="0"/>
            </a:endParaRPr>
          </a:p>
        </p:txBody>
      </p:sp>
    </p:spTree>
    <p:extLst>
      <p:ext uri="{BB962C8B-B14F-4D97-AF65-F5344CB8AC3E}">
        <p14:creationId xmlns:p14="http://schemas.microsoft.com/office/powerpoint/2010/main" val="37741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5" name="等腰三角形 1">
            <a:extLst>
              <a:ext uri="{FF2B5EF4-FFF2-40B4-BE49-F238E27FC236}">
                <a16:creationId xmlns:a16="http://schemas.microsoft.com/office/drawing/2014/main" id="{734C355E-18CD-4E63-896B-3193EA5EC41B}"/>
              </a:ext>
            </a:extLst>
          </p:cNvPr>
          <p:cNvSpPr/>
          <p:nvPr/>
        </p:nvSpPr>
        <p:spPr>
          <a:xfrm rot="3565964">
            <a:off x="582258" y="-501067"/>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等腰三角形 2">
            <a:extLst>
              <a:ext uri="{FF2B5EF4-FFF2-40B4-BE49-F238E27FC236}">
                <a16:creationId xmlns:a16="http://schemas.microsoft.com/office/drawing/2014/main" id="{0AA43A7D-7736-490C-A725-AB72D3BB776E}"/>
              </a:ext>
            </a:extLst>
          </p:cNvPr>
          <p:cNvSpPr/>
          <p:nvPr/>
        </p:nvSpPr>
        <p:spPr>
          <a:xfrm rot="3565964">
            <a:off x="1628511" y="-386104"/>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等腰三角形 1">
            <a:extLst>
              <a:ext uri="{FF2B5EF4-FFF2-40B4-BE49-F238E27FC236}">
                <a16:creationId xmlns:a16="http://schemas.microsoft.com/office/drawing/2014/main" id="{59DD04AE-000F-4EC0-B8FC-BFEDAF497965}"/>
              </a:ext>
            </a:extLst>
          </p:cNvPr>
          <p:cNvSpPr/>
          <p:nvPr/>
        </p:nvSpPr>
        <p:spPr>
          <a:xfrm rot="3565964">
            <a:off x="9835252" y="-488368"/>
            <a:ext cx="2297597" cy="1986600"/>
          </a:xfrm>
          <a:prstGeom prst="triangle">
            <a:avLst/>
          </a:prstGeom>
          <a:noFill/>
          <a:ln>
            <a:solidFill>
              <a:srgbClr val="FABB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等腰三角形 2">
            <a:extLst>
              <a:ext uri="{FF2B5EF4-FFF2-40B4-BE49-F238E27FC236}">
                <a16:creationId xmlns:a16="http://schemas.microsoft.com/office/drawing/2014/main" id="{F1E16899-2DA7-45F5-B20B-A4745B2BFC6D}"/>
              </a:ext>
            </a:extLst>
          </p:cNvPr>
          <p:cNvSpPr/>
          <p:nvPr/>
        </p:nvSpPr>
        <p:spPr>
          <a:xfrm rot="3565964">
            <a:off x="9137747" y="-373405"/>
            <a:ext cx="1706590" cy="1475590"/>
          </a:xfrm>
          <a:prstGeom prst="triangle">
            <a:avLst/>
          </a:prstGeom>
          <a:solidFill>
            <a:srgbClr val="FABB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4">
            <a:extLst>
              <a:ext uri="{FF2B5EF4-FFF2-40B4-BE49-F238E27FC236}">
                <a16:creationId xmlns:a16="http://schemas.microsoft.com/office/drawing/2014/main" id="{2733CF7E-1F1A-4B9A-8F6F-5404BF54AABD}"/>
              </a:ext>
            </a:extLst>
          </p:cNvPr>
          <p:cNvSpPr txBox="1"/>
          <p:nvPr/>
        </p:nvSpPr>
        <p:spPr>
          <a:xfrm>
            <a:off x="2728571" y="983565"/>
            <a:ext cx="6734855" cy="1015663"/>
          </a:xfrm>
          <a:prstGeom prst="rect">
            <a:avLst/>
          </a:prstGeom>
          <a:noFill/>
          <a:ln w="19050">
            <a:noFill/>
            <a:prstDash val="dash"/>
          </a:ln>
          <a:effectLst>
            <a:outerShdw blurRad="50800" dist="25400" dir="5400000" algn="ctr" rotWithShape="0">
              <a:srgbClr val="000000">
                <a:alpha val="43137"/>
              </a:srgbClr>
            </a:outerShdw>
          </a:effectLst>
        </p:spPr>
        <p:txBody>
          <a:bodyPr wrap="square" rtlCol="0">
            <a:spAutoFit/>
          </a:bodyPr>
          <a:lstStyle/>
          <a:p>
            <a:pPr algn="ctr"/>
            <a:r>
              <a:rPr lang="en-US" altLang="zh-CN" sz="6000" dirty="0">
                <a:solidFill>
                  <a:srgbClr val="F57B95"/>
                </a:solidFill>
                <a:latin typeface="#9Slide03 Arima Madurai Black" panose="00000A00000000000000" pitchFamily="2" charset="0"/>
                <a:ea typeface="微软雅黑" pitchFamily="34" charset="-122"/>
                <a:cs typeface="#9Slide03 Arima Madurai Black" panose="00000A00000000000000" pitchFamily="2" charset="0"/>
              </a:rPr>
              <a:t>THẢO LUẬN NHÓM</a:t>
            </a:r>
            <a:endParaRPr lang="zh-CN" altLang="en-US" sz="6000" dirty="0">
              <a:solidFill>
                <a:srgbClr val="F57B95"/>
              </a:solidFill>
              <a:latin typeface="#9Slide03 Arima Madurai Black" panose="00000A00000000000000" pitchFamily="2" charset="0"/>
              <a:ea typeface="微软雅黑" pitchFamily="34" charset="-122"/>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3F402C02-255F-4475-B3AC-762353866C8F}"/>
              </a:ext>
            </a:extLst>
          </p:cNvPr>
          <p:cNvSpPr/>
          <p:nvPr/>
        </p:nvSpPr>
        <p:spPr>
          <a:xfrm>
            <a:off x="622299" y="2732060"/>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Đọc</a:t>
            </a:r>
            <a:r>
              <a:rPr lang="en-US" sz="3800" dirty="0">
                <a:solidFill>
                  <a:schemeClr val="tx1"/>
                </a:solidFill>
                <a:latin typeface="Times New Roman" panose="02020603050405020304" pitchFamily="18" charset="0"/>
                <a:cs typeface="Times New Roman" panose="02020603050405020304" pitchFamily="18" charset="0"/>
              </a:rPr>
              <a:t> to </a:t>
            </a:r>
            <a:r>
              <a:rPr lang="en-US" sz="3800" dirty="0" err="1">
                <a:solidFill>
                  <a:schemeClr val="tx1"/>
                </a:solidFill>
                <a:latin typeface="Times New Roman" panose="02020603050405020304" pitchFamily="18" charset="0"/>
                <a:cs typeface="Times New Roman" panose="02020603050405020304" pitchFamily="18" charset="0"/>
              </a:rPr>
              <a:t>ngữ</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liệu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sau</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80F7FB-6392-4C92-90A4-F49D4972ACDB}"/>
              </a:ext>
            </a:extLst>
          </p:cNvPr>
          <p:cNvSpPr/>
          <p:nvPr/>
        </p:nvSpPr>
        <p:spPr>
          <a:xfrm>
            <a:off x="4544651"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Hoàn</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thiện</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phiếu</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bài</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tập</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theo</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nhóm</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trong</a:t>
            </a:r>
            <a:r>
              <a:rPr lang="en-US" sz="3800" dirty="0">
                <a:solidFill>
                  <a:schemeClr val="tx1"/>
                </a:solidFill>
                <a:latin typeface="Times New Roman" panose="02020603050405020304" pitchFamily="18" charset="0"/>
                <a:cs typeface="Times New Roman" panose="02020603050405020304" pitchFamily="18" charset="0"/>
              </a:rPr>
              <a:t> 8’</a:t>
            </a:r>
            <a:endParaRPr lang="en-SG" sz="38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F52A1B9-D803-4845-8C8E-D811FD112738}"/>
              </a:ext>
            </a:extLst>
          </p:cNvPr>
          <p:cNvSpPr/>
          <p:nvPr/>
        </p:nvSpPr>
        <p:spPr>
          <a:xfrm>
            <a:off x="8396168" y="2757458"/>
            <a:ext cx="3084631" cy="34655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Times New Roman" panose="02020603050405020304" pitchFamily="18" charset="0"/>
                <a:cs typeface="Times New Roman" panose="02020603050405020304" pitchFamily="18" charset="0"/>
              </a:rPr>
              <a:t>Trình</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bày</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kết</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quả</a:t>
            </a:r>
            <a:r>
              <a:rPr lang="en-US" sz="3800" dirty="0">
                <a:solidFill>
                  <a:schemeClr val="tx1"/>
                </a:solidFill>
                <a:latin typeface="Times New Roman" panose="02020603050405020304" pitchFamily="18" charset="0"/>
                <a:cs typeface="Times New Roman" panose="02020603050405020304" pitchFamily="18" charset="0"/>
              </a:rPr>
              <a:t> </a:t>
            </a:r>
            <a:r>
              <a:rPr lang="en-US" sz="3800" dirty="0" err="1">
                <a:solidFill>
                  <a:schemeClr val="tx1"/>
                </a:solidFill>
                <a:latin typeface="Times New Roman" panose="02020603050405020304" pitchFamily="18" charset="0"/>
                <a:cs typeface="Times New Roman" panose="02020603050405020304" pitchFamily="18" charset="0"/>
              </a:rPr>
              <a:t>trong</a:t>
            </a:r>
            <a:r>
              <a:rPr lang="en-US" sz="3800" dirty="0">
                <a:solidFill>
                  <a:schemeClr val="tx1"/>
                </a:solidFill>
                <a:latin typeface="Times New Roman" panose="02020603050405020304" pitchFamily="18" charset="0"/>
                <a:cs typeface="Times New Roman" panose="02020603050405020304" pitchFamily="18" charset="0"/>
              </a:rPr>
              <a:t> 2’</a:t>
            </a:r>
            <a:endParaRPr lang="en-SG" sz="3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1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p:bldP spid="3"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sp>
        <p:nvSpPr>
          <p:cNvPr id="11" name="文本框 4">
            <a:extLst>
              <a:ext uri="{FF2B5EF4-FFF2-40B4-BE49-F238E27FC236}">
                <a16:creationId xmlns:a16="http://schemas.microsoft.com/office/drawing/2014/main" id="{1D43C987-D711-42B5-8C20-8DBE1ACCF99A}"/>
              </a:ext>
            </a:extLst>
          </p:cNvPr>
          <p:cNvSpPr txBox="1"/>
          <p:nvPr/>
        </p:nvSpPr>
        <p:spPr>
          <a:xfrm>
            <a:off x="6451833" y="2231430"/>
            <a:ext cx="4302467" cy="523220"/>
          </a:xfrm>
          <a:prstGeom prst="rect">
            <a:avLst/>
          </a:prstGeom>
          <a:noFill/>
          <a:ln w="19050">
            <a:noFill/>
            <a:prstDash val="dash"/>
          </a:ln>
        </p:spPr>
        <p:txBody>
          <a:bodyPr wrap="square" rtlCol="0">
            <a:spAutoFit/>
          </a:bodyPr>
          <a:lstStyle/>
          <a:p>
            <a:r>
              <a:rPr lang="en-US" altLang="zh-CN" sz="2800" dirty="0">
                <a:solidFill>
                  <a:schemeClr val="bg1"/>
                </a:solidFill>
                <a:latin typeface="+mn-ea"/>
              </a:rPr>
              <a:t>ADD YOUR TITTLE HERE</a:t>
            </a:r>
            <a:endParaRPr lang="zh-CN" altLang="en-US" sz="2800" dirty="0">
              <a:solidFill>
                <a:schemeClr val="bg1"/>
              </a:solidFill>
              <a:latin typeface="+mn-ea"/>
            </a:endParaRPr>
          </a:p>
        </p:txBody>
      </p:sp>
      <p:sp>
        <p:nvSpPr>
          <p:cNvPr id="10" name="Rectangle 10">
            <a:extLst>
              <a:ext uri="{FF2B5EF4-FFF2-40B4-BE49-F238E27FC236}">
                <a16:creationId xmlns:a16="http://schemas.microsoft.com/office/drawing/2014/main" id="{B6B1FDA7-FA3A-4878-8CDC-77565ED70EF7}"/>
              </a:ext>
            </a:extLst>
          </p:cNvPr>
          <p:cNvSpPr>
            <a:spLocks noRot="1" noChangeArrowheads="1"/>
          </p:cNvSpPr>
          <p:nvPr/>
        </p:nvSpPr>
        <p:spPr bwMode="auto">
          <a:xfrm>
            <a:off x="446809" y="394856"/>
            <a:ext cx="1133648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a:defRPr u="sng">
                <a:solidFill>
                  <a:schemeClr val="tx1"/>
                </a:solidFill>
                <a:latin typeface="Times New Roman" panose="02020603050405020304" pitchFamily="18" charset="0"/>
              </a:defRPr>
            </a:lvl1pPr>
            <a:lvl2pPr marL="742950" indent="-285750">
              <a:defRPr u="sng">
                <a:solidFill>
                  <a:schemeClr val="tx1"/>
                </a:solidFill>
                <a:latin typeface="Times New Roman" panose="02020603050405020304" pitchFamily="18" charset="0"/>
              </a:defRPr>
            </a:lvl2pPr>
            <a:lvl3pPr marL="1143000" indent="-228600">
              <a:defRPr u="sng">
                <a:solidFill>
                  <a:schemeClr val="tx1"/>
                </a:solidFill>
                <a:latin typeface="Times New Roman" panose="02020603050405020304" pitchFamily="18" charset="0"/>
              </a:defRPr>
            </a:lvl3pPr>
            <a:lvl4pPr marL="1600200" indent="-228600">
              <a:defRPr u="sng">
                <a:solidFill>
                  <a:schemeClr val="tx1"/>
                </a:solidFill>
                <a:latin typeface="Times New Roman" panose="02020603050405020304" pitchFamily="18" charset="0"/>
              </a:defRPr>
            </a:lvl4pPr>
            <a:lvl5pPr marL="2057400" indent="-228600">
              <a:defRPr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u="sng">
                <a:solidFill>
                  <a:schemeClr val="tx1"/>
                </a:solidFill>
                <a:latin typeface="Times New Roman" panose="02020603050405020304" pitchFamily="18" charset="0"/>
              </a:defRPr>
            </a:lvl9pPr>
          </a:lstStyle>
          <a:p>
            <a:pPr marL="0" indent="0" algn="just" eaLnBrk="1" hangingPunct="1">
              <a:spcBef>
                <a:spcPct val="20000"/>
              </a:spcBef>
              <a:buClr>
                <a:schemeClr val="hlink"/>
              </a:buClr>
              <a:buFont typeface="Wingdings" panose="05000000000000000000" pitchFamily="2" charset="2"/>
              <a:buNone/>
            </a:pPr>
            <a:r>
              <a:rPr lang="en-US" altLang="en-US" sz="2800" u="none" dirty="0">
                <a:solidFill>
                  <a:srgbClr val="000000"/>
                </a:solidFill>
                <a:cs typeface="Times New Roman" panose="02020603050405020304" pitchFamily="18" charset="0"/>
              </a:rPr>
              <a:t>	(1) </a:t>
            </a:r>
            <a:r>
              <a:rPr lang="en-US" altLang="en-US" sz="2800" u="none" dirty="0" err="1">
                <a:solidFill>
                  <a:srgbClr val="000000"/>
                </a:solidFill>
                <a:cs typeface="Times New Roman" panose="02020603050405020304" pitchFamily="18" charset="0"/>
              </a:rPr>
              <a:t>Hàng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năm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cứ</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cuối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lá</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ngoài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rụng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nhiều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có</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đám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mây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bàng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bạc</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lòng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nao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nức</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kỷ</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niệm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mơn</a:t>
            </a:r>
            <a:r>
              <a:rPr lang="en-US" altLang="en-US" sz="2800" u="none" dirty="0">
                <a:solidFill>
                  <a:srgbClr val="000000"/>
                </a:solidFill>
                <a:cs typeface="Times New Roman" panose="02020603050405020304" pitchFamily="18" charset="0"/>
              </a:rPr>
              <a:t> man </a:t>
            </a:r>
            <a:r>
              <a:rPr lang="en-US" altLang="en-US" sz="2800" u="none" dirty="0" err="1">
                <a:solidFill>
                  <a:srgbClr val="000000"/>
                </a:solidFill>
                <a:cs typeface="Times New Roman" panose="02020603050405020304" pitchFamily="18" charset="0"/>
              </a:rPr>
              <a:t>của</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buổi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tựu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trường</a:t>
            </a:r>
            <a:r>
              <a:rPr lang="en-US" altLang="en-US" sz="2800" u="none" dirty="0">
                <a:solidFill>
                  <a:srgbClr val="000000"/>
                </a:solidFill>
                <a:cs typeface="Times New Roman" panose="02020603050405020304" pitchFamily="18" charset="0"/>
              </a:rPr>
              <a:t>.</a:t>
            </a:r>
          </a:p>
          <a:p>
            <a:pPr marL="0" indent="0" algn="just" eaLnBrk="1" hangingPunct="1">
              <a:spcBef>
                <a:spcPct val="20000"/>
              </a:spcBef>
              <a:buClr>
                <a:schemeClr val="hlink"/>
              </a:buClr>
              <a:buFont typeface="Wingdings" panose="05000000000000000000" pitchFamily="2" charset="2"/>
              <a:buNone/>
            </a:pPr>
            <a:r>
              <a:rPr lang="en-US" altLang="en-US" sz="2800" b="1" u="none" dirty="0">
                <a:solidFill>
                  <a:srgbClr val="000000"/>
                </a:solidFill>
                <a:cs typeface="Times New Roman" panose="02020603050405020304" pitchFamily="18" charset="0"/>
              </a:rPr>
              <a:t>	(2)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quên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thế</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nào</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được</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những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cảm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giác</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trong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sáng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nảy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nở</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trong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lòng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như</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cành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hoa</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tươi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mỉm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cười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giữa</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bầu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trời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quang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đãng</a:t>
            </a:r>
            <a:r>
              <a:rPr lang="en-US" altLang="en-US" sz="2800" b="1" u="none" dirty="0">
                <a:solidFill>
                  <a:srgbClr val="000000"/>
                </a:solidFill>
                <a:cs typeface="Times New Roman" panose="02020603050405020304" pitchFamily="18" charset="0"/>
              </a:rPr>
              <a:t>.</a:t>
            </a:r>
          </a:p>
          <a:p>
            <a:pPr marL="0" indent="0" algn="just" eaLnBrk="1" hangingPunct="1">
              <a:spcBef>
                <a:spcPct val="20000"/>
              </a:spcBef>
              <a:buClr>
                <a:schemeClr val="hlink"/>
              </a:buClr>
              <a:buFont typeface="Wingdings" panose="05000000000000000000" pitchFamily="2" charset="2"/>
              <a:buNone/>
            </a:pPr>
            <a:r>
              <a:rPr lang="en-US" altLang="en-US" sz="2800" u="none" dirty="0">
                <a:solidFill>
                  <a:srgbClr val="000000"/>
                </a:solidFill>
                <a:cs typeface="Times New Roman" panose="02020603050405020304" pitchFamily="18" charset="0"/>
              </a:rPr>
              <a:t>	(3) </a:t>
            </a:r>
            <a:r>
              <a:rPr lang="en-US" altLang="en-US" sz="2800" u="none" dirty="0" err="1">
                <a:solidFill>
                  <a:srgbClr val="000000"/>
                </a:solidFill>
                <a:cs typeface="Times New Roman" panose="02020603050405020304" pitchFamily="18" charset="0"/>
              </a:rPr>
              <a:t>Những</a:t>
            </a:r>
            <a:r>
              <a:rPr lang="en-US" altLang="en-US" sz="2800" u="none" dirty="0">
                <a:solidFill>
                  <a:srgbClr val="000000"/>
                </a:solidFill>
                <a:cs typeface="Times New Roman" panose="02020603050405020304" pitchFamily="18" charset="0"/>
              </a:rPr>
              <a:t> ý </a:t>
            </a:r>
            <a:r>
              <a:rPr lang="en-US" altLang="en-US" sz="2800" u="none" dirty="0" err="1">
                <a:solidFill>
                  <a:srgbClr val="000000"/>
                </a:solidFill>
                <a:cs typeface="Times New Roman" panose="02020603050405020304" pitchFamily="18" charset="0"/>
              </a:rPr>
              <a:t>tưởng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chưa</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nào</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ghi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giấy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vì</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hồi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biết</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ghi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và</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ngày</a:t>
            </a:r>
            <a:r>
              <a:rPr lang="en-US" altLang="en-US" sz="2800" u="none" dirty="0">
                <a:solidFill>
                  <a:srgbClr val="000000"/>
                </a:solidFill>
                <a:cs typeface="Times New Roman" panose="02020603050405020304" pitchFamily="18" charset="0"/>
              </a:rPr>
              <a:t> nay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không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nhớ</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hết</a:t>
            </a:r>
            <a:r>
              <a:rPr lang="en-US" altLang="en-US" sz="2800" u="none" dirty="0">
                <a:solidFill>
                  <a:srgbClr val="000000"/>
                </a:solidFill>
                <a:cs typeface="Times New Roman" panose="02020603050405020304" pitchFamily="18" charset="0"/>
              </a:rPr>
              <a:t>. (4) </a:t>
            </a:r>
            <a:r>
              <a:rPr lang="en-US" altLang="en-US" sz="2800" u="none" dirty="0" err="1">
                <a:solidFill>
                  <a:srgbClr val="000000"/>
                </a:solidFill>
                <a:cs typeface="Times New Roman" panose="02020603050405020304" pitchFamily="18" charset="0"/>
              </a:rPr>
              <a:t>Nhưng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mỗi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em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nhỏ</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rụt</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rè</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núp</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dưới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nón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mẹ</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đầu</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tiên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đến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trường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lòng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bừng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rộn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rã</a:t>
            </a:r>
            <a:r>
              <a:rPr lang="en-US" altLang="en-US" sz="2800" u="none" dirty="0">
                <a:solidFill>
                  <a:srgbClr val="000000"/>
                </a:solidFill>
                <a:cs typeface="Times New Roman" panose="02020603050405020304" pitchFamily="18" charset="0"/>
              </a:rPr>
              <a:t>. </a:t>
            </a:r>
            <a:r>
              <a:rPr lang="en-US" altLang="en-US" sz="2800" b="1" u="none" dirty="0">
                <a:solidFill>
                  <a:srgbClr val="000000"/>
                </a:solidFill>
                <a:cs typeface="Times New Roman" panose="02020603050405020304" pitchFamily="18" charset="0"/>
              </a:rPr>
              <a:t>(5) </a:t>
            </a:r>
            <a:r>
              <a:rPr lang="en-US" altLang="en-US" sz="2800" b="1" u="none" dirty="0" err="1">
                <a:solidFill>
                  <a:srgbClr val="000000"/>
                </a:solidFill>
                <a:cs typeface="Times New Roman" panose="02020603050405020304" pitchFamily="18" charset="0"/>
              </a:rPr>
              <a:t>Buổi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mai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hôm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ấy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một</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buổi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mai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đầy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sương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và</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gió</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lạnh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mẹ</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âu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yếm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nắm</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dẫn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trên</a:t>
            </a:r>
            <a:r>
              <a:rPr lang="en-US" altLang="en-US" sz="2800" b="1" u="none" dirty="0">
                <a:solidFill>
                  <a:srgbClr val="000000"/>
                </a:solidFill>
                <a:cs typeface="Times New Roman" panose="02020603050405020304" pitchFamily="18" charset="0"/>
              </a:rPr>
              <a:t> con </a:t>
            </a:r>
            <a:r>
              <a:rPr lang="en-US" altLang="en-US" sz="2800" b="1" u="none" dirty="0" err="1">
                <a:solidFill>
                  <a:srgbClr val="000000"/>
                </a:solidFill>
                <a:cs typeface="Times New Roman" panose="02020603050405020304" pitchFamily="18" charset="0"/>
              </a:rPr>
              <a:t>đường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làng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dài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và</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hẹp</a:t>
            </a:r>
            <a:r>
              <a:rPr lang="en-US" altLang="en-US" sz="2800" u="none" dirty="0">
                <a:solidFill>
                  <a:srgbClr val="000000"/>
                </a:solidFill>
                <a:cs typeface="Times New Roman" panose="02020603050405020304" pitchFamily="18" charset="0"/>
              </a:rPr>
              <a:t>. (6) Con </a:t>
            </a:r>
            <a:r>
              <a:rPr lang="en-US" altLang="en-US" sz="2800" u="none" dirty="0" err="1">
                <a:solidFill>
                  <a:srgbClr val="000000"/>
                </a:solidFill>
                <a:cs typeface="Times New Roman" panose="02020603050405020304" pitchFamily="18" charset="0"/>
              </a:rPr>
              <a:t>đường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tôi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đã</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quen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đi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lại</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lắm</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nhưng</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lần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này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tự</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nhiên</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thấy</a:t>
            </a:r>
            <a:r>
              <a:rPr lang="en-US" altLang="en-US" sz="2800" u="none" dirty="0">
                <a:solidFill>
                  <a:srgbClr val="000000"/>
                </a:solidFill>
                <a:cs typeface="Times New Roman" panose="02020603050405020304" pitchFamily="18" charset="0"/>
              </a:rPr>
              <a:t> </a:t>
            </a:r>
            <a:r>
              <a:rPr lang="en-US" altLang="en-US" sz="2800" u="none" dirty="0" err="1">
                <a:solidFill>
                  <a:srgbClr val="000000"/>
                </a:solidFill>
                <a:cs typeface="Times New Roman" panose="02020603050405020304" pitchFamily="18" charset="0"/>
              </a:rPr>
              <a:t>lạ</a:t>
            </a:r>
            <a:r>
              <a:rPr lang="en-US" altLang="en-US" sz="2800" u="none" dirty="0">
                <a:solidFill>
                  <a:srgbClr val="000000"/>
                </a:solidFill>
                <a:cs typeface="Times New Roman" panose="02020603050405020304" pitchFamily="18" charset="0"/>
              </a:rPr>
              <a:t>.(</a:t>
            </a:r>
            <a:r>
              <a:rPr lang="en-US" altLang="en-US" sz="2800" b="1" u="none" dirty="0">
                <a:solidFill>
                  <a:srgbClr val="000000"/>
                </a:solidFill>
                <a:cs typeface="Times New Roman" panose="02020603050405020304" pitchFamily="18" charset="0"/>
              </a:rPr>
              <a:t>7) </a:t>
            </a:r>
            <a:r>
              <a:rPr lang="en-US" altLang="en-US" sz="2800" b="1" u="none" dirty="0" err="1">
                <a:solidFill>
                  <a:srgbClr val="000000"/>
                </a:solidFill>
                <a:cs typeface="Times New Roman" panose="02020603050405020304" pitchFamily="18" charset="0"/>
              </a:rPr>
              <a:t>Cảnh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vật</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chung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quanh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đều</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vì</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chính</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lòng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đang</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có</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sự</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thay</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đổi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lớn</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hôm</a:t>
            </a:r>
            <a:r>
              <a:rPr lang="en-US" altLang="en-US" sz="2800" b="1" u="none" dirty="0">
                <a:solidFill>
                  <a:srgbClr val="000000"/>
                </a:solidFill>
                <a:cs typeface="Times New Roman" panose="02020603050405020304" pitchFamily="18" charset="0"/>
              </a:rPr>
              <a:t> nay </a:t>
            </a:r>
            <a:r>
              <a:rPr lang="en-US" altLang="en-US" sz="2800" b="1" u="none" dirty="0" err="1">
                <a:solidFill>
                  <a:srgbClr val="000000"/>
                </a:solidFill>
                <a:cs typeface="Times New Roman" panose="02020603050405020304" pitchFamily="18" charset="0"/>
              </a:rPr>
              <a:t>tôi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đi</a:t>
            </a:r>
            <a:r>
              <a:rPr lang="en-US" altLang="en-US" sz="2800" b="1" u="none" dirty="0">
                <a:solidFill>
                  <a:srgbClr val="000000"/>
                </a:solidFill>
                <a:cs typeface="Times New Roman" panose="02020603050405020304" pitchFamily="18" charset="0"/>
              </a:rPr>
              <a:t> </a:t>
            </a:r>
            <a:r>
              <a:rPr lang="en-US" altLang="en-US" sz="2800" b="1" u="none" dirty="0" err="1">
                <a:solidFill>
                  <a:srgbClr val="000000"/>
                </a:solidFill>
                <a:cs typeface="Times New Roman" panose="02020603050405020304" pitchFamily="18" charset="0"/>
              </a:rPr>
              <a:t>học</a:t>
            </a:r>
            <a:r>
              <a:rPr lang="en-US" altLang="en-US" sz="2800" b="1" u="none" dirty="0">
                <a:solidFill>
                  <a:srgbClr val="000000"/>
                </a:solidFill>
                <a:cs typeface="Times New Roman" panose="02020603050405020304" pitchFamily="18" charset="0"/>
              </a:rPr>
              <a:t>.</a:t>
            </a:r>
          </a:p>
          <a:p>
            <a:pPr algn="just" eaLnBrk="1" hangingPunct="1">
              <a:spcBef>
                <a:spcPct val="20000"/>
              </a:spcBef>
              <a:buClr>
                <a:schemeClr val="hlink"/>
              </a:buClr>
              <a:buFont typeface="Wingdings" panose="05000000000000000000" pitchFamily="2" charset="2"/>
              <a:buNone/>
            </a:pPr>
            <a:r>
              <a:rPr lang="en-US" altLang="en-US" sz="2800" u="none" dirty="0">
                <a:solidFill>
                  <a:srgbClr val="0000CC"/>
                </a:solidFill>
                <a:cs typeface="Times New Roman" panose="02020603050405020304" pitchFamily="18" charset="0"/>
              </a:rPr>
              <a:t>				     						 </a:t>
            </a:r>
            <a:r>
              <a:rPr lang="en-US" altLang="en-US" sz="2800" i="1" u="none" dirty="0">
                <a:solidFill>
                  <a:srgbClr val="000000"/>
                </a:solidFill>
                <a:cs typeface="Times New Roman" panose="02020603050405020304" pitchFamily="18" charset="0"/>
              </a:rPr>
              <a:t>(Thanh </a:t>
            </a:r>
            <a:r>
              <a:rPr lang="en-US" altLang="en-US" sz="2800" i="1" u="none" dirty="0" err="1">
                <a:solidFill>
                  <a:srgbClr val="000000"/>
                </a:solidFill>
                <a:cs typeface="Times New Roman" panose="02020603050405020304" pitchFamily="18" charset="0"/>
              </a:rPr>
              <a:t>Tịnh</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Tôi</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đi</a:t>
            </a:r>
            <a:r>
              <a:rPr lang="en-US" altLang="en-US" sz="2800" i="1" u="none" dirty="0">
                <a:solidFill>
                  <a:srgbClr val="000000"/>
                </a:solidFill>
                <a:cs typeface="Times New Roman" panose="02020603050405020304" pitchFamily="18" charset="0"/>
              </a:rPr>
              <a:t> </a:t>
            </a:r>
            <a:r>
              <a:rPr lang="en-US" altLang="en-US" sz="2800" i="1" u="none" dirty="0" err="1">
                <a:solidFill>
                  <a:srgbClr val="000000"/>
                </a:solidFill>
                <a:cs typeface="Times New Roman" panose="02020603050405020304" pitchFamily="18" charset="0"/>
              </a:rPr>
              <a:t>học</a:t>
            </a:r>
            <a:r>
              <a:rPr lang="en-US" altLang="en-US" sz="2800" i="1" u="none"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1297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graphicFrame>
        <p:nvGraphicFramePr>
          <p:cNvPr id="4" name="Group 55">
            <a:extLst>
              <a:ext uri="{FF2B5EF4-FFF2-40B4-BE49-F238E27FC236}">
                <a16:creationId xmlns:a16="http://schemas.microsoft.com/office/drawing/2014/main" id="{A439BAC9-CDA2-4461-B120-852EE1B3AD6B}"/>
              </a:ext>
            </a:extLst>
          </p:cNvPr>
          <p:cNvGraphicFramePr>
            <a:graphicFrameLocks/>
          </p:cNvGraphicFramePr>
          <p:nvPr>
            <p:extLst>
              <p:ext uri="{D42A27DB-BD31-4B8C-83A1-F6EECF244321}">
                <p14:modId xmlns:p14="http://schemas.microsoft.com/office/powerpoint/2010/main" val="533235231"/>
              </p:ext>
            </p:extLst>
          </p:nvPr>
        </p:nvGraphicFramePr>
        <p:xfrm>
          <a:off x="138724" y="1676928"/>
          <a:ext cx="11916474" cy="5028672"/>
        </p:xfrm>
        <a:graphic>
          <a:graphicData uri="http://schemas.openxmlformats.org/drawingml/2006/table">
            <a:tbl>
              <a:tblPr/>
              <a:tblGrid>
                <a:gridCol w="1246729">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2253674">
                  <a:extLst>
                    <a:ext uri="{9D8B030D-6E8A-4147-A177-3AD203B41FA5}">
                      <a16:colId xmlns:a16="http://schemas.microsoft.com/office/drawing/2014/main" val="2863838255"/>
                    </a:ext>
                  </a:extLst>
                </a:gridCol>
                <a:gridCol w="2929670">
                  <a:extLst>
                    <a:ext uri="{9D8B030D-6E8A-4147-A177-3AD203B41FA5}">
                      <a16:colId xmlns:a16="http://schemas.microsoft.com/office/drawing/2014/main" val="1151221473"/>
                    </a:ext>
                  </a:extLst>
                </a:gridCol>
                <a:gridCol w="1985819">
                  <a:extLst>
                    <a:ext uri="{9D8B030D-6E8A-4147-A177-3AD203B41FA5}">
                      <a16:colId xmlns:a16="http://schemas.microsoft.com/office/drawing/2014/main" val="422604062"/>
                    </a:ext>
                  </a:extLst>
                </a:gridCol>
              </a:tblGrid>
              <a:tr h="827129">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Kiểu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cấu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tạo</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câu</a:t>
                      </a:r>
                      <a:endParaRPr kumimoji="0" lang="en-US" sz="2800" b="1" i="0" u="none" strike="noStrike" cap="none" normalizeH="0" baseline="0" dirty="0">
                        <a:ln>
                          <a:noFill/>
                        </a:ln>
                        <a:solidFill>
                          <a:schemeClr val="accent1"/>
                        </a:solidFill>
                        <a:effectLst/>
                        <a:latin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Câu</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Chủ</a:t>
                      </a:r>
                      <a:r>
                        <a:rPr kumimoji="0" lang="en-US" sz="2800" b="1" i="0" u="none" strike="noStrike" cap="none" normalizeH="0" baseline="0" dirty="0">
                          <a:ln>
                            <a:noFill/>
                          </a:ln>
                          <a:solidFill>
                            <a:schemeClr val="accent1"/>
                          </a:solidFill>
                          <a:effectLst/>
                          <a:latin typeface="Times New Roman" pitchFamily="18" charset="0"/>
                          <a:cs typeface="Times New Roman" pitchFamily="18" charset="0"/>
                        </a:rPr>
                        <a:t> ng</a:t>
                      </a:r>
                      <a:r>
                        <a:rPr kumimoji="0" lang="en-SG" sz="2800" b="1" i="0" u="none" strike="noStrike" cap="none" normalizeH="0" baseline="0" dirty="0">
                          <a:ln>
                            <a:noFill/>
                          </a:ln>
                          <a:solidFill>
                            <a:schemeClr val="accent1"/>
                          </a:solidFill>
                          <a:effectLst/>
                          <a:latin typeface="Times New Roman" pitchFamily="18" charset="0"/>
                          <a:cs typeface="Times New Roman" pitchFamily="18" charset="0"/>
                        </a:rPr>
                        <a:t>ữ</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Vị</a:t>
                      </a:r>
                      <a:r>
                        <a:rPr kumimoji="0" lang="en-US" sz="2800" b="1" i="0" u="none" strike="noStrike" cap="none" normalizeH="0" baseline="0" dirty="0">
                          <a:ln>
                            <a:noFill/>
                          </a:ln>
                          <a:solidFill>
                            <a:schemeClr val="accent1"/>
                          </a:solidFill>
                          <a:effectLst/>
                          <a:latin typeface="Times New Roman" pitchFamily="18" charset="0"/>
                          <a:cs typeface="Times New Roman" pitchFamily="18" charset="0"/>
                        </a:rPr>
                        <a:t> ng</a:t>
                      </a:r>
                      <a:r>
                        <a:rPr kumimoji="0" lang="en-SG" sz="2800" b="1" i="0" u="none" strike="noStrike" cap="none" normalizeH="0" baseline="0" dirty="0">
                          <a:ln>
                            <a:noFill/>
                          </a:ln>
                          <a:solidFill>
                            <a:schemeClr val="accent1"/>
                          </a:solidFill>
                          <a:effectLst/>
                          <a:latin typeface="Times New Roman" pitchFamily="18" charset="0"/>
                          <a:cs typeface="Times New Roman" pitchFamily="18" charset="0"/>
                        </a:rPr>
                        <a:t>ữ</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Kiểu</a:t>
                      </a:r>
                      <a:r>
                        <a:rPr kumimoji="0" lang="en-US" sz="2800" b="1" i="0" u="none" strike="noStrike" cap="none" normalizeH="0" baseline="0" dirty="0">
                          <a:ln>
                            <a:noFill/>
                          </a:ln>
                          <a:solidFill>
                            <a:schemeClr val="accent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cs typeface="Times New Roman" pitchFamily="18" charset="0"/>
                        </a:rPr>
                        <a:t>câu</a:t>
                      </a:r>
                      <a:endParaRPr kumimoji="0" lang="en-US" sz="2800" b="1" i="0" u="none" strike="noStrike" cap="none" normalizeH="0" baseline="0" dirty="0">
                        <a:ln>
                          <a:noFill/>
                        </a:ln>
                        <a:solidFill>
                          <a:schemeClr val="accent1"/>
                        </a:solidFill>
                        <a:effectLst/>
                        <a:latin typeface="Times New Roman" pitchFamily="18" charset="0"/>
                        <a:cs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8668">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Câu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có</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một</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1402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Câu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có</a:t>
                      </a:r>
                      <a:r>
                        <a:rPr kumimoji="0" lang="en-US" sz="2800" b="1" i="0" u="none" strike="noStrike" cap="none" normalizeH="0" baseline="0" dirty="0">
                          <a:ln>
                            <a:noFill/>
                          </a:ln>
                          <a:solidFill>
                            <a:schemeClr val="accent1"/>
                          </a:solidFill>
                          <a:effectLst/>
                          <a:latin typeface="Times New Roman" pitchFamily="18" charset="0"/>
                        </a:rPr>
                        <a:t> 2 </a:t>
                      </a:r>
                      <a:r>
                        <a:rPr kumimoji="0" lang="en-US" sz="2800" b="1" i="0" u="none" strike="noStrike" cap="none" normalizeH="0" baseline="0" dirty="0" err="1">
                          <a:ln>
                            <a:noFill/>
                          </a:ln>
                          <a:solidFill>
                            <a:schemeClr val="accent1"/>
                          </a:solidFill>
                          <a:effectLst/>
                          <a:latin typeface="Times New Roman" pitchFamily="18" charset="0"/>
                        </a:rPr>
                        <a:t>hoặc</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nhiều</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a:ln>
                            <a:noFill/>
                          </a:ln>
                          <a:solidFill>
                            <a:schemeClr val="accent1"/>
                          </a:solidFill>
                          <a:effectLst/>
                          <a:latin typeface="Times New Roman" pitchFamily="18" charset="0"/>
                        </a:rPr>
                        <a:t>C-V</a:t>
                      </a: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 </a:t>
                      </a:r>
                      <a:r>
                        <a:rPr kumimoji="0" lang="en-US" sz="2800" b="1" i="0" u="none" strike="noStrike" cap="none" normalizeH="0" baseline="0" dirty="0" err="1">
                          <a:ln>
                            <a:noFill/>
                          </a:ln>
                          <a:solidFill>
                            <a:schemeClr val="accent1"/>
                          </a:solidFill>
                          <a:effectLst/>
                          <a:latin typeface="Times New Roman" pitchFamily="18" charset="0"/>
                        </a:rPr>
                        <a:t>nhỏ</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nằm</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trong</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 </a:t>
                      </a:r>
                      <a:r>
                        <a:rPr kumimoji="0" lang="en-US" sz="2800" b="1" i="0" u="none" strike="noStrike" cap="none" normalizeH="0" baseline="0" dirty="0" err="1">
                          <a:ln>
                            <a:noFill/>
                          </a:ln>
                          <a:solidFill>
                            <a:schemeClr val="accent1"/>
                          </a:solidFill>
                          <a:effectLst/>
                          <a:latin typeface="Times New Roman" pitchFamily="18" charset="0"/>
                        </a:rPr>
                        <a:t>lớn</a:t>
                      </a:r>
                      <a:endParaRPr kumimoji="0" lang="en-US" sz="2800" b="1" i="0" u="none" strike="noStrike" cap="none" normalizeH="0" baseline="0" dirty="0">
                        <a:ln>
                          <a:noFill/>
                        </a:ln>
                        <a:solidFill>
                          <a:schemeClr val="accent1"/>
                        </a:solidFill>
                        <a:effectLst/>
                        <a:latin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5885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1" i="0" u="none" strike="noStrike" cap="none" normalizeH="0" baseline="0" dirty="0" err="1">
                          <a:ln>
                            <a:noFill/>
                          </a:ln>
                          <a:solidFill>
                            <a:schemeClr val="accent1"/>
                          </a:solidFill>
                          <a:effectLst/>
                          <a:latin typeface="Times New Roman" pitchFamily="18" charset="0"/>
                        </a:rPr>
                        <a:t>Các</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cụm</a:t>
                      </a:r>
                      <a:r>
                        <a:rPr kumimoji="0" lang="en-US" sz="2800" b="1" i="0" u="none" strike="noStrike" cap="none" normalizeH="0" baseline="0" dirty="0">
                          <a:ln>
                            <a:noFill/>
                          </a:ln>
                          <a:solidFill>
                            <a:schemeClr val="accent1"/>
                          </a:solidFill>
                          <a:effectLst/>
                          <a:latin typeface="Times New Roman" pitchFamily="18" charset="0"/>
                        </a:rPr>
                        <a:t> C-V </a:t>
                      </a:r>
                      <a:r>
                        <a:rPr kumimoji="0" lang="en-US" sz="2800" b="1" i="0" u="none" strike="noStrike" cap="none" normalizeH="0" baseline="0" dirty="0" err="1">
                          <a:ln>
                            <a:noFill/>
                          </a:ln>
                          <a:solidFill>
                            <a:schemeClr val="accent1"/>
                          </a:solidFill>
                          <a:effectLst/>
                          <a:latin typeface="Times New Roman" pitchFamily="18" charset="0"/>
                        </a:rPr>
                        <a:t>không</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bao</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chứa</a:t>
                      </a:r>
                      <a:r>
                        <a:rPr kumimoji="0" lang="en-US" sz="2800" b="1" i="0" u="none" strike="noStrike" cap="none" normalizeH="0" baseline="0" dirty="0">
                          <a:ln>
                            <a:noFill/>
                          </a:ln>
                          <a:solidFill>
                            <a:schemeClr val="accent1"/>
                          </a:solidFill>
                          <a:effectLst/>
                          <a:latin typeface="Times New Roman" pitchFamily="18" charset="0"/>
                        </a:rPr>
                        <a:t> </a:t>
                      </a:r>
                      <a:r>
                        <a:rPr kumimoji="0" lang="en-US" sz="2800" b="1" i="0" u="none" strike="noStrike" cap="none" normalizeH="0" baseline="0" dirty="0" err="1">
                          <a:ln>
                            <a:noFill/>
                          </a:ln>
                          <a:solidFill>
                            <a:schemeClr val="accent1"/>
                          </a:solidFill>
                          <a:effectLst/>
                          <a:latin typeface="Times New Roman" pitchFamily="18" charset="0"/>
                        </a:rPr>
                        <a:t>nhau</a:t>
                      </a:r>
                      <a:endParaRPr kumimoji="0" lang="en-US" sz="2800" b="1" i="0" u="none" strike="noStrike" cap="none" normalizeH="0" baseline="0" dirty="0">
                        <a:ln>
                          <a:noFill/>
                        </a:ln>
                        <a:solidFill>
                          <a:schemeClr val="accent1"/>
                        </a:solidFill>
                        <a:effectLst/>
                        <a:latin typeface="Times New Roman" pitchFamily="18"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3200" b="1" i="0" u="none" strike="noStrike" cap="none" normalizeH="0" baseline="0" dirty="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8" name="Group 7">
            <a:extLst>
              <a:ext uri="{FF2B5EF4-FFF2-40B4-BE49-F238E27FC236}">
                <a16:creationId xmlns:a16="http://schemas.microsoft.com/office/drawing/2014/main" id="{C868AAD0-47F7-4F75-97F9-4C6AEB4915B7}"/>
              </a:ext>
            </a:extLst>
          </p:cNvPr>
          <p:cNvGrpSpPr/>
          <p:nvPr/>
        </p:nvGrpSpPr>
        <p:grpSpPr>
          <a:xfrm>
            <a:off x="3887352" y="244763"/>
            <a:ext cx="4417291" cy="1130503"/>
            <a:chOff x="3489036" y="281710"/>
            <a:chExt cx="4417291" cy="1130503"/>
          </a:xfrm>
        </p:grpSpPr>
        <p:pic>
          <p:nvPicPr>
            <p:cNvPr id="6" name="Picture 5">
              <a:extLst>
                <a:ext uri="{FF2B5EF4-FFF2-40B4-BE49-F238E27FC236}">
                  <a16:creationId xmlns:a16="http://schemas.microsoft.com/office/drawing/2014/main" id="{F0845DEA-F577-4DDA-BB26-3B45E7CBF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39" b="33872"/>
            <a:stretch/>
          </p:blipFill>
          <p:spPr>
            <a:xfrm>
              <a:off x="3489036" y="281710"/>
              <a:ext cx="4417291" cy="1130503"/>
            </a:xfrm>
            <a:prstGeom prst="rect">
              <a:avLst/>
            </a:prstGeom>
          </p:spPr>
        </p:pic>
        <p:sp>
          <p:nvSpPr>
            <p:cNvPr id="7" name="TextBox 6">
              <a:extLst>
                <a:ext uri="{FF2B5EF4-FFF2-40B4-BE49-F238E27FC236}">
                  <a16:creationId xmlns:a16="http://schemas.microsoft.com/office/drawing/2014/main" id="{A7A18D47-B750-449F-A8EA-B7C1EC9307A2}"/>
                </a:ext>
              </a:extLst>
            </p:cNvPr>
            <p:cNvSpPr txBox="1"/>
            <p:nvPr/>
          </p:nvSpPr>
          <p:spPr>
            <a:xfrm flipH="1">
              <a:off x="3888509" y="535709"/>
              <a:ext cx="3657599" cy="646331"/>
            </a:xfrm>
            <a:prstGeom prst="rect">
              <a:avLst/>
            </a:prstGeom>
            <a:noFill/>
          </p:spPr>
          <p:txBody>
            <a:bodyPr wrap="square" rtlCol="0">
              <a:spAutoFit/>
            </a:bodyPr>
            <a:lstStyle/>
            <a:p>
              <a:pPr algn="ctr"/>
              <a:r>
                <a:rPr lang="en-SG" sz="3600" b="1" dirty="0">
                  <a:latin typeface="Times New Roman" panose="02020603050405020304" pitchFamily="18" charset="0"/>
                  <a:cs typeface="Times New Roman" panose="02020603050405020304" pitchFamily="18" charset="0"/>
                </a:rPr>
                <a:t>PHIẾU BÀI TẬP</a:t>
              </a:r>
            </a:p>
          </p:txBody>
        </p:sp>
      </p:grpSp>
      <p:sp>
        <p:nvSpPr>
          <p:cNvPr id="9" name="Rectangle 8">
            <a:extLst>
              <a:ext uri="{FF2B5EF4-FFF2-40B4-BE49-F238E27FC236}">
                <a16:creationId xmlns:a16="http://schemas.microsoft.com/office/drawing/2014/main" id="{C6A9C7C7-2007-4F32-971B-CA81EAB3C6DF}"/>
              </a:ext>
            </a:extLst>
          </p:cNvPr>
          <p:cNvSpPr/>
          <p:nvPr/>
        </p:nvSpPr>
        <p:spPr>
          <a:xfrm>
            <a:off x="4244777" y="2595720"/>
            <a:ext cx="364202" cy="523220"/>
          </a:xfrm>
          <a:prstGeom prst="rect">
            <a:avLst/>
          </a:prstGeom>
        </p:spPr>
        <p:txBody>
          <a:bodyPr wrap="none">
            <a:spAutoFit/>
          </a:bodyPr>
          <a:lstStyle/>
          <a:p>
            <a:pPr lvl="0" algn="ctr" defTabSz="914400" fontAlgn="base">
              <a:spcBef>
                <a:spcPct val="20000"/>
              </a:spcBef>
              <a:spcAft>
                <a:spcPct val="0"/>
              </a:spcAft>
              <a:buClr>
                <a:schemeClr val="hlink"/>
              </a:buClr>
            </a:pPr>
            <a:r>
              <a:rPr lang="en-US" sz="2800" b="1" dirty="0">
                <a:solidFill>
                  <a:srgbClr val="000000"/>
                </a:solidFill>
                <a:latin typeface="Times New Roman" pitchFamily="18" charset="0"/>
                <a:cs typeface="Times New Roman" pitchFamily="18" charset="0"/>
              </a:rPr>
              <a:t>5</a:t>
            </a:r>
          </a:p>
        </p:txBody>
      </p:sp>
      <p:sp>
        <p:nvSpPr>
          <p:cNvPr id="10" name="Rectangle 9">
            <a:extLst>
              <a:ext uri="{FF2B5EF4-FFF2-40B4-BE49-F238E27FC236}">
                <a16:creationId xmlns:a16="http://schemas.microsoft.com/office/drawing/2014/main" id="{98CDFD1A-D4DF-47C7-8E86-E7BFF3ABBE64}"/>
              </a:ext>
            </a:extLst>
          </p:cNvPr>
          <p:cNvSpPr/>
          <p:nvPr/>
        </p:nvSpPr>
        <p:spPr>
          <a:xfrm>
            <a:off x="4244777" y="3813379"/>
            <a:ext cx="364202" cy="523220"/>
          </a:xfrm>
          <a:prstGeom prst="rect">
            <a:avLst/>
          </a:prstGeom>
        </p:spPr>
        <p:txBody>
          <a:bodyPr wrap="none">
            <a:spAutoFit/>
          </a:bodyPr>
          <a:lstStyle/>
          <a:p>
            <a:pPr lvl="0" algn="ctr" defTabSz="914400" fontAlgn="base">
              <a:spcBef>
                <a:spcPct val="20000"/>
              </a:spcBef>
              <a:spcAft>
                <a:spcPct val="0"/>
              </a:spcAft>
              <a:buClr>
                <a:schemeClr val="hlink"/>
              </a:buClr>
            </a:pPr>
            <a:r>
              <a:rPr lang="en-US" sz="2800" b="1" dirty="0">
                <a:solidFill>
                  <a:srgbClr val="000000"/>
                </a:solidFill>
                <a:latin typeface="Times New Roman" pitchFamily="18" charset="0"/>
                <a:cs typeface="Times New Roman" pitchFamily="18" charset="0"/>
              </a:rPr>
              <a:t>2</a:t>
            </a:r>
          </a:p>
        </p:txBody>
      </p:sp>
      <p:sp>
        <p:nvSpPr>
          <p:cNvPr id="11" name="Rectangle 10">
            <a:extLst>
              <a:ext uri="{FF2B5EF4-FFF2-40B4-BE49-F238E27FC236}">
                <a16:creationId xmlns:a16="http://schemas.microsoft.com/office/drawing/2014/main" id="{916A2CE9-28BC-40C3-9CF4-F6427FECACF9}"/>
              </a:ext>
            </a:extLst>
          </p:cNvPr>
          <p:cNvSpPr/>
          <p:nvPr/>
        </p:nvSpPr>
        <p:spPr>
          <a:xfrm>
            <a:off x="4252475" y="5577084"/>
            <a:ext cx="364202" cy="523220"/>
          </a:xfrm>
          <a:prstGeom prst="rect">
            <a:avLst/>
          </a:prstGeom>
        </p:spPr>
        <p:txBody>
          <a:bodyPr wrap="none">
            <a:spAutoFit/>
          </a:bodyPr>
          <a:lstStyle/>
          <a:p>
            <a:pPr lvl="0" algn="ctr" defTabSz="914400" fontAlgn="base">
              <a:spcBef>
                <a:spcPct val="20000"/>
              </a:spcBef>
              <a:spcAft>
                <a:spcPct val="0"/>
              </a:spcAft>
              <a:buClr>
                <a:schemeClr val="hlink"/>
              </a:buClr>
            </a:pPr>
            <a:r>
              <a:rPr lang="en-US" sz="2800" b="1" dirty="0">
                <a:solidFill>
                  <a:srgbClr val="000000"/>
                </a:solidFill>
                <a:latin typeface="Times New Roman" pitchFamily="18" charset="0"/>
                <a:cs typeface="Times New Roman" pitchFamily="18" charset="0"/>
              </a:rPr>
              <a:t>7</a:t>
            </a:r>
          </a:p>
        </p:txBody>
      </p:sp>
      <p:sp>
        <p:nvSpPr>
          <p:cNvPr id="12" name="Rectangle 11">
            <a:extLst>
              <a:ext uri="{FF2B5EF4-FFF2-40B4-BE49-F238E27FC236}">
                <a16:creationId xmlns:a16="http://schemas.microsoft.com/office/drawing/2014/main" id="{079DE327-D897-4E8D-AE16-60C261DB0CF1}"/>
              </a:ext>
            </a:extLst>
          </p:cNvPr>
          <p:cNvSpPr/>
          <p:nvPr/>
        </p:nvSpPr>
        <p:spPr>
          <a:xfrm>
            <a:off x="5144589" y="2597489"/>
            <a:ext cx="1570182"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Mẹ</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tôi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01677D9-9B8C-401F-955A-259D90FF85DF}"/>
              </a:ext>
            </a:extLst>
          </p:cNvPr>
          <p:cNvSpPr/>
          <p:nvPr/>
        </p:nvSpPr>
        <p:spPr>
          <a:xfrm>
            <a:off x="7126491" y="2582827"/>
            <a:ext cx="2921742"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âu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yếm</a:t>
            </a:r>
            <a:r>
              <a:rPr lang="en-US" altLang="en-US" sz="2800" dirty="0">
                <a:solidFill>
                  <a:srgbClr val="000000"/>
                </a:solidFill>
                <a:latin typeface="Times New Roman" panose="02020603050405020304" pitchFamily="18" charset="0"/>
                <a:cs typeface="Times New Roman" panose="02020603050405020304" pitchFamily="18" charset="0"/>
              </a:rPr>
              <a:t> …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hẹp</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173DFCB-5DCA-43A2-B147-57741ADA7D57}"/>
              </a:ext>
            </a:extLst>
          </p:cNvPr>
          <p:cNvSpPr/>
          <p:nvPr/>
        </p:nvSpPr>
        <p:spPr>
          <a:xfrm>
            <a:off x="10243605" y="2549628"/>
            <a:ext cx="1621653"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Câu</a:t>
            </a:r>
            <a:r>
              <a:rPr lang="en-US" altLang="en-US" sz="2800" dirty="0">
                <a:solidFill>
                  <a:srgbClr val="000000"/>
                </a:solidFill>
                <a:latin typeface="Times New Roman" panose="02020603050405020304" pitchFamily="18" charset="0"/>
                <a:cs typeface="Times New Roman" panose="02020603050405020304" pitchFamily="18" charset="0"/>
              </a:rPr>
              <a:t> đ</a:t>
            </a:r>
            <a:r>
              <a:rPr lang="vi-VN" altLang="en-US" sz="2800" dirty="0">
                <a:solidFill>
                  <a:srgbClr val="000000"/>
                </a:solidFill>
                <a:latin typeface="Times New Roman" panose="02020603050405020304" pitchFamily="18" charset="0"/>
                <a:cs typeface="Times New Roman" panose="02020603050405020304" pitchFamily="18" charset="0"/>
              </a:rPr>
              <a:t>ơ</a:t>
            </a:r>
            <a:r>
              <a:rPr lang="en-SG" altLang="en-US" sz="2800" dirty="0">
                <a:solidFill>
                  <a:srgbClr val="000000"/>
                </a:solidFill>
                <a:latin typeface="Times New Roman" panose="02020603050405020304" pitchFamily="18" charset="0"/>
                <a:cs typeface="Times New Roman" panose="02020603050405020304" pitchFamily="18" charset="0"/>
              </a:rPr>
              <a:t>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17900F9-2934-440F-AA5A-63F407DC1004}"/>
              </a:ext>
            </a:extLst>
          </p:cNvPr>
          <p:cNvSpPr/>
          <p:nvPr/>
        </p:nvSpPr>
        <p:spPr>
          <a:xfrm>
            <a:off x="4958386" y="3273346"/>
            <a:ext cx="1570182" cy="523220"/>
          </a:xfrm>
          <a:prstGeom prst="rect">
            <a:avLst/>
          </a:prstGeom>
        </p:spPr>
        <p:txBody>
          <a:bodyPr wrap="square">
            <a:spAutoFit/>
          </a:bodyPr>
          <a:lstStyle/>
          <a:p>
            <a:pPr algn="just"/>
            <a:r>
              <a:rPr lang="en-US" altLang="en-US" sz="2800" dirty="0" err="1">
                <a:solidFill>
                  <a:srgbClr val="00B050"/>
                </a:solidFill>
                <a:latin typeface="Times New Roman" panose="02020603050405020304" pitchFamily="18" charset="0"/>
                <a:cs typeface="Times New Roman" panose="02020603050405020304" pitchFamily="18" charset="0"/>
              </a:rPr>
              <a:t>Tôi</a:t>
            </a:r>
            <a:r>
              <a:rPr lang="en-US" altLang="en-US" sz="2800" dirty="0">
                <a:solidFill>
                  <a:srgbClr val="00B050"/>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id="{C90093F0-58CB-4559-B34C-F5BD331DF26E}"/>
              </a:ext>
            </a:extLst>
          </p:cNvPr>
          <p:cNvSpPr/>
          <p:nvPr/>
        </p:nvSpPr>
        <p:spPr>
          <a:xfrm>
            <a:off x="7259363" y="3222312"/>
            <a:ext cx="1962560" cy="553998"/>
          </a:xfrm>
          <a:prstGeom prst="rect">
            <a:avLst/>
          </a:prstGeom>
        </p:spPr>
        <p:txBody>
          <a:bodyPr wrap="square">
            <a:spAutoFit/>
          </a:bodyPr>
          <a:lstStyle/>
          <a:p>
            <a:pPr algn="just"/>
            <a:r>
              <a:rPr lang="en-US" altLang="en-US" sz="3000" dirty="0" err="1">
                <a:solidFill>
                  <a:srgbClr val="00B050"/>
                </a:solidFill>
                <a:latin typeface="Times New Roman" panose="02020603050405020304" pitchFamily="18" charset="0"/>
                <a:cs typeface="Times New Roman" panose="02020603050405020304" pitchFamily="18" charset="0"/>
              </a:rPr>
              <a:t>quên</a:t>
            </a:r>
            <a:endParaRPr lang="en-US" altLang="en-US" sz="3000" dirty="0">
              <a:solidFill>
                <a:srgbClr val="00B05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09BE3C1-AB83-4FA4-A2E9-ADDC785F09EE}"/>
              </a:ext>
            </a:extLst>
          </p:cNvPr>
          <p:cNvSpPr/>
          <p:nvPr/>
        </p:nvSpPr>
        <p:spPr>
          <a:xfrm>
            <a:off x="10066242" y="3597935"/>
            <a:ext cx="1998038" cy="954107"/>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Câu</a:t>
            </a:r>
            <a:r>
              <a:rPr lang="en-US"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a:solidFill>
                  <a:srgbClr val="000000"/>
                </a:solidFill>
                <a:latin typeface="Times New Roman" panose="02020603050405020304" pitchFamily="18" charset="0"/>
                <a:cs typeface="Times New Roman" panose="02020603050405020304" pitchFamily="18" charset="0"/>
              </a:rPr>
              <a:t>MR </a:t>
            </a:r>
            <a:r>
              <a:rPr lang="en-SG" altLang="en-US" sz="2800" dirty="0" err="1">
                <a:solidFill>
                  <a:srgbClr val="000000"/>
                </a:solidFill>
                <a:latin typeface="Times New Roman" panose="02020603050405020304" pitchFamily="18" charset="0"/>
                <a:cs typeface="Times New Roman" panose="02020603050405020304" pitchFamily="18" charset="0"/>
              </a:rPr>
              <a:t>thành</a:t>
            </a:r>
            <a:r>
              <a:rPr lang="en-SG"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phần</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3995954-5135-40D3-A75D-FC96CB13B553}"/>
              </a:ext>
            </a:extLst>
          </p:cNvPr>
          <p:cNvSpPr/>
          <p:nvPr/>
        </p:nvSpPr>
        <p:spPr>
          <a:xfrm>
            <a:off x="4958386" y="5046463"/>
            <a:ext cx="2164174" cy="523220"/>
          </a:xfrm>
          <a:prstGeom prst="rect">
            <a:avLst/>
          </a:prstGeom>
        </p:spPr>
        <p:txBody>
          <a:bodyPr wrap="square">
            <a:spAutoFit/>
          </a:bodyPr>
          <a:lstStyle/>
          <a:p>
            <a:r>
              <a:rPr lang="en-US" altLang="en-US" sz="2800" dirty="0" err="1">
                <a:solidFill>
                  <a:srgbClr val="000000"/>
                </a:solidFill>
                <a:latin typeface="Times New Roman" panose="02020603050405020304" pitchFamily="18" charset="0"/>
                <a:cs typeface="Times New Roman" panose="02020603050405020304" pitchFamily="18" charset="0"/>
              </a:rPr>
              <a:t>Cảnh</a:t>
            </a:r>
            <a:r>
              <a:rPr lang="en-US" altLang="en-US" sz="2800" dirty="0">
                <a:solidFill>
                  <a:srgbClr val="000000"/>
                </a:solidFill>
                <a:latin typeface="Times New Roman" panose="02020603050405020304" pitchFamily="18" charset="0"/>
                <a:cs typeface="Times New Roman" panose="02020603050405020304" pitchFamily="18" charset="0"/>
              </a:rPr>
              <a:t> … </a:t>
            </a:r>
            <a:r>
              <a:rPr lang="en-US" altLang="en-US" sz="2800" dirty="0" err="1">
                <a:solidFill>
                  <a:srgbClr val="000000"/>
                </a:solidFill>
                <a:latin typeface="Times New Roman" panose="02020603050405020304" pitchFamily="18" charset="0"/>
                <a:cs typeface="Times New Roman" panose="02020603050405020304" pitchFamily="18" charset="0"/>
              </a:rPr>
              <a:t>đổi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98B5CFC-7D2C-484A-BC6D-11445E4D195A}"/>
              </a:ext>
            </a:extLst>
          </p:cNvPr>
          <p:cNvSpPr/>
          <p:nvPr/>
        </p:nvSpPr>
        <p:spPr>
          <a:xfrm>
            <a:off x="7259362" y="5046463"/>
            <a:ext cx="2717322" cy="523220"/>
          </a:xfrm>
          <a:prstGeom prst="rect">
            <a:avLst/>
          </a:prstGeom>
        </p:spPr>
        <p:txBody>
          <a:bodyPr wrap="square">
            <a:spAutoFit/>
          </a:bodyPr>
          <a:lstStyle/>
          <a:p>
            <a:pPr algn="just"/>
            <a:r>
              <a:rPr lang="en-US" altLang="en-US" sz="2800" dirty="0" err="1">
                <a:solidFill>
                  <a:srgbClr val="000000"/>
                </a:solidFill>
                <a:latin typeface="Times New Roman" panose="02020603050405020304" pitchFamily="18" charset="0"/>
                <a:cs typeface="Times New Roman" panose="02020603050405020304" pitchFamily="18" charset="0"/>
              </a:rPr>
              <a:t>đều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thay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đổi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FC9DE479-7FF6-4DD1-8024-6C1E303ECD30}"/>
              </a:ext>
            </a:extLst>
          </p:cNvPr>
          <p:cNvSpPr/>
          <p:nvPr/>
        </p:nvSpPr>
        <p:spPr>
          <a:xfrm>
            <a:off x="10179436" y="5535376"/>
            <a:ext cx="1771650"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Câu</a:t>
            </a:r>
            <a:r>
              <a:rPr lang="en-US" altLang="en-US" sz="2800" dirty="0">
                <a:solidFill>
                  <a:srgbClr val="000000"/>
                </a:solidFill>
                <a:latin typeface="Times New Roman" panose="02020603050405020304" pitchFamily="18" charset="0"/>
                <a:cs typeface="Times New Roman" panose="02020603050405020304" pitchFamily="18" charset="0"/>
              </a:rPr>
              <a:t> </a:t>
            </a:r>
            <a:r>
              <a:rPr lang="en-SG" altLang="en-US" sz="2800" dirty="0" err="1">
                <a:solidFill>
                  <a:srgbClr val="000000"/>
                </a:solidFill>
                <a:latin typeface="Times New Roman" panose="02020603050405020304" pitchFamily="18" charset="0"/>
                <a:cs typeface="Times New Roman" panose="02020603050405020304" pitchFamily="18" charset="0"/>
              </a:rPr>
              <a:t>ghép</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57D2797-56B8-4B0E-A68A-157EA93AD29B}"/>
              </a:ext>
            </a:extLst>
          </p:cNvPr>
          <p:cNvSpPr/>
          <p:nvPr/>
        </p:nvSpPr>
        <p:spPr>
          <a:xfrm>
            <a:off x="4884914" y="3773748"/>
            <a:ext cx="2199377" cy="523220"/>
          </a:xfrm>
          <a:prstGeom prst="rect">
            <a:avLst/>
          </a:prstGeom>
        </p:spPr>
        <p:txBody>
          <a:bodyPr wrap="square">
            <a:spAutoFit/>
          </a:bodyPr>
          <a:lstStyle/>
          <a:p>
            <a:pPr algn="ctr"/>
            <a:r>
              <a:rPr lang="en-US" altLang="en-US" sz="2800" dirty="0" err="1">
                <a:solidFill>
                  <a:srgbClr val="000000"/>
                </a:solidFill>
                <a:latin typeface="Times New Roman" panose="02020603050405020304" pitchFamily="18" charset="0"/>
                <a:cs typeface="Times New Roman" panose="02020603050405020304" pitchFamily="18" charset="0"/>
              </a:rPr>
              <a:t>nh</a:t>
            </a:r>
            <a:r>
              <a:rPr lang="en-SG" altLang="en-US" sz="2800" dirty="0" err="1">
                <a:solidFill>
                  <a:srgbClr val="000000"/>
                </a:solidFill>
                <a:latin typeface="Times New Roman" panose="02020603050405020304" pitchFamily="18" charset="0"/>
                <a:cs typeface="Times New Roman" panose="02020603050405020304" pitchFamily="18" charset="0"/>
              </a:rPr>
              <a:t>ững</a:t>
            </a:r>
            <a:r>
              <a:rPr lang="en-SG" altLang="en-US" sz="2800" dirty="0">
                <a:solidFill>
                  <a:srgbClr val="000000"/>
                </a:solidFill>
                <a:latin typeface="Times New Roman" panose="02020603050405020304" pitchFamily="18" charset="0"/>
                <a:cs typeface="Times New Roman" panose="02020603050405020304" pitchFamily="18" charset="0"/>
              </a:rPr>
              <a:t> … </a:t>
            </a:r>
            <a:r>
              <a:rPr lang="en-SG" altLang="en-US" sz="2800" dirty="0" err="1">
                <a:solidFill>
                  <a:srgbClr val="000000"/>
                </a:solidFill>
                <a:latin typeface="Times New Roman" panose="02020603050405020304" pitchFamily="18" charset="0"/>
                <a:cs typeface="Times New Roman" panose="02020603050405020304" pitchFamily="18" charset="0"/>
              </a:rPr>
              <a:t>ấy</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9B4813A-8097-443D-BBC0-9DB19E99C4B2}"/>
              </a:ext>
            </a:extLst>
          </p:cNvPr>
          <p:cNvSpPr/>
          <p:nvPr/>
        </p:nvSpPr>
        <p:spPr>
          <a:xfrm>
            <a:off x="7259363" y="3773748"/>
            <a:ext cx="2270878" cy="523220"/>
          </a:xfrm>
          <a:prstGeom prst="rect">
            <a:avLst/>
          </a:prstGeom>
        </p:spPr>
        <p:txBody>
          <a:bodyPr wrap="square">
            <a:spAutoFit/>
          </a:bodyPr>
          <a:lstStyle/>
          <a:p>
            <a:pPr algn="just"/>
            <a:r>
              <a:rPr lang="en-US" altLang="en-US" sz="2800" dirty="0" err="1">
                <a:latin typeface="Times New Roman" panose="02020603050405020304" pitchFamily="18" charset="0"/>
                <a:cs typeface="Times New Roman" panose="02020603050405020304" pitchFamily="18" charset="0"/>
              </a:rPr>
              <a:t>nảy</a:t>
            </a:r>
            <a:r>
              <a:rPr lang="en-US" altLang="en-US" sz="2800" dirty="0">
                <a:latin typeface="Times New Roman" panose="02020603050405020304" pitchFamily="18" charset="0"/>
                <a:cs typeface="Times New Roman" panose="02020603050405020304" pitchFamily="18" charset="0"/>
              </a:rPr>
              <a:t> n</a:t>
            </a:r>
            <a:r>
              <a:rPr lang="en-SG" altLang="en-US" sz="2800" dirty="0">
                <a:latin typeface="Times New Roman" panose="02020603050405020304" pitchFamily="18" charset="0"/>
                <a:cs typeface="Times New Roman" panose="02020603050405020304" pitchFamily="18" charset="0"/>
              </a:rPr>
              <a:t>ở ... </a:t>
            </a:r>
            <a:r>
              <a:rPr lang="en-SG" altLang="en-US" sz="2800" dirty="0" err="1">
                <a:latin typeface="Times New Roman" panose="02020603050405020304" pitchFamily="18" charset="0"/>
                <a:cs typeface="Times New Roman" panose="02020603050405020304" pitchFamily="18" charset="0"/>
              </a:rPr>
              <a:t>tôi</a:t>
            </a:r>
            <a:endParaRPr lang="en-US" altLang="en-US" sz="280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68E1725B-77CE-49F1-9F6D-76D5B1E2B7CA}"/>
              </a:ext>
            </a:extLst>
          </p:cNvPr>
          <p:cNvSpPr/>
          <p:nvPr/>
        </p:nvSpPr>
        <p:spPr>
          <a:xfrm>
            <a:off x="4868498" y="4313252"/>
            <a:ext cx="2199377" cy="523220"/>
          </a:xfrm>
          <a:prstGeom prst="rect">
            <a:avLst/>
          </a:prstGeom>
        </p:spPr>
        <p:txBody>
          <a:bodyPr wrap="square">
            <a:spAutoFit/>
          </a:bodyPr>
          <a:lstStyle/>
          <a:p>
            <a:pPr algn="ctr"/>
            <a:r>
              <a:rPr lang="en-SG" altLang="en-US" sz="2800" dirty="0" err="1">
                <a:solidFill>
                  <a:srgbClr val="00B050"/>
                </a:solidFill>
                <a:latin typeface="Times New Roman" panose="02020603050405020304" pitchFamily="18" charset="0"/>
                <a:cs typeface="Times New Roman" panose="02020603050405020304" pitchFamily="18" charset="0"/>
              </a:rPr>
              <a:t>mấy</a:t>
            </a:r>
            <a:r>
              <a:rPr lang="en-SG" altLang="en-US" sz="2800" dirty="0">
                <a:solidFill>
                  <a:srgbClr val="00B050"/>
                </a:solidFill>
                <a:latin typeface="Times New Roman" panose="02020603050405020304" pitchFamily="18" charset="0"/>
                <a:cs typeface="Times New Roman" panose="02020603050405020304" pitchFamily="18" charset="0"/>
              </a:rPr>
              <a:t> … t</a:t>
            </a:r>
            <a:r>
              <a:rPr lang="vi-VN" altLang="en-US" sz="2800" dirty="0">
                <a:solidFill>
                  <a:srgbClr val="00B050"/>
                </a:solidFill>
                <a:latin typeface="Times New Roman" panose="02020603050405020304" pitchFamily="18" charset="0"/>
                <a:cs typeface="Times New Roman" panose="02020603050405020304" pitchFamily="18" charset="0"/>
              </a:rPr>
              <a:t>ư</a:t>
            </a:r>
            <a:r>
              <a:rPr lang="en-SG" altLang="en-US" sz="2800" dirty="0" err="1">
                <a:solidFill>
                  <a:srgbClr val="00B050"/>
                </a:solidFill>
                <a:latin typeface="Times New Roman" panose="02020603050405020304" pitchFamily="18" charset="0"/>
                <a:cs typeface="Times New Roman" panose="02020603050405020304" pitchFamily="18" charset="0"/>
              </a:rPr>
              <a:t>ơi</a:t>
            </a:r>
            <a:endParaRPr lang="en-US" altLang="en-US" sz="2800" dirty="0">
              <a:solidFill>
                <a:srgbClr val="00B05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5AF80DA0-3417-4812-8345-E1F1407AB445}"/>
              </a:ext>
            </a:extLst>
          </p:cNvPr>
          <p:cNvSpPr/>
          <p:nvPr/>
        </p:nvSpPr>
        <p:spPr>
          <a:xfrm>
            <a:off x="7259362" y="4313252"/>
            <a:ext cx="2779633" cy="523220"/>
          </a:xfrm>
          <a:prstGeom prst="rect">
            <a:avLst/>
          </a:prstGeom>
        </p:spPr>
        <p:txBody>
          <a:bodyPr wrap="square">
            <a:spAutoFit/>
          </a:bodyPr>
          <a:lstStyle/>
          <a:p>
            <a:pPr algn="just"/>
            <a:r>
              <a:rPr lang="en-SG" altLang="en-US" sz="2800" dirty="0" err="1">
                <a:solidFill>
                  <a:srgbClr val="00B050"/>
                </a:solidFill>
                <a:latin typeface="Times New Roman" panose="02020603050405020304" pitchFamily="18" charset="0"/>
                <a:cs typeface="Times New Roman" panose="02020603050405020304" pitchFamily="18" charset="0"/>
              </a:rPr>
              <a:t>mỉm</a:t>
            </a:r>
            <a:r>
              <a:rPr lang="en-SG" altLang="en-US" sz="2800" dirty="0">
                <a:solidFill>
                  <a:srgbClr val="00B050"/>
                </a:solidFill>
                <a:latin typeface="Times New Roman" panose="02020603050405020304" pitchFamily="18" charset="0"/>
                <a:cs typeface="Times New Roman" panose="02020603050405020304" pitchFamily="18" charset="0"/>
              </a:rPr>
              <a:t> c</a:t>
            </a:r>
            <a:r>
              <a:rPr lang="vi-VN" altLang="en-US" sz="2800" dirty="0">
                <a:solidFill>
                  <a:srgbClr val="00B050"/>
                </a:solidFill>
                <a:latin typeface="Times New Roman" panose="02020603050405020304" pitchFamily="18" charset="0"/>
                <a:cs typeface="Times New Roman" panose="02020603050405020304" pitchFamily="18" charset="0"/>
              </a:rPr>
              <a:t>ư</a:t>
            </a:r>
            <a:r>
              <a:rPr lang="en-SG" altLang="en-US" sz="2800" dirty="0" err="1">
                <a:solidFill>
                  <a:srgbClr val="00B050"/>
                </a:solidFill>
                <a:latin typeface="Times New Roman" panose="02020603050405020304" pitchFamily="18" charset="0"/>
                <a:cs typeface="Times New Roman" panose="02020603050405020304" pitchFamily="18" charset="0"/>
              </a:rPr>
              <a:t>ời</a:t>
            </a:r>
            <a:r>
              <a:rPr lang="en-SG" altLang="en-US" sz="2800" dirty="0">
                <a:solidFill>
                  <a:srgbClr val="00B050"/>
                </a:solidFill>
                <a:latin typeface="Times New Roman" panose="02020603050405020304" pitchFamily="18" charset="0"/>
                <a:cs typeface="Times New Roman" panose="02020603050405020304" pitchFamily="18" charset="0"/>
              </a:rPr>
              <a:t> ... </a:t>
            </a:r>
            <a:r>
              <a:rPr lang="en-SG" altLang="en-US" sz="2800" dirty="0" err="1">
                <a:solidFill>
                  <a:srgbClr val="00B050"/>
                </a:solidFill>
                <a:latin typeface="Times New Roman" panose="02020603050405020304" pitchFamily="18" charset="0"/>
                <a:cs typeface="Times New Roman" panose="02020603050405020304" pitchFamily="18" charset="0"/>
              </a:rPr>
              <a:t>đãng</a:t>
            </a:r>
            <a:endParaRPr lang="en-US" altLang="en-US" sz="2800" dirty="0">
              <a:solidFill>
                <a:srgbClr val="00B05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D6528CE-DBA7-425F-A8EA-DCC1AD969B2E}"/>
              </a:ext>
            </a:extLst>
          </p:cNvPr>
          <p:cNvSpPr/>
          <p:nvPr/>
        </p:nvSpPr>
        <p:spPr>
          <a:xfrm>
            <a:off x="4953394" y="5586410"/>
            <a:ext cx="1570182" cy="523220"/>
          </a:xfrm>
          <a:prstGeom prst="rect">
            <a:avLst/>
          </a:prstGeom>
        </p:spPr>
        <p:txBody>
          <a:bodyPr wrap="square">
            <a:spAutoFit/>
          </a:bodyPr>
          <a:lstStyle/>
          <a:p>
            <a:pPr algn="just"/>
            <a:r>
              <a:rPr lang="en-US" altLang="en-US" sz="2800" dirty="0" err="1">
                <a:solidFill>
                  <a:srgbClr val="00B050"/>
                </a:solidFill>
                <a:latin typeface="Times New Roman" panose="02020603050405020304" pitchFamily="18" charset="0"/>
                <a:cs typeface="Times New Roman" panose="02020603050405020304" pitchFamily="18" charset="0"/>
              </a:rPr>
              <a:t>Lòng</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tôi</a:t>
            </a:r>
            <a:r>
              <a:rPr lang="en-US" altLang="en-US" sz="2800" dirty="0">
                <a:solidFill>
                  <a:srgbClr val="00B050"/>
                </a:solidFill>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a16="http://schemas.microsoft.com/office/drawing/2014/main" id="{E12B5143-153F-400E-9718-F8C720AE4D98}"/>
              </a:ext>
            </a:extLst>
          </p:cNvPr>
          <p:cNvSpPr/>
          <p:nvPr/>
        </p:nvSpPr>
        <p:spPr>
          <a:xfrm>
            <a:off x="7272842" y="5535376"/>
            <a:ext cx="2591593" cy="553998"/>
          </a:xfrm>
          <a:prstGeom prst="rect">
            <a:avLst/>
          </a:prstGeom>
        </p:spPr>
        <p:txBody>
          <a:bodyPr wrap="square">
            <a:spAutoFit/>
          </a:bodyPr>
          <a:lstStyle/>
          <a:p>
            <a:pPr algn="just"/>
            <a:r>
              <a:rPr lang="en-US" altLang="en-US" sz="3000" dirty="0" err="1">
                <a:solidFill>
                  <a:srgbClr val="00B050"/>
                </a:solidFill>
                <a:latin typeface="Times New Roman" panose="02020603050405020304" pitchFamily="18" charset="0"/>
                <a:cs typeface="Times New Roman" panose="02020603050405020304" pitchFamily="18" charset="0"/>
              </a:rPr>
              <a:t>đang</a:t>
            </a:r>
            <a:r>
              <a:rPr lang="en-US" altLang="en-US" sz="3000" dirty="0">
                <a:solidFill>
                  <a:srgbClr val="00B050"/>
                </a:solidFill>
                <a:latin typeface="Times New Roman" panose="02020603050405020304" pitchFamily="18" charset="0"/>
                <a:cs typeface="Times New Roman" panose="02020603050405020304" pitchFamily="18" charset="0"/>
              </a:rPr>
              <a:t> … </a:t>
            </a:r>
            <a:r>
              <a:rPr lang="en-US" altLang="en-US" sz="3000" dirty="0" err="1">
                <a:solidFill>
                  <a:srgbClr val="00B050"/>
                </a:solidFill>
                <a:latin typeface="Times New Roman" panose="02020603050405020304" pitchFamily="18" charset="0"/>
                <a:cs typeface="Times New Roman" panose="02020603050405020304" pitchFamily="18" charset="0"/>
              </a:rPr>
              <a:t>lớn</a:t>
            </a:r>
            <a:endParaRPr lang="en-US" altLang="en-US" sz="3000" dirty="0">
              <a:solidFill>
                <a:srgbClr val="00B05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42D0C480-C025-4F35-A272-D380CBE36085}"/>
              </a:ext>
            </a:extLst>
          </p:cNvPr>
          <p:cNvSpPr/>
          <p:nvPr/>
        </p:nvSpPr>
        <p:spPr>
          <a:xfrm>
            <a:off x="4953394" y="6086812"/>
            <a:ext cx="2125905" cy="523220"/>
          </a:xfrm>
          <a:prstGeom prst="rect">
            <a:avLst/>
          </a:prstGeom>
        </p:spPr>
        <p:txBody>
          <a:bodyPr wrap="square">
            <a:spAutoFit/>
          </a:bodyPr>
          <a:lstStyle/>
          <a:p>
            <a:pPr algn="just"/>
            <a:r>
              <a:rPr lang="en-SG" altLang="en-US" sz="2800" dirty="0" err="1">
                <a:solidFill>
                  <a:srgbClr val="000000"/>
                </a:solidFill>
                <a:latin typeface="Times New Roman" panose="02020603050405020304" pitchFamily="18" charset="0"/>
                <a:cs typeface="Times New Roman" panose="02020603050405020304" pitchFamily="18" charset="0"/>
              </a:rPr>
              <a:t>tôi</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6A194685-AD65-4BD5-96C3-F4C99B438DF2}"/>
              </a:ext>
            </a:extLst>
          </p:cNvPr>
          <p:cNvSpPr/>
          <p:nvPr/>
        </p:nvSpPr>
        <p:spPr>
          <a:xfrm>
            <a:off x="7254371" y="6086812"/>
            <a:ext cx="2270878" cy="523220"/>
          </a:xfrm>
          <a:prstGeom prst="rect">
            <a:avLst/>
          </a:prstGeom>
        </p:spPr>
        <p:txBody>
          <a:bodyPr wrap="square">
            <a:spAutoFit/>
          </a:bodyPr>
          <a:lstStyle/>
          <a:p>
            <a:pPr algn="just"/>
            <a:r>
              <a:rPr lang="en-SG" altLang="en-US" sz="2800" dirty="0" err="1">
                <a:latin typeface="Times New Roman" panose="02020603050405020304" pitchFamily="18" charset="0"/>
                <a:cs typeface="Times New Roman" panose="02020603050405020304" pitchFamily="18" charset="0"/>
              </a:rPr>
              <a:t>đi</a:t>
            </a:r>
            <a:r>
              <a:rPr lang="en-SG" altLang="en-US" sz="2800" dirty="0">
                <a:latin typeface="Times New Roman" panose="02020603050405020304" pitchFamily="18" charset="0"/>
                <a:cs typeface="Times New Roman" panose="02020603050405020304" pitchFamily="18" charset="0"/>
              </a:rPr>
              <a:t> </a:t>
            </a:r>
            <a:r>
              <a:rPr lang="en-SG" altLang="en-US" sz="2800" dirty="0" err="1">
                <a:latin typeface="Times New Roman" panose="02020603050405020304" pitchFamily="18" charset="0"/>
                <a:cs typeface="Times New Roman" panose="02020603050405020304" pitchFamily="18" charset="0"/>
              </a:rPr>
              <a:t>học</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75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Vertical)">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barn(inVertical)">
                                      <p:cBhvr>
                                        <p:cTn id="84" dur="500"/>
                                        <p:tgtEl>
                                          <p:spTgt spid="2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barn(inVertical)">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F16AC97-EFDD-48CC-B47C-1F2987EE4B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70" b="54545"/>
          <a:stretch/>
        </p:blipFill>
        <p:spPr>
          <a:xfrm>
            <a:off x="-1" y="0"/>
            <a:ext cx="12192001" cy="6858000"/>
          </a:xfrm>
          <a:prstGeom prst="rect">
            <a:avLst/>
          </a:prstGeom>
        </p:spPr>
      </p:pic>
      <p:pic>
        <p:nvPicPr>
          <p:cNvPr id="8" name="Picture 2" descr="TrÃ² chÆ¡i ghÃ©p hÃ¬nh â Wikipedia tiáº¿ng Viá»t">
            <a:extLst>
              <a:ext uri="{FF2B5EF4-FFF2-40B4-BE49-F238E27FC236}">
                <a16:creationId xmlns:a16="http://schemas.microsoft.com/office/drawing/2014/main" id="{CB5A22D9-EA21-4B6F-8A13-735901290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2338065"/>
            <a:ext cx="3947257" cy="35534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B666EA2-DC6F-4EA5-8D13-6DC7846BC303}"/>
              </a:ext>
            </a:extLst>
          </p:cNvPr>
          <p:cNvSpPr/>
          <p:nvPr/>
        </p:nvSpPr>
        <p:spPr>
          <a:xfrm>
            <a:off x="5310733" y="2254196"/>
            <a:ext cx="6368116" cy="3721212"/>
          </a:xfrm>
          <a:prstGeom prst="rect">
            <a:avLst/>
          </a:prstGeom>
        </p:spPr>
        <p:txBody>
          <a:bodyPr wrap="square">
            <a:spAutoFit/>
          </a:bodyPr>
          <a:lstStyle/>
          <a:p>
            <a:pPr algn="ctr">
              <a:lnSpc>
                <a:spcPct val="120000"/>
              </a:lnSpc>
              <a:spcBef>
                <a:spcPct val="20000"/>
              </a:spcBef>
              <a:buClr>
                <a:schemeClr val="hlink"/>
              </a:buClr>
            </a:pP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ghép</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là</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những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do </a:t>
            </a:r>
            <a:r>
              <a:rPr lang="en-US" altLang="en-US" sz="4000" b="1" dirty="0" err="1">
                <a:solidFill>
                  <a:srgbClr val="000000"/>
                </a:solidFill>
                <a:latin typeface="Times New Roman" panose="02020603050405020304" pitchFamily="18" charset="0"/>
                <a:cs typeface="Times New Roman" panose="02020603050405020304" pitchFamily="18" charset="0"/>
              </a:rPr>
              <a:t>hai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hoặc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nhiều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cụm</a:t>
            </a:r>
            <a:r>
              <a:rPr lang="en-US" altLang="en-US" sz="4000" b="1" dirty="0">
                <a:solidFill>
                  <a:srgbClr val="000000"/>
                </a:solidFill>
                <a:latin typeface="Times New Roman" panose="02020603050405020304" pitchFamily="18" charset="0"/>
                <a:cs typeface="Times New Roman" panose="02020603050405020304" pitchFamily="18" charset="0"/>
              </a:rPr>
              <a:t> C-V </a:t>
            </a:r>
            <a:r>
              <a:rPr lang="en-US" altLang="en-US" sz="4000" b="1" dirty="0" err="1">
                <a:solidFill>
                  <a:srgbClr val="000000"/>
                </a:solidFill>
                <a:latin typeface="Times New Roman" panose="02020603050405020304" pitchFamily="18" charset="0"/>
                <a:cs typeface="Times New Roman" panose="02020603050405020304" pitchFamily="18" charset="0"/>
              </a:rPr>
              <a:t>không</a:t>
            </a:r>
            <a:r>
              <a:rPr lang="en-US" altLang="en-US" sz="4000" b="1" dirty="0">
                <a:solidFill>
                  <a:srgbClr val="000000"/>
                </a:solidFill>
                <a:latin typeface="Times New Roman" panose="02020603050405020304" pitchFamily="18" charset="0"/>
                <a:cs typeface="Times New Roman" panose="02020603050405020304" pitchFamily="18" charset="0"/>
              </a:rPr>
              <a:t> bao </a:t>
            </a:r>
            <a:r>
              <a:rPr lang="en-US" altLang="en-US" sz="4000" b="1" dirty="0" err="1">
                <a:solidFill>
                  <a:srgbClr val="000000"/>
                </a:solidFill>
                <a:latin typeface="Times New Roman" panose="02020603050405020304" pitchFamily="18" charset="0"/>
                <a:cs typeface="Times New Roman" panose="02020603050405020304" pitchFamily="18" charset="0"/>
              </a:rPr>
              <a:t>chứa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nhau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tạo</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thành</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Mỗi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cụm</a:t>
            </a:r>
            <a:r>
              <a:rPr lang="en-US" altLang="en-US" sz="4000" b="1" dirty="0">
                <a:solidFill>
                  <a:srgbClr val="000000"/>
                </a:solidFill>
                <a:latin typeface="Times New Roman" panose="02020603050405020304" pitchFamily="18" charset="0"/>
                <a:cs typeface="Times New Roman" panose="02020603050405020304" pitchFamily="18" charset="0"/>
              </a:rPr>
              <a:t> C-V </a:t>
            </a:r>
            <a:r>
              <a:rPr lang="en-US" altLang="en-US" sz="4000" b="1" dirty="0" err="1">
                <a:solidFill>
                  <a:srgbClr val="000000"/>
                </a:solidFill>
                <a:latin typeface="Times New Roman" panose="02020603050405020304" pitchFamily="18" charset="0"/>
                <a:cs typeface="Times New Roman" panose="02020603050405020304" pitchFamily="18" charset="0"/>
              </a:rPr>
              <a:t>này</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được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gọi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là</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một</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vế</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câu</a:t>
            </a:r>
            <a:r>
              <a:rPr lang="en-US" altLang="en-US" sz="4000" b="1" dirty="0">
                <a:solidFill>
                  <a:srgbClr val="000000"/>
                </a:solidFill>
                <a:latin typeface="Times New Roman" panose="02020603050405020304" pitchFamily="18" charset="0"/>
                <a:cs typeface="Times New Roman" panose="02020603050405020304" pitchFamily="18" charset="0"/>
              </a:rPr>
              <a:t>. </a:t>
            </a:r>
          </a:p>
        </p:txBody>
      </p:sp>
      <p:grpSp>
        <p:nvGrpSpPr>
          <p:cNvPr id="15" name="Group 14">
            <a:extLst>
              <a:ext uri="{FF2B5EF4-FFF2-40B4-BE49-F238E27FC236}">
                <a16:creationId xmlns:a16="http://schemas.microsoft.com/office/drawing/2014/main" id="{92E48222-4B0E-4D3F-948D-2A746523A25B}"/>
              </a:ext>
            </a:extLst>
          </p:cNvPr>
          <p:cNvGrpSpPr/>
          <p:nvPr/>
        </p:nvGrpSpPr>
        <p:grpSpPr>
          <a:xfrm>
            <a:off x="4395573" y="480979"/>
            <a:ext cx="3400851" cy="1376107"/>
            <a:chOff x="4395573" y="446811"/>
            <a:chExt cx="3400851" cy="1376107"/>
          </a:xfrm>
        </p:grpSpPr>
        <p:pic>
          <p:nvPicPr>
            <p:cNvPr id="13" name="Picture 12">
              <a:extLst>
                <a:ext uri="{FF2B5EF4-FFF2-40B4-BE49-F238E27FC236}">
                  <a16:creationId xmlns:a16="http://schemas.microsoft.com/office/drawing/2014/main" id="{D248962C-97BE-4537-9D00-0AF896AADA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79" t="10985" r="17901" b="10808"/>
            <a:stretch/>
          </p:blipFill>
          <p:spPr>
            <a:xfrm rot="5400000">
              <a:off x="5407945" y="-565561"/>
              <a:ext cx="1376107" cy="3400851"/>
            </a:xfrm>
            <a:prstGeom prst="rect">
              <a:avLst/>
            </a:prstGeom>
          </p:spPr>
        </p:pic>
        <p:sp>
          <p:nvSpPr>
            <p:cNvPr id="14" name="Rectangle 13">
              <a:extLst>
                <a:ext uri="{FF2B5EF4-FFF2-40B4-BE49-F238E27FC236}">
                  <a16:creationId xmlns:a16="http://schemas.microsoft.com/office/drawing/2014/main" id="{ECB0C48C-D7C5-479E-AD56-B82945B47F91}"/>
                </a:ext>
              </a:extLst>
            </p:cNvPr>
            <p:cNvSpPr/>
            <p:nvPr/>
          </p:nvSpPr>
          <p:spPr>
            <a:xfrm>
              <a:off x="4537807" y="674146"/>
              <a:ext cx="3057948" cy="766557"/>
            </a:xfrm>
            <a:prstGeom prst="rect">
              <a:avLst/>
            </a:prstGeom>
          </p:spPr>
          <p:txBody>
            <a:bodyPr wrap="square">
              <a:spAutoFit/>
            </a:bodyPr>
            <a:lstStyle/>
            <a:p>
              <a:pPr algn="ctr">
                <a:lnSpc>
                  <a:spcPct val="120000"/>
                </a:lnSpc>
                <a:spcBef>
                  <a:spcPct val="20000"/>
                </a:spcBef>
                <a:buClr>
                  <a:schemeClr val="hlink"/>
                </a:buClr>
              </a:pPr>
              <a:r>
                <a:rPr lang="en-US" altLang="en-US" sz="4000" b="1" dirty="0">
                  <a:solidFill>
                    <a:srgbClr val="000000"/>
                  </a:solidFill>
                  <a:latin typeface="Times New Roman" panose="02020603050405020304" pitchFamily="18" charset="0"/>
                  <a:cs typeface="Times New Roman" panose="02020603050405020304" pitchFamily="18" charset="0"/>
                </a:rPr>
                <a:t>GHI NH</a:t>
              </a:r>
              <a:r>
                <a:rPr lang="en-SG" altLang="en-US" sz="4000" b="1" dirty="0">
                  <a:solidFill>
                    <a:srgbClr val="000000"/>
                  </a:solidFill>
                  <a:latin typeface="Times New Roman" panose="02020603050405020304" pitchFamily="18" charset="0"/>
                  <a:cs typeface="Times New Roman" panose="02020603050405020304" pitchFamily="18" charset="0"/>
                </a:rPr>
                <a:t>Ớ</a:t>
              </a:r>
              <a:endParaRPr lang="en-US" altLang="en-US" sz="4000" b="1" dirty="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060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TotalTime>
  <Words>2033</Words>
  <Application>Microsoft Office PowerPoint</Application>
  <PresentationFormat>Widescreen</PresentationFormat>
  <Paragraphs>210</Paragraphs>
  <Slides>31</Slides>
  <Notes>31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等线</vt:lpstr>
      <vt:lpstr>微软雅黑</vt:lpstr>
      <vt:lpstr>#9Slide03 Arima Madurai</vt:lpstr>
      <vt:lpstr>#9Slide03 Arima Madurai Black</vt:lpstr>
      <vt:lpstr>#9Slide04 SVNNaive Inline</vt:lpstr>
      <vt:lpstr>.VnArial Narrow</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Thanh Tu</cp:lastModifiedBy>
  <cp:revision>61</cp:revision>
  <dcterms:created xsi:type="dcterms:W3CDTF">2019-02-27T14:24:50Z</dcterms:created>
  <dcterms:modified xsi:type="dcterms:W3CDTF">2021-11-21T13:17:52Z</dcterms:modified>
</cp:coreProperties>
</file>