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5" r:id="rId4"/>
    <p:sldId id="266" r:id="rId5"/>
    <p:sldId id="267" r:id="rId6"/>
    <p:sldId id="268" r:id="rId7"/>
    <p:sldId id="269" r:id="rId8"/>
    <p:sldId id="270" r:id="rId9"/>
    <p:sldId id="271" r:id="rId10"/>
    <p:sldId id="272"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8D772AB3-0B64-4233-84AE-D1CD3C79A843}"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23872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7D11EA1-0729-4DD3-93CD-E9D9D01CA71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220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6FE00B0-4F83-4022-A6EF-07A3221ADD7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88974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5A77061C-24A4-4348-821E-4AA2DF8DEFA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85737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AEDAA4-B1ED-4AE6-830E-CAFBA54347E8}"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003715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02C7A97-AAA0-41F7-A703-E058BDB54BBB}"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13778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6D96717-E0DE-4D05-A334-216650B0074E}"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850337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FB8510E-6AAD-4389-8F93-0639DECA0DD6}"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541238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53BEFA-5FAE-4166-AA50-FF27D1C51D45}"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74155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8F4731B-DACE-48C7-83B9-0CAF995C5DFF}" type="slidenum">
              <a:rPr lang="en-US" altLang="en-US"/>
              <a:pPr>
                <a:defRPr/>
              </a:pPr>
              <a:t>‹#›</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91404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AC5267B8-945A-4637-BF29-E880708CD9E7}"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30576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C5C3BD3-6FFB-4989-B637-B5ECB4C0AFB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9928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3F707D1-9354-45F7-844A-B91CD7C712CB}"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635063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FB39C4-6662-496E-B064-67F23F1918C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790677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8224B9-91B8-4344-BF1A-D0B1E801E440}"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18623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25193C1-5FEB-4E9D-9016-0C9F5CB67DD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14448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4731953D-981B-4A78-82AA-2807C34E517C}"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31716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D20F412-9E62-49AE-9C31-825A1E054392}"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39440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B7DB69E5-5809-428C-84D2-F3F63DC7368D}"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5668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230A34A-C926-4544-9464-C4E728B8741D}" type="slidenum">
              <a:rPr lang="en-US" altLang="en-US"/>
              <a:pPr>
                <a:defRPr/>
              </a:pPr>
              <a:t>‹#›</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2809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71CEE170-24EE-44ED-84BF-DB450F0D8145}"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04459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35CF219-A7BD-4423-AC85-72FC8DA0B4A5}"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9894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93898113-5652-4E5C-B976-35D79AB5DCE4}" type="slidenum">
              <a:rPr lang="en-US" altLang="en-US">
                <a:latin typeface="Times New Roman" pitchFamily="18" charset="0"/>
              </a:rPr>
              <a:pPr fontAlgn="base">
                <a:spcBef>
                  <a:spcPct val="0"/>
                </a:spcBef>
                <a:spcAft>
                  <a:spcPct val="0"/>
                </a:spcAft>
                <a:defRPr/>
              </a:pPr>
              <a:t>‹#›</a:t>
            </a:fld>
            <a:endParaRPr lang="en-US" altLang="en-US">
              <a:latin typeface="Times New Roman" pitchFamily="18"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Tree>
    <p:extLst>
      <p:ext uri="{BB962C8B-B14F-4D97-AF65-F5344CB8AC3E}">
        <p14:creationId xmlns:p14="http://schemas.microsoft.com/office/powerpoint/2010/main" val="4227397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E7EA7C6D-259C-48F2-BD46-B1395CF3F821}" type="slidenum">
              <a:rPr lang="en-US" altLang="en-US">
                <a:latin typeface="Times New Roman" pitchFamily="18" charset="0"/>
              </a:rPr>
              <a:pPr fontAlgn="base">
                <a:spcBef>
                  <a:spcPct val="0"/>
                </a:spcBef>
                <a:spcAft>
                  <a:spcPct val="0"/>
                </a:spcAft>
                <a:defRPr/>
              </a:pPr>
              <a:t>‹#›</a:t>
            </a:fld>
            <a:endParaRPr lang="en-US" altLang="en-US">
              <a:latin typeface="Times New Roman" pitchFamily="18"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Tree>
    <p:extLst>
      <p:ext uri="{BB962C8B-B14F-4D97-AF65-F5344CB8AC3E}">
        <p14:creationId xmlns:p14="http://schemas.microsoft.com/office/powerpoint/2010/main" val="1618841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7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fontAlgn="base" hangingPunct="1">
              <a:spcBef>
                <a:spcPct val="0"/>
              </a:spcBef>
              <a:spcAft>
                <a:spcPct val="0"/>
              </a:spcAft>
              <a:buClrTx/>
              <a:buFontTx/>
              <a:buNone/>
            </a:pPr>
            <a:r>
              <a:rPr lang="en-US" altLang="en-US" sz="3600" b="1" dirty="0" err="1">
                <a:solidFill>
                  <a:srgbClr val="FF0000"/>
                </a:solidFill>
                <a:latin typeface="Times New Roman" pitchFamily="18" charset="0"/>
              </a:rPr>
              <a:t>Tiết</a:t>
            </a:r>
            <a:r>
              <a:rPr lang="en-US" altLang="en-US" sz="3600" b="1" dirty="0">
                <a:solidFill>
                  <a:srgbClr val="FF0000"/>
                </a:solidFill>
                <a:latin typeface="Times New Roman" pitchFamily="18" charset="0"/>
              </a:rPr>
              <a:t> </a:t>
            </a:r>
            <a:r>
              <a:rPr lang="en-US" altLang="en-US" sz="3600" b="1" dirty="0" smtClean="0">
                <a:solidFill>
                  <a:srgbClr val="FF0000"/>
                </a:solidFill>
                <a:latin typeface="Times New Roman" pitchFamily="18" charset="0"/>
              </a:rPr>
              <a:t>14: </a:t>
            </a:r>
            <a:r>
              <a:rPr lang="en-US" altLang="en-US" sz="3600" b="1" dirty="0" err="1">
                <a:solidFill>
                  <a:srgbClr val="FF0000"/>
                </a:solidFill>
                <a:latin typeface="Times New Roman" pitchFamily="18" charset="0"/>
              </a:rPr>
              <a:t>Lễ</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hội</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truyền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thống</a:t>
            </a:r>
            <a:r>
              <a:rPr lang="en-US" altLang="en-US" sz="3600" b="1" dirty="0">
                <a:solidFill>
                  <a:srgbClr val="FF0000"/>
                </a:solidFill>
                <a:latin typeface="Times New Roman" pitchFamily="18" charset="0"/>
              </a:rPr>
              <a:t> ở </a:t>
            </a:r>
            <a:r>
              <a:rPr lang="en-US" altLang="en-US" sz="3600" b="1" dirty="0" err="1">
                <a:solidFill>
                  <a:srgbClr val="FF0000"/>
                </a:solidFill>
                <a:latin typeface="Times New Roman" pitchFamily="18" charset="0"/>
              </a:rPr>
              <a:t>Hà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Nội</a:t>
            </a:r>
            <a:endParaRPr lang="en-US" altLang="en-US" sz="3600" b="1" dirty="0">
              <a:solidFill>
                <a:srgbClr val="FF0000"/>
              </a:solidFill>
              <a:latin typeface="Times New Roman" pitchFamily="18" charset="0"/>
            </a:endParaRP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7863"/>
            <a:ext cx="9144000"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27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Grp="1" noChangeArrowheads="1"/>
          </p:cNvSpPr>
          <p:nvPr>
            <p:ph type="title"/>
          </p:nvPr>
        </p:nvSpPr>
        <p:spPr>
          <a:xfrm>
            <a:off x="457200" y="0"/>
            <a:ext cx="8229600" cy="838200"/>
          </a:xfrm>
        </p:spPr>
        <p:txBody>
          <a:bodyPr/>
          <a:lstStyle/>
          <a:p>
            <a:pPr algn="ctr" eaLnBrk="1" fontAlgn="auto" hangingPunct="1">
              <a:spcAft>
                <a:spcPts val="0"/>
              </a:spcAft>
              <a:defRPr/>
            </a:pPr>
            <a:r>
              <a:rPr lang="en-US" altLang="en-US" sz="3600" dirty="0">
                <a:latin typeface="Times New Roman" pitchFamily="18" charset="0"/>
              </a:rPr>
              <a:t/>
            </a:r>
            <a:br>
              <a:rPr lang="en-US" altLang="en-US" sz="3600" dirty="0">
                <a:latin typeface="Times New Roman" pitchFamily="18" charset="0"/>
              </a:rPr>
            </a:br>
            <a:r>
              <a:rPr lang="en-US" altLang="en-US" sz="3600" dirty="0" smtClean="0">
                <a:latin typeface="Times New Roman" pitchFamily="18" charset="0"/>
              </a:rPr>
              <a:t>BÀI TẬP VỀ NHÀ</a:t>
            </a:r>
            <a:r>
              <a:rPr lang="en-US" altLang="en-US" sz="4000" dirty="0" smtClean="0">
                <a:solidFill>
                  <a:srgbClr val="FF0000"/>
                </a:solidFill>
                <a:latin typeface="Times New Roman" pitchFamily="18" charset="0"/>
              </a:rPr>
              <a:t/>
            </a:r>
            <a:br>
              <a:rPr lang="en-US" altLang="en-US" sz="4000" dirty="0" smtClean="0">
                <a:solidFill>
                  <a:srgbClr val="FF0000"/>
                </a:solidFill>
                <a:latin typeface="Times New Roman" pitchFamily="18" charset="0"/>
              </a:rPr>
            </a:br>
            <a:endParaRPr lang="en-US" altLang="en-US" sz="4000" dirty="0" smtClean="0">
              <a:solidFill>
                <a:srgbClr val="FF0000"/>
              </a:solidFill>
              <a:latin typeface="Times New Roman" pitchFamily="18" charset="0"/>
            </a:endParaRPr>
          </a:p>
        </p:txBody>
      </p:sp>
      <p:sp>
        <p:nvSpPr>
          <p:cNvPr id="36868" name="Rectangle 4"/>
          <p:cNvSpPr>
            <a:spLocks noGrp="1" noChangeArrowheads="1"/>
          </p:cNvSpPr>
          <p:nvPr>
            <p:ph idx="1"/>
          </p:nvPr>
        </p:nvSpPr>
        <p:spPr>
          <a:xfrm>
            <a:off x="152400" y="1295400"/>
            <a:ext cx="8839200" cy="5334000"/>
          </a:xfrm>
        </p:spPr>
        <p:txBody>
          <a:bodyPr rtlCol="0">
            <a:normAutofit/>
          </a:bodyPr>
          <a:lstStyle/>
          <a:p>
            <a:pPr indent="-342900" algn="just" eaLnBrk="1" fontAlgn="auto" hangingPunct="1">
              <a:lnSpc>
                <a:spcPct val="80000"/>
              </a:lnSpc>
              <a:spcAft>
                <a:spcPts val="0"/>
              </a:spcAft>
              <a:buFontTx/>
              <a:buChar char="-"/>
              <a:defRPr/>
            </a:pP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p>
          <a:p>
            <a:pPr indent="-342900" algn="just" eaLnBrk="1" fontAlgn="auto" hangingPunct="1">
              <a:lnSpc>
                <a:spcPct val="80000"/>
              </a:lnSpc>
              <a:spcAft>
                <a:spcPts val="0"/>
              </a:spcAft>
              <a:buFontTx/>
              <a:buChar char="-"/>
              <a:defRPr/>
            </a:pP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09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6867"/>
                                        </p:tgtEl>
                                        <p:attrNameLst>
                                          <p:attrName>style.visibility</p:attrName>
                                        </p:attrNameLst>
                                      </p:cBhvr>
                                      <p:to>
                                        <p:strVal val="visible"/>
                                      </p:to>
                                    </p:set>
                                    <p:anim calcmode="lin" valueType="num">
                                      <p:cBhvr>
                                        <p:cTn id="15" dur="500" decel="50000" fill="hold">
                                          <p:stCondLst>
                                            <p:cond delay="0"/>
                                          </p:stCondLst>
                                        </p:cTn>
                                        <p:tgtEl>
                                          <p:spTgt spid="3686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686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6867"/>
                                        </p:tgtEl>
                                        <p:attrNameLst>
                                          <p:attrName>ppt_w</p:attrName>
                                        </p:attrNameLst>
                                      </p:cBhvr>
                                      <p:tavLst>
                                        <p:tav tm="0">
                                          <p:val>
                                            <p:strVal val="#ppt_w*.05"/>
                                          </p:val>
                                        </p:tav>
                                        <p:tav tm="100000">
                                          <p:val>
                                            <p:strVal val="#ppt_w"/>
                                          </p:val>
                                        </p:tav>
                                      </p:tavLst>
                                    </p:anim>
                                    <p:anim calcmode="lin" valueType="num">
                                      <p:cBhvr>
                                        <p:cTn id="18" dur="1000" fill="hold"/>
                                        <p:tgtEl>
                                          <p:spTgt spid="3686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686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686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686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686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6868">
                                            <p:txEl>
                                              <p:pRg st="0" end="0"/>
                                            </p:txEl>
                                          </p:spTgt>
                                        </p:tgtEl>
                                        <p:attrNameLst>
                                          <p:attrName>style.visibility</p:attrName>
                                        </p:attrNameLst>
                                      </p:cBhvr>
                                      <p:to>
                                        <p:strVal val="visible"/>
                                      </p:to>
                                    </p:set>
                                    <p:animEffect transition="in" filter="diamond(in)">
                                      <p:cBhvr>
                                        <p:cTn id="27" dur="2000"/>
                                        <p:tgtEl>
                                          <p:spTgt spid="368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6868">
                                            <p:txEl>
                                              <p:pRg st="1" end="1"/>
                                            </p:txEl>
                                          </p:spTgt>
                                        </p:tgtEl>
                                        <p:attrNameLst>
                                          <p:attrName>style.visibility</p:attrName>
                                        </p:attrNameLst>
                                      </p:cBhvr>
                                      <p:to>
                                        <p:strVal val="visible"/>
                                      </p:to>
                                    </p:set>
                                    <p:animEffect transition="in" filter="diamond(in)">
                                      <p:cBhvr>
                                        <p:cTn id="32" dur="2000"/>
                                        <p:tgtEl>
                                          <p:spTgt spid="368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5"/>
          <p:cNvSpPr>
            <a:spLocks noGrp="1" noChangeArrowheads="1"/>
          </p:cNvSpPr>
          <p:nvPr>
            <p:ph type="title"/>
          </p:nvPr>
        </p:nvSpPr>
        <p:spPr>
          <a:xfrm>
            <a:off x="457200" y="0"/>
            <a:ext cx="8229600" cy="762000"/>
          </a:xfrm>
        </p:spPr>
        <p:txBody>
          <a:bodyPr/>
          <a:lstStyle/>
          <a:p>
            <a:pPr eaLnBrk="1" fontAlgn="auto" hangingPunct="1">
              <a:spcAft>
                <a:spcPts val="0"/>
              </a:spcAft>
              <a:defRPr/>
            </a:pPr>
            <a:r>
              <a:rPr lang="en-US" altLang="en-US" sz="3600" dirty="0" smtClean="0">
                <a:latin typeface="Times New Roman" pitchFamily="18" charset="0"/>
              </a:rPr>
              <a:t> 5.Lễ </a:t>
            </a:r>
            <a:r>
              <a:rPr lang="en-US" altLang="en-US" sz="3600" dirty="0" err="1" smtClean="0">
                <a:latin typeface="Times New Roman" pitchFamily="18" charset="0"/>
              </a:rPr>
              <a:t>hội</a:t>
            </a:r>
            <a:r>
              <a:rPr lang="en-US" altLang="en-US" sz="3600" dirty="0" smtClean="0">
                <a:latin typeface="Times New Roman" pitchFamily="18" charset="0"/>
              </a:rPr>
              <a:t> </a:t>
            </a:r>
            <a:r>
              <a:rPr lang="en-US" altLang="en-US" sz="3600" dirty="0" err="1" smtClean="0">
                <a:latin typeface="Times New Roman" pitchFamily="18" charset="0"/>
              </a:rPr>
              <a:t>Đống</a:t>
            </a:r>
            <a:r>
              <a:rPr lang="en-US" altLang="en-US" sz="3600" dirty="0" smtClean="0">
                <a:latin typeface="Times New Roman" pitchFamily="18" charset="0"/>
              </a:rPr>
              <a:t> </a:t>
            </a:r>
            <a:r>
              <a:rPr lang="en-US" altLang="en-US" sz="3600" dirty="0" err="1" smtClean="0">
                <a:latin typeface="Times New Roman" pitchFamily="18" charset="0"/>
              </a:rPr>
              <a:t>Đa</a:t>
            </a:r>
            <a:endParaRPr lang="en-US" altLang="en-US" sz="3600" dirty="0" smtClean="0">
              <a:latin typeface="Times New Roman" pitchFamily="18" charset="0"/>
            </a:endParaRPr>
          </a:p>
        </p:txBody>
      </p:sp>
      <p:sp>
        <p:nvSpPr>
          <p:cNvPr id="15366" name="Rectangle 6"/>
          <p:cNvSpPr>
            <a:spLocks noGrp="1" noChangeArrowheads="1"/>
          </p:cNvSpPr>
          <p:nvPr>
            <p:ph idx="1"/>
          </p:nvPr>
        </p:nvSpPr>
        <p:spPr>
          <a:xfrm>
            <a:off x="152400" y="990600"/>
            <a:ext cx="8686800" cy="5486400"/>
          </a:xfrm>
        </p:spPr>
        <p:txBody>
          <a:bodyPr/>
          <a:lstStyle/>
          <a:p>
            <a:pPr eaLnBrk="1" hangingPunct="1"/>
            <a:r>
              <a:rPr lang="en-US" altLang="en-US" sz="2400" i="1" u="sng" smtClean="0">
                <a:latin typeface="Times New Roman" pitchFamily="18" charset="0"/>
              </a:rPr>
              <a:t>Địa điểm</a:t>
            </a:r>
            <a:r>
              <a:rPr lang="en-US" altLang="en-US" sz="2400" smtClean="0">
                <a:latin typeface="Times New Roman" pitchFamily="18" charset="0"/>
              </a:rPr>
              <a:t>: tại Công viên văn hóa Đống Đa, thành phố Hà Nội </a:t>
            </a:r>
          </a:p>
          <a:p>
            <a:pPr eaLnBrk="1" hangingPunct="1"/>
            <a:r>
              <a:rPr lang="en-US" altLang="en-US" sz="2400" i="1" u="sng" smtClean="0">
                <a:latin typeface="Times New Roman" pitchFamily="18" charset="0"/>
              </a:rPr>
              <a:t>Thời gian:</a:t>
            </a:r>
            <a:r>
              <a:rPr lang="en-US" altLang="en-US" sz="2000" smtClean="0">
                <a:latin typeface="Times New Roman" pitchFamily="18" charset="0"/>
              </a:rPr>
              <a:t> </a:t>
            </a:r>
            <a:r>
              <a:rPr lang="en-US" altLang="en-US" sz="2400" smtClean="0">
                <a:latin typeface="Times New Roman" pitchFamily="18" charset="0"/>
              </a:rPr>
              <a:t>ngày mồng Năm Tết Nguyên đán</a:t>
            </a:r>
            <a:r>
              <a:rPr lang="en-US" altLang="en-US" smtClean="0"/>
              <a:t> </a:t>
            </a:r>
            <a:r>
              <a:rPr lang="en-US" altLang="en-US" sz="2400" smtClean="0">
                <a:latin typeface="Times New Roman" pitchFamily="18" charset="0"/>
              </a:rPr>
              <a:t>(5/1 âm lịch).</a:t>
            </a:r>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609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57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from="(-#ppt_w/2)" to="(#ppt_x)" calcmode="lin" valueType="num">
                                      <p:cBhvr>
                                        <p:cTn id="7" dur="600" fill="hold">
                                          <p:stCondLst>
                                            <p:cond delay="0"/>
                                          </p:stCondLst>
                                        </p:cTn>
                                        <p:tgtEl>
                                          <p:spTgt spid="15364"/>
                                        </p:tgtEl>
                                        <p:attrNameLst>
                                          <p:attrName>ppt_x</p:attrName>
                                        </p:attrNameLst>
                                      </p:cBhvr>
                                    </p:anim>
                                    <p:anim from="0" to="-1.0" calcmode="lin" valueType="num">
                                      <p:cBhvr>
                                        <p:cTn id="8" dur="200" decel="50000" autoRev="1" fill="hold">
                                          <p:stCondLst>
                                            <p:cond delay="600"/>
                                          </p:stCondLst>
                                        </p:cTn>
                                        <p:tgtEl>
                                          <p:spTgt spid="15364"/>
                                        </p:tgtEl>
                                        <p:attrNameLst>
                                          <p:attrName>xshear</p:attrName>
                                        </p:attrNameLst>
                                      </p:cBhvr>
                                    </p:anim>
                                    <p:animScale>
                                      <p:cBhvr>
                                        <p:cTn id="9" dur="200" decel="100000" autoRev="1" fill="hold">
                                          <p:stCondLst>
                                            <p:cond delay="600"/>
                                          </p:stCondLst>
                                        </p:cTn>
                                        <p:tgtEl>
                                          <p:spTgt spid="15364"/>
                                        </p:tgtEl>
                                      </p:cBhvr>
                                      <p:from x="100000" y="100000"/>
                                      <p:to x="80000" y="100000"/>
                                    </p:animScale>
                                    <p:anim by="(#ppt_h/3+#ppt_w*0.1)" calcmode="lin" valueType="num">
                                      <p:cBhvr additive="sum">
                                        <p:cTn id="10" dur="200" decel="100000" autoRev="1" fill="hold">
                                          <p:stCondLst>
                                            <p:cond delay="600"/>
                                          </p:stCondLst>
                                        </p:cTn>
                                        <p:tgtEl>
                                          <p:spTgt spid="1536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p:cTn id="15" dur="1000" fill="hold"/>
                                        <p:tgtEl>
                                          <p:spTgt spid="153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536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5365"/>
                                        </p:tgtEl>
                                        <p:attrNameLst>
                                          <p:attrName>ppt_y</p:attrName>
                                        </p:attrNameLst>
                                      </p:cBhvr>
                                      <p:tavLst>
                                        <p:tav tm="0">
                                          <p:val>
                                            <p:strVal val="#ppt_y"/>
                                          </p:val>
                                        </p:tav>
                                        <p:tav tm="100000">
                                          <p:val>
                                            <p:strVal val="#ppt_y"/>
                                          </p:val>
                                        </p:tav>
                                      </p:tavLst>
                                    </p:anim>
                                    <p:animEffect transition="in" filter="fade">
                                      <p:cBhvr>
                                        <p:cTn id="18" dur="1000"/>
                                        <p:tgtEl>
                                          <p:spTgt spid="153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5366">
                                            <p:txEl>
                                              <p:pRg st="0" end="0"/>
                                            </p:txEl>
                                          </p:spTgt>
                                        </p:tgtEl>
                                        <p:attrNameLst>
                                          <p:attrName>style.visibility</p:attrName>
                                        </p:attrNameLst>
                                      </p:cBhvr>
                                      <p:to>
                                        <p:strVal val="visible"/>
                                      </p:to>
                                    </p:set>
                                    <p:anim calcmode="lin" valueType="num">
                                      <p:cBhvr>
                                        <p:cTn id="23" dur="1000" fill="hold"/>
                                        <p:tgtEl>
                                          <p:spTgt spid="15366">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5366">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536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36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5366">
                                            <p:txEl>
                                              <p:pRg st="1" end="1"/>
                                            </p:txEl>
                                          </p:spTgt>
                                        </p:tgtEl>
                                        <p:attrNameLst>
                                          <p:attrName>style.visibility</p:attrName>
                                        </p:attrNameLst>
                                      </p:cBhvr>
                                      <p:to>
                                        <p:strVal val="visible"/>
                                      </p:to>
                                    </p:set>
                                    <p:anim from="(-#ppt_w/2)" to="(#ppt_x)" calcmode="lin" valueType="num">
                                      <p:cBhvr>
                                        <p:cTn id="31" dur="600" fill="hold">
                                          <p:stCondLst>
                                            <p:cond delay="0"/>
                                          </p:stCondLst>
                                        </p:cTn>
                                        <p:tgtEl>
                                          <p:spTgt spid="15366">
                                            <p:txEl>
                                              <p:pRg st="1" end="1"/>
                                            </p:txEl>
                                          </p:spTgt>
                                        </p:tgtEl>
                                        <p:attrNameLst>
                                          <p:attrName>ppt_x</p:attrName>
                                        </p:attrNameLst>
                                      </p:cBhvr>
                                    </p:anim>
                                    <p:anim from="0" to="-1.0" calcmode="lin" valueType="num">
                                      <p:cBhvr>
                                        <p:cTn id="32" dur="200" decel="50000" autoRev="1" fill="hold">
                                          <p:stCondLst>
                                            <p:cond delay="600"/>
                                          </p:stCondLst>
                                        </p:cTn>
                                        <p:tgtEl>
                                          <p:spTgt spid="15366">
                                            <p:txEl>
                                              <p:pRg st="1" end="1"/>
                                            </p:txEl>
                                          </p:spTgt>
                                        </p:tgtEl>
                                        <p:attrNameLst>
                                          <p:attrName>xshear</p:attrName>
                                        </p:attrNameLst>
                                      </p:cBhvr>
                                    </p:anim>
                                    <p:animScale>
                                      <p:cBhvr>
                                        <p:cTn id="33" dur="200" decel="100000" autoRev="1" fill="hold">
                                          <p:stCondLst>
                                            <p:cond delay="600"/>
                                          </p:stCondLst>
                                        </p:cTn>
                                        <p:tgtEl>
                                          <p:spTgt spid="15366">
                                            <p:txEl>
                                              <p:pRg st="1" end="1"/>
                                            </p:txEl>
                                          </p:spTgt>
                                        </p:tgtEl>
                                      </p:cBhvr>
                                      <p:from x="100000" y="100000"/>
                                      <p:to x="80000" y="100000"/>
                                    </p:animScale>
                                    <p:anim by="(#ppt_h/3+#ppt_w*0.1)" calcmode="lin" valueType="num">
                                      <p:cBhvr additive="sum">
                                        <p:cTn id="34" dur="200" decel="100000" autoRev="1" fill="hold">
                                          <p:stCondLst>
                                            <p:cond delay="600"/>
                                          </p:stCondLst>
                                        </p:cTn>
                                        <p:tgtEl>
                                          <p:spTgt spid="15366">
                                            <p:txEl>
                                              <p:pRg st="1" end="1"/>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5367"/>
                                        </p:tgtEl>
                                        <p:attrNameLst>
                                          <p:attrName>style.visibility</p:attrName>
                                        </p:attrNameLst>
                                      </p:cBhvr>
                                      <p:to>
                                        <p:strVal val="visible"/>
                                      </p:to>
                                    </p:set>
                                    <p:anim calcmode="lin" valueType="num">
                                      <p:cBhvr>
                                        <p:cTn id="39" dur="500" fill="hold"/>
                                        <p:tgtEl>
                                          <p:spTgt spid="1536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536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536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Rectangle 6"/>
          <p:cNvSpPr>
            <a:spLocks noGrp="1" noChangeArrowheads="1"/>
          </p:cNvSpPr>
          <p:nvPr>
            <p:ph type="title"/>
          </p:nvPr>
        </p:nvSpPr>
        <p:spPr>
          <a:xfrm>
            <a:off x="457200" y="152400"/>
            <a:ext cx="8229600" cy="685800"/>
          </a:xfrm>
        </p:spPr>
        <p:txBody>
          <a:bodyPr/>
          <a:lstStyle/>
          <a:p>
            <a:pPr eaLnBrk="1" fontAlgn="auto" hangingPunct="1">
              <a:spcAft>
                <a:spcPts val="0"/>
              </a:spcAft>
              <a:defRPr/>
            </a:pPr>
            <a:r>
              <a:rPr lang="en-US" altLang="en-US" sz="4000" dirty="0" smtClean="0">
                <a:latin typeface="Times New Roman" pitchFamily="18" charset="0"/>
              </a:rPr>
              <a:t>5. </a:t>
            </a:r>
            <a:r>
              <a:rPr lang="en-US" altLang="en-US" sz="4000" dirty="0" err="1" smtClean="0">
                <a:latin typeface="Times New Roman" pitchFamily="18" charset="0"/>
              </a:rPr>
              <a:t>Hội</a:t>
            </a:r>
            <a:r>
              <a:rPr lang="en-US" altLang="en-US" sz="4000" dirty="0" smtClean="0">
                <a:latin typeface="Times New Roman" pitchFamily="18" charset="0"/>
              </a:rPr>
              <a:t> </a:t>
            </a:r>
            <a:r>
              <a:rPr lang="en-US" altLang="en-US" sz="4000" dirty="0" err="1" smtClean="0">
                <a:latin typeface="Times New Roman" pitchFamily="18" charset="0"/>
              </a:rPr>
              <a:t>Đống</a:t>
            </a:r>
            <a:r>
              <a:rPr lang="en-US" altLang="en-US" sz="4000" dirty="0" smtClean="0">
                <a:latin typeface="Times New Roman" pitchFamily="18" charset="0"/>
              </a:rPr>
              <a:t> </a:t>
            </a:r>
            <a:r>
              <a:rPr lang="en-US" altLang="en-US" sz="4000" dirty="0" err="1" smtClean="0">
                <a:latin typeface="Times New Roman" pitchFamily="18" charset="0"/>
              </a:rPr>
              <a:t>Đa</a:t>
            </a:r>
            <a:endParaRPr lang="en-US" altLang="en-US" sz="4000" dirty="0" smtClean="0">
              <a:latin typeface="Times New Roman" pitchFamily="18" charset="0"/>
            </a:endParaRPr>
          </a:p>
        </p:txBody>
      </p:sp>
      <p:sp>
        <p:nvSpPr>
          <p:cNvPr id="18441" name="Rectangle 9"/>
          <p:cNvSpPr>
            <a:spLocks noGrp="1" noChangeArrowheads="1"/>
          </p:cNvSpPr>
          <p:nvPr>
            <p:ph idx="1"/>
          </p:nvPr>
        </p:nvSpPr>
        <p:spPr>
          <a:xfrm>
            <a:off x="457200" y="685800"/>
            <a:ext cx="8229600" cy="5867400"/>
          </a:xfrm>
        </p:spPr>
        <p:txBody>
          <a:bodyPr/>
          <a:lstStyle/>
          <a:p>
            <a:pPr eaLnBrk="1" hangingPunct="1">
              <a:lnSpc>
                <a:spcPct val="90000"/>
              </a:lnSpc>
            </a:pPr>
            <a:r>
              <a:rPr lang="en-US" altLang="en-US" sz="2400" i="1" u="sng" smtClean="0">
                <a:latin typeface="Times New Roman" pitchFamily="18" charset="0"/>
              </a:rPr>
              <a:t>Nghi lễ:</a:t>
            </a:r>
            <a:r>
              <a:rPr lang="en-US" altLang="en-US" sz="2400" smtClean="0">
                <a:latin typeface="Times New Roman" pitchFamily="18" charset="0"/>
              </a:rPr>
              <a:t> </a:t>
            </a:r>
          </a:p>
          <a:p>
            <a:pPr eaLnBrk="1" hangingPunct="1">
              <a:lnSpc>
                <a:spcPct val="90000"/>
              </a:lnSpc>
              <a:buFontTx/>
              <a:buNone/>
            </a:pPr>
            <a:r>
              <a:rPr lang="en-US" altLang="en-US" sz="2400" smtClean="0">
                <a:latin typeface="Times New Roman" pitchFamily="18" charset="0"/>
              </a:rPr>
              <a:t>+  Các đại biểu đã dâng hương tưởng nhớ người anh hùng Quang Trung-Nguyễn Huệ. </a:t>
            </a:r>
          </a:p>
          <a:p>
            <a:pPr eaLnBrk="1" hangingPunct="1">
              <a:lnSpc>
                <a:spcPct val="90000"/>
              </a:lnSpc>
              <a:buFontTx/>
              <a:buNone/>
            </a:pPr>
            <a:r>
              <a:rPr lang="en-US" altLang="en-US" sz="2400" smtClean="0">
                <a:latin typeface="Times New Roman" pitchFamily="18" charset="0"/>
              </a:rPr>
              <a:t>+  Đọc diễn văn nêu rõ ý nghĩa lịch sử chiến thắng mùa xuân năm Kỷ Dậu (1789) và trách nhiệm với tiền nhân của người dân mảnh đất vinh dự mang tên chiến thắng năm xưa.</a:t>
            </a:r>
          </a:p>
          <a:p>
            <a:pPr eaLnBrk="1" hangingPunct="1">
              <a:lnSpc>
                <a:spcPct val="90000"/>
              </a:lnSpc>
              <a:buFontTx/>
              <a:buNone/>
            </a:pPr>
            <a:r>
              <a:rPr lang="en-US" altLang="en-US" sz="2400" smtClean="0">
                <a:latin typeface="Times New Roman" pitchFamily="18" charset="0"/>
              </a:rPr>
              <a:t>+   Phần hội với chương trình biểu diễn </a:t>
            </a:r>
          </a:p>
          <a:p>
            <a:pPr eaLnBrk="1" hangingPunct="1">
              <a:lnSpc>
                <a:spcPct val="90000"/>
              </a:lnSpc>
              <a:buFontTx/>
              <a:buNone/>
            </a:pPr>
            <a:r>
              <a:rPr lang="en-US" altLang="en-US" sz="2400" smtClean="0">
                <a:latin typeface="Times New Roman" pitchFamily="18" charset="0"/>
              </a:rPr>
              <a:t>     nghệ thuật dân tộc đặc sắc của các nghệ sĩ,</a:t>
            </a:r>
          </a:p>
          <a:p>
            <a:pPr eaLnBrk="1" hangingPunct="1">
              <a:lnSpc>
                <a:spcPct val="90000"/>
              </a:lnSpc>
              <a:buFontTx/>
              <a:buNone/>
            </a:pPr>
            <a:r>
              <a:rPr lang="en-US" altLang="en-US" sz="2400" smtClean="0">
                <a:latin typeface="Times New Roman" pitchFamily="18" charset="0"/>
              </a:rPr>
              <a:t>     diễn viên Nhà hát Chèo Hà Nội,</a:t>
            </a:r>
          </a:p>
          <a:p>
            <a:pPr eaLnBrk="1" hangingPunct="1">
              <a:lnSpc>
                <a:spcPct val="90000"/>
              </a:lnSpc>
              <a:buFontTx/>
              <a:buNone/>
            </a:pPr>
            <a:r>
              <a:rPr lang="en-US" altLang="en-US" sz="2400" smtClean="0">
                <a:latin typeface="Times New Roman" pitchFamily="18" charset="0"/>
              </a:rPr>
              <a:t>     Nhà hát Tuồng Trung ương </a:t>
            </a:r>
          </a:p>
          <a:p>
            <a:pPr eaLnBrk="1" hangingPunct="1">
              <a:lnSpc>
                <a:spcPct val="90000"/>
              </a:lnSpc>
              <a:buFontTx/>
              <a:buNone/>
            </a:pPr>
            <a:r>
              <a:rPr lang="en-US" altLang="en-US" sz="2400" smtClean="0">
                <a:latin typeface="Times New Roman" pitchFamily="18" charset="0"/>
              </a:rPr>
              <a:t>     và nhiều hoạt động phong phú </a:t>
            </a:r>
          </a:p>
          <a:p>
            <a:pPr eaLnBrk="1" hangingPunct="1">
              <a:lnSpc>
                <a:spcPct val="90000"/>
              </a:lnSpc>
              <a:buFontTx/>
              <a:buNone/>
            </a:pPr>
            <a:r>
              <a:rPr lang="en-US" altLang="en-US" sz="2400" smtClean="0">
                <a:latin typeface="Times New Roman" pitchFamily="18" charset="0"/>
              </a:rPr>
              <a:t>     như múa rồng, múa cờ, </a:t>
            </a:r>
          </a:p>
          <a:p>
            <a:pPr eaLnBrk="1" hangingPunct="1">
              <a:lnSpc>
                <a:spcPct val="90000"/>
              </a:lnSpc>
              <a:buFontTx/>
              <a:buNone/>
            </a:pPr>
            <a:r>
              <a:rPr lang="en-US" altLang="en-US" sz="2400" smtClean="0">
                <a:latin typeface="Times New Roman" pitchFamily="18" charset="0"/>
              </a:rPr>
              <a:t>     thi đấu cờ người… </a:t>
            </a:r>
            <a:endParaRPr lang="en-US" altLang="en-US" sz="2400" i="1" smtClean="0">
              <a:latin typeface="Times New Roman" pitchFamily="18" charset="0"/>
            </a:endParaRPr>
          </a:p>
          <a:p>
            <a:pPr algn="ctr" eaLnBrk="1" hangingPunct="1">
              <a:lnSpc>
                <a:spcPct val="90000"/>
              </a:lnSpc>
              <a:buFontTx/>
              <a:buNone/>
            </a:pPr>
            <a:r>
              <a:rPr lang="en-US" altLang="en-US" smtClean="0"/>
              <a:t> </a:t>
            </a:r>
          </a:p>
        </p:txBody>
      </p:sp>
      <p:pic>
        <p:nvPicPr>
          <p:cNvPr id="184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33800"/>
            <a:ext cx="4114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4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ipe(down)">
                                      <p:cBhvr>
                                        <p:cTn id="17" dur="580">
                                          <p:stCondLst>
                                            <p:cond delay="0"/>
                                          </p:stCondLst>
                                        </p:cTn>
                                        <p:tgtEl>
                                          <p:spTgt spid="18438"/>
                                        </p:tgtEl>
                                      </p:cBhvr>
                                    </p:animEffect>
                                    <p:anim calcmode="lin" valueType="num">
                                      <p:cBhvr>
                                        <p:cTn id="18" dur="1822" tmFilter="0,0; 0.14,0.36; 0.43,0.73; 0.71,0.91; 1.0,1.0">
                                          <p:stCondLst>
                                            <p:cond delay="0"/>
                                          </p:stCondLst>
                                        </p:cTn>
                                        <p:tgtEl>
                                          <p:spTgt spid="1843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43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43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43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43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438"/>
                                        </p:tgtEl>
                                      </p:cBhvr>
                                      <p:to x="100000" y="60000"/>
                                    </p:animScale>
                                    <p:animScale>
                                      <p:cBhvr>
                                        <p:cTn id="24" dur="166" decel="50000">
                                          <p:stCondLst>
                                            <p:cond delay="676"/>
                                          </p:stCondLst>
                                        </p:cTn>
                                        <p:tgtEl>
                                          <p:spTgt spid="18438"/>
                                        </p:tgtEl>
                                      </p:cBhvr>
                                      <p:to x="100000" y="100000"/>
                                    </p:animScale>
                                    <p:animScale>
                                      <p:cBhvr>
                                        <p:cTn id="25" dur="26">
                                          <p:stCondLst>
                                            <p:cond delay="1312"/>
                                          </p:stCondLst>
                                        </p:cTn>
                                        <p:tgtEl>
                                          <p:spTgt spid="18438"/>
                                        </p:tgtEl>
                                      </p:cBhvr>
                                      <p:to x="100000" y="80000"/>
                                    </p:animScale>
                                    <p:animScale>
                                      <p:cBhvr>
                                        <p:cTn id="26" dur="166" decel="50000">
                                          <p:stCondLst>
                                            <p:cond delay="1338"/>
                                          </p:stCondLst>
                                        </p:cTn>
                                        <p:tgtEl>
                                          <p:spTgt spid="18438"/>
                                        </p:tgtEl>
                                      </p:cBhvr>
                                      <p:to x="100000" y="100000"/>
                                    </p:animScale>
                                    <p:animScale>
                                      <p:cBhvr>
                                        <p:cTn id="27" dur="26">
                                          <p:stCondLst>
                                            <p:cond delay="1642"/>
                                          </p:stCondLst>
                                        </p:cTn>
                                        <p:tgtEl>
                                          <p:spTgt spid="18438"/>
                                        </p:tgtEl>
                                      </p:cBhvr>
                                      <p:to x="100000" y="90000"/>
                                    </p:animScale>
                                    <p:animScale>
                                      <p:cBhvr>
                                        <p:cTn id="28" dur="166" decel="50000">
                                          <p:stCondLst>
                                            <p:cond delay="1668"/>
                                          </p:stCondLst>
                                        </p:cTn>
                                        <p:tgtEl>
                                          <p:spTgt spid="18438"/>
                                        </p:tgtEl>
                                      </p:cBhvr>
                                      <p:to x="100000" y="100000"/>
                                    </p:animScale>
                                    <p:animScale>
                                      <p:cBhvr>
                                        <p:cTn id="29" dur="26">
                                          <p:stCondLst>
                                            <p:cond delay="1808"/>
                                          </p:stCondLst>
                                        </p:cTn>
                                        <p:tgtEl>
                                          <p:spTgt spid="18438"/>
                                        </p:tgtEl>
                                      </p:cBhvr>
                                      <p:to x="100000" y="95000"/>
                                    </p:animScale>
                                    <p:animScale>
                                      <p:cBhvr>
                                        <p:cTn id="30" dur="166" decel="50000">
                                          <p:stCondLst>
                                            <p:cond delay="1834"/>
                                          </p:stCondLst>
                                        </p:cTn>
                                        <p:tgtEl>
                                          <p:spTgt spid="18438"/>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18441">
                                            <p:txEl>
                                              <p:pRg st="0" end="0"/>
                                            </p:txEl>
                                          </p:spTgt>
                                        </p:tgtEl>
                                        <p:attrNameLst>
                                          <p:attrName>style.visibility</p:attrName>
                                        </p:attrNameLst>
                                      </p:cBhvr>
                                      <p:to>
                                        <p:strVal val="visible"/>
                                      </p:to>
                                    </p:set>
                                    <p:anim calcmode="lin" valueType="num">
                                      <p:cBhvr>
                                        <p:cTn id="35" dur="500" fill="hold"/>
                                        <p:tgtEl>
                                          <p:spTgt spid="1844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844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18441">
                                            <p:txEl>
                                              <p:pRg st="1" end="1"/>
                                            </p:txEl>
                                          </p:spTgt>
                                        </p:tgtEl>
                                        <p:attrNameLst>
                                          <p:attrName>style.visibility</p:attrName>
                                        </p:attrNameLst>
                                      </p:cBhvr>
                                      <p:to>
                                        <p:strVal val="visible"/>
                                      </p:to>
                                    </p:set>
                                    <p:anim calcmode="lin" valueType="num">
                                      <p:cBhvr>
                                        <p:cTn id="41" dur="1000" fill="hold"/>
                                        <p:tgtEl>
                                          <p:spTgt spid="18441">
                                            <p:txEl>
                                              <p:pRg st="1" end="1"/>
                                            </p:txEl>
                                          </p:spTgt>
                                        </p:tgtEl>
                                        <p:attrNameLst>
                                          <p:attrName>ppt_x</p:attrName>
                                        </p:attrNameLst>
                                      </p:cBhvr>
                                      <p:tavLst>
                                        <p:tav tm="0">
                                          <p:val>
                                            <p:strVal val="#ppt_x-.2"/>
                                          </p:val>
                                        </p:tav>
                                        <p:tav tm="100000">
                                          <p:val>
                                            <p:strVal val="#ppt_x"/>
                                          </p:val>
                                        </p:tav>
                                      </p:tavLst>
                                    </p:anim>
                                    <p:anim calcmode="lin" valueType="num">
                                      <p:cBhvr>
                                        <p:cTn id="42" dur="1000" fill="hold"/>
                                        <p:tgtEl>
                                          <p:spTgt spid="1844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8441">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18441">
                                            <p:txEl>
                                              <p:pRg st="2" end="2"/>
                                            </p:txEl>
                                          </p:spTgt>
                                        </p:tgtEl>
                                        <p:attrNameLst>
                                          <p:attrName>style.visibility</p:attrName>
                                        </p:attrNameLst>
                                      </p:cBhvr>
                                      <p:to>
                                        <p:strVal val="visible"/>
                                      </p:to>
                                    </p:set>
                                    <p:animEffect transition="in" filter="wheel(4)">
                                      <p:cBhvr>
                                        <p:cTn id="48" dur="2000"/>
                                        <p:tgtEl>
                                          <p:spTgt spid="18441">
                                            <p:txEl>
                                              <p:pRg st="2" end="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6" fill="hold" nodeType="clickEffect">
                                  <p:stCondLst>
                                    <p:cond delay="0"/>
                                  </p:stCondLst>
                                  <p:childTnLst>
                                    <p:set>
                                      <p:cBhvr>
                                        <p:cTn id="52" dur="1" fill="hold">
                                          <p:stCondLst>
                                            <p:cond delay="0"/>
                                          </p:stCondLst>
                                        </p:cTn>
                                        <p:tgtEl>
                                          <p:spTgt spid="18441">
                                            <p:txEl>
                                              <p:pRg st="3" end="3"/>
                                            </p:txEl>
                                          </p:spTgt>
                                        </p:tgtEl>
                                        <p:attrNameLst>
                                          <p:attrName>style.visibility</p:attrName>
                                        </p:attrNameLst>
                                      </p:cBhvr>
                                      <p:to>
                                        <p:strVal val="visible"/>
                                      </p:to>
                                    </p:set>
                                    <p:animEffect transition="in" filter="barn(inHorizontal)">
                                      <p:cBhvr>
                                        <p:cTn id="53" dur="500"/>
                                        <p:tgtEl>
                                          <p:spTgt spid="18441">
                                            <p:txEl>
                                              <p:pRg st="3" end="3"/>
                                            </p:txEl>
                                          </p:spTgt>
                                        </p:tgtEl>
                                      </p:cBhvr>
                                    </p:animEffect>
                                  </p:childTnLst>
                                </p:cTn>
                              </p:par>
                              <p:par>
                                <p:cTn id="54" presetID="16" presetClass="entr" presetSubtype="26" fill="hold" nodeType="withEffect">
                                  <p:stCondLst>
                                    <p:cond delay="0"/>
                                  </p:stCondLst>
                                  <p:childTnLst>
                                    <p:set>
                                      <p:cBhvr>
                                        <p:cTn id="55" dur="1" fill="hold">
                                          <p:stCondLst>
                                            <p:cond delay="0"/>
                                          </p:stCondLst>
                                        </p:cTn>
                                        <p:tgtEl>
                                          <p:spTgt spid="18441">
                                            <p:txEl>
                                              <p:pRg st="4" end="4"/>
                                            </p:txEl>
                                          </p:spTgt>
                                        </p:tgtEl>
                                        <p:attrNameLst>
                                          <p:attrName>style.visibility</p:attrName>
                                        </p:attrNameLst>
                                      </p:cBhvr>
                                      <p:to>
                                        <p:strVal val="visible"/>
                                      </p:to>
                                    </p:set>
                                    <p:animEffect transition="in" filter="barn(inHorizontal)">
                                      <p:cBhvr>
                                        <p:cTn id="56" dur="500"/>
                                        <p:tgtEl>
                                          <p:spTgt spid="18441">
                                            <p:txEl>
                                              <p:pRg st="4" end="4"/>
                                            </p:txEl>
                                          </p:spTgt>
                                        </p:tgtEl>
                                      </p:cBhvr>
                                    </p:animEffect>
                                  </p:childTnLst>
                                </p:cTn>
                              </p:par>
                              <p:par>
                                <p:cTn id="57" presetID="16" presetClass="entr" presetSubtype="26" fill="hold" nodeType="withEffect">
                                  <p:stCondLst>
                                    <p:cond delay="0"/>
                                  </p:stCondLst>
                                  <p:childTnLst>
                                    <p:set>
                                      <p:cBhvr>
                                        <p:cTn id="58" dur="1" fill="hold">
                                          <p:stCondLst>
                                            <p:cond delay="0"/>
                                          </p:stCondLst>
                                        </p:cTn>
                                        <p:tgtEl>
                                          <p:spTgt spid="18441">
                                            <p:txEl>
                                              <p:pRg st="5" end="5"/>
                                            </p:txEl>
                                          </p:spTgt>
                                        </p:tgtEl>
                                        <p:attrNameLst>
                                          <p:attrName>style.visibility</p:attrName>
                                        </p:attrNameLst>
                                      </p:cBhvr>
                                      <p:to>
                                        <p:strVal val="visible"/>
                                      </p:to>
                                    </p:set>
                                    <p:animEffect transition="in" filter="barn(inHorizontal)">
                                      <p:cBhvr>
                                        <p:cTn id="59" dur="500"/>
                                        <p:tgtEl>
                                          <p:spTgt spid="18441">
                                            <p:txEl>
                                              <p:pRg st="5" end="5"/>
                                            </p:txEl>
                                          </p:spTgt>
                                        </p:tgtEl>
                                      </p:cBhvr>
                                    </p:animEffect>
                                  </p:childTnLst>
                                </p:cTn>
                              </p:par>
                              <p:par>
                                <p:cTn id="60" presetID="16" presetClass="entr" presetSubtype="26" fill="hold" nodeType="withEffect">
                                  <p:stCondLst>
                                    <p:cond delay="0"/>
                                  </p:stCondLst>
                                  <p:childTnLst>
                                    <p:set>
                                      <p:cBhvr>
                                        <p:cTn id="61" dur="1" fill="hold">
                                          <p:stCondLst>
                                            <p:cond delay="0"/>
                                          </p:stCondLst>
                                        </p:cTn>
                                        <p:tgtEl>
                                          <p:spTgt spid="18441">
                                            <p:txEl>
                                              <p:pRg st="6" end="6"/>
                                            </p:txEl>
                                          </p:spTgt>
                                        </p:tgtEl>
                                        <p:attrNameLst>
                                          <p:attrName>style.visibility</p:attrName>
                                        </p:attrNameLst>
                                      </p:cBhvr>
                                      <p:to>
                                        <p:strVal val="visible"/>
                                      </p:to>
                                    </p:set>
                                    <p:animEffect transition="in" filter="barn(inHorizontal)">
                                      <p:cBhvr>
                                        <p:cTn id="62" dur="500"/>
                                        <p:tgtEl>
                                          <p:spTgt spid="18441">
                                            <p:txEl>
                                              <p:pRg st="6" end="6"/>
                                            </p:txEl>
                                          </p:spTgt>
                                        </p:tgtEl>
                                      </p:cBhvr>
                                    </p:animEffect>
                                  </p:childTnLst>
                                </p:cTn>
                              </p:par>
                              <p:par>
                                <p:cTn id="63" presetID="16" presetClass="entr" presetSubtype="26" fill="hold" nodeType="withEffect">
                                  <p:stCondLst>
                                    <p:cond delay="0"/>
                                  </p:stCondLst>
                                  <p:childTnLst>
                                    <p:set>
                                      <p:cBhvr>
                                        <p:cTn id="64" dur="1" fill="hold">
                                          <p:stCondLst>
                                            <p:cond delay="0"/>
                                          </p:stCondLst>
                                        </p:cTn>
                                        <p:tgtEl>
                                          <p:spTgt spid="18441">
                                            <p:txEl>
                                              <p:pRg st="7" end="7"/>
                                            </p:txEl>
                                          </p:spTgt>
                                        </p:tgtEl>
                                        <p:attrNameLst>
                                          <p:attrName>style.visibility</p:attrName>
                                        </p:attrNameLst>
                                      </p:cBhvr>
                                      <p:to>
                                        <p:strVal val="visible"/>
                                      </p:to>
                                    </p:set>
                                    <p:animEffect transition="in" filter="barn(inHorizontal)">
                                      <p:cBhvr>
                                        <p:cTn id="65" dur="500"/>
                                        <p:tgtEl>
                                          <p:spTgt spid="18441">
                                            <p:txEl>
                                              <p:pRg st="7" end="7"/>
                                            </p:txEl>
                                          </p:spTgt>
                                        </p:tgtEl>
                                      </p:cBhvr>
                                    </p:animEffect>
                                  </p:childTnLst>
                                </p:cTn>
                              </p:par>
                              <p:par>
                                <p:cTn id="66" presetID="16" presetClass="entr" presetSubtype="26" fill="hold" nodeType="withEffect">
                                  <p:stCondLst>
                                    <p:cond delay="0"/>
                                  </p:stCondLst>
                                  <p:childTnLst>
                                    <p:set>
                                      <p:cBhvr>
                                        <p:cTn id="67" dur="1" fill="hold">
                                          <p:stCondLst>
                                            <p:cond delay="0"/>
                                          </p:stCondLst>
                                        </p:cTn>
                                        <p:tgtEl>
                                          <p:spTgt spid="18441">
                                            <p:txEl>
                                              <p:pRg st="8" end="8"/>
                                            </p:txEl>
                                          </p:spTgt>
                                        </p:tgtEl>
                                        <p:attrNameLst>
                                          <p:attrName>style.visibility</p:attrName>
                                        </p:attrNameLst>
                                      </p:cBhvr>
                                      <p:to>
                                        <p:strVal val="visible"/>
                                      </p:to>
                                    </p:set>
                                    <p:animEffect transition="in" filter="barn(inHorizontal)">
                                      <p:cBhvr>
                                        <p:cTn id="68" dur="500"/>
                                        <p:tgtEl>
                                          <p:spTgt spid="18441">
                                            <p:txEl>
                                              <p:pRg st="8" end="8"/>
                                            </p:txEl>
                                          </p:spTgt>
                                        </p:tgtEl>
                                      </p:cBhvr>
                                    </p:animEffect>
                                  </p:childTnLst>
                                </p:cTn>
                              </p:par>
                              <p:par>
                                <p:cTn id="69" presetID="16" presetClass="entr" presetSubtype="26" fill="hold" nodeType="withEffect">
                                  <p:stCondLst>
                                    <p:cond delay="0"/>
                                  </p:stCondLst>
                                  <p:childTnLst>
                                    <p:set>
                                      <p:cBhvr>
                                        <p:cTn id="70" dur="1" fill="hold">
                                          <p:stCondLst>
                                            <p:cond delay="0"/>
                                          </p:stCondLst>
                                        </p:cTn>
                                        <p:tgtEl>
                                          <p:spTgt spid="18441">
                                            <p:txEl>
                                              <p:pRg st="9" end="9"/>
                                            </p:txEl>
                                          </p:spTgt>
                                        </p:tgtEl>
                                        <p:attrNameLst>
                                          <p:attrName>style.visibility</p:attrName>
                                        </p:attrNameLst>
                                      </p:cBhvr>
                                      <p:to>
                                        <p:strVal val="visible"/>
                                      </p:to>
                                    </p:set>
                                    <p:animEffect transition="in" filter="barn(inHorizontal)">
                                      <p:cBhvr>
                                        <p:cTn id="71" dur="500"/>
                                        <p:tgtEl>
                                          <p:spTgt spid="18441">
                                            <p:txEl>
                                              <p:pRg st="9" end="9"/>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3" presetClass="entr" presetSubtype="16" fill="hold" nodeType="clickEffect">
                                  <p:stCondLst>
                                    <p:cond delay="0"/>
                                  </p:stCondLst>
                                  <p:childTnLst>
                                    <p:set>
                                      <p:cBhvr>
                                        <p:cTn id="75" dur="1" fill="hold">
                                          <p:stCondLst>
                                            <p:cond delay="0"/>
                                          </p:stCondLst>
                                        </p:cTn>
                                        <p:tgtEl>
                                          <p:spTgt spid="18442"/>
                                        </p:tgtEl>
                                        <p:attrNameLst>
                                          <p:attrName>style.visibility</p:attrName>
                                        </p:attrNameLst>
                                      </p:cBhvr>
                                      <p:to>
                                        <p:strVal val="visible"/>
                                      </p:to>
                                    </p:set>
                                    <p:animEffect transition="in" filter="plus(in)">
                                      <p:cBhvr>
                                        <p:cTn id="76" dur="20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angle 9"/>
          <p:cNvSpPr>
            <a:spLocks noGrp="1" noChangeArrowheads="1"/>
          </p:cNvSpPr>
          <p:nvPr>
            <p:ph idx="1"/>
          </p:nvPr>
        </p:nvSpPr>
        <p:spPr>
          <a:xfrm>
            <a:off x="304800" y="914400"/>
            <a:ext cx="8686800" cy="4525963"/>
          </a:xfrm>
        </p:spPr>
        <p:txBody>
          <a:bodyPr/>
          <a:lstStyle/>
          <a:p>
            <a:pPr eaLnBrk="1" hangingPunct="1">
              <a:buFontTx/>
              <a:buNone/>
            </a:pPr>
            <a:r>
              <a:rPr lang="en-US" altLang="en-US" sz="3200" b="1" smtClean="0">
                <a:latin typeface="Times New Roman" pitchFamily="18" charset="0"/>
              </a:rPr>
              <a:t>    6</a:t>
            </a:r>
            <a:r>
              <a:rPr lang="en-US" altLang="en-US" b="1" smtClean="0">
                <a:latin typeface="Times New Roman" pitchFamily="18" charset="0"/>
              </a:rPr>
              <a:t>. </a:t>
            </a:r>
            <a:r>
              <a:rPr lang="en-US" altLang="en-US" sz="2800" b="1" smtClean="0">
                <a:latin typeface="Times New Roman" pitchFamily="18" charset="0"/>
              </a:rPr>
              <a:t>Hội đình Yên Phụ</a:t>
            </a:r>
            <a:endParaRPr lang="en-US" altLang="en-US" sz="2800" smtClean="0">
              <a:latin typeface="Times New Roman" pitchFamily="18" charset="0"/>
            </a:endParaRPr>
          </a:p>
          <a:p>
            <a:pPr eaLnBrk="1" hangingPunct="1"/>
            <a:r>
              <a:rPr lang="en-US" altLang="en-US" sz="2800" smtClean="0">
                <a:latin typeface="Times New Roman" pitchFamily="18" charset="0"/>
              </a:rPr>
              <a:t>Thời gian: 10/2 âm lịch.</a:t>
            </a:r>
          </a:p>
          <a:p>
            <a:pPr eaLnBrk="1" hangingPunct="1"/>
            <a:r>
              <a:rPr lang="fr-FR" altLang="en-US" sz="2800" smtClean="0">
                <a:latin typeface="Times New Roman" pitchFamily="18" charset="0"/>
              </a:rPr>
              <a:t>Địa điểm: Phường Yên Phụ, quận Tây Hồ, TP. Hà Nội.</a:t>
            </a:r>
          </a:p>
          <a:p>
            <a:pPr eaLnBrk="1" hangingPunct="1"/>
            <a:r>
              <a:rPr lang="fr-FR" altLang="en-US" sz="2800" smtClean="0">
                <a:latin typeface="Times New Roman" pitchFamily="18" charset="0"/>
              </a:rPr>
              <a:t>Đối tượng suy tôn: Uy Đô Linh Lang (hoàng tử nhà Trần).</a:t>
            </a:r>
          </a:p>
          <a:p>
            <a:pPr eaLnBrk="1" hangingPunct="1"/>
            <a:r>
              <a:rPr lang="fr-FR" altLang="en-US" sz="2800" smtClean="0">
                <a:latin typeface="Times New Roman" pitchFamily="18" charset="0"/>
              </a:rPr>
              <a:t>Đặc điểm: Bơi thuyền trên hồ. </a:t>
            </a:r>
            <a:endParaRPr lang="en-US" altLang="en-US" sz="2800" smtClean="0">
              <a:latin typeface="Times New Roman" pitchFamily="18" charset="0"/>
            </a:endParaRPr>
          </a:p>
        </p:txBody>
      </p:sp>
    </p:spTree>
    <p:extLst>
      <p:ext uri="{BB962C8B-B14F-4D97-AF65-F5344CB8AC3E}">
        <p14:creationId xmlns:p14="http://schemas.microsoft.com/office/powerpoint/2010/main" val="219831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915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915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49161">
                                            <p:txEl>
                                              <p:pRg st="0" end="0"/>
                                            </p:txEl>
                                          </p:spTgt>
                                        </p:tgtEl>
                                        <p:attrNameLst>
                                          <p:attrName>style.visibility</p:attrName>
                                        </p:attrNameLst>
                                      </p:cBhvr>
                                      <p:to>
                                        <p:strVal val="visible"/>
                                      </p:to>
                                    </p:set>
                                    <p:animEffect transition="in" filter="fade">
                                      <p:cBhvr>
                                        <p:cTn id="15" dur="800" decel="100000"/>
                                        <p:tgtEl>
                                          <p:spTgt spid="49161">
                                            <p:txEl>
                                              <p:pRg st="0" end="0"/>
                                            </p:txEl>
                                          </p:spTgt>
                                        </p:tgtEl>
                                      </p:cBhvr>
                                    </p:animEffect>
                                    <p:anim calcmode="lin" valueType="num">
                                      <p:cBhvr>
                                        <p:cTn id="16" dur="800" decel="100000" fill="hold"/>
                                        <p:tgtEl>
                                          <p:spTgt spid="49161">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9161">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9161">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9161">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916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49161">
                                            <p:txEl>
                                              <p:pRg st="1" end="1"/>
                                            </p:txEl>
                                          </p:spTgt>
                                        </p:tgtEl>
                                        <p:attrNameLst>
                                          <p:attrName>style.visibility</p:attrName>
                                        </p:attrNameLst>
                                      </p:cBhvr>
                                      <p:to>
                                        <p:strVal val="visible"/>
                                      </p:to>
                                    </p:set>
                                    <p:animEffect transition="in" filter="wedge">
                                      <p:cBhvr>
                                        <p:cTn id="25" dur="2000"/>
                                        <p:tgtEl>
                                          <p:spTgt spid="49161">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9161">
                                            <p:txEl>
                                              <p:pRg st="2" end="2"/>
                                            </p:txEl>
                                          </p:spTgt>
                                        </p:tgtEl>
                                        <p:attrNameLst>
                                          <p:attrName>style.visibility</p:attrName>
                                        </p:attrNameLst>
                                      </p:cBhvr>
                                      <p:to>
                                        <p:strVal val="visible"/>
                                      </p:to>
                                    </p:set>
                                    <p:anim calcmode="lin" valueType="num">
                                      <p:cBhvr additive="base">
                                        <p:cTn id="30" dur="500" fill="hold"/>
                                        <p:tgtEl>
                                          <p:spTgt spid="4916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91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nodeType="clickEffect">
                                  <p:stCondLst>
                                    <p:cond delay="0"/>
                                  </p:stCondLst>
                                  <p:childTnLst>
                                    <p:set>
                                      <p:cBhvr>
                                        <p:cTn id="35" dur="1" fill="hold">
                                          <p:stCondLst>
                                            <p:cond delay="0"/>
                                          </p:stCondLst>
                                        </p:cTn>
                                        <p:tgtEl>
                                          <p:spTgt spid="49161">
                                            <p:txEl>
                                              <p:pRg st="3" end="3"/>
                                            </p:txEl>
                                          </p:spTgt>
                                        </p:tgtEl>
                                        <p:attrNameLst>
                                          <p:attrName>style.visibility</p:attrName>
                                        </p:attrNameLst>
                                      </p:cBhvr>
                                      <p:to>
                                        <p:strVal val="visible"/>
                                      </p:to>
                                    </p:set>
                                    <p:anim calcmode="lin" valueType="num">
                                      <p:cBhvr>
                                        <p:cTn id="36" dur="500" fill="hold"/>
                                        <p:tgtEl>
                                          <p:spTgt spid="49161">
                                            <p:txEl>
                                              <p:pRg st="3" end="3"/>
                                            </p:txEl>
                                          </p:spTgt>
                                        </p:tgtEl>
                                        <p:attrNameLst>
                                          <p:attrName>ppt_w</p:attrName>
                                        </p:attrNameLst>
                                      </p:cBhvr>
                                      <p:tavLst>
                                        <p:tav tm="0">
                                          <p:val>
                                            <p:strVal val="#ppt_w*0.05"/>
                                          </p:val>
                                        </p:tav>
                                        <p:tav tm="100000">
                                          <p:val>
                                            <p:strVal val="#ppt_w"/>
                                          </p:val>
                                        </p:tav>
                                      </p:tavLst>
                                    </p:anim>
                                    <p:anim calcmode="lin" valueType="num">
                                      <p:cBhvr>
                                        <p:cTn id="37" dur="500" fill="hold"/>
                                        <p:tgtEl>
                                          <p:spTgt spid="49161">
                                            <p:txEl>
                                              <p:pRg st="3" end="3"/>
                                            </p:txEl>
                                          </p:spTgt>
                                        </p:tgtEl>
                                        <p:attrNameLst>
                                          <p:attrName>ppt_h</p:attrName>
                                        </p:attrNameLst>
                                      </p:cBhvr>
                                      <p:tavLst>
                                        <p:tav tm="0">
                                          <p:val>
                                            <p:strVal val="#ppt_h"/>
                                          </p:val>
                                        </p:tav>
                                        <p:tav tm="100000">
                                          <p:val>
                                            <p:strVal val="#ppt_h"/>
                                          </p:val>
                                        </p:tav>
                                      </p:tavLst>
                                    </p:anim>
                                    <p:anim calcmode="lin" valueType="num">
                                      <p:cBhvr>
                                        <p:cTn id="38" dur="500" fill="hold"/>
                                        <p:tgtEl>
                                          <p:spTgt spid="49161">
                                            <p:txEl>
                                              <p:pRg st="3" end="3"/>
                                            </p:txEl>
                                          </p:spTgt>
                                        </p:tgtEl>
                                        <p:attrNameLst>
                                          <p:attrName>ppt_x</p:attrName>
                                        </p:attrNameLst>
                                      </p:cBhvr>
                                      <p:tavLst>
                                        <p:tav tm="0">
                                          <p:val>
                                            <p:strVal val="#ppt_x-.2"/>
                                          </p:val>
                                        </p:tav>
                                        <p:tav tm="100000">
                                          <p:val>
                                            <p:strVal val="#ppt_x"/>
                                          </p:val>
                                        </p:tav>
                                      </p:tavLst>
                                    </p:anim>
                                    <p:anim calcmode="lin" valueType="num">
                                      <p:cBhvr>
                                        <p:cTn id="39" dur="500" fill="hold"/>
                                        <p:tgtEl>
                                          <p:spTgt spid="49161">
                                            <p:txEl>
                                              <p:pRg st="3" end="3"/>
                                            </p:txEl>
                                          </p:spTgt>
                                        </p:tgtEl>
                                        <p:attrNameLst>
                                          <p:attrName>ppt_y</p:attrName>
                                        </p:attrNameLst>
                                      </p:cBhvr>
                                      <p:tavLst>
                                        <p:tav tm="0">
                                          <p:val>
                                            <p:strVal val="#ppt_y"/>
                                          </p:val>
                                        </p:tav>
                                        <p:tav tm="100000">
                                          <p:val>
                                            <p:strVal val="#ppt_y"/>
                                          </p:val>
                                        </p:tav>
                                      </p:tavLst>
                                    </p:anim>
                                    <p:animEffect transition="in" filter="fade">
                                      <p:cBhvr>
                                        <p:cTn id="40" dur="500"/>
                                        <p:tgtEl>
                                          <p:spTgt spid="49161">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49161">
                                            <p:txEl>
                                              <p:pRg st="4" end="4"/>
                                            </p:txEl>
                                          </p:spTgt>
                                        </p:tgtEl>
                                        <p:attrNameLst>
                                          <p:attrName>style.visibility</p:attrName>
                                        </p:attrNameLst>
                                      </p:cBhvr>
                                      <p:to>
                                        <p:strVal val="visible"/>
                                      </p:to>
                                    </p:set>
                                    <p:anim calcmode="lin" valueType="num">
                                      <p:cBhvr>
                                        <p:cTn id="45" dur="500" fill="hold"/>
                                        <p:tgtEl>
                                          <p:spTgt spid="49161">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49161">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491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7"/>
          <p:cNvSpPr>
            <a:spLocks noGrp="1" noChangeArrowheads="1"/>
          </p:cNvSpPr>
          <p:nvPr>
            <p:ph idx="1"/>
          </p:nvPr>
        </p:nvSpPr>
        <p:spPr>
          <a:xfrm>
            <a:off x="304800" y="381000"/>
            <a:ext cx="8229600" cy="5821363"/>
          </a:xfrm>
        </p:spPr>
        <p:txBody>
          <a:bodyPr/>
          <a:lstStyle/>
          <a:p>
            <a:pPr eaLnBrk="1" hangingPunct="1"/>
            <a:r>
              <a:rPr lang="en-US" altLang="en-US" sz="2400" smtClean="0">
                <a:solidFill>
                  <a:srgbClr val="FFFF66"/>
                </a:solidFill>
                <a:latin typeface="Times New Roman" pitchFamily="18" charset="0"/>
              </a:rPr>
              <a:t>Đình Yên Phụ thờ Uy Đô Linh Lang tọa lạc trên một bán đảo nhô ra Hồ Tây thuộc làng Yên Phụ. Ngày 9/2 dân làng làm lễ mộc dục (tắm tượng) chèo thuyền ra giữa Hồ Tây lấy nước sạch về tắm tượng. Chính hội ngày 10/2 có tế bò thui. Nghi lễ hoàn cung với các nghi thức: cờ bát bửu, long đình, bát âm tài tử, kiệu bát cống rước mẫu, múa tứ linh cầu phúc. Hội còn tổ chức bơi trải xuất phát từ sau đình ra chùa Trấn Quốc rồi quay về đình. </a:t>
            </a:r>
          </a:p>
          <a:p>
            <a:pPr eaLnBrk="1" hangingPunct="1">
              <a:buFontTx/>
              <a:buNone/>
            </a:pPr>
            <a:r>
              <a:rPr lang="en-US" altLang="en-US" sz="2400" smtClean="0">
                <a:solidFill>
                  <a:srgbClr val="FFFF66"/>
                </a:solidFill>
                <a:latin typeface="Times New Roman" pitchFamily="18" charset="0"/>
              </a:rPr>
              <a:t> </a:t>
            </a:r>
          </a:p>
          <a:p>
            <a:pPr eaLnBrk="1" hangingPunct="1"/>
            <a:endParaRPr lang="en-US" altLang="en-US" sz="2400" smtClean="0">
              <a:solidFill>
                <a:srgbClr val="FFFF66"/>
              </a:solidFill>
              <a:latin typeface="Times New Roman" pitchFamily="18" charset="0"/>
            </a:endParaRPr>
          </a:p>
        </p:txBody>
      </p:sp>
      <p:pic>
        <p:nvPicPr>
          <p:cNvPr id="501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0"/>
            <a:ext cx="4724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92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fltVal val="0"/>
                                          </p:val>
                                        </p:tav>
                                        <p:tav tm="100000">
                                          <p:val>
                                            <p:strVal val="#ppt_w"/>
                                          </p:val>
                                        </p:tav>
                                      </p:tavLst>
                                    </p:anim>
                                    <p:anim calcmode="lin" valueType="num">
                                      <p:cBhvr>
                                        <p:cTn id="8" dur="1000" fill="hold"/>
                                        <p:tgtEl>
                                          <p:spTgt spid="50180"/>
                                        </p:tgtEl>
                                        <p:attrNameLst>
                                          <p:attrName>ppt_h</p:attrName>
                                        </p:attrNameLst>
                                      </p:cBhvr>
                                      <p:tavLst>
                                        <p:tav tm="0">
                                          <p:val>
                                            <p:fltVal val="0"/>
                                          </p:val>
                                        </p:tav>
                                        <p:tav tm="100000">
                                          <p:val>
                                            <p:strVal val="#ppt_h"/>
                                          </p:val>
                                        </p:tav>
                                      </p:tavLst>
                                    </p:anim>
                                    <p:anim calcmode="lin" valueType="num">
                                      <p:cBhvr>
                                        <p:cTn id="9" dur="1000" fill="hold"/>
                                        <p:tgtEl>
                                          <p:spTgt spid="501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1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0184"/>
                                        </p:tgtEl>
                                        <p:attrNameLst>
                                          <p:attrName>style.visibility</p:attrName>
                                        </p:attrNameLst>
                                      </p:cBhvr>
                                      <p:to>
                                        <p:strVal val="visible"/>
                                      </p:to>
                                    </p:set>
                                    <p:anim calcmode="lin" valueType="num">
                                      <p:cBhvr>
                                        <p:cTn id="15" dur="500" fill="hold"/>
                                        <p:tgtEl>
                                          <p:spTgt spid="5018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018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018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50183">
                                            <p:txEl>
                                              <p:pRg st="0" end="0"/>
                                            </p:txEl>
                                          </p:spTgt>
                                        </p:tgtEl>
                                        <p:attrNameLst>
                                          <p:attrName>style.visibility</p:attrName>
                                        </p:attrNameLst>
                                      </p:cBhvr>
                                      <p:to>
                                        <p:strVal val="visible"/>
                                      </p:to>
                                    </p:set>
                                    <p:animScale>
                                      <p:cBhvr>
                                        <p:cTn id="23" dur="1000" decel="50000" fill="hold">
                                          <p:stCondLst>
                                            <p:cond delay="0"/>
                                          </p:stCondLst>
                                        </p:cTn>
                                        <p:tgtEl>
                                          <p:spTgt spid="501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0183">
                                            <p:txEl>
                                              <p:pRg st="0" end="0"/>
                                            </p:txEl>
                                          </p:spTgt>
                                        </p:tgtEl>
                                        <p:attrNameLst>
                                          <p:attrName>ppt_x</p:attrName>
                                          <p:attrName>ppt_y</p:attrName>
                                        </p:attrNameLst>
                                      </p:cBhvr>
                                    </p:animMotion>
                                    <p:animEffect transition="in" filter="fade">
                                      <p:cBhvr>
                                        <p:cTn id="25" dur="1000"/>
                                        <p:tgtEl>
                                          <p:spTgt spid="501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0" y="12700"/>
            <a:ext cx="91440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fontAlgn="base" hangingPunct="1">
              <a:lnSpc>
                <a:spcPct val="90000"/>
              </a:lnSpc>
              <a:spcBef>
                <a:spcPct val="0"/>
              </a:spcBef>
              <a:spcAft>
                <a:spcPct val="0"/>
              </a:spcAft>
              <a:buClrTx/>
              <a:buFontTx/>
              <a:buNone/>
            </a:pPr>
            <a:r>
              <a:rPr lang="en-US" altLang="en-US" sz="2400" b="1">
                <a:solidFill>
                  <a:srgbClr val="675E47"/>
                </a:solidFill>
                <a:latin typeface="Times New Roman" pitchFamily="18" charset="0"/>
              </a:rPr>
              <a:t>7. Hội đền Bạch Mã</a:t>
            </a:r>
          </a:p>
          <a:p>
            <a:pPr eaLnBrk="1" fontAlgn="base" hangingPunct="1">
              <a:lnSpc>
                <a:spcPct val="90000"/>
              </a:lnSpc>
              <a:spcBef>
                <a:spcPct val="0"/>
              </a:spcBef>
              <a:spcAft>
                <a:spcPct val="0"/>
              </a:spcAft>
              <a:buClrTx/>
              <a:buFontTx/>
              <a:buNone/>
            </a:pPr>
            <a:r>
              <a:rPr lang="en-US" altLang="en-US" sz="2400" b="1">
                <a:solidFill>
                  <a:srgbClr val="675E47"/>
                </a:solidFill>
                <a:latin typeface="Times New Roman" pitchFamily="18" charset="0"/>
              </a:rPr>
              <a:t>Thời gian: 12 - 13/2 âm lịch. </a:t>
            </a:r>
          </a:p>
          <a:p>
            <a:pPr eaLnBrk="1" fontAlgn="base" hangingPunct="1">
              <a:lnSpc>
                <a:spcPct val="90000"/>
              </a:lnSpc>
              <a:spcBef>
                <a:spcPct val="0"/>
              </a:spcBef>
              <a:spcAft>
                <a:spcPct val="0"/>
              </a:spcAft>
              <a:buClrTx/>
              <a:buFontTx/>
              <a:buNone/>
            </a:pPr>
            <a:r>
              <a:rPr lang="en-US" altLang="en-US" sz="2400" b="1">
                <a:solidFill>
                  <a:srgbClr val="675E47"/>
                </a:solidFill>
                <a:latin typeface="Times New Roman" pitchFamily="18" charset="0"/>
              </a:rPr>
              <a:t>Địa điểm: 76 phố Hàng Buồm, phường Hàng Buồm, quận Hoàn Kiếm, TP. Hà Nội. </a:t>
            </a:r>
          </a:p>
          <a:p>
            <a:pPr eaLnBrk="1" fontAlgn="base" hangingPunct="1">
              <a:lnSpc>
                <a:spcPct val="90000"/>
              </a:lnSpc>
              <a:spcBef>
                <a:spcPct val="0"/>
              </a:spcBef>
              <a:spcAft>
                <a:spcPct val="0"/>
              </a:spcAft>
              <a:buClrTx/>
              <a:buFontTx/>
              <a:buNone/>
            </a:pPr>
            <a:r>
              <a:rPr lang="en-US" altLang="en-US" sz="2400" b="1">
                <a:solidFill>
                  <a:srgbClr val="675E47"/>
                </a:solidFill>
                <a:latin typeface="Times New Roman" pitchFamily="18" charset="0"/>
              </a:rPr>
              <a:t>Đối tượng suy tôn: Thần Bạch Mã (Biểu tượng của Thần Mặt trời), Thần Long Đỗ, thần trấn phương Đông được phong là "Quốc đô Thăng Long thành hoàng kinh đô” </a:t>
            </a:r>
          </a:p>
          <a:p>
            <a:pPr eaLnBrk="1" fontAlgn="base" hangingPunct="1">
              <a:lnSpc>
                <a:spcPct val="90000"/>
              </a:lnSpc>
              <a:spcBef>
                <a:spcPct val="0"/>
              </a:spcBef>
              <a:spcAft>
                <a:spcPct val="0"/>
              </a:spcAft>
              <a:buClrTx/>
              <a:buFontTx/>
              <a:buNone/>
            </a:pPr>
            <a:r>
              <a:rPr lang="en-US" altLang="en-US" sz="2400" b="1">
                <a:solidFill>
                  <a:srgbClr val="675E47"/>
                </a:solidFill>
                <a:latin typeface="Times New Roman" pitchFamily="18" charset="0"/>
              </a:rPr>
              <a:t>Đặc điểm: Lễ tiến Xuân Ngưu. </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91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915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915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6"/>
          <p:cNvSpPr>
            <a:spLocks noGrp="1" noChangeArrowheads="1"/>
          </p:cNvSpPr>
          <p:nvPr>
            <p:ph idx="1"/>
          </p:nvPr>
        </p:nvSpPr>
        <p:spPr>
          <a:xfrm>
            <a:off x="457200" y="304800"/>
            <a:ext cx="8229600" cy="6324600"/>
          </a:xfrm>
        </p:spPr>
        <p:txBody>
          <a:bodyPr/>
          <a:lstStyle/>
          <a:p>
            <a:pPr algn="ctr" eaLnBrk="1" hangingPunct="1">
              <a:lnSpc>
                <a:spcPct val="80000"/>
              </a:lnSpc>
              <a:buFontTx/>
              <a:buNone/>
            </a:pPr>
            <a:r>
              <a:rPr lang="en-US" altLang="en-US" sz="2800" u="sng" smtClean="0">
                <a:solidFill>
                  <a:srgbClr val="0000FF"/>
                </a:solidFill>
                <a:latin typeface="Times New Roman" pitchFamily="18" charset="0"/>
              </a:rPr>
              <a:t>Ngoài ra còn có một số lễ hội</a:t>
            </a:r>
            <a:r>
              <a:rPr lang="en-US" altLang="en-US" sz="2400" smtClean="0">
                <a:solidFill>
                  <a:srgbClr val="0000FF"/>
                </a:solidFill>
                <a:latin typeface="Times New Roman" pitchFamily="18" charset="0"/>
              </a:rPr>
              <a:t> :</a:t>
            </a:r>
          </a:p>
          <a:p>
            <a:pPr eaLnBrk="1" hangingPunct="1">
              <a:lnSpc>
                <a:spcPct val="80000"/>
              </a:lnSpc>
            </a:pPr>
            <a:r>
              <a:rPr lang="en-US" altLang="en-US" sz="2400" b="1" smtClean="0">
                <a:latin typeface="Times New Roman" pitchFamily="18" charset="0"/>
              </a:rPr>
              <a:t>Hội đình Đông Phù</a:t>
            </a:r>
            <a:r>
              <a:rPr lang="en-US" altLang="en-US" sz="2400" smtClean="0">
                <a:latin typeface="Times New Roman" pitchFamily="18" charset="0"/>
              </a:rPr>
              <a:t>:</a:t>
            </a:r>
          </a:p>
          <a:p>
            <a:pPr eaLnBrk="1" hangingPunct="1">
              <a:lnSpc>
                <a:spcPct val="80000"/>
              </a:lnSpc>
              <a:buFontTx/>
              <a:buNone/>
            </a:pPr>
            <a:r>
              <a:rPr lang="en-US" altLang="en-US" sz="2000" smtClean="0">
                <a:latin typeface="Times New Roman" pitchFamily="18" charset="0"/>
              </a:rPr>
              <a:t>      Thời gian: 6 - 7/2 âm lịch: Lễ nhập tịch. </a:t>
            </a:r>
            <a:br>
              <a:rPr lang="en-US" altLang="en-US" sz="2000" smtClean="0">
                <a:latin typeface="Times New Roman" pitchFamily="18" charset="0"/>
              </a:rPr>
            </a:br>
            <a:r>
              <a:rPr lang="en-US" altLang="en-US" sz="2000" smtClean="0">
                <a:latin typeface="Times New Roman" pitchFamily="18" charset="0"/>
              </a:rPr>
              <a:t>   Địa điểm: Xã Đông Mỹ, huyện Thanh Trì, TP. Hà Nội.</a:t>
            </a:r>
          </a:p>
          <a:p>
            <a:pPr eaLnBrk="1" hangingPunct="1">
              <a:lnSpc>
                <a:spcPct val="80000"/>
              </a:lnSpc>
            </a:pPr>
            <a:r>
              <a:rPr lang="en-US" altLang="en-US" sz="2400" b="1" smtClean="0">
                <a:latin typeface="Times New Roman" pitchFamily="18" charset="0"/>
              </a:rPr>
              <a:t>Hội đình Bà Tía:</a:t>
            </a:r>
          </a:p>
          <a:p>
            <a:pPr eaLnBrk="1" hangingPunct="1">
              <a:lnSpc>
                <a:spcPct val="80000"/>
              </a:lnSpc>
              <a:buFontTx/>
              <a:buNone/>
            </a:pPr>
            <a:r>
              <a:rPr lang="en-US" altLang="en-US" sz="2400" smtClean="0">
                <a:latin typeface="Times New Roman" pitchFamily="18" charset="0"/>
              </a:rPr>
              <a:t>     </a:t>
            </a:r>
            <a:r>
              <a:rPr lang="en-US" altLang="en-US" sz="2000" smtClean="0">
                <a:latin typeface="Times New Roman" pitchFamily="18" charset="0"/>
              </a:rPr>
              <a:t>Thời gian: 8 - 10/2 âm lịch.</a:t>
            </a:r>
          </a:p>
          <a:p>
            <a:pPr eaLnBrk="1" hangingPunct="1">
              <a:lnSpc>
                <a:spcPct val="80000"/>
              </a:lnSpc>
              <a:buFontTx/>
              <a:buNone/>
            </a:pPr>
            <a:r>
              <a:rPr lang="en-US" altLang="en-US" sz="2000" smtClean="0">
                <a:latin typeface="Times New Roman" pitchFamily="18" charset="0"/>
              </a:rPr>
              <a:t>	  Địa điểm: Thôn Vĩnh Ninh, xã Vĩnh Quỳnh, huyện Thanh Trì, TP. Hà Nội.</a:t>
            </a:r>
          </a:p>
          <a:p>
            <a:pPr eaLnBrk="1" hangingPunct="1">
              <a:lnSpc>
                <a:spcPct val="80000"/>
              </a:lnSpc>
            </a:pPr>
            <a:r>
              <a:rPr lang="en-US" altLang="en-US" sz="2400" b="1" smtClean="0">
                <a:latin typeface="Times New Roman" pitchFamily="18" charset="0"/>
              </a:rPr>
              <a:t>Hội đình Bái Ân:</a:t>
            </a:r>
            <a:r>
              <a:rPr lang="en-US" altLang="en-US" sz="2400" smtClean="0">
                <a:latin typeface="Times New Roman" pitchFamily="18" charset="0"/>
              </a:rPr>
              <a:t> </a:t>
            </a:r>
          </a:p>
          <a:p>
            <a:pPr eaLnBrk="1" hangingPunct="1">
              <a:lnSpc>
                <a:spcPct val="80000"/>
              </a:lnSpc>
              <a:buFontTx/>
              <a:buNone/>
            </a:pPr>
            <a:r>
              <a:rPr lang="en-US" altLang="en-US" sz="2000" smtClean="0">
                <a:latin typeface="Times New Roman" pitchFamily="18" charset="0"/>
              </a:rPr>
              <a:t>     Thời gian: 10/2 âm lịch.</a:t>
            </a:r>
          </a:p>
          <a:p>
            <a:pPr eaLnBrk="1" hangingPunct="1">
              <a:lnSpc>
                <a:spcPct val="80000"/>
              </a:lnSpc>
              <a:buFontTx/>
              <a:buNone/>
            </a:pPr>
            <a:r>
              <a:rPr lang="en-US" altLang="en-US" sz="2000" smtClean="0">
                <a:latin typeface="Times New Roman" pitchFamily="18" charset="0"/>
              </a:rPr>
              <a:t>     Địa điểm: Làng Bái Ân, phường Nghĩa Đô, quận Cầu Giấy, TP. Hà Nội </a:t>
            </a:r>
          </a:p>
          <a:p>
            <a:pPr eaLnBrk="1" hangingPunct="1">
              <a:lnSpc>
                <a:spcPct val="80000"/>
              </a:lnSpc>
            </a:pPr>
            <a:r>
              <a:rPr lang="en-US" altLang="en-US" sz="2400" b="1" smtClean="0">
                <a:latin typeface="Times New Roman" pitchFamily="18" charset="0"/>
              </a:rPr>
              <a:t>Hội đình Gừng:</a:t>
            </a:r>
          </a:p>
          <a:p>
            <a:pPr eaLnBrk="1" hangingPunct="1">
              <a:lnSpc>
                <a:spcPct val="80000"/>
              </a:lnSpc>
              <a:buFontTx/>
              <a:buNone/>
            </a:pPr>
            <a:r>
              <a:rPr lang="en-US" altLang="en-US" sz="2000" smtClean="0">
                <a:latin typeface="Times New Roman" pitchFamily="18" charset="0"/>
              </a:rPr>
              <a:t>     Thời gian: 12/2 âm lịch.</a:t>
            </a:r>
          </a:p>
          <a:p>
            <a:pPr eaLnBrk="1" hangingPunct="1">
              <a:lnSpc>
                <a:spcPct val="80000"/>
              </a:lnSpc>
              <a:buFontTx/>
              <a:buNone/>
            </a:pPr>
            <a:r>
              <a:rPr lang="en-US" altLang="en-US" sz="2000" smtClean="0">
                <a:latin typeface="Times New Roman" pitchFamily="18" charset="0"/>
              </a:rPr>
              <a:t>     Địa điểm: Phường Khương Đình, quận Thanh Xuân, TP. </a:t>
            </a:r>
            <a:r>
              <a:rPr lang="fr-FR" altLang="en-US" sz="2000" smtClean="0">
                <a:latin typeface="Times New Roman" pitchFamily="18" charset="0"/>
              </a:rPr>
              <a:t>Hà Nội.</a:t>
            </a:r>
            <a:endParaRPr lang="en-US" altLang="en-US" sz="2000" smtClean="0">
              <a:latin typeface="Times New Roman" pitchFamily="18" charset="0"/>
            </a:endParaRPr>
          </a:p>
          <a:p>
            <a:pPr eaLnBrk="1" hangingPunct="1">
              <a:lnSpc>
                <a:spcPct val="80000"/>
              </a:lnSpc>
            </a:pPr>
            <a:r>
              <a:rPr lang="en-US" altLang="en-US" sz="2400" b="1" smtClean="0">
                <a:latin typeface="Times New Roman" pitchFamily="18" charset="0"/>
              </a:rPr>
              <a:t>Hội đình Gia Thụy</a:t>
            </a:r>
            <a:r>
              <a:rPr lang="en-US" altLang="en-US" sz="2400" smtClean="0">
                <a:latin typeface="Times New Roman" pitchFamily="18" charset="0"/>
              </a:rPr>
              <a:t>:</a:t>
            </a:r>
          </a:p>
          <a:p>
            <a:pPr eaLnBrk="1" hangingPunct="1">
              <a:lnSpc>
                <a:spcPct val="80000"/>
              </a:lnSpc>
              <a:buFontTx/>
              <a:buNone/>
            </a:pPr>
            <a:r>
              <a:rPr lang="en-US" altLang="en-US" sz="2000" smtClean="0">
                <a:latin typeface="Times New Roman" pitchFamily="18" charset="0"/>
              </a:rPr>
              <a:t>     Thời gian: 10/2 âm lịch. </a:t>
            </a:r>
            <a:br>
              <a:rPr lang="en-US" altLang="en-US" sz="2000" smtClean="0">
                <a:latin typeface="Times New Roman" pitchFamily="18" charset="0"/>
              </a:rPr>
            </a:br>
            <a:r>
              <a:rPr lang="en-US" altLang="en-US" sz="2000" smtClean="0">
                <a:latin typeface="Times New Roman" pitchFamily="18" charset="0"/>
              </a:rPr>
              <a:t>Địa điểm: Đình Gia Thụy, phường Gia Thụy và đền Yên Tân, phường Ngọc Thụy, quận Long Biên, TP. Hà Nội. </a:t>
            </a:r>
            <a:br>
              <a:rPr lang="en-US" altLang="en-US" sz="2000" smtClean="0">
                <a:latin typeface="Times New Roman" pitchFamily="18" charset="0"/>
              </a:rPr>
            </a:br>
            <a:endParaRPr lang="en-US" altLang="en-US" sz="2000" smtClean="0">
              <a:latin typeface="Times New Roman" pitchFamily="18" charset="0"/>
            </a:endParaRPr>
          </a:p>
        </p:txBody>
      </p:sp>
    </p:spTree>
    <p:extLst>
      <p:ext uri="{BB962C8B-B14F-4D97-AF65-F5344CB8AC3E}">
        <p14:creationId xmlns:p14="http://schemas.microsoft.com/office/powerpoint/2010/main" val="819528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54278">
                                            <p:txEl>
                                              <p:pRg st="0" end="0"/>
                                            </p:txEl>
                                          </p:spTgt>
                                        </p:tgtEl>
                                        <p:attrNameLst>
                                          <p:attrName>style.visibility</p:attrName>
                                        </p:attrNameLst>
                                      </p:cBhvr>
                                      <p:to>
                                        <p:strVal val="visible"/>
                                      </p:to>
                                    </p:set>
                                    <p:anim calcmode="lin" valueType="num">
                                      <p:cBhvr>
                                        <p:cTn id="13" dur="500" fill="hold"/>
                                        <p:tgtEl>
                                          <p:spTgt spid="54278">
                                            <p:txEl>
                                              <p:pRg st="0" end="0"/>
                                            </p:txEl>
                                          </p:spTgt>
                                        </p:tgtEl>
                                        <p:attrNameLst>
                                          <p:attrName>ppt_w</p:attrName>
                                        </p:attrNameLst>
                                      </p:cBhvr>
                                      <p:tavLst>
                                        <p:tav tm="0">
                                          <p:val>
                                            <p:strVal val="#ppt_w*0.05"/>
                                          </p:val>
                                        </p:tav>
                                        <p:tav tm="100000">
                                          <p:val>
                                            <p:strVal val="#ppt_w"/>
                                          </p:val>
                                        </p:tav>
                                      </p:tavLst>
                                    </p:anim>
                                    <p:anim calcmode="lin" valueType="num">
                                      <p:cBhvr>
                                        <p:cTn id="14" dur="500" fill="hold"/>
                                        <p:tgtEl>
                                          <p:spTgt spid="54278">
                                            <p:txEl>
                                              <p:pRg st="0" end="0"/>
                                            </p:txEl>
                                          </p:spTgt>
                                        </p:tgtEl>
                                        <p:attrNameLst>
                                          <p:attrName>ppt_h</p:attrName>
                                        </p:attrNameLst>
                                      </p:cBhvr>
                                      <p:tavLst>
                                        <p:tav tm="0">
                                          <p:val>
                                            <p:strVal val="#ppt_h"/>
                                          </p:val>
                                        </p:tav>
                                        <p:tav tm="100000">
                                          <p:val>
                                            <p:strVal val="#ppt_h"/>
                                          </p:val>
                                        </p:tav>
                                      </p:tavLst>
                                    </p:anim>
                                    <p:anim calcmode="lin" valueType="num">
                                      <p:cBhvr>
                                        <p:cTn id="15" dur="500" fill="hold"/>
                                        <p:tgtEl>
                                          <p:spTgt spid="54278">
                                            <p:txEl>
                                              <p:pRg st="0" end="0"/>
                                            </p:txEl>
                                          </p:spTgt>
                                        </p:tgtEl>
                                        <p:attrNameLst>
                                          <p:attrName>ppt_x</p:attrName>
                                        </p:attrNameLst>
                                      </p:cBhvr>
                                      <p:tavLst>
                                        <p:tav tm="0">
                                          <p:val>
                                            <p:strVal val="#ppt_x-.2"/>
                                          </p:val>
                                        </p:tav>
                                        <p:tav tm="100000">
                                          <p:val>
                                            <p:strVal val="#ppt_x"/>
                                          </p:val>
                                        </p:tav>
                                      </p:tavLst>
                                    </p:anim>
                                    <p:anim calcmode="lin" valueType="num">
                                      <p:cBhvr>
                                        <p:cTn id="16" dur="500" fill="hold"/>
                                        <p:tgtEl>
                                          <p:spTgt spid="54278">
                                            <p:txEl>
                                              <p:pRg st="0" end="0"/>
                                            </p:txEl>
                                          </p:spTgt>
                                        </p:tgtEl>
                                        <p:attrNameLst>
                                          <p:attrName>ppt_y</p:attrName>
                                        </p:attrNameLst>
                                      </p:cBhvr>
                                      <p:tavLst>
                                        <p:tav tm="0">
                                          <p:val>
                                            <p:strVal val="#ppt_y"/>
                                          </p:val>
                                        </p:tav>
                                        <p:tav tm="100000">
                                          <p:val>
                                            <p:strVal val="#ppt_y"/>
                                          </p:val>
                                        </p:tav>
                                      </p:tavLst>
                                    </p:anim>
                                    <p:animEffect transition="in" filter="fade">
                                      <p:cBhvr>
                                        <p:cTn id="17" dur="500"/>
                                        <p:tgtEl>
                                          <p:spTgt spid="542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5" presetClass="entr" presetSubtype="0" fill="hold" nodeType="clickEffect">
                                  <p:stCondLst>
                                    <p:cond delay="0"/>
                                  </p:stCondLst>
                                  <p:iterate type="lt">
                                    <p:tmPct val="10000"/>
                                  </p:iterate>
                                  <p:childTnLst>
                                    <p:set>
                                      <p:cBhvr>
                                        <p:cTn id="21" dur="1" fill="hold">
                                          <p:stCondLst>
                                            <p:cond delay="0"/>
                                          </p:stCondLst>
                                        </p:cTn>
                                        <p:tgtEl>
                                          <p:spTgt spid="54278">
                                            <p:txEl>
                                              <p:pRg st="1" end="1"/>
                                            </p:txEl>
                                          </p:spTgt>
                                        </p:tgtEl>
                                        <p:attrNameLst>
                                          <p:attrName>style.visibility</p:attrName>
                                        </p:attrNameLst>
                                      </p:cBhvr>
                                      <p:to>
                                        <p:strVal val="visible"/>
                                      </p:to>
                                    </p:set>
                                    <p:animEffect transition="in" filter="fade">
                                      <p:cBhvr>
                                        <p:cTn id="22" dur="2000"/>
                                        <p:tgtEl>
                                          <p:spTgt spid="54278">
                                            <p:txEl>
                                              <p:pRg st="1" end="1"/>
                                            </p:txEl>
                                          </p:spTgt>
                                        </p:tgtEl>
                                      </p:cBhvr>
                                    </p:animEffect>
                                    <p:anim calcmode="lin" valueType="num">
                                      <p:cBhvr>
                                        <p:cTn id="23" dur="2000" fill="hold"/>
                                        <p:tgtEl>
                                          <p:spTgt spid="54278">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54278">
                                            <p:txEl>
                                              <p:pRg st="1" end="1"/>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54278">
                                            <p:txEl>
                                              <p:pRg st="2" end="2"/>
                                            </p:txEl>
                                          </p:spTgt>
                                        </p:tgtEl>
                                        <p:attrNameLst>
                                          <p:attrName>style.visibility</p:attrName>
                                        </p:attrNameLst>
                                      </p:cBhvr>
                                      <p:to>
                                        <p:strVal val="visible"/>
                                      </p:to>
                                    </p:set>
                                    <p:animEffect transition="in" filter="fade">
                                      <p:cBhvr>
                                        <p:cTn id="27" dur="2000"/>
                                        <p:tgtEl>
                                          <p:spTgt spid="54278">
                                            <p:txEl>
                                              <p:pRg st="2" end="2"/>
                                            </p:txEl>
                                          </p:spTgt>
                                        </p:tgtEl>
                                      </p:cBhvr>
                                    </p:animEffect>
                                    <p:anim calcmode="lin" valueType="num">
                                      <p:cBhvr>
                                        <p:cTn id="28" dur="2000" fill="hold"/>
                                        <p:tgtEl>
                                          <p:spTgt spid="54278">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54278">
                                            <p:txEl>
                                              <p:pRg st="2" end="2"/>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54278">
                                            <p:txEl>
                                              <p:pRg st="3" end="3"/>
                                            </p:txEl>
                                          </p:spTgt>
                                        </p:tgtEl>
                                        <p:attrNameLst>
                                          <p:attrName>style.visibility</p:attrName>
                                        </p:attrNameLst>
                                      </p:cBhvr>
                                      <p:to>
                                        <p:strVal val="visible"/>
                                      </p:to>
                                    </p:set>
                                    <p:animEffect transition="in" filter="fade">
                                      <p:cBhvr>
                                        <p:cTn id="32" dur="2000"/>
                                        <p:tgtEl>
                                          <p:spTgt spid="54278">
                                            <p:txEl>
                                              <p:pRg st="3" end="3"/>
                                            </p:txEl>
                                          </p:spTgt>
                                        </p:tgtEl>
                                      </p:cBhvr>
                                    </p:animEffect>
                                    <p:anim calcmode="lin" valueType="num">
                                      <p:cBhvr>
                                        <p:cTn id="33" dur="2000" fill="hold"/>
                                        <p:tgtEl>
                                          <p:spTgt spid="54278">
                                            <p:txEl>
                                              <p:pRg st="3" end="3"/>
                                            </p:txEl>
                                          </p:spTgt>
                                        </p:tgtEl>
                                        <p:attrNameLst>
                                          <p:attrName>ppt_w</p:attrName>
                                        </p:attrNameLst>
                                      </p:cBhvr>
                                      <p:tavLst>
                                        <p:tav tm="0" fmla="#ppt_w*sin(2.5*pi*$)">
                                          <p:val>
                                            <p:fltVal val="0"/>
                                          </p:val>
                                        </p:tav>
                                        <p:tav tm="100000">
                                          <p:val>
                                            <p:fltVal val="1"/>
                                          </p:val>
                                        </p:tav>
                                      </p:tavLst>
                                    </p:anim>
                                    <p:anim calcmode="lin" valueType="num">
                                      <p:cBhvr>
                                        <p:cTn id="34" dur="2000" fill="hold"/>
                                        <p:tgtEl>
                                          <p:spTgt spid="54278">
                                            <p:txEl>
                                              <p:pRg st="3" end="3"/>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iterate type="lt">
                                    <p:tmPct val="10000"/>
                                  </p:iterate>
                                  <p:childTnLst>
                                    <p:set>
                                      <p:cBhvr>
                                        <p:cTn id="36" dur="1" fill="hold">
                                          <p:stCondLst>
                                            <p:cond delay="0"/>
                                          </p:stCondLst>
                                        </p:cTn>
                                        <p:tgtEl>
                                          <p:spTgt spid="54278">
                                            <p:txEl>
                                              <p:pRg st="4" end="4"/>
                                            </p:txEl>
                                          </p:spTgt>
                                        </p:tgtEl>
                                        <p:attrNameLst>
                                          <p:attrName>style.visibility</p:attrName>
                                        </p:attrNameLst>
                                      </p:cBhvr>
                                      <p:to>
                                        <p:strVal val="visible"/>
                                      </p:to>
                                    </p:set>
                                    <p:animEffect transition="in" filter="fade">
                                      <p:cBhvr>
                                        <p:cTn id="37" dur="2000"/>
                                        <p:tgtEl>
                                          <p:spTgt spid="54278">
                                            <p:txEl>
                                              <p:pRg st="4" end="4"/>
                                            </p:txEl>
                                          </p:spTgt>
                                        </p:tgtEl>
                                      </p:cBhvr>
                                    </p:animEffect>
                                    <p:anim calcmode="lin" valueType="num">
                                      <p:cBhvr>
                                        <p:cTn id="38" dur="2000" fill="hold"/>
                                        <p:tgtEl>
                                          <p:spTgt spid="54278">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54278">
                                            <p:txEl>
                                              <p:pRg st="4" end="4"/>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iterate type="lt">
                                    <p:tmPct val="10000"/>
                                  </p:iterate>
                                  <p:childTnLst>
                                    <p:set>
                                      <p:cBhvr>
                                        <p:cTn id="41" dur="1" fill="hold">
                                          <p:stCondLst>
                                            <p:cond delay="0"/>
                                          </p:stCondLst>
                                        </p:cTn>
                                        <p:tgtEl>
                                          <p:spTgt spid="54278">
                                            <p:txEl>
                                              <p:pRg st="5" end="5"/>
                                            </p:txEl>
                                          </p:spTgt>
                                        </p:tgtEl>
                                        <p:attrNameLst>
                                          <p:attrName>style.visibility</p:attrName>
                                        </p:attrNameLst>
                                      </p:cBhvr>
                                      <p:to>
                                        <p:strVal val="visible"/>
                                      </p:to>
                                    </p:set>
                                    <p:animEffect transition="in" filter="fade">
                                      <p:cBhvr>
                                        <p:cTn id="42" dur="2000"/>
                                        <p:tgtEl>
                                          <p:spTgt spid="54278">
                                            <p:txEl>
                                              <p:pRg st="5" end="5"/>
                                            </p:txEl>
                                          </p:spTgt>
                                        </p:tgtEl>
                                      </p:cBhvr>
                                    </p:animEffect>
                                    <p:anim calcmode="lin" valueType="num">
                                      <p:cBhvr>
                                        <p:cTn id="43" dur="2000" fill="hold"/>
                                        <p:tgtEl>
                                          <p:spTgt spid="54278">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54278">
                                            <p:txEl>
                                              <p:pRg st="5" end="5"/>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iterate type="lt">
                                    <p:tmPct val="10000"/>
                                  </p:iterate>
                                  <p:childTnLst>
                                    <p:set>
                                      <p:cBhvr>
                                        <p:cTn id="46" dur="1" fill="hold">
                                          <p:stCondLst>
                                            <p:cond delay="0"/>
                                          </p:stCondLst>
                                        </p:cTn>
                                        <p:tgtEl>
                                          <p:spTgt spid="54278">
                                            <p:txEl>
                                              <p:pRg st="6" end="6"/>
                                            </p:txEl>
                                          </p:spTgt>
                                        </p:tgtEl>
                                        <p:attrNameLst>
                                          <p:attrName>style.visibility</p:attrName>
                                        </p:attrNameLst>
                                      </p:cBhvr>
                                      <p:to>
                                        <p:strVal val="visible"/>
                                      </p:to>
                                    </p:set>
                                    <p:animEffect transition="in" filter="fade">
                                      <p:cBhvr>
                                        <p:cTn id="47" dur="2000"/>
                                        <p:tgtEl>
                                          <p:spTgt spid="54278">
                                            <p:txEl>
                                              <p:pRg st="6" end="6"/>
                                            </p:txEl>
                                          </p:spTgt>
                                        </p:tgtEl>
                                      </p:cBhvr>
                                    </p:animEffect>
                                    <p:anim calcmode="lin" valueType="num">
                                      <p:cBhvr>
                                        <p:cTn id="48" dur="2000" fill="hold"/>
                                        <p:tgtEl>
                                          <p:spTgt spid="54278">
                                            <p:txEl>
                                              <p:pRg st="6" end="6"/>
                                            </p:txEl>
                                          </p:spTgt>
                                        </p:tgtEl>
                                        <p:attrNameLst>
                                          <p:attrName>ppt_w</p:attrName>
                                        </p:attrNameLst>
                                      </p:cBhvr>
                                      <p:tavLst>
                                        <p:tav tm="0" fmla="#ppt_w*sin(2.5*pi*$)">
                                          <p:val>
                                            <p:fltVal val="0"/>
                                          </p:val>
                                        </p:tav>
                                        <p:tav tm="100000">
                                          <p:val>
                                            <p:fltVal val="1"/>
                                          </p:val>
                                        </p:tav>
                                      </p:tavLst>
                                    </p:anim>
                                    <p:anim calcmode="lin" valueType="num">
                                      <p:cBhvr>
                                        <p:cTn id="49" dur="2000" fill="hold"/>
                                        <p:tgtEl>
                                          <p:spTgt spid="54278">
                                            <p:txEl>
                                              <p:pRg st="6" end="6"/>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iterate type="lt">
                                    <p:tmPct val="10000"/>
                                  </p:iterate>
                                  <p:childTnLst>
                                    <p:set>
                                      <p:cBhvr>
                                        <p:cTn id="51" dur="1" fill="hold">
                                          <p:stCondLst>
                                            <p:cond delay="0"/>
                                          </p:stCondLst>
                                        </p:cTn>
                                        <p:tgtEl>
                                          <p:spTgt spid="54278">
                                            <p:txEl>
                                              <p:pRg st="7" end="7"/>
                                            </p:txEl>
                                          </p:spTgt>
                                        </p:tgtEl>
                                        <p:attrNameLst>
                                          <p:attrName>style.visibility</p:attrName>
                                        </p:attrNameLst>
                                      </p:cBhvr>
                                      <p:to>
                                        <p:strVal val="visible"/>
                                      </p:to>
                                    </p:set>
                                    <p:animEffect transition="in" filter="fade">
                                      <p:cBhvr>
                                        <p:cTn id="52" dur="2000"/>
                                        <p:tgtEl>
                                          <p:spTgt spid="54278">
                                            <p:txEl>
                                              <p:pRg st="7" end="7"/>
                                            </p:txEl>
                                          </p:spTgt>
                                        </p:tgtEl>
                                      </p:cBhvr>
                                    </p:animEffect>
                                    <p:anim calcmode="lin" valueType="num">
                                      <p:cBhvr>
                                        <p:cTn id="53" dur="2000" fill="hold"/>
                                        <p:tgtEl>
                                          <p:spTgt spid="54278">
                                            <p:txEl>
                                              <p:pRg st="7" end="7"/>
                                            </p:txEl>
                                          </p:spTgt>
                                        </p:tgtEl>
                                        <p:attrNameLst>
                                          <p:attrName>ppt_w</p:attrName>
                                        </p:attrNameLst>
                                      </p:cBhvr>
                                      <p:tavLst>
                                        <p:tav tm="0" fmla="#ppt_w*sin(2.5*pi*$)">
                                          <p:val>
                                            <p:fltVal val="0"/>
                                          </p:val>
                                        </p:tav>
                                        <p:tav tm="100000">
                                          <p:val>
                                            <p:fltVal val="1"/>
                                          </p:val>
                                        </p:tav>
                                      </p:tavLst>
                                    </p:anim>
                                    <p:anim calcmode="lin" valueType="num">
                                      <p:cBhvr>
                                        <p:cTn id="54" dur="2000" fill="hold"/>
                                        <p:tgtEl>
                                          <p:spTgt spid="54278">
                                            <p:txEl>
                                              <p:pRg st="7" end="7"/>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iterate type="lt">
                                    <p:tmPct val="10000"/>
                                  </p:iterate>
                                  <p:childTnLst>
                                    <p:set>
                                      <p:cBhvr>
                                        <p:cTn id="56" dur="1" fill="hold">
                                          <p:stCondLst>
                                            <p:cond delay="0"/>
                                          </p:stCondLst>
                                        </p:cTn>
                                        <p:tgtEl>
                                          <p:spTgt spid="54278">
                                            <p:txEl>
                                              <p:pRg st="8" end="8"/>
                                            </p:txEl>
                                          </p:spTgt>
                                        </p:tgtEl>
                                        <p:attrNameLst>
                                          <p:attrName>style.visibility</p:attrName>
                                        </p:attrNameLst>
                                      </p:cBhvr>
                                      <p:to>
                                        <p:strVal val="visible"/>
                                      </p:to>
                                    </p:set>
                                    <p:animEffect transition="in" filter="fade">
                                      <p:cBhvr>
                                        <p:cTn id="57" dur="2000"/>
                                        <p:tgtEl>
                                          <p:spTgt spid="54278">
                                            <p:txEl>
                                              <p:pRg st="8" end="8"/>
                                            </p:txEl>
                                          </p:spTgt>
                                        </p:tgtEl>
                                      </p:cBhvr>
                                    </p:animEffect>
                                    <p:anim calcmode="lin" valueType="num">
                                      <p:cBhvr>
                                        <p:cTn id="58" dur="2000" fill="hold"/>
                                        <p:tgtEl>
                                          <p:spTgt spid="54278">
                                            <p:txEl>
                                              <p:pRg st="8" end="8"/>
                                            </p:txEl>
                                          </p:spTgt>
                                        </p:tgtEl>
                                        <p:attrNameLst>
                                          <p:attrName>ppt_w</p:attrName>
                                        </p:attrNameLst>
                                      </p:cBhvr>
                                      <p:tavLst>
                                        <p:tav tm="0" fmla="#ppt_w*sin(2.5*pi*$)">
                                          <p:val>
                                            <p:fltVal val="0"/>
                                          </p:val>
                                        </p:tav>
                                        <p:tav tm="100000">
                                          <p:val>
                                            <p:fltVal val="1"/>
                                          </p:val>
                                        </p:tav>
                                      </p:tavLst>
                                    </p:anim>
                                    <p:anim calcmode="lin" valueType="num">
                                      <p:cBhvr>
                                        <p:cTn id="59" dur="2000" fill="hold"/>
                                        <p:tgtEl>
                                          <p:spTgt spid="54278">
                                            <p:txEl>
                                              <p:pRg st="8" end="8"/>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iterate type="lt">
                                    <p:tmPct val="10000"/>
                                  </p:iterate>
                                  <p:childTnLst>
                                    <p:set>
                                      <p:cBhvr>
                                        <p:cTn id="61" dur="1" fill="hold">
                                          <p:stCondLst>
                                            <p:cond delay="0"/>
                                          </p:stCondLst>
                                        </p:cTn>
                                        <p:tgtEl>
                                          <p:spTgt spid="54278">
                                            <p:txEl>
                                              <p:pRg st="9" end="9"/>
                                            </p:txEl>
                                          </p:spTgt>
                                        </p:tgtEl>
                                        <p:attrNameLst>
                                          <p:attrName>style.visibility</p:attrName>
                                        </p:attrNameLst>
                                      </p:cBhvr>
                                      <p:to>
                                        <p:strVal val="visible"/>
                                      </p:to>
                                    </p:set>
                                    <p:animEffect transition="in" filter="fade">
                                      <p:cBhvr>
                                        <p:cTn id="62" dur="2000"/>
                                        <p:tgtEl>
                                          <p:spTgt spid="54278">
                                            <p:txEl>
                                              <p:pRg st="9" end="9"/>
                                            </p:txEl>
                                          </p:spTgt>
                                        </p:tgtEl>
                                      </p:cBhvr>
                                    </p:animEffect>
                                    <p:anim calcmode="lin" valueType="num">
                                      <p:cBhvr>
                                        <p:cTn id="63" dur="2000" fill="hold"/>
                                        <p:tgtEl>
                                          <p:spTgt spid="54278">
                                            <p:txEl>
                                              <p:pRg st="9" end="9"/>
                                            </p:txEl>
                                          </p:spTgt>
                                        </p:tgtEl>
                                        <p:attrNameLst>
                                          <p:attrName>ppt_w</p:attrName>
                                        </p:attrNameLst>
                                      </p:cBhvr>
                                      <p:tavLst>
                                        <p:tav tm="0" fmla="#ppt_w*sin(2.5*pi*$)">
                                          <p:val>
                                            <p:fltVal val="0"/>
                                          </p:val>
                                        </p:tav>
                                        <p:tav tm="100000">
                                          <p:val>
                                            <p:fltVal val="1"/>
                                          </p:val>
                                        </p:tav>
                                      </p:tavLst>
                                    </p:anim>
                                    <p:anim calcmode="lin" valueType="num">
                                      <p:cBhvr>
                                        <p:cTn id="64" dur="2000" fill="hold"/>
                                        <p:tgtEl>
                                          <p:spTgt spid="54278">
                                            <p:txEl>
                                              <p:pRg st="9" end="9"/>
                                            </p:txEl>
                                          </p:spTgt>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iterate type="lt">
                                    <p:tmPct val="10000"/>
                                  </p:iterate>
                                  <p:childTnLst>
                                    <p:set>
                                      <p:cBhvr>
                                        <p:cTn id="66" dur="1" fill="hold">
                                          <p:stCondLst>
                                            <p:cond delay="0"/>
                                          </p:stCondLst>
                                        </p:cTn>
                                        <p:tgtEl>
                                          <p:spTgt spid="54278">
                                            <p:txEl>
                                              <p:pRg st="10" end="10"/>
                                            </p:txEl>
                                          </p:spTgt>
                                        </p:tgtEl>
                                        <p:attrNameLst>
                                          <p:attrName>style.visibility</p:attrName>
                                        </p:attrNameLst>
                                      </p:cBhvr>
                                      <p:to>
                                        <p:strVal val="visible"/>
                                      </p:to>
                                    </p:set>
                                    <p:animEffect transition="in" filter="fade">
                                      <p:cBhvr>
                                        <p:cTn id="67" dur="2000"/>
                                        <p:tgtEl>
                                          <p:spTgt spid="54278">
                                            <p:txEl>
                                              <p:pRg st="10" end="10"/>
                                            </p:txEl>
                                          </p:spTgt>
                                        </p:tgtEl>
                                      </p:cBhvr>
                                    </p:animEffect>
                                    <p:anim calcmode="lin" valueType="num">
                                      <p:cBhvr>
                                        <p:cTn id="68" dur="2000" fill="hold"/>
                                        <p:tgtEl>
                                          <p:spTgt spid="54278">
                                            <p:txEl>
                                              <p:pRg st="10" end="1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54278">
                                            <p:txEl>
                                              <p:pRg st="10" end="10"/>
                                            </p:txEl>
                                          </p:spTgt>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iterate type="lt">
                                    <p:tmPct val="10000"/>
                                  </p:iterate>
                                  <p:childTnLst>
                                    <p:set>
                                      <p:cBhvr>
                                        <p:cTn id="71" dur="1" fill="hold">
                                          <p:stCondLst>
                                            <p:cond delay="0"/>
                                          </p:stCondLst>
                                        </p:cTn>
                                        <p:tgtEl>
                                          <p:spTgt spid="54278">
                                            <p:txEl>
                                              <p:pRg st="11" end="11"/>
                                            </p:txEl>
                                          </p:spTgt>
                                        </p:tgtEl>
                                        <p:attrNameLst>
                                          <p:attrName>style.visibility</p:attrName>
                                        </p:attrNameLst>
                                      </p:cBhvr>
                                      <p:to>
                                        <p:strVal val="visible"/>
                                      </p:to>
                                    </p:set>
                                    <p:animEffect transition="in" filter="fade">
                                      <p:cBhvr>
                                        <p:cTn id="72" dur="2000"/>
                                        <p:tgtEl>
                                          <p:spTgt spid="54278">
                                            <p:txEl>
                                              <p:pRg st="11" end="11"/>
                                            </p:txEl>
                                          </p:spTgt>
                                        </p:tgtEl>
                                      </p:cBhvr>
                                    </p:animEffect>
                                    <p:anim calcmode="lin" valueType="num">
                                      <p:cBhvr>
                                        <p:cTn id="73" dur="2000" fill="hold"/>
                                        <p:tgtEl>
                                          <p:spTgt spid="54278">
                                            <p:txEl>
                                              <p:pRg st="11" end="11"/>
                                            </p:txEl>
                                          </p:spTgt>
                                        </p:tgtEl>
                                        <p:attrNameLst>
                                          <p:attrName>ppt_w</p:attrName>
                                        </p:attrNameLst>
                                      </p:cBhvr>
                                      <p:tavLst>
                                        <p:tav tm="0" fmla="#ppt_w*sin(2.5*pi*$)">
                                          <p:val>
                                            <p:fltVal val="0"/>
                                          </p:val>
                                        </p:tav>
                                        <p:tav tm="100000">
                                          <p:val>
                                            <p:fltVal val="1"/>
                                          </p:val>
                                        </p:tav>
                                      </p:tavLst>
                                    </p:anim>
                                    <p:anim calcmode="lin" valueType="num">
                                      <p:cBhvr>
                                        <p:cTn id="74" dur="2000" fill="hold"/>
                                        <p:tgtEl>
                                          <p:spTgt spid="54278">
                                            <p:txEl>
                                              <p:pRg st="11" end="11"/>
                                            </p:txEl>
                                          </p:spTgt>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iterate type="lt">
                                    <p:tmPct val="10000"/>
                                  </p:iterate>
                                  <p:childTnLst>
                                    <p:set>
                                      <p:cBhvr>
                                        <p:cTn id="76" dur="1" fill="hold">
                                          <p:stCondLst>
                                            <p:cond delay="0"/>
                                          </p:stCondLst>
                                        </p:cTn>
                                        <p:tgtEl>
                                          <p:spTgt spid="54278">
                                            <p:txEl>
                                              <p:pRg st="12" end="12"/>
                                            </p:txEl>
                                          </p:spTgt>
                                        </p:tgtEl>
                                        <p:attrNameLst>
                                          <p:attrName>style.visibility</p:attrName>
                                        </p:attrNameLst>
                                      </p:cBhvr>
                                      <p:to>
                                        <p:strVal val="visible"/>
                                      </p:to>
                                    </p:set>
                                    <p:animEffect transition="in" filter="fade">
                                      <p:cBhvr>
                                        <p:cTn id="77" dur="2000"/>
                                        <p:tgtEl>
                                          <p:spTgt spid="54278">
                                            <p:txEl>
                                              <p:pRg st="12" end="12"/>
                                            </p:txEl>
                                          </p:spTgt>
                                        </p:tgtEl>
                                      </p:cBhvr>
                                    </p:animEffect>
                                    <p:anim calcmode="lin" valueType="num">
                                      <p:cBhvr>
                                        <p:cTn id="78" dur="2000" fill="hold"/>
                                        <p:tgtEl>
                                          <p:spTgt spid="54278">
                                            <p:txEl>
                                              <p:pRg st="12" end="12"/>
                                            </p:txEl>
                                          </p:spTgt>
                                        </p:tgtEl>
                                        <p:attrNameLst>
                                          <p:attrName>ppt_w</p:attrName>
                                        </p:attrNameLst>
                                      </p:cBhvr>
                                      <p:tavLst>
                                        <p:tav tm="0" fmla="#ppt_w*sin(2.5*pi*$)">
                                          <p:val>
                                            <p:fltVal val="0"/>
                                          </p:val>
                                        </p:tav>
                                        <p:tav tm="100000">
                                          <p:val>
                                            <p:fltVal val="1"/>
                                          </p:val>
                                        </p:tav>
                                      </p:tavLst>
                                    </p:anim>
                                    <p:anim calcmode="lin" valueType="num">
                                      <p:cBhvr>
                                        <p:cTn id="79" dur="2000" fill="hold"/>
                                        <p:tgtEl>
                                          <p:spTgt spid="54278">
                                            <p:txEl>
                                              <p:pRg st="12" end="12"/>
                                            </p:txEl>
                                          </p:spTgt>
                                        </p:tgtEl>
                                        <p:attrNameLst>
                                          <p:attrName>ppt_h</p:attrName>
                                        </p:attrNameLst>
                                      </p:cBhvr>
                                      <p:tavLst>
                                        <p:tav tm="0">
                                          <p:val>
                                            <p:strVal val="#ppt_h"/>
                                          </p:val>
                                        </p:tav>
                                        <p:tav tm="100000">
                                          <p:val>
                                            <p:strVal val="#ppt_h"/>
                                          </p:val>
                                        </p:tav>
                                      </p:tavLst>
                                    </p:anim>
                                  </p:childTnLst>
                                </p:cTn>
                              </p:par>
                              <p:par>
                                <p:cTn id="80" presetID="45" presetClass="entr" presetSubtype="0" fill="hold" nodeType="withEffect">
                                  <p:stCondLst>
                                    <p:cond delay="0"/>
                                  </p:stCondLst>
                                  <p:iterate type="lt">
                                    <p:tmPct val="10000"/>
                                  </p:iterate>
                                  <p:childTnLst>
                                    <p:set>
                                      <p:cBhvr>
                                        <p:cTn id="81" dur="1" fill="hold">
                                          <p:stCondLst>
                                            <p:cond delay="0"/>
                                          </p:stCondLst>
                                        </p:cTn>
                                        <p:tgtEl>
                                          <p:spTgt spid="54278">
                                            <p:txEl>
                                              <p:pRg st="13" end="13"/>
                                            </p:txEl>
                                          </p:spTgt>
                                        </p:tgtEl>
                                        <p:attrNameLst>
                                          <p:attrName>style.visibility</p:attrName>
                                        </p:attrNameLst>
                                      </p:cBhvr>
                                      <p:to>
                                        <p:strVal val="visible"/>
                                      </p:to>
                                    </p:set>
                                    <p:animEffect transition="in" filter="fade">
                                      <p:cBhvr>
                                        <p:cTn id="82" dur="2000"/>
                                        <p:tgtEl>
                                          <p:spTgt spid="54278">
                                            <p:txEl>
                                              <p:pRg st="13" end="13"/>
                                            </p:txEl>
                                          </p:spTgt>
                                        </p:tgtEl>
                                      </p:cBhvr>
                                    </p:animEffect>
                                    <p:anim calcmode="lin" valueType="num">
                                      <p:cBhvr>
                                        <p:cTn id="83" dur="2000" fill="hold"/>
                                        <p:tgtEl>
                                          <p:spTgt spid="54278">
                                            <p:txEl>
                                              <p:pRg st="13" end="13"/>
                                            </p:txEl>
                                          </p:spTgt>
                                        </p:tgtEl>
                                        <p:attrNameLst>
                                          <p:attrName>ppt_w</p:attrName>
                                        </p:attrNameLst>
                                      </p:cBhvr>
                                      <p:tavLst>
                                        <p:tav tm="0" fmla="#ppt_w*sin(2.5*pi*$)">
                                          <p:val>
                                            <p:fltVal val="0"/>
                                          </p:val>
                                        </p:tav>
                                        <p:tav tm="100000">
                                          <p:val>
                                            <p:fltVal val="1"/>
                                          </p:val>
                                        </p:tav>
                                      </p:tavLst>
                                    </p:anim>
                                    <p:anim calcmode="lin" valueType="num">
                                      <p:cBhvr>
                                        <p:cTn id="84" dur="2000" fill="hold"/>
                                        <p:tgtEl>
                                          <p:spTgt spid="54278">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6"/>
          <p:cNvSpPr>
            <a:spLocks noGrp="1" noChangeArrowheads="1"/>
          </p:cNvSpPr>
          <p:nvPr>
            <p:ph idx="1"/>
          </p:nvPr>
        </p:nvSpPr>
        <p:spPr>
          <a:xfrm>
            <a:off x="457200" y="304800"/>
            <a:ext cx="8229600" cy="6172200"/>
          </a:xfrm>
        </p:spPr>
        <p:txBody>
          <a:bodyPr/>
          <a:lstStyle/>
          <a:p>
            <a:pPr eaLnBrk="1" hangingPunct="1">
              <a:lnSpc>
                <a:spcPct val="80000"/>
              </a:lnSpc>
            </a:pPr>
            <a:r>
              <a:rPr lang="en-US" altLang="en-US" sz="2400" b="1" smtClean="0">
                <a:solidFill>
                  <a:srgbClr val="0000FF"/>
                </a:solidFill>
                <a:latin typeface="Times New Roman" pitchFamily="18" charset="0"/>
              </a:rPr>
              <a:t>Hội đình Giàn:</a:t>
            </a:r>
          </a:p>
          <a:p>
            <a:pPr eaLnBrk="1" hangingPunct="1">
              <a:lnSpc>
                <a:spcPct val="80000"/>
              </a:lnSpc>
              <a:buFontTx/>
              <a:buNone/>
            </a:pPr>
            <a:r>
              <a:rPr lang="en-US" altLang="en-US" sz="2400" smtClean="0">
                <a:solidFill>
                  <a:srgbClr val="0000FF"/>
                </a:solidFill>
                <a:latin typeface="Times New Roman" pitchFamily="18" charset="0"/>
              </a:rPr>
              <a:t>    Thời gian: 9 - 11/2 âm lịch.</a:t>
            </a:r>
          </a:p>
          <a:p>
            <a:pPr eaLnBrk="1" hangingPunct="1">
              <a:lnSpc>
                <a:spcPct val="80000"/>
              </a:lnSpc>
              <a:buFontTx/>
              <a:buNone/>
            </a:pPr>
            <a:r>
              <a:rPr lang="en-US" altLang="en-US" sz="2400" smtClean="0">
                <a:solidFill>
                  <a:srgbClr val="0000FF"/>
                </a:solidFill>
                <a:latin typeface="Times New Roman" pitchFamily="18" charset="0"/>
              </a:rPr>
              <a:t>    Địa điểm: </a:t>
            </a:r>
            <a:r>
              <a:rPr lang="fr-FR" altLang="en-US" sz="2400" smtClean="0">
                <a:solidFill>
                  <a:srgbClr val="0000FF"/>
                </a:solidFill>
                <a:latin typeface="Times New Roman" pitchFamily="18" charset="0"/>
              </a:rPr>
              <a:t>Thôn Cáo Đỉnh, xã Xuân Đỉnh, huyện Từ Liêm, TP. Hà Nội.</a:t>
            </a:r>
            <a:endParaRPr lang="en-US" altLang="en-US" sz="2400" smtClean="0">
              <a:solidFill>
                <a:srgbClr val="0000FF"/>
              </a:solidFill>
              <a:latin typeface="Times New Roman" pitchFamily="18" charset="0"/>
            </a:endParaRPr>
          </a:p>
          <a:p>
            <a:pPr eaLnBrk="1" hangingPunct="1">
              <a:lnSpc>
                <a:spcPct val="80000"/>
              </a:lnSpc>
            </a:pPr>
            <a:r>
              <a:rPr lang="en-US" altLang="en-US" sz="2400" b="1" smtClean="0">
                <a:solidFill>
                  <a:srgbClr val="0000FF"/>
                </a:solidFill>
                <a:latin typeface="Times New Roman" pitchFamily="18" charset="0"/>
              </a:rPr>
              <a:t>Hội đình Kim Mã Hạ:</a:t>
            </a:r>
          </a:p>
          <a:p>
            <a:pPr eaLnBrk="1" hangingPunct="1">
              <a:lnSpc>
                <a:spcPct val="80000"/>
              </a:lnSpc>
              <a:buFontTx/>
              <a:buNone/>
            </a:pPr>
            <a:r>
              <a:rPr lang="fr-FR" altLang="en-US" sz="2400" smtClean="0">
                <a:solidFill>
                  <a:srgbClr val="0000FF"/>
                </a:solidFill>
                <a:latin typeface="Times New Roman" pitchFamily="18" charset="0"/>
              </a:rPr>
              <a:t>    Thời gian: 10/1 âm lịch.</a:t>
            </a:r>
          </a:p>
          <a:p>
            <a:pPr eaLnBrk="1" hangingPunct="1">
              <a:lnSpc>
                <a:spcPct val="80000"/>
              </a:lnSpc>
              <a:buFontTx/>
              <a:buNone/>
            </a:pPr>
            <a:r>
              <a:rPr lang="fr-FR" altLang="en-US" sz="2400" smtClean="0">
                <a:solidFill>
                  <a:srgbClr val="0000FF"/>
                </a:solidFill>
                <a:latin typeface="Times New Roman" pitchFamily="18" charset="0"/>
              </a:rPr>
              <a:t>    Địa điểm: Số 6 phố Kim Mã, phường Kim Mã, quận Ba Đình, TP. Hà Nội.</a:t>
            </a:r>
            <a:endParaRPr lang="en-US" altLang="en-US" sz="2400" smtClean="0">
              <a:solidFill>
                <a:srgbClr val="0000FF"/>
              </a:solidFill>
              <a:latin typeface="Times New Roman" pitchFamily="18" charset="0"/>
            </a:endParaRPr>
          </a:p>
          <a:p>
            <a:pPr eaLnBrk="1" hangingPunct="1">
              <a:lnSpc>
                <a:spcPct val="80000"/>
              </a:lnSpc>
            </a:pPr>
            <a:r>
              <a:rPr lang="en-US" altLang="en-US" sz="2400" b="1" smtClean="0">
                <a:solidFill>
                  <a:srgbClr val="0000FF"/>
                </a:solidFill>
                <a:latin typeface="Times New Roman" pitchFamily="18" charset="0"/>
              </a:rPr>
              <a:t>Hội đình Nhật Tân:</a:t>
            </a:r>
            <a:r>
              <a:rPr lang="en-US" altLang="en-US" sz="2400" smtClean="0">
                <a:solidFill>
                  <a:srgbClr val="0000FF"/>
                </a:solidFill>
                <a:latin typeface="Times New Roman" pitchFamily="18" charset="0"/>
              </a:rPr>
              <a:t> </a:t>
            </a:r>
          </a:p>
          <a:p>
            <a:pPr eaLnBrk="1" hangingPunct="1">
              <a:lnSpc>
                <a:spcPct val="80000"/>
              </a:lnSpc>
              <a:buFontTx/>
              <a:buNone/>
            </a:pPr>
            <a:r>
              <a:rPr lang="fr-FR" altLang="en-US" sz="2400" smtClean="0">
                <a:solidFill>
                  <a:srgbClr val="0000FF"/>
                </a:solidFill>
                <a:latin typeface="Times New Roman" pitchFamily="18" charset="0"/>
              </a:rPr>
              <a:t>    Thời gian: 2/2, 10/2 và 8/8 âm lịch. Chính hội 10/2 âm lịch</a:t>
            </a:r>
          </a:p>
          <a:p>
            <a:pPr eaLnBrk="1" hangingPunct="1">
              <a:lnSpc>
                <a:spcPct val="80000"/>
              </a:lnSpc>
              <a:buFontTx/>
              <a:buNone/>
            </a:pPr>
            <a:r>
              <a:rPr lang="fr-FR" altLang="en-US" sz="2400" smtClean="0">
                <a:solidFill>
                  <a:srgbClr val="0000FF"/>
                </a:solidFill>
                <a:latin typeface="Times New Roman" pitchFamily="18" charset="0"/>
              </a:rPr>
              <a:t>    Địa điểm: Phường Nhật Tân, quận Tây Hồ, TP. Hà Nội.</a:t>
            </a:r>
            <a:endParaRPr lang="en-US" altLang="en-US" sz="2400" smtClean="0">
              <a:solidFill>
                <a:srgbClr val="0000FF"/>
              </a:solidFill>
              <a:latin typeface="Times New Roman" pitchFamily="18" charset="0"/>
            </a:endParaRPr>
          </a:p>
          <a:p>
            <a:pPr eaLnBrk="1" hangingPunct="1">
              <a:lnSpc>
                <a:spcPct val="80000"/>
              </a:lnSpc>
            </a:pPr>
            <a:r>
              <a:rPr lang="en-US" altLang="en-US" sz="2400" b="1" smtClean="0">
                <a:solidFill>
                  <a:srgbClr val="0000FF"/>
                </a:solidFill>
                <a:latin typeface="Times New Roman" pitchFamily="18" charset="0"/>
              </a:rPr>
              <a:t>Hội đình Phú Diễn:</a:t>
            </a:r>
          </a:p>
          <a:p>
            <a:pPr eaLnBrk="1" hangingPunct="1">
              <a:lnSpc>
                <a:spcPct val="80000"/>
              </a:lnSpc>
              <a:buFontTx/>
              <a:buNone/>
            </a:pPr>
            <a:r>
              <a:rPr lang="fr-FR" altLang="en-US" sz="2400" smtClean="0">
                <a:solidFill>
                  <a:srgbClr val="0000FF"/>
                </a:solidFill>
                <a:latin typeface="Times New Roman" pitchFamily="18" charset="0"/>
              </a:rPr>
              <a:t>    Thời gian: 7 - 9/3 âm lịch.</a:t>
            </a:r>
          </a:p>
          <a:p>
            <a:pPr eaLnBrk="1" hangingPunct="1">
              <a:lnSpc>
                <a:spcPct val="80000"/>
              </a:lnSpc>
              <a:buFontTx/>
              <a:buNone/>
            </a:pPr>
            <a:r>
              <a:rPr lang="fr-FR" altLang="en-US" sz="2400" smtClean="0">
                <a:solidFill>
                  <a:srgbClr val="0000FF"/>
                </a:solidFill>
                <a:latin typeface="Times New Roman" pitchFamily="18" charset="0"/>
              </a:rPr>
              <a:t>    Địa điểm: Xã Phú Diễn, huyện Từ Liêm, TP. Hà Nội.</a:t>
            </a:r>
            <a:endParaRPr lang="en-US" altLang="en-US" sz="2400" smtClean="0">
              <a:solidFill>
                <a:srgbClr val="0000FF"/>
              </a:solidFill>
              <a:latin typeface="Times New Roman" pitchFamily="18" charset="0"/>
            </a:endParaRPr>
          </a:p>
          <a:p>
            <a:pPr eaLnBrk="1" hangingPunct="1">
              <a:lnSpc>
                <a:spcPct val="80000"/>
              </a:lnSpc>
            </a:pPr>
            <a:r>
              <a:rPr lang="en-US" altLang="en-US" sz="2400" b="1" smtClean="0">
                <a:solidFill>
                  <a:srgbClr val="0000FF"/>
                </a:solidFill>
                <a:latin typeface="Times New Roman" pitchFamily="18" charset="0"/>
              </a:rPr>
              <a:t>Hội đình Vạn Phúc:</a:t>
            </a:r>
          </a:p>
          <a:p>
            <a:pPr eaLnBrk="1" hangingPunct="1">
              <a:lnSpc>
                <a:spcPct val="80000"/>
              </a:lnSpc>
              <a:buFontTx/>
              <a:buNone/>
            </a:pPr>
            <a:r>
              <a:rPr lang="fr-FR" altLang="en-US" sz="2400" smtClean="0">
                <a:solidFill>
                  <a:srgbClr val="0000FF"/>
                </a:solidFill>
                <a:latin typeface="Times New Roman" pitchFamily="18" charset="0"/>
              </a:rPr>
              <a:t>    Thời gian: 9/2 âm lịch. </a:t>
            </a:r>
            <a:br>
              <a:rPr lang="fr-FR" altLang="en-US" sz="2400" smtClean="0">
                <a:solidFill>
                  <a:srgbClr val="0000FF"/>
                </a:solidFill>
                <a:latin typeface="Times New Roman" pitchFamily="18" charset="0"/>
              </a:rPr>
            </a:br>
            <a:r>
              <a:rPr lang="fr-FR" altLang="en-US" sz="2400" smtClean="0">
                <a:solidFill>
                  <a:srgbClr val="0000FF"/>
                </a:solidFill>
                <a:latin typeface="Times New Roman" pitchFamily="18" charset="0"/>
              </a:rPr>
              <a:t>Địa điểm: 32 Đội Cấn, phường Đội Cấn, quận Ba Đình, TP. Hà Nội. </a:t>
            </a:r>
            <a:br>
              <a:rPr lang="fr-FR" altLang="en-US" sz="2400" smtClean="0">
                <a:solidFill>
                  <a:srgbClr val="0000FF"/>
                </a:solidFill>
                <a:latin typeface="Times New Roman" pitchFamily="18" charset="0"/>
              </a:rPr>
            </a:br>
            <a:endParaRPr lang="en-US" altLang="en-US" sz="2400" smtClean="0">
              <a:solidFill>
                <a:srgbClr val="0000FF"/>
              </a:solidFill>
              <a:latin typeface="Times New Roman" pitchFamily="18" charset="0"/>
            </a:endParaRPr>
          </a:p>
        </p:txBody>
      </p:sp>
    </p:spTree>
    <p:extLst>
      <p:ext uri="{BB962C8B-B14F-4D97-AF65-F5344CB8AC3E}">
        <p14:creationId xmlns:p14="http://schemas.microsoft.com/office/powerpoint/2010/main" val="725430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500" fill="hold"/>
                                        <p:tgtEl>
                                          <p:spTgt spid="56324"/>
                                        </p:tgtEl>
                                        <p:attrNameLst>
                                          <p:attrName>ppt_w</p:attrName>
                                        </p:attrNameLst>
                                      </p:cBhvr>
                                      <p:tavLst>
                                        <p:tav tm="0">
                                          <p:val>
                                            <p:fltVal val="0"/>
                                          </p:val>
                                        </p:tav>
                                        <p:tav tm="100000">
                                          <p:val>
                                            <p:strVal val="#ppt_w"/>
                                          </p:val>
                                        </p:tav>
                                      </p:tavLst>
                                    </p:anim>
                                    <p:anim calcmode="lin" valueType="num">
                                      <p:cBhvr>
                                        <p:cTn id="8" dur="500" fill="hold"/>
                                        <p:tgtEl>
                                          <p:spTgt spid="56324"/>
                                        </p:tgtEl>
                                        <p:attrNameLst>
                                          <p:attrName>ppt_h</p:attrName>
                                        </p:attrNameLst>
                                      </p:cBhvr>
                                      <p:tavLst>
                                        <p:tav tm="0">
                                          <p:val>
                                            <p:fltVal val="0"/>
                                          </p:val>
                                        </p:tav>
                                        <p:tav tm="100000">
                                          <p:val>
                                            <p:strVal val="#ppt_h"/>
                                          </p:val>
                                        </p:tav>
                                      </p:tavLst>
                                    </p:anim>
                                    <p:animEffect transition="in" filter="fade">
                                      <p:cBhvr>
                                        <p:cTn id="9" dur="500"/>
                                        <p:tgtEl>
                                          <p:spTgt spid="563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56326">
                                            <p:txEl>
                                              <p:pRg st="0" end="0"/>
                                            </p:txEl>
                                          </p:spTgt>
                                        </p:tgtEl>
                                        <p:attrNameLst>
                                          <p:attrName>style.visibility</p:attrName>
                                        </p:attrNameLst>
                                      </p:cBhvr>
                                      <p:to>
                                        <p:strVal val="visible"/>
                                      </p:to>
                                    </p:set>
                                    <p:anim calcmode="lin" valueType="num">
                                      <p:cBhvr>
                                        <p:cTn id="14" dur="500" fill="hold"/>
                                        <p:tgtEl>
                                          <p:spTgt spid="5632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6326">
                                            <p:txEl>
                                              <p:pRg st="0" end="0"/>
                                            </p:txEl>
                                          </p:spTgt>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56326">
                                            <p:txEl>
                                              <p:pRg st="1" end="1"/>
                                            </p:txEl>
                                          </p:spTgt>
                                        </p:tgtEl>
                                        <p:attrNameLst>
                                          <p:attrName>style.visibility</p:attrName>
                                        </p:attrNameLst>
                                      </p:cBhvr>
                                      <p:to>
                                        <p:strVal val="visible"/>
                                      </p:to>
                                    </p:set>
                                    <p:anim calcmode="lin" valueType="num">
                                      <p:cBhvr>
                                        <p:cTn id="18" dur="500" fill="hold"/>
                                        <p:tgtEl>
                                          <p:spTgt spid="5632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56326">
                                            <p:txEl>
                                              <p:pRg st="1" end="1"/>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56326">
                                            <p:txEl>
                                              <p:pRg st="2" end="2"/>
                                            </p:txEl>
                                          </p:spTgt>
                                        </p:tgtEl>
                                        <p:attrNameLst>
                                          <p:attrName>style.visibility</p:attrName>
                                        </p:attrNameLst>
                                      </p:cBhvr>
                                      <p:to>
                                        <p:strVal val="visible"/>
                                      </p:to>
                                    </p:set>
                                    <p:anim calcmode="lin" valueType="num">
                                      <p:cBhvr>
                                        <p:cTn id="22" dur="500" fill="hold"/>
                                        <p:tgtEl>
                                          <p:spTgt spid="5632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6326">
                                            <p:txEl>
                                              <p:pRg st="2" end="2"/>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56326">
                                            <p:txEl>
                                              <p:pRg st="3" end="3"/>
                                            </p:txEl>
                                          </p:spTgt>
                                        </p:tgtEl>
                                        <p:attrNameLst>
                                          <p:attrName>style.visibility</p:attrName>
                                        </p:attrNameLst>
                                      </p:cBhvr>
                                      <p:to>
                                        <p:strVal val="visible"/>
                                      </p:to>
                                    </p:set>
                                    <p:anim calcmode="lin" valueType="num">
                                      <p:cBhvr>
                                        <p:cTn id="26" dur="500" fill="hold"/>
                                        <p:tgtEl>
                                          <p:spTgt spid="5632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6326">
                                            <p:txEl>
                                              <p:pRg st="3" end="3"/>
                                            </p:txEl>
                                          </p:spTgt>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56326">
                                            <p:txEl>
                                              <p:pRg st="4" end="4"/>
                                            </p:txEl>
                                          </p:spTgt>
                                        </p:tgtEl>
                                        <p:attrNameLst>
                                          <p:attrName>style.visibility</p:attrName>
                                        </p:attrNameLst>
                                      </p:cBhvr>
                                      <p:to>
                                        <p:strVal val="visible"/>
                                      </p:to>
                                    </p:set>
                                    <p:anim calcmode="lin" valueType="num">
                                      <p:cBhvr>
                                        <p:cTn id="30" dur="500" fill="hold"/>
                                        <p:tgtEl>
                                          <p:spTgt spid="56326">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56326">
                                            <p:txEl>
                                              <p:pRg st="4" end="4"/>
                                            </p:txEl>
                                          </p:spTgt>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56326">
                                            <p:txEl>
                                              <p:pRg st="5" end="5"/>
                                            </p:txEl>
                                          </p:spTgt>
                                        </p:tgtEl>
                                        <p:attrNameLst>
                                          <p:attrName>style.visibility</p:attrName>
                                        </p:attrNameLst>
                                      </p:cBhvr>
                                      <p:to>
                                        <p:strVal val="visible"/>
                                      </p:to>
                                    </p:set>
                                    <p:anim calcmode="lin" valueType="num">
                                      <p:cBhvr>
                                        <p:cTn id="34" dur="500" fill="hold"/>
                                        <p:tgtEl>
                                          <p:spTgt spid="56326">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56326">
                                            <p:txEl>
                                              <p:pRg st="5" end="5"/>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56326">
                                            <p:txEl>
                                              <p:pRg st="6" end="6"/>
                                            </p:txEl>
                                          </p:spTgt>
                                        </p:tgtEl>
                                        <p:attrNameLst>
                                          <p:attrName>style.visibility</p:attrName>
                                        </p:attrNameLst>
                                      </p:cBhvr>
                                      <p:to>
                                        <p:strVal val="visible"/>
                                      </p:to>
                                    </p:set>
                                    <p:anim calcmode="lin" valueType="num">
                                      <p:cBhvr>
                                        <p:cTn id="38" dur="500" fill="hold"/>
                                        <p:tgtEl>
                                          <p:spTgt spid="56326">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56326">
                                            <p:txEl>
                                              <p:pRg st="6" end="6"/>
                                            </p:txEl>
                                          </p:spTgt>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56326">
                                            <p:txEl>
                                              <p:pRg st="7" end="7"/>
                                            </p:txEl>
                                          </p:spTgt>
                                        </p:tgtEl>
                                        <p:attrNameLst>
                                          <p:attrName>style.visibility</p:attrName>
                                        </p:attrNameLst>
                                      </p:cBhvr>
                                      <p:to>
                                        <p:strVal val="visible"/>
                                      </p:to>
                                    </p:set>
                                    <p:anim calcmode="lin" valueType="num">
                                      <p:cBhvr>
                                        <p:cTn id="42" dur="500" fill="hold"/>
                                        <p:tgtEl>
                                          <p:spTgt spid="5632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56326">
                                            <p:txEl>
                                              <p:pRg st="7" end="7"/>
                                            </p:txEl>
                                          </p:spTgt>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56326">
                                            <p:txEl>
                                              <p:pRg st="8" end="8"/>
                                            </p:txEl>
                                          </p:spTgt>
                                        </p:tgtEl>
                                        <p:attrNameLst>
                                          <p:attrName>style.visibility</p:attrName>
                                        </p:attrNameLst>
                                      </p:cBhvr>
                                      <p:to>
                                        <p:strVal val="visible"/>
                                      </p:to>
                                    </p:set>
                                    <p:anim calcmode="lin" valueType="num">
                                      <p:cBhvr>
                                        <p:cTn id="46" dur="500" fill="hold"/>
                                        <p:tgtEl>
                                          <p:spTgt spid="56326">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56326">
                                            <p:txEl>
                                              <p:pRg st="8" end="8"/>
                                            </p:txEl>
                                          </p:spTgt>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56326">
                                            <p:txEl>
                                              <p:pRg st="9" end="9"/>
                                            </p:txEl>
                                          </p:spTgt>
                                        </p:tgtEl>
                                        <p:attrNameLst>
                                          <p:attrName>style.visibility</p:attrName>
                                        </p:attrNameLst>
                                      </p:cBhvr>
                                      <p:to>
                                        <p:strVal val="visible"/>
                                      </p:to>
                                    </p:set>
                                    <p:anim calcmode="lin" valueType="num">
                                      <p:cBhvr>
                                        <p:cTn id="50" dur="500" fill="hold"/>
                                        <p:tgtEl>
                                          <p:spTgt spid="56326">
                                            <p:txEl>
                                              <p:pRg st="9" end="9"/>
                                            </p:txEl>
                                          </p:spTgt>
                                        </p:tgtEl>
                                        <p:attrNameLst>
                                          <p:attrName>ppt_w</p:attrName>
                                        </p:attrNameLst>
                                      </p:cBhvr>
                                      <p:tavLst>
                                        <p:tav tm="0">
                                          <p:val>
                                            <p:fltVal val="0"/>
                                          </p:val>
                                        </p:tav>
                                        <p:tav tm="100000">
                                          <p:val>
                                            <p:strVal val="#ppt_w"/>
                                          </p:val>
                                        </p:tav>
                                      </p:tavLst>
                                    </p:anim>
                                    <p:anim calcmode="lin" valueType="num">
                                      <p:cBhvr>
                                        <p:cTn id="51" dur="500" fill="hold"/>
                                        <p:tgtEl>
                                          <p:spTgt spid="56326">
                                            <p:txEl>
                                              <p:pRg st="9" end="9"/>
                                            </p:txEl>
                                          </p:spTgt>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56326">
                                            <p:txEl>
                                              <p:pRg st="10" end="10"/>
                                            </p:txEl>
                                          </p:spTgt>
                                        </p:tgtEl>
                                        <p:attrNameLst>
                                          <p:attrName>style.visibility</p:attrName>
                                        </p:attrNameLst>
                                      </p:cBhvr>
                                      <p:to>
                                        <p:strVal val="visible"/>
                                      </p:to>
                                    </p:set>
                                    <p:anim calcmode="lin" valueType="num">
                                      <p:cBhvr>
                                        <p:cTn id="54" dur="500" fill="hold"/>
                                        <p:tgtEl>
                                          <p:spTgt spid="56326">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56326">
                                            <p:txEl>
                                              <p:pRg st="10" end="10"/>
                                            </p:txEl>
                                          </p:spTgt>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56326">
                                            <p:txEl>
                                              <p:pRg st="11" end="11"/>
                                            </p:txEl>
                                          </p:spTgt>
                                        </p:tgtEl>
                                        <p:attrNameLst>
                                          <p:attrName>style.visibility</p:attrName>
                                        </p:attrNameLst>
                                      </p:cBhvr>
                                      <p:to>
                                        <p:strVal val="visible"/>
                                      </p:to>
                                    </p:set>
                                    <p:anim calcmode="lin" valueType="num">
                                      <p:cBhvr>
                                        <p:cTn id="58" dur="500" fill="hold"/>
                                        <p:tgtEl>
                                          <p:spTgt spid="56326">
                                            <p:txEl>
                                              <p:pRg st="11" end="11"/>
                                            </p:txEl>
                                          </p:spTgt>
                                        </p:tgtEl>
                                        <p:attrNameLst>
                                          <p:attrName>ppt_w</p:attrName>
                                        </p:attrNameLst>
                                      </p:cBhvr>
                                      <p:tavLst>
                                        <p:tav tm="0">
                                          <p:val>
                                            <p:fltVal val="0"/>
                                          </p:val>
                                        </p:tav>
                                        <p:tav tm="100000">
                                          <p:val>
                                            <p:strVal val="#ppt_w"/>
                                          </p:val>
                                        </p:tav>
                                      </p:tavLst>
                                    </p:anim>
                                    <p:anim calcmode="lin" valueType="num">
                                      <p:cBhvr>
                                        <p:cTn id="59" dur="500" fill="hold"/>
                                        <p:tgtEl>
                                          <p:spTgt spid="56326">
                                            <p:txEl>
                                              <p:pRg st="11" end="11"/>
                                            </p:txEl>
                                          </p:spTgt>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56326">
                                            <p:txEl>
                                              <p:pRg st="12" end="12"/>
                                            </p:txEl>
                                          </p:spTgt>
                                        </p:tgtEl>
                                        <p:attrNameLst>
                                          <p:attrName>style.visibility</p:attrName>
                                        </p:attrNameLst>
                                      </p:cBhvr>
                                      <p:to>
                                        <p:strVal val="visible"/>
                                      </p:to>
                                    </p:set>
                                    <p:anim calcmode="lin" valueType="num">
                                      <p:cBhvr>
                                        <p:cTn id="62" dur="500" fill="hold"/>
                                        <p:tgtEl>
                                          <p:spTgt spid="56326">
                                            <p:txEl>
                                              <p:pRg st="12" end="12"/>
                                            </p:txEl>
                                          </p:spTgt>
                                        </p:tgtEl>
                                        <p:attrNameLst>
                                          <p:attrName>ppt_w</p:attrName>
                                        </p:attrNameLst>
                                      </p:cBhvr>
                                      <p:tavLst>
                                        <p:tav tm="0">
                                          <p:val>
                                            <p:fltVal val="0"/>
                                          </p:val>
                                        </p:tav>
                                        <p:tav tm="100000">
                                          <p:val>
                                            <p:strVal val="#ppt_w"/>
                                          </p:val>
                                        </p:tav>
                                      </p:tavLst>
                                    </p:anim>
                                    <p:anim calcmode="lin" valueType="num">
                                      <p:cBhvr>
                                        <p:cTn id="63" dur="500" fill="hold"/>
                                        <p:tgtEl>
                                          <p:spTgt spid="56326">
                                            <p:txEl>
                                              <p:pRg st="12" end="12"/>
                                            </p:txEl>
                                          </p:spTgt>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56326">
                                            <p:txEl>
                                              <p:pRg st="13" end="13"/>
                                            </p:txEl>
                                          </p:spTgt>
                                        </p:tgtEl>
                                        <p:attrNameLst>
                                          <p:attrName>style.visibility</p:attrName>
                                        </p:attrNameLst>
                                      </p:cBhvr>
                                      <p:to>
                                        <p:strVal val="visible"/>
                                      </p:to>
                                    </p:set>
                                    <p:anim calcmode="lin" valueType="num">
                                      <p:cBhvr>
                                        <p:cTn id="66" dur="500" fill="hold"/>
                                        <p:tgtEl>
                                          <p:spTgt spid="56326">
                                            <p:txEl>
                                              <p:pRg st="13" end="13"/>
                                            </p:txEl>
                                          </p:spTgt>
                                        </p:tgtEl>
                                        <p:attrNameLst>
                                          <p:attrName>ppt_w</p:attrName>
                                        </p:attrNameLst>
                                      </p:cBhvr>
                                      <p:tavLst>
                                        <p:tav tm="0">
                                          <p:val>
                                            <p:fltVal val="0"/>
                                          </p:val>
                                        </p:tav>
                                        <p:tav tm="100000">
                                          <p:val>
                                            <p:strVal val="#ppt_w"/>
                                          </p:val>
                                        </p:tav>
                                      </p:tavLst>
                                    </p:anim>
                                    <p:anim calcmode="lin" valueType="num">
                                      <p:cBhvr>
                                        <p:cTn id="67" dur="500" fill="hold"/>
                                        <p:tgtEl>
                                          <p:spTgt spid="56326">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Grp="1" noChangeArrowheads="1"/>
          </p:cNvSpPr>
          <p:nvPr>
            <p:ph type="title"/>
          </p:nvPr>
        </p:nvSpPr>
        <p:spPr>
          <a:xfrm>
            <a:off x="457200" y="0"/>
            <a:ext cx="8229600" cy="838200"/>
          </a:xfrm>
        </p:spPr>
        <p:txBody>
          <a:bodyPr/>
          <a:lstStyle/>
          <a:p>
            <a:pPr eaLnBrk="1" fontAlgn="auto" hangingPunct="1">
              <a:spcAft>
                <a:spcPts val="0"/>
              </a:spcAft>
              <a:defRPr/>
            </a:pPr>
            <a:r>
              <a:rPr lang="en-US" altLang="en-US" sz="3600" smtClean="0">
                <a:latin typeface="Times New Roman" pitchFamily="18" charset="0"/>
              </a:rPr>
              <a:t/>
            </a:r>
            <a:br>
              <a:rPr lang="en-US" altLang="en-US" sz="3600" smtClean="0">
                <a:latin typeface="Times New Roman" pitchFamily="18" charset="0"/>
              </a:rPr>
            </a:br>
            <a:r>
              <a:rPr lang="en-US" altLang="en-US" sz="3600" smtClean="0">
                <a:solidFill>
                  <a:srgbClr val="FF0000"/>
                </a:solidFill>
                <a:latin typeface="Times New Roman" pitchFamily="18" charset="0"/>
              </a:rPr>
              <a:t>Ý NGHĨA</a:t>
            </a:r>
            <a:r>
              <a:rPr lang="en-US" altLang="en-US" sz="4000" smtClean="0">
                <a:solidFill>
                  <a:srgbClr val="FF0000"/>
                </a:solidFill>
                <a:latin typeface="Times New Roman" pitchFamily="18" charset="0"/>
              </a:rPr>
              <a:t/>
            </a:r>
            <a:br>
              <a:rPr lang="en-US" altLang="en-US" sz="4000" smtClean="0">
                <a:solidFill>
                  <a:srgbClr val="FF0000"/>
                </a:solidFill>
                <a:latin typeface="Times New Roman" pitchFamily="18" charset="0"/>
              </a:rPr>
            </a:br>
            <a:endParaRPr lang="en-US" altLang="en-US" sz="4000" smtClean="0">
              <a:solidFill>
                <a:srgbClr val="FF0000"/>
              </a:solidFill>
              <a:latin typeface="Times New Roman" pitchFamily="18" charset="0"/>
            </a:endParaRPr>
          </a:p>
        </p:txBody>
      </p:sp>
      <p:sp>
        <p:nvSpPr>
          <p:cNvPr id="36868" name="Rectangle 4"/>
          <p:cNvSpPr>
            <a:spLocks noGrp="1" noChangeArrowheads="1"/>
          </p:cNvSpPr>
          <p:nvPr>
            <p:ph idx="1"/>
          </p:nvPr>
        </p:nvSpPr>
        <p:spPr>
          <a:xfrm>
            <a:off x="152400" y="1295400"/>
            <a:ext cx="8839200" cy="5334000"/>
          </a:xfrm>
        </p:spPr>
        <p:txBody>
          <a:bodyPr rtlCol="0">
            <a:normAutofit/>
          </a:bodyPr>
          <a:lstStyle/>
          <a:p>
            <a:pPr algn="just" eaLnBrk="1" fontAlgn="auto" hangingPunct="1">
              <a:lnSpc>
                <a:spcPct val="80000"/>
              </a:lnSpc>
              <a:spcAft>
                <a:spcPts val="0"/>
              </a:spcAft>
              <a:buFontTx/>
              <a:buChar char="-"/>
              <a:defRPr/>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l</a:t>
            </a:r>
            <a:r>
              <a:rPr lang="vi-VN" sz="2400" dirty="0" smtClean="0">
                <a:latin typeface="Times New Roman" panose="02020603050405020304" pitchFamily="18" charset="0"/>
                <a:cs typeface="Times New Roman" panose="02020603050405020304" pitchFamily="18" charset="0"/>
              </a:rPr>
              <a:t>ễ hội </a:t>
            </a:r>
            <a:r>
              <a:rPr lang="en-US" sz="2400" dirty="0" err="1" smtClean="0">
                <a:latin typeface="Times New Roman" panose="02020603050405020304" pitchFamily="18" charset="0"/>
                <a:cs typeface="Times New Roman" panose="02020603050405020304" pitchFamily="18" charset="0"/>
              </a:rPr>
              <a:t>góp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giữ nguyên giá trị biểu tượng của sức mạnh cộng đồng và tạo nên sự </a:t>
            </a:r>
            <a:r>
              <a:rPr lang="en-US" sz="2400" dirty="0" err="1" smtClean="0">
                <a:latin typeface="Times New Roman" panose="02020603050405020304" pitchFamily="18" charset="0"/>
                <a:cs typeface="Times New Roman" panose="02020603050405020304" pitchFamily="18" charset="0"/>
              </a:rPr>
              <a:t>đoàn</a:t>
            </a:r>
            <a:r>
              <a:rPr lang="vi-VN" sz="2400" dirty="0" smtClean="0">
                <a:latin typeface="Times New Roman" panose="02020603050405020304" pitchFamily="18" charset="0"/>
                <a:cs typeface="Times New Roman" panose="02020603050405020304" pitchFamily="18" charset="0"/>
              </a:rPr>
              <a:t> kêt cộng đồng</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tộc</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eaLnBrk="1" fontAlgn="auto" hangingPunct="1">
              <a:lnSpc>
                <a:spcPct val="80000"/>
              </a:lnSpc>
              <a:spcAft>
                <a:spcPts val="0"/>
              </a:spcAft>
              <a:buFontTx/>
              <a:buNone/>
              <a:defRPr/>
            </a:pPr>
            <a:endParaRPr lang="en-US" sz="2400" dirty="0" smtClean="0">
              <a:latin typeface="Times New Roman" panose="02020603050405020304" pitchFamily="18" charset="0"/>
              <a:cs typeface="Times New Roman" panose="02020603050405020304" pitchFamily="18" charset="0"/>
            </a:endParaRPr>
          </a:p>
          <a:p>
            <a:pPr algn="just" eaLnBrk="1" fontAlgn="auto" hangingPunct="1">
              <a:lnSpc>
                <a:spcPct val="80000"/>
              </a:lnSpc>
              <a:spcAft>
                <a:spcPts val="0"/>
              </a:spcAft>
              <a:buFontTx/>
              <a:buChar char="-"/>
              <a:defRPr/>
            </a:pPr>
            <a:r>
              <a:rPr lang="vi-VN" sz="2400" dirty="0" smtClean="0">
                <a:latin typeface="Times New Roman" panose="02020603050405020304" pitchFamily="18" charset="0"/>
                <a:cs typeface="Times New Roman" panose="02020603050405020304" pitchFamily="18" charset="0"/>
              </a:rPr>
              <a:t>Lễ hội không chỉ là tấm gương phản chiếu nền văn hoá dân tộc, mà còn là môi trường bảo tồn, làm giàu và phát huy nền văn hoá dân tộc ấy.</a:t>
            </a:r>
            <a:endParaRPr lang="en-US" altLang="en-US" sz="2400" dirty="0" smtClean="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247445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6867"/>
                                        </p:tgtEl>
                                        <p:attrNameLst>
                                          <p:attrName>style.visibility</p:attrName>
                                        </p:attrNameLst>
                                      </p:cBhvr>
                                      <p:to>
                                        <p:strVal val="visible"/>
                                      </p:to>
                                    </p:set>
                                    <p:anim calcmode="lin" valueType="num">
                                      <p:cBhvr>
                                        <p:cTn id="15" dur="500" decel="50000" fill="hold">
                                          <p:stCondLst>
                                            <p:cond delay="0"/>
                                          </p:stCondLst>
                                        </p:cTn>
                                        <p:tgtEl>
                                          <p:spTgt spid="3686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686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6867"/>
                                        </p:tgtEl>
                                        <p:attrNameLst>
                                          <p:attrName>ppt_w</p:attrName>
                                        </p:attrNameLst>
                                      </p:cBhvr>
                                      <p:tavLst>
                                        <p:tav tm="0">
                                          <p:val>
                                            <p:strVal val="#ppt_w*.05"/>
                                          </p:val>
                                        </p:tav>
                                        <p:tav tm="100000">
                                          <p:val>
                                            <p:strVal val="#ppt_w"/>
                                          </p:val>
                                        </p:tav>
                                      </p:tavLst>
                                    </p:anim>
                                    <p:anim calcmode="lin" valueType="num">
                                      <p:cBhvr>
                                        <p:cTn id="18" dur="1000" fill="hold"/>
                                        <p:tgtEl>
                                          <p:spTgt spid="3686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686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686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686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68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6868">
                                            <p:txEl>
                                              <p:pRg st="0" end="0"/>
                                            </p:txEl>
                                          </p:spTgt>
                                        </p:tgtEl>
                                        <p:attrNameLst>
                                          <p:attrName>style.visibility</p:attrName>
                                        </p:attrNameLst>
                                      </p:cBhvr>
                                      <p:to>
                                        <p:strVal val="visible"/>
                                      </p:to>
                                    </p:set>
                                    <p:animEffect transition="in" filter="diamond(in)">
                                      <p:cBhvr>
                                        <p:cTn id="27" dur="2000"/>
                                        <p:tgtEl>
                                          <p:spTgt spid="3686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6868">
                                            <p:txEl>
                                              <p:pRg st="2" end="2"/>
                                            </p:txEl>
                                          </p:spTgt>
                                        </p:tgtEl>
                                        <p:attrNameLst>
                                          <p:attrName>style.visibility</p:attrName>
                                        </p:attrNameLst>
                                      </p:cBhvr>
                                      <p:to>
                                        <p:strVal val="visible"/>
                                      </p:to>
                                    </p:set>
                                    <p:animEffect transition="in" filter="diamond(in)">
                                      <p:cBhvr>
                                        <p:cTn id="32" dur="2000"/>
                                        <p:tgtEl>
                                          <p:spTgt spid="368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683</Words>
  <Application>Microsoft Office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Adjacency</vt:lpstr>
      <vt:lpstr>1_Adjacency</vt:lpstr>
      <vt:lpstr>PowerPoint Presentation</vt:lpstr>
      <vt:lpstr> 5.Lễ hội Đống Đa</vt:lpstr>
      <vt:lpstr>5. Hội Đống Đa</vt:lpstr>
      <vt:lpstr>PowerPoint Presentation</vt:lpstr>
      <vt:lpstr>PowerPoint Presentation</vt:lpstr>
      <vt:lpstr>PowerPoint Presentation</vt:lpstr>
      <vt:lpstr>PowerPoint Presentation</vt:lpstr>
      <vt:lpstr>PowerPoint Presentation</vt:lpstr>
      <vt:lpstr> Ý NGHĨA </vt:lpstr>
      <vt:lpstr> BÀI TẬP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2021-12-01T13:02:15Z</dcterms:created>
  <dcterms:modified xsi:type="dcterms:W3CDTF">2021-12-01T13:03:52Z</dcterms:modified>
</cp:coreProperties>
</file>