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510" r:id="rId2"/>
    <p:sldId id="514" r:id="rId3"/>
    <p:sldId id="4205" r:id="rId4"/>
    <p:sldId id="4211" r:id="rId5"/>
    <p:sldId id="4209" r:id="rId6"/>
    <p:sldId id="4210" r:id="rId7"/>
    <p:sldId id="4206" r:id="rId8"/>
    <p:sldId id="4207" r:id="rId9"/>
    <p:sldId id="4212" r:id="rId10"/>
    <p:sldId id="604" r:id="rId11"/>
    <p:sldId id="4191" r:id="rId12"/>
    <p:sldId id="4184" r:id="rId13"/>
    <p:sldId id="4186" r:id="rId14"/>
    <p:sldId id="761" r:id="rId15"/>
    <p:sldId id="759" r:id="rId16"/>
    <p:sldId id="4213" r:id="rId17"/>
    <p:sldId id="758" r:id="rId18"/>
    <p:sldId id="756" r:id="rId19"/>
    <p:sldId id="4181" r:id="rId20"/>
    <p:sldId id="4195" r:id="rId21"/>
    <p:sldId id="4196" r:id="rId22"/>
    <p:sldId id="4193" r:id="rId23"/>
    <p:sldId id="746" r:id="rId24"/>
  </p:sldIdLst>
  <p:sldSz cx="24384000" cy="13716000"/>
  <p:notesSz cx="6858000" cy="9144000"/>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extLst>
    <p:ext uri="{521415D9-36F7-43E2-AB2F-B90AF26B5E84}">
      <p14:sectionLst xmlns:p14="http://schemas.microsoft.com/office/powerpoint/2010/main">
        <p14:section name="Default Section" id="{D90A872A-C898-8C44-8253-B5976FE8BC91}">
          <p14:sldIdLst>
            <p14:sldId id="510"/>
            <p14:sldId id="514"/>
            <p14:sldId id="4205"/>
            <p14:sldId id="4211"/>
            <p14:sldId id="4209"/>
            <p14:sldId id="4210"/>
            <p14:sldId id="4206"/>
            <p14:sldId id="4207"/>
            <p14:sldId id="4212"/>
            <p14:sldId id="604"/>
            <p14:sldId id="4191"/>
            <p14:sldId id="4184"/>
            <p14:sldId id="4186"/>
            <p14:sldId id="761"/>
            <p14:sldId id="759"/>
            <p14:sldId id="4213"/>
            <p14:sldId id="758"/>
            <p14:sldId id="756"/>
            <p14:sldId id="4181"/>
            <p14:sldId id="4195"/>
            <p14:sldId id="4196"/>
            <p14:sldId id="4193"/>
          </p14:sldIdLst>
        </p14:section>
        <p14:section name="Untitled Section" id="{EB008740-2AE0-A247-8972-844772A12DF7}">
          <p14:sldIdLst>
            <p14:sldId id="746"/>
          </p14:sldIdLst>
        </p14:section>
      </p14:sectionLst>
    </p:ext>
    <p:ext uri="{EFAFB233-063F-42B5-8137-9DF3F51BA10A}">
      <p15:sldGuideLst xmlns:p15="http://schemas.microsoft.com/office/powerpoint/2012/main">
        <p15:guide id="1" orient="horz" pos="4128" userDrawn="1">
          <p15:clr>
            <a:srgbClr val="A4A3A4"/>
          </p15:clr>
        </p15:guide>
        <p15:guide id="2" pos="76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Kuik" initials="KK" lastIdx="19" clrIdx="0"/>
  <p:cmAuthor id="2" name="Chris Hunter" initials="CH" lastIdx="0" clrIdx="1"/>
  <p:cmAuthor id="3" name="Janita Andersen" initials="JA" lastIdx="4" clrIdx="2"/>
  <p:cmAuthor id="4" name="Steph Besselt-O'Leary"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C"/>
    <a:srgbClr val="FFFFFF"/>
    <a:srgbClr val="808080"/>
    <a:srgbClr val="3A3C45"/>
    <a:srgbClr val="0268B9"/>
    <a:srgbClr val="584368"/>
    <a:srgbClr val="287E97"/>
    <a:srgbClr val="0F6EB6"/>
    <a:srgbClr val="E22330"/>
    <a:srgbClr val="B4D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8124" autoAdjust="0"/>
  </p:normalViewPr>
  <p:slideViewPr>
    <p:cSldViewPr>
      <p:cViewPr varScale="1">
        <p:scale>
          <a:sx n="36" d="100"/>
          <a:sy n="36" d="100"/>
        </p:scale>
        <p:origin x="936" y="72"/>
      </p:cViewPr>
      <p:guideLst>
        <p:guide orient="horz" pos="4128"/>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3852"/>
    </p:cViewPr>
  </p:sorterViewPr>
  <p:notesViewPr>
    <p:cSldViewPr>
      <p:cViewPr varScale="1">
        <p:scale>
          <a:sx n="134" d="100"/>
          <a:sy n="134" d="100"/>
        </p:scale>
        <p:origin x="-35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9F67C6-6C66-4A63-A805-4740298568AB}" type="datetimeFigureOut">
              <a:rPr lang="en-US" smtClean="0"/>
              <a:pPr/>
              <a:t>11/15/2020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238405-1CBB-4A80-B4FC-D977D0A050E0}" type="slidenum">
              <a:rPr lang="en-US" smtClean="0"/>
              <a:pPr/>
              <a:t>‹#›</a:t>
            </a:fld>
            <a:endParaRPr lang="en-US" dirty="0"/>
          </a:p>
        </p:txBody>
      </p:sp>
    </p:spTree>
    <p:extLst>
      <p:ext uri="{BB962C8B-B14F-4D97-AF65-F5344CB8AC3E}">
        <p14:creationId xmlns:p14="http://schemas.microsoft.com/office/powerpoint/2010/main" val="1194919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34923303"/>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222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1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9030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2058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484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60723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57934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State:</a:t>
            </a:r>
            <a:r>
              <a:rPr lang="en-US" dirty="0"/>
              <a:t> We are going to begin our learning and introduction to this journey with focusing on what is leadership and learning about the 5 Core paradigms.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Total time: 1 minute</a:t>
            </a:r>
          </a:p>
          <a:p>
            <a:endParaRPr lang="en-US" dirty="0"/>
          </a:p>
        </p:txBody>
      </p:sp>
    </p:spTree>
    <p:extLst>
      <p:ext uri="{BB962C8B-B14F-4D97-AF65-F5344CB8AC3E}">
        <p14:creationId xmlns:p14="http://schemas.microsoft.com/office/powerpoint/2010/main" val="178922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4174d6a55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174d6a553_0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80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35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4174d6a55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174d6a553_0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43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1900"/>
            <a:ext cx="5919787" cy="3330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COPYRIGHTS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State: </a:t>
            </a:r>
            <a:r>
              <a:rPr lang="en-US" sz="1200" kern="1200" dirty="0">
                <a:solidFill>
                  <a:schemeClr val="tx1"/>
                </a:solidFill>
                <a:effectLst/>
                <a:latin typeface="+mn-lt"/>
                <a:ea typeface="+mn-ea"/>
                <a:cs typeface="+mn-cs"/>
              </a:rPr>
              <a:t>This is a friendly reminder that </a:t>
            </a:r>
            <a:r>
              <a:rPr lang="en-US" sz="1200" i="1" kern="1200" dirty="0">
                <a:solidFill>
                  <a:schemeClr val="tx1"/>
                </a:solidFill>
                <a:effectLst/>
                <a:latin typeface="+mn-lt"/>
                <a:ea typeface="+mn-ea"/>
                <a:cs typeface="+mn-cs"/>
              </a:rPr>
              <a:t>The Leader in Me </a:t>
            </a:r>
            <a:r>
              <a:rPr lang="en-US" sz="1200" kern="1200" dirty="0">
                <a:solidFill>
                  <a:schemeClr val="tx1"/>
                </a:solidFill>
                <a:effectLst/>
                <a:latin typeface="+mn-lt"/>
                <a:ea typeface="+mn-ea"/>
                <a:cs typeface="+mn-cs"/>
              </a:rPr>
              <a:t>and all intellectual property,</a:t>
            </a:r>
            <a:r>
              <a:rPr lang="en-US" sz="1200" kern="1200" baseline="0" dirty="0">
                <a:solidFill>
                  <a:schemeClr val="tx1"/>
                </a:solidFill>
                <a:effectLst/>
                <a:latin typeface="+mn-lt"/>
                <a:ea typeface="+mn-ea"/>
                <a:cs typeface="+mn-cs"/>
              </a:rPr>
              <a:t> including this module, are copyrighted, and made available only to licensed schools. </a:t>
            </a:r>
            <a:r>
              <a:rPr lang="en-US" sz="1200" kern="1200" dirty="0">
                <a:solidFill>
                  <a:schemeClr val="tx1"/>
                </a:solidFill>
                <a:effectLst/>
                <a:latin typeface="+mn-lt"/>
                <a:ea typeface="+mn-ea"/>
                <a:cs typeface="+mn-cs"/>
              </a:rPr>
              <a:t>We appreciate your care in keeping all learning and implementation materials and tools, whether printed or in digital formats, secured within your school</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1DBA65-F598-CC44-804C-7871CD42BC87}" type="slidenum">
              <a:rPr lang="en-US" smtClean="0"/>
              <a:t>2</a:t>
            </a:fld>
            <a:endParaRPr lang="en-US" dirty="0"/>
          </a:p>
        </p:txBody>
      </p:sp>
    </p:spTree>
    <p:extLst>
      <p:ext uri="{BB962C8B-B14F-4D97-AF65-F5344CB8AC3E}">
        <p14:creationId xmlns:p14="http://schemas.microsoft.com/office/powerpoint/2010/main" val="383189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388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558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75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09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76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163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944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AA0588-2E4E-4D1A-B63D-925A79412F64}" type="datetimeFigureOut">
              <a:rPr lang="en-US" smtClean="0"/>
              <a:t>11/15/2020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281FD4-C1EF-43CC-8571-F0FBD477E76B}" type="slidenum">
              <a:rPr lang="en-US" smtClean="0"/>
              <a:t>‹#›</a:t>
            </a:fld>
            <a:endParaRPr lang="en-US"/>
          </a:p>
        </p:txBody>
      </p:sp>
    </p:spTree>
    <p:extLst>
      <p:ext uri="{BB962C8B-B14F-4D97-AF65-F5344CB8AC3E}">
        <p14:creationId xmlns:p14="http://schemas.microsoft.com/office/powerpoint/2010/main" val="5058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8" name="Rectangle 7"/>
          <p:cNvSpPr/>
          <p:nvPr userDrawn="1"/>
        </p:nvSpPr>
        <p:spPr>
          <a:xfrm>
            <a:off x="0" y="12623800"/>
            <a:ext cx="24384000" cy="1092200"/>
          </a:xfrm>
          <a:prstGeom prst="rect">
            <a:avLst/>
          </a:prstGeom>
          <a:solidFill>
            <a:srgbClr val="001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pic>
        <p:nvPicPr>
          <p:cNvPr id="9" name="Picture 8" descr="LeaderinMe.ai"/>
          <p:cNvPicPr>
            <a:picLocks noChangeAspect="1"/>
          </p:cNvPicPr>
          <p:nvPr userDrawn="1"/>
        </p:nvPicPr>
        <p:blipFill rotWithShape="1">
          <a:blip r:embed="rId2">
            <a:extLst>
              <a:ext uri="{28A0092B-C50C-407E-A947-70E740481C1C}">
                <a14:useLocalDpi xmlns:a14="http://schemas.microsoft.com/office/drawing/2010/main" val="0"/>
              </a:ext>
            </a:extLst>
          </a:blip>
          <a:srcRect l="28068" t="44671" r="29235" b="44671"/>
          <a:stretch/>
        </p:blipFill>
        <p:spPr>
          <a:xfrm>
            <a:off x="19401121" y="12819221"/>
            <a:ext cx="4293994" cy="828430"/>
          </a:xfrm>
          <a:prstGeom prst="rect">
            <a:avLst/>
          </a:prstGeom>
        </p:spPr>
      </p:pic>
      <p:pic>
        <p:nvPicPr>
          <p:cNvPr id="10" name="Picture 9" descr="EDU_Logo_rev.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73" y="12941336"/>
            <a:ext cx="3831166" cy="5842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22694900" y="11868151"/>
            <a:ext cx="1122308" cy="730250"/>
          </a:xfrm>
        </p:spPr>
        <p:txBody>
          <a:bodyPr/>
          <a:lstStyle/>
          <a:p>
            <a:fld id="{28DC3E24-BDBF-974B-A748-E6E2DF21B550}" type="slidenum">
              <a:rPr lang="en-US" smtClean="0"/>
              <a:t>‹#›</a:t>
            </a:fld>
            <a:endParaRPr lang="en-US" dirty="0"/>
          </a:p>
        </p:txBody>
      </p:sp>
    </p:spTree>
    <p:extLst>
      <p:ext uri="{BB962C8B-B14F-4D97-AF65-F5344CB8AC3E}">
        <p14:creationId xmlns:p14="http://schemas.microsoft.com/office/powerpoint/2010/main" val="38950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44EB-550D-4A39-AC15-95807D206B9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DDDE6841-9B71-46C7-B5F1-582FC0ADBB2E}"/>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CE05FB0-F41A-4E7E-97A3-E9347A5D523F}"/>
              </a:ext>
            </a:extLst>
          </p:cNvPr>
          <p:cNvSpPr>
            <a:spLocks noGrp="1"/>
          </p:cNvSpPr>
          <p:nvPr>
            <p:ph type="dt" sz="half" idx="10"/>
          </p:nvPr>
        </p:nvSpPr>
        <p:spPr/>
        <p:txBody>
          <a:bodyPr/>
          <a:lstStyle/>
          <a:p>
            <a:fld id="{6C513730-6AE1-4853-9A3D-982FFC668C22}" type="datetimeFigureOut">
              <a:rPr lang="en-US" smtClean="0"/>
              <a:t>11/15/2020</a:t>
            </a:fld>
            <a:endParaRPr lang="en-US"/>
          </a:p>
        </p:txBody>
      </p:sp>
      <p:sp>
        <p:nvSpPr>
          <p:cNvPr id="5" name="Footer Placeholder 4">
            <a:extLst>
              <a:ext uri="{FF2B5EF4-FFF2-40B4-BE49-F238E27FC236}">
                <a16:creationId xmlns:a16="http://schemas.microsoft.com/office/drawing/2014/main" id="{00E4ADA8-D6D1-4915-A7D7-3C9C962D9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BE09B-B5A6-4982-9421-0D477266D90B}"/>
              </a:ext>
            </a:extLst>
          </p:cNvPr>
          <p:cNvSpPr>
            <a:spLocks noGrp="1"/>
          </p:cNvSpPr>
          <p:nvPr>
            <p:ph type="sldNum" sz="quarter" idx="12"/>
          </p:nvPr>
        </p:nvSpPr>
        <p:spPr/>
        <p:txBody>
          <a:bodyPr/>
          <a:lstStyle/>
          <a:p>
            <a:fld id="{742A2886-991F-4A3D-BBF1-B258635E60D8}" type="slidenum">
              <a:rPr lang="en-US" smtClean="0"/>
              <a:t>‹#›</a:t>
            </a:fld>
            <a:endParaRPr lang="en-US"/>
          </a:p>
        </p:txBody>
      </p:sp>
    </p:spTree>
    <p:extLst>
      <p:ext uri="{BB962C8B-B14F-4D97-AF65-F5344CB8AC3E}">
        <p14:creationId xmlns:p14="http://schemas.microsoft.com/office/powerpoint/2010/main" val="2637062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descr="EDU_Logo_indigo.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14" name="Shape 395"/>
          <p:cNvSpPr/>
          <p:nvPr userDrawn="1"/>
        </p:nvSpPr>
        <p:spPr>
          <a:xfrm>
            <a:off x="16154400" y="12938160"/>
            <a:ext cx="6781800" cy="3077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2000" b="1">
                <a:solidFill>
                  <a:srgbClr val="FFFFFF"/>
                </a:solidFill>
                <a:latin typeface="Helvetica"/>
                <a:ea typeface="Helvetica"/>
                <a:cs typeface="Helvetica"/>
                <a:sym typeface="Helvetica"/>
              </a:defRPr>
            </a:lvl1pPr>
          </a:lstStyle>
          <a:p>
            <a:pPr algn="r"/>
            <a:r>
              <a:rPr lang="en-CA" b="0" dirty="0">
                <a:solidFill>
                  <a:schemeClr val="accent5"/>
                </a:solidFill>
                <a:latin typeface="Calibri"/>
                <a:cs typeface="Calibri"/>
              </a:rPr>
              <a:t>LEVEL 2 </a:t>
            </a:r>
            <a:r>
              <a:rPr lang="mr-IN" b="0" dirty="0">
                <a:solidFill>
                  <a:schemeClr val="accent5"/>
                </a:solidFill>
                <a:latin typeface="Calibri"/>
                <a:cs typeface="Calibri"/>
              </a:rPr>
              <a:t>–</a:t>
            </a:r>
            <a:r>
              <a:rPr lang="en-CA" b="0" dirty="0">
                <a:solidFill>
                  <a:schemeClr val="accent5"/>
                </a:solidFill>
                <a:latin typeface="Calibri"/>
                <a:cs typeface="Calibri"/>
              </a:rPr>
              <a:t> FULL FACULTY &amp; STAFF TRAINING IMPLEMENTATION</a:t>
            </a:r>
            <a:endParaRPr lang="en-US" b="0" dirty="0">
              <a:solidFill>
                <a:schemeClr val="accent5"/>
              </a:solidFill>
              <a:latin typeface="Calibri"/>
              <a:cs typeface="Calibri"/>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ransition spd="med"/>
  <p:txStyles>
    <p:titleStyle>
      <a:lvl1pPr algn="ctr" defTabSz="825500">
        <a:defRPr sz="8500" b="0">
          <a:latin typeface="+mj-lt"/>
          <a:ea typeface="Helvetica"/>
          <a:cs typeface="Helvetica"/>
          <a:sym typeface="Helvetica"/>
        </a:defRPr>
      </a:lvl1pPr>
      <a:lvl2pPr indent="228600" algn="ctr" defTabSz="825500">
        <a:defRPr sz="8500" b="1">
          <a:latin typeface="Helvetica"/>
          <a:ea typeface="Helvetica"/>
          <a:cs typeface="Helvetica"/>
          <a:sym typeface="Helvetica"/>
        </a:defRPr>
      </a:lvl2pPr>
      <a:lvl3pPr indent="457200" algn="ctr" defTabSz="825500">
        <a:defRPr sz="8500" b="1">
          <a:latin typeface="Helvetica"/>
          <a:ea typeface="Helvetica"/>
          <a:cs typeface="Helvetica"/>
          <a:sym typeface="Helvetica"/>
        </a:defRPr>
      </a:lvl3pPr>
      <a:lvl4pPr indent="685800" algn="ctr" defTabSz="825500">
        <a:defRPr sz="8500" b="1">
          <a:latin typeface="Helvetica"/>
          <a:ea typeface="Helvetica"/>
          <a:cs typeface="Helvetica"/>
          <a:sym typeface="Helvetica"/>
        </a:defRPr>
      </a:lvl4pPr>
      <a:lvl5pPr indent="914400" algn="ctr" defTabSz="825500">
        <a:defRPr sz="8500" b="1">
          <a:latin typeface="Helvetica"/>
          <a:ea typeface="Helvetica"/>
          <a:cs typeface="Helvetica"/>
          <a:sym typeface="Helvetica"/>
        </a:defRPr>
      </a:lvl5pPr>
      <a:lvl6pPr indent="1143000" algn="ctr" defTabSz="825500">
        <a:defRPr sz="8500" b="1">
          <a:latin typeface="Helvetica"/>
          <a:ea typeface="Helvetica"/>
          <a:cs typeface="Helvetica"/>
          <a:sym typeface="Helvetica"/>
        </a:defRPr>
      </a:lvl6pPr>
      <a:lvl7pPr indent="1371600" algn="ctr" defTabSz="825500">
        <a:defRPr sz="8500" b="1">
          <a:latin typeface="Helvetica"/>
          <a:ea typeface="Helvetica"/>
          <a:cs typeface="Helvetica"/>
          <a:sym typeface="Helvetica"/>
        </a:defRPr>
      </a:lvl7pPr>
      <a:lvl8pPr indent="1600200" algn="ctr" defTabSz="825500">
        <a:defRPr sz="8500" b="1">
          <a:latin typeface="Helvetica"/>
          <a:ea typeface="Helvetica"/>
          <a:cs typeface="Helvetica"/>
          <a:sym typeface="Helvetica"/>
        </a:defRPr>
      </a:lvl8pPr>
      <a:lvl9pPr indent="1828800" algn="ctr" defTabSz="825500">
        <a:defRPr sz="8500" b="1">
          <a:latin typeface="Helvetica"/>
          <a:ea typeface="Helvetica"/>
          <a:cs typeface="Helvetica"/>
          <a:sym typeface="Helvetica"/>
        </a:defRPr>
      </a:lvl9pPr>
    </p:titleStyle>
    <p:bodyStyle>
      <a:lvl1pPr algn="ctr" defTabSz="825500">
        <a:defRPr sz="2000">
          <a:latin typeface="+mn-lt"/>
          <a:ea typeface="+mn-ea"/>
          <a:cs typeface="+mn-cs"/>
          <a:sym typeface="Helvetica Light"/>
        </a:defRPr>
      </a:lvl1pPr>
      <a:lvl2pPr indent="228600" algn="ctr" defTabSz="825500">
        <a:defRPr sz="2000">
          <a:latin typeface="+mn-lt"/>
          <a:ea typeface="+mn-ea"/>
          <a:cs typeface="+mn-cs"/>
          <a:sym typeface="Helvetica Light"/>
        </a:defRPr>
      </a:lvl2pPr>
      <a:lvl3pPr indent="457200" algn="ctr" defTabSz="825500">
        <a:defRPr sz="2000">
          <a:latin typeface="+mn-lt"/>
          <a:ea typeface="+mn-ea"/>
          <a:cs typeface="+mn-cs"/>
          <a:sym typeface="Helvetica Light"/>
        </a:defRPr>
      </a:lvl3pPr>
      <a:lvl4pPr indent="685800" algn="ctr" defTabSz="825500">
        <a:defRPr sz="2000">
          <a:latin typeface="+mn-lt"/>
          <a:ea typeface="+mn-ea"/>
          <a:cs typeface="+mn-cs"/>
          <a:sym typeface="Helvetica Light"/>
        </a:defRPr>
      </a:lvl4pPr>
      <a:lvl5pPr indent="914400" algn="ctr" defTabSz="825500">
        <a:defRPr sz="2000">
          <a:latin typeface="+mn-lt"/>
          <a:ea typeface="+mn-ea"/>
          <a:cs typeface="+mn-cs"/>
          <a:sym typeface="Helvetica Light"/>
        </a:defRPr>
      </a:lvl5pPr>
      <a:lvl6pPr indent="1143000" algn="ctr" defTabSz="825500">
        <a:defRPr sz="2000">
          <a:latin typeface="+mn-lt"/>
          <a:ea typeface="+mn-ea"/>
          <a:cs typeface="+mn-cs"/>
          <a:sym typeface="Helvetica Light"/>
        </a:defRPr>
      </a:lvl6pPr>
      <a:lvl7pPr indent="1371600" algn="ctr" defTabSz="825500">
        <a:defRPr sz="2000">
          <a:latin typeface="+mn-lt"/>
          <a:ea typeface="+mn-ea"/>
          <a:cs typeface="+mn-cs"/>
          <a:sym typeface="Helvetica Light"/>
        </a:defRPr>
      </a:lvl7pPr>
      <a:lvl8pPr indent="1600200" algn="ctr" defTabSz="825500">
        <a:defRPr sz="2000">
          <a:latin typeface="+mn-lt"/>
          <a:ea typeface="+mn-ea"/>
          <a:cs typeface="+mn-cs"/>
          <a:sym typeface="Helvetica Light"/>
        </a:defRPr>
      </a:lvl8pPr>
      <a:lvl9pPr indent="1828800" algn="ctr" defTabSz="825500">
        <a:defRPr sz="2000">
          <a:latin typeface="+mn-lt"/>
          <a:ea typeface="+mn-ea"/>
          <a:cs typeface="+mn-cs"/>
          <a:sym typeface="Helvetica Light"/>
        </a:defRPr>
      </a:lvl9pPr>
    </p:bodyStyle>
    <p:otherStyle>
      <a:lvl1pPr algn="ctr" defTabSz="825500">
        <a:defRPr sz="2000">
          <a:solidFill>
            <a:schemeClr val="tx1"/>
          </a:solidFill>
          <a:latin typeface="+mn-lt"/>
          <a:ea typeface="+mn-ea"/>
          <a:cs typeface="+mn-cs"/>
          <a:sym typeface="Helvetica Light"/>
        </a:defRPr>
      </a:lvl1pPr>
      <a:lvl2pPr indent="228600" algn="ctr" defTabSz="825500">
        <a:defRPr sz="2000">
          <a:solidFill>
            <a:schemeClr val="tx1"/>
          </a:solidFill>
          <a:latin typeface="+mn-lt"/>
          <a:ea typeface="+mn-ea"/>
          <a:cs typeface="+mn-cs"/>
          <a:sym typeface="Helvetica Light"/>
        </a:defRPr>
      </a:lvl2pPr>
      <a:lvl3pPr indent="457200" algn="ctr" defTabSz="825500">
        <a:defRPr sz="2000">
          <a:solidFill>
            <a:schemeClr val="tx1"/>
          </a:solidFill>
          <a:latin typeface="+mn-lt"/>
          <a:ea typeface="+mn-ea"/>
          <a:cs typeface="+mn-cs"/>
          <a:sym typeface="Helvetica Light"/>
        </a:defRPr>
      </a:lvl3pPr>
      <a:lvl4pPr indent="685800" algn="ctr" defTabSz="825500">
        <a:defRPr sz="2000">
          <a:solidFill>
            <a:schemeClr val="tx1"/>
          </a:solidFill>
          <a:latin typeface="+mn-lt"/>
          <a:ea typeface="+mn-ea"/>
          <a:cs typeface="+mn-cs"/>
          <a:sym typeface="Helvetica Light"/>
        </a:defRPr>
      </a:lvl4pPr>
      <a:lvl5pPr indent="914400" algn="ctr" defTabSz="825500">
        <a:defRPr sz="2000">
          <a:solidFill>
            <a:schemeClr val="tx1"/>
          </a:solidFill>
          <a:latin typeface="+mn-lt"/>
          <a:ea typeface="+mn-ea"/>
          <a:cs typeface="+mn-cs"/>
          <a:sym typeface="Helvetica Light"/>
        </a:defRPr>
      </a:lvl5pPr>
      <a:lvl6pPr indent="1143000" algn="ctr" defTabSz="825500">
        <a:defRPr sz="2000">
          <a:solidFill>
            <a:schemeClr val="tx1"/>
          </a:solidFill>
          <a:latin typeface="+mn-lt"/>
          <a:ea typeface="+mn-ea"/>
          <a:cs typeface="+mn-cs"/>
          <a:sym typeface="Helvetica Light"/>
        </a:defRPr>
      </a:lvl6pPr>
      <a:lvl7pPr indent="1371600" algn="ctr" defTabSz="825500">
        <a:defRPr sz="2000">
          <a:solidFill>
            <a:schemeClr val="tx1"/>
          </a:solidFill>
          <a:latin typeface="+mn-lt"/>
          <a:ea typeface="+mn-ea"/>
          <a:cs typeface="+mn-cs"/>
          <a:sym typeface="Helvetica Light"/>
        </a:defRPr>
      </a:lvl7pPr>
      <a:lvl8pPr indent="1600200" algn="ctr" defTabSz="825500">
        <a:defRPr sz="2000">
          <a:solidFill>
            <a:schemeClr val="tx1"/>
          </a:solidFill>
          <a:latin typeface="+mn-lt"/>
          <a:ea typeface="+mn-ea"/>
          <a:cs typeface="+mn-cs"/>
          <a:sym typeface="Helvetica Light"/>
        </a:defRPr>
      </a:lvl8pPr>
      <a:lvl9pPr indent="1828800" algn="ctr" defTabSz="825500">
        <a:defRPr sz="20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emf"/><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62300" y="3352800"/>
            <a:ext cx="18059400" cy="9675575"/>
          </a:xfrm>
          <a:prstGeom prst="rect">
            <a:avLst/>
          </a:prstGeom>
        </p:spPr>
      </p:pic>
      <p:sp>
        <p:nvSpPr>
          <p:cNvPr id="2" name="Rectangle 1">
            <a:extLst>
              <a:ext uri="{FF2B5EF4-FFF2-40B4-BE49-F238E27FC236}">
                <a16:creationId xmlns:a16="http://schemas.microsoft.com/office/drawing/2014/main" id="{4F3ACA5D-D8FA-4E55-8935-24E38BED5A36}"/>
              </a:ext>
            </a:extLst>
          </p:cNvPr>
          <p:cNvSpPr/>
          <p:nvPr/>
        </p:nvSpPr>
        <p:spPr>
          <a:xfrm>
            <a:off x="4191000" y="1066800"/>
            <a:ext cx="15201518" cy="1569660"/>
          </a:xfrm>
          <a:prstGeom prst="rect">
            <a:avLst/>
          </a:prstGeom>
        </p:spPr>
        <p:txBody>
          <a:bodyPr wrap="square">
            <a:spAutoFit/>
          </a:bodyPr>
          <a:lstStyle/>
          <a:p>
            <a:r>
              <a:rPr lang="en-US" sz="9600" dirty="0" err="1">
                <a:solidFill>
                  <a:srgbClr val="002060"/>
                </a:solidFill>
                <a:cs typeface="Arial" panose="020B0604020202020204" pitchFamily="34" charset="0"/>
              </a:rPr>
              <a:t>Giải</a:t>
            </a:r>
            <a:r>
              <a:rPr lang="en-US" sz="9600" dirty="0">
                <a:solidFill>
                  <a:srgbClr val="002060"/>
                </a:solidFill>
                <a:cs typeface="Arial" panose="020B0604020202020204" pitchFamily="34" charset="0"/>
              </a:rPr>
              <a:t> </a:t>
            </a:r>
            <a:r>
              <a:rPr lang="en-US" sz="9600" dirty="0" err="1">
                <a:solidFill>
                  <a:srgbClr val="002060"/>
                </a:solidFill>
                <a:cs typeface="Arial" panose="020B0604020202020204" pitchFamily="34" charset="0"/>
              </a:rPr>
              <a:t>pháp</a:t>
            </a:r>
            <a:r>
              <a:rPr lang="en-US" sz="9600" dirty="0">
                <a:solidFill>
                  <a:srgbClr val="002060"/>
                </a:solidFill>
                <a:cs typeface="Arial" panose="020B0604020202020204" pitchFamily="34" charset="0"/>
              </a:rPr>
              <a:t> </a:t>
            </a:r>
            <a:r>
              <a:rPr lang="en-US" sz="9600" dirty="0" err="1">
                <a:solidFill>
                  <a:srgbClr val="002060"/>
                </a:solidFill>
                <a:cs typeface="Arial" panose="020B0604020202020204" pitchFamily="34" charset="0"/>
              </a:rPr>
              <a:t>Lãnh</a:t>
            </a:r>
            <a:r>
              <a:rPr lang="en-US" sz="9600" dirty="0">
                <a:solidFill>
                  <a:srgbClr val="002060"/>
                </a:solidFill>
                <a:cs typeface="Arial" panose="020B0604020202020204" pitchFamily="34" charset="0"/>
              </a:rPr>
              <a:t> </a:t>
            </a:r>
            <a:r>
              <a:rPr lang="en-US" sz="9600" dirty="0" err="1">
                <a:solidFill>
                  <a:srgbClr val="002060"/>
                </a:solidFill>
                <a:cs typeface="Arial" panose="020B0604020202020204" pitchFamily="34" charset="0"/>
              </a:rPr>
              <a:t>đạo</a:t>
            </a:r>
            <a:r>
              <a:rPr lang="en-US" sz="9600" dirty="0">
                <a:solidFill>
                  <a:srgbClr val="002060"/>
                </a:solidFill>
                <a:cs typeface="Arial" panose="020B0604020202020204" pitchFamily="34" charset="0"/>
              </a:rPr>
              <a:t> </a:t>
            </a:r>
            <a:r>
              <a:rPr lang="en-US" sz="9600" dirty="0" err="1">
                <a:solidFill>
                  <a:srgbClr val="002060"/>
                </a:solidFill>
                <a:cs typeface="Arial" panose="020B0604020202020204" pitchFamily="34" charset="0"/>
              </a:rPr>
              <a:t>bản</a:t>
            </a:r>
            <a:r>
              <a:rPr lang="en-US" sz="9600" dirty="0">
                <a:solidFill>
                  <a:srgbClr val="002060"/>
                </a:solidFill>
                <a:cs typeface="Arial" panose="020B0604020202020204" pitchFamily="34" charset="0"/>
              </a:rPr>
              <a:t> </a:t>
            </a:r>
            <a:r>
              <a:rPr lang="en-US" sz="9600" dirty="0" err="1">
                <a:solidFill>
                  <a:srgbClr val="002060"/>
                </a:solidFill>
                <a:cs typeface="Arial" panose="020B0604020202020204" pitchFamily="34" charset="0"/>
              </a:rPr>
              <a:t>thân</a:t>
            </a:r>
            <a:r>
              <a:rPr lang="en-US" sz="9600" dirty="0">
                <a:solidFill>
                  <a:srgbClr val="002060"/>
                </a:solidFill>
                <a:cs typeface="Arial" panose="020B0604020202020204" pitchFamily="34" charset="0"/>
              </a:rPr>
              <a:t> </a:t>
            </a:r>
          </a:p>
        </p:txBody>
      </p:sp>
    </p:spTree>
    <p:extLst>
      <p:ext uri="{BB962C8B-B14F-4D97-AF65-F5344CB8AC3E}">
        <p14:creationId xmlns:p14="http://schemas.microsoft.com/office/powerpoint/2010/main" val="8278659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85" y="1132260"/>
            <a:ext cx="24429624" cy="4325863"/>
          </a:xfrm>
          <a:prstGeom prst="rect">
            <a:avLst/>
          </a:prstGeom>
          <a:solidFill>
            <a:schemeClr val="tx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tangle 11"/>
          <p:cNvSpPr/>
          <p:nvPr/>
        </p:nvSpPr>
        <p:spPr>
          <a:xfrm>
            <a:off x="0" y="5458123"/>
            <a:ext cx="24429624" cy="914400"/>
          </a:xfrm>
          <a:prstGeom prst="rect">
            <a:avLst/>
          </a:prstGeom>
          <a:solidFill>
            <a:schemeClr val="accent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1" name="Picture 10"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pic>
        <p:nvPicPr>
          <p:cNvPr id="14" name="Picture 13"/>
          <p:cNvPicPr>
            <a:picLocks noChangeAspect="1"/>
          </p:cNvPicPr>
          <p:nvPr/>
        </p:nvPicPr>
        <p:blipFill rotWithShape="1">
          <a:blip r:embed="rId4"/>
          <a:srcRect l="5646"/>
          <a:stretch/>
        </p:blipFill>
        <p:spPr>
          <a:xfrm>
            <a:off x="0" y="2667000"/>
            <a:ext cx="8742264" cy="11049000"/>
          </a:xfrm>
          <a:prstGeom prst="rect">
            <a:avLst/>
          </a:prstGeom>
        </p:spPr>
      </p:pic>
      <p:sp>
        <p:nvSpPr>
          <p:cNvPr id="15" name="Shape 395"/>
          <p:cNvSpPr/>
          <p:nvPr/>
        </p:nvSpPr>
        <p:spPr>
          <a:xfrm>
            <a:off x="8610600" y="8382000"/>
            <a:ext cx="10515600"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nSpc>
                <a:spcPct val="80000"/>
              </a:lnSpc>
            </a:pPr>
            <a:r>
              <a:rPr lang="en-US" sz="5000" b="0" spc="-150" dirty="0" err="1">
                <a:latin typeface="Calibri Light"/>
                <a:cs typeface="Calibri Light"/>
              </a:rPr>
              <a:t>Tiến</a:t>
            </a:r>
            <a:r>
              <a:rPr lang="en-US" sz="5000" b="0" spc="-150" dirty="0">
                <a:latin typeface="Calibri Light"/>
                <a:cs typeface="Calibri Light"/>
              </a:rPr>
              <a:t> </a:t>
            </a:r>
            <a:r>
              <a:rPr lang="en-US" sz="5000" b="0" spc="-150" dirty="0" err="1">
                <a:latin typeface="Calibri Light"/>
                <a:cs typeface="Calibri Light"/>
              </a:rPr>
              <a:t>sĩ</a:t>
            </a:r>
            <a:r>
              <a:rPr lang="en-US" sz="5000" b="0" spc="-150" dirty="0">
                <a:latin typeface="Calibri Light"/>
                <a:cs typeface="Calibri Light"/>
              </a:rPr>
              <a:t>. Stephen R. Covey</a:t>
            </a:r>
          </a:p>
        </p:txBody>
      </p:sp>
      <p:sp>
        <p:nvSpPr>
          <p:cNvPr id="16" name="TextBox 15"/>
          <p:cNvSpPr txBox="1"/>
          <p:nvPr/>
        </p:nvSpPr>
        <p:spPr>
          <a:xfrm>
            <a:off x="5791200" y="1922509"/>
            <a:ext cx="18897600" cy="9151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rtl="0" latinLnBrk="1" hangingPunct="0">
              <a:lnSpc>
                <a:spcPct val="80000"/>
              </a:lnSpc>
            </a:pPr>
            <a:r>
              <a:rPr lang="en-CA" sz="6600" spc="-300" dirty="0">
                <a:solidFill>
                  <a:schemeClr val="bg1"/>
                </a:solidFill>
                <a:latin typeface="Calibri Light"/>
                <a:cs typeface="Calibri Light"/>
              </a:rPr>
              <a:t>“</a:t>
            </a:r>
            <a:r>
              <a:rPr lang="en-US" sz="6600" dirty="0" err="1">
                <a:solidFill>
                  <a:schemeClr val="bg1"/>
                </a:solidFill>
                <a:latin typeface="Calibri Light" panose="020F0302020204030204" pitchFamily="34" charset="0"/>
                <a:cs typeface="Calibri Light" panose="020F0302020204030204" pitchFamily="34" charset="0"/>
              </a:rPr>
              <a:t>Lãnh</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đạo</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không</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phải</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là</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một</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vị</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trí</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mà</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là</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sự</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lựa</a:t>
            </a:r>
            <a:r>
              <a:rPr lang="en-US" sz="6600" dirty="0">
                <a:solidFill>
                  <a:schemeClr val="bg1"/>
                </a:solidFill>
                <a:latin typeface="Calibri Light" panose="020F0302020204030204" pitchFamily="34" charset="0"/>
                <a:cs typeface="Calibri Light" panose="020F0302020204030204" pitchFamily="34" charset="0"/>
              </a:rPr>
              <a:t> </a:t>
            </a:r>
            <a:r>
              <a:rPr lang="en-US" sz="6600" dirty="0" err="1">
                <a:solidFill>
                  <a:schemeClr val="bg1"/>
                </a:solidFill>
                <a:latin typeface="Calibri Light" panose="020F0302020204030204" pitchFamily="34" charset="0"/>
                <a:cs typeface="Calibri Light" panose="020F0302020204030204" pitchFamily="34" charset="0"/>
              </a:rPr>
              <a:t>chọn</a:t>
            </a:r>
            <a:r>
              <a:rPr lang="en-US" sz="6600" dirty="0">
                <a:solidFill>
                  <a:schemeClr val="bg1"/>
                </a:solidFill>
                <a:latin typeface="Calibri Light" panose="020F0302020204030204" pitchFamily="34" charset="0"/>
                <a:cs typeface="Calibri Light" panose="020F0302020204030204" pitchFamily="34" charset="0"/>
              </a:rPr>
              <a:t>.”</a:t>
            </a:r>
          </a:p>
        </p:txBody>
      </p:sp>
      <p:sp>
        <p:nvSpPr>
          <p:cNvPr id="2" name="TextBox 1">
            <a:extLst>
              <a:ext uri="{FF2B5EF4-FFF2-40B4-BE49-F238E27FC236}">
                <a16:creationId xmlns:a16="http://schemas.microsoft.com/office/drawing/2014/main" id="{12BCBA46-D75A-4A3D-ACD2-D245C9EBA7F6}"/>
              </a:ext>
            </a:extLst>
          </p:cNvPr>
          <p:cNvSpPr txBox="1"/>
          <p:nvPr/>
        </p:nvSpPr>
        <p:spPr>
          <a:xfrm>
            <a:off x="8345450" y="7190160"/>
            <a:ext cx="15316200" cy="3539430"/>
          </a:xfrm>
          <a:prstGeom prst="rect">
            <a:avLst/>
          </a:prstGeom>
          <a:noFill/>
        </p:spPr>
        <p:txBody>
          <a:bodyPr wrap="square" rtlCol="0">
            <a:spAutoFit/>
          </a:bodyPr>
          <a:lstStyle/>
          <a:p>
            <a:pPr algn="ctr"/>
            <a:r>
              <a:rPr lang="en-US" sz="5600" dirty="0" err="1"/>
              <a:t>Lãnh</a:t>
            </a:r>
            <a:r>
              <a:rPr lang="en-US" sz="5600" dirty="0"/>
              <a:t> </a:t>
            </a:r>
            <a:r>
              <a:rPr lang="en-US" sz="5600" dirty="0" err="1"/>
              <a:t>đạo</a:t>
            </a:r>
            <a:r>
              <a:rPr lang="en-US" sz="5600" dirty="0"/>
              <a:t> </a:t>
            </a:r>
            <a:r>
              <a:rPr lang="en-US" sz="5600" dirty="0" err="1"/>
              <a:t>bản</a:t>
            </a:r>
            <a:r>
              <a:rPr lang="en-US" sz="5600" dirty="0"/>
              <a:t> </a:t>
            </a:r>
            <a:r>
              <a:rPr lang="en-US" sz="5600" dirty="0" err="1"/>
              <a:t>thân</a:t>
            </a:r>
            <a:r>
              <a:rPr lang="en-US" sz="5600" dirty="0"/>
              <a:t> </a:t>
            </a:r>
          </a:p>
          <a:p>
            <a:pPr algn="ctr"/>
            <a:r>
              <a:rPr lang="en-US" sz="5600" dirty="0" err="1"/>
              <a:t>Là</a:t>
            </a:r>
            <a:r>
              <a:rPr lang="en-US" sz="5600" dirty="0"/>
              <a:t> </a:t>
            </a:r>
            <a:r>
              <a:rPr lang="en-US" sz="5600" dirty="0" err="1"/>
              <a:t>chương</a:t>
            </a:r>
            <a:r>
              <a:rPr lang="en-US" sz="5600" dirty="0"/>
              <a:t> </a:t>
            </a:r>
            <a:r>
              <a:rPr lang="en-US" sz="5600" dirty="0" err="1"/>
              <a:t>trình</a:t>
            </a:r>
            <a:r>
              <a:rPr lang="en-US" sz="5600" dirty="0"/>
              <a:t> </a:t>
            </a:r>
            <a:r>
              <a:rPr lang="en-US" sz="5600" dirty="0" err="1"/>
              <a:t>giúp</a:t>
            </a:r>
            <a:r>
              <a:rPr lang="en-US" sz="5600" dirty="0"/>
              <a:t> </a:t>
            </a:r>
            <a:r>
              <a:rPr lang="en-US" sz="5600" dirty="0" err="1"/>
              <a:t>học</a:t>
            </a:r>
            <a:r>
              <a:rPr lang="en-US" sz="5600" dirty="0"/>
              <a:t> </a:t>
            </a:r>
            <a:r>
              <a:rPr lang="en-US" sz="5600" dirty="0" err="1"/>
              <a:t>sinh</a:t>
            </a:r>
            <a:r>
              <a:rPr lang="en-US" sz="5600" dirty="0"/>
              <a:t> </a:t>
            </a:r>
            <a:r>
              <a:rPr lang="en-US" sz="5600" dirty="0" err="1"/>
              <a:t>làm</a:t>
            </a:r>
            <a:r>
              <a:rPr lang="en-US" sz="5600" dirty="0"/>
              <a:t> </a:t>
            </a:r>
            <a:r>
              <a:rPr lang="en-US" sz="5600" dirty="0" err="1"/>
              <a:t>chủ</a:t>
            </a:r>
            <a:r>
              <a:rPr lang="en-US" sz="5600" dirty="0"/>
              <a:t> </a:t>
            </a:r>
            <a:r>
              <a:rPr lang="en-US" sz="5600" dirty="0" err="1"/>
              <a:t>chính</a:t>
            </a:r>
            <a:r>
              <a:rPr lang="en-US" sz="5600" dirty="0"/>
              <a:t> </a:t>
            </a:r>
            <a:r>
              <a:rPr lang="en-US" sz="5600" dirty="0" err="1"/>
              <a:t>mình</a:t>
            </a:r>
            <a:r>
              <a:rPr lang="en-US" sz="5600" dirty="0"/>
              <a:t>,</a:t>
            </a:r>
          </a:p>
          <a:p>
            <a:pPr algn="ctr"/>
            <a:r>
              <a:rPr lang="en-US" sz="5600" dirty="0" err="1"/>
              <a:t>học</a:t>
            </a:r>
            <a:r>
              <a:rPr lang="en-US" sz="5600" dirty="0"/>
              <a:t> </a:t>
            </a:r>
            <a:r>
              <a:rPr lang="en-US" sz="5600" dirty="0" err="1"/>
              <a:t>cách</a:t>
            </a:r>
            <a:r>
              <a:rPr lang="en-US" sz="5600" dirty="0"/>
              <a:t> </a:t>
            </a:r>
            <a:r>
              <a:rPr lang="en-US" sz="5600" dirty="0" err="1"/>
              <a:t>sống</a:t>
            </a:r>
            <a:r>
              <a:rPr lang="en-US" sz="5600" dirty="0"/>
              <a:t> </a:t>
            </a:r>
            <a:r>
              <a:rPr lang="en-US" sz="5600" dirty="0" err="1"/>
              <a:t>tự</a:t>
            </a:r>
            <a:r>
              <a:rPr lang="en-US" sz="5600" dirty="0"/>
              <a:t> </a:t>
            </a:r>
            <a:r>
              <a:rPr lang="en-US" sz="5600" dirty="0" err="1"/>
              <a:t>chủ</a:t>
            </a:r>
            <a:r>
              <a:rPr lang="en-US" sz="5600" dirty="0"/>
              <a:t> </a:t>
            </a:r>
            <a:r>
              <a:rPr lang="en-US" sz="5600" dirty="0" err="1"/>
              <a:t>và</a:t>
            </a:r>
            <a:r>
              <a:rPr lang="en-US" sz="5600" dirty="0"/>
              <a:t> </a:t>
            </a:r>
            <a:r>
              <a:rPr lang="en-US" sz="5600" dirty="0" err="1"/>
              <a:t>có</a:t>
            </a:r>
            <a:r>
              <a:rPr lang="en-US" sz="5600" dirty="0"/>
              <a:t> </a:t>
            </a:r>
            <a:r>
              <a:rPr lang="en-US" sz="5600" dirty="0" err="1"/>
              <a:t>trách</a:t>
            </a:r>
            <a:r>
              <a:rPr lang="en-US" sz="5600" dirty="0"/>
              <a:t> </a:t>
            </a:r>
            <a:r>
              <a:rPr lang="en-US" sz="5600" dirty="0" err="1"/>
              <a:t>nhiệm</a:t>
            </a:r>
            <a:r>
              <a:rPr lang="en-US" sz="5600" dirty="0"/>
              <a:t>,</a:t>
            </a:r>
          </a:p>
          <a:p>
            <a:pPr algn="ctr"/>
            <a:r>
              <a:rPr lang="en-US" sz="5600" dirty="0" err="1"/>
              <a:t>phát</a:t>
            </a:r>
            <a:r>
              <a:rPr lang="en-US" sz="5600" dirty="0"/>
              <a:t> </a:t>
            </a:r>
            <a:r>
              <a:rPr lang="en-US" sz="5600" dirty="0" err="1"/>
              <a:t>huy</a:t>
            </a:r>
            <a:r>
              <a:rPr lang="en-US" sz="5600" dirty="0"/>
              <a:t> </a:t>
            </a:r>
            <a:r>
              <a:rPr lang="en-US" sz="5600" dirty="0" err="1"/>
              <a:t>giá</a:t>
            </a:r>
            <a:r>
              <a:rPr lang="en-US" sz="5600" dirty="0"/>
              <a:t> </a:t>
            </a:r>
            <a:r>
              <a:rPr lang="en-US" sz="5600" dirty="0" err="1"/>
              <a:t>trị</a:t>
            </a:r>
            <a:r>
              <a:rPr lang="en-US" sz="5600" dirty="0"/>
              <a:t> </a:t>
            </a:r>
            <a:r>
              <a:rPr lang="en-US" sz="5600" dirty="0" err="1"/>
              <a:t>và</a:t>
            </a:r>
            <a:r>
              <a:rPr lang="en-US" sz="5600" dirty="0"/>
              <a:t> </a:t>
            </a:r>
            <a:r>
              <a:rPr lang="en-US" sz="5600" dirty="0" err="1"/>
              <a:t>tiềm</a:t>
            </a:r>
            <a:r>
              <a:rPr lang="en-US" sz="5600" dirty="0"/>
              <a:t> </a:t>
            </a:r>
            <a:r>
              <a:rPr lang="en-US" sz="5600" dirty="0" err="1"/>
              <a:t>năng</a:t>
            </a:r>
            <a:r>
              <a:rPr lang="en-US" sz="5600" dirty="0"/>
              <a:t> </a:t>
            </a:r>
            <a:r>
              <a:rPr lang="en-US" sz="5600" dirty="0" err="1"/>
              <a:t>của</a:t>
            </a:r>
            <a:r>
              <a:rPr lang="en-US" sz="5600" dirty="0"/>
              <a:t> </a:t>
            </a:r>
            <a:r>
              <a:rPr lang="en-US" sz="5600" dirty="0" err="1"/>
              <a:t>cá</a:t>
            </a:r>
            <a:r>
              <a:rPr lang="en-US" sz="5600" dirty="0"/>
              <a:t> </a:t>
            </a:r>
            <a:r>
              <a:rPr lang="en-US" sz="5600" dirty="0" err="1"/>
              <a:t>nhân</a:t>
            </a:r>
            <a:r>
              <a:rPr lang="en-US" sz="5600" dirty="0"/>
              <a:t>.</a:t>
            </a:r>
          </a:p>
        </p:txBody>
      </p:sp>
      <p:sp>
        <p:nvSpPr>
          <p:cNvPr id="3" name="Shape 395">
            <a:extLst>
              <a:ext uri="{FF2B5EF4-FFF2-40B4-BE49-F238E27FC236}">
                <a16:creationId xmlns:a16="http://schemas.microsoft.com/office/drawing/2014/main" id="{58B20AC6-A1C2-4CA9-883E-213A02960C71}"/>
              </a:ext>
            </a:extLst>
          </p:cNvPr>
          <p:cNvSpPr/>
          <p:nvPr/>
        </p:nvSpPr>
        <p:spPr>
          <a:xfrm>
            <a:off x="8077200" y="5628897"/>
            <a:ext cx="10515600"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nSpc>
                <a:spcPct val="80000"/>
              </a:lnSpc>
            </a:pPr>
            <a:r>
              <a:rPr lang="en-US" sz="5000" b="0" spc="-150" dirty="0" err="1">
                <a:latin typeface="Calibri Light"/>
                <a:cs typeface="Calibri Light"/>
              </a:rPr>
              <a:t>Tiến</a:t>
            </a:r>
            <a:r>
              <a:rPr lang="en-US" sz="5000" b="0" spc="-150" dirty="0">
                <a:latin typeface="Calibri Light"/>
                <a:cs typeface="Calibri Light"/>
              </a:rPr>
              <a:t> </a:t>
            </a:r>
            <a:r>
              <a:rPr lang="en-US" sz="5000" b="0" spc="-150" dirty="0" err="1">
                <a:latin typeface="Calibri Light"/>
                <a:cs typeface="Calibri Light"/>
              </a:rPr>
              <a:t>sĩ</a:t>
            </a:r>
            <a:r>
              <a:rPr lang="en-US" sz="5000" b="0" spc="-150" dirty="0">
                <a:latin typeface="Calibri Light"/>
                <a:cs typeface="Calibri Light"/>
              </a:rPr>
              <a:t>. Stephen R. Covey</a:t>
            </a:r>
          </a:p>
        </p:txBody>
      </p:sp>
    </p:spTree>
    <p:extLst>
      <p:ext uri="{BB962C8B-B14F-4D97-AF65-F5344CB8AC3E}">
        <p14:creationId xmlns:p14="http://schemas.microsoft.com/office/powerpoint/2010/main" val="9549775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custDataLst>
              <p:tags r:id="rId1"/>
            </p:custDataLst>
          </p:nvPr>
        </p:nvSpPr>
        <p:spPr bwMode="gray">
          <a:xfrm>
            <a:off x="857450" y="468096"/>
            <a:ext cx="22750696" cy="1480732"/>
          </a:xfrm>
        </p:spPr>
        <p:txBody>
          <a:bodyPr>
            <a:normAutofit/>
          </a:bodyPr>
          <a:lstStyle/>
          <a:p>
            <a:r>
              <a:rPr lang="en-US" altLang="en-US" sz="6600" b="1" dirty="0">
                <a:solidFill>
                  <a:srgbClr val="002060"/>
                </a:solidFill>
                <a:latin typeface="+mn-lt"/>
                <a:cs typeface="Arial" panose="020B0604020202020204" pitchFamily="34" charset="0"/>
              </a:rPr>
              <a:t>TỔNG QUAN CHƯƠNG TRÌNH</a:t>
            </a:r>
          </a:p>
        </p:txBody>
      </p:sp>
      <p:sp>
        <p:nvSpPr>
          <p:cNvPr id="5" name="Rounded Rectangle 4"/>
          <p:cNvSpPr/>
          <p:nvPr/>
        </p:nvSpPr>
        <p:spPr>
          <a:xfrm>
            <a:off x="1306283" y="4110446"/>
            <a:ext cx="2717074" cy="13933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rPr>
              <a:t>Giáo</a:t>
            </a:r>
            <a:r>
              <a:rPr lang="en-US" sz="4000" dirty="0">
                <a:solidFill>
                  <a:schemeClr val="bg1"/>
                </a:solidFill>
              </a:rPr>
              <a:t> </a:t>
            </a:r>
            <a:r>
              <a:rPr lang="en-US" sz="4000" dirty="0" err="1">
                <a:solidFill>
                  <a:schemeClr val="bg1"/>
                </a:solidFill>
              </a:rPr>
              <a:t>viên</a:t>
            </a:r>
            <a:endParaRPr lang="en-US" sz="4000" dirty="0">
              <a:solidFill>
                <a:schemeClr val="bg1"/>
              </a:solidFill>
            </a:endParaRPr>
          </a:p>
        </p:txBody>
      </p:sp>
      <p:sp>
        <p:nvSpPr>
          <p:cNvPr id="6" name="Rounded Rectangle 5"/>
          <p:cNvSpPr/>
          <p:nvPr/>
        </p:nvSpPr>
        <p:spPr>
          <a:xfrm>
            <a:off x="1306283" y="6760030"/>
            <a:ext cx="2717074" cy="13933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rPr>
              <a:t>Học</a:t>
            </a:r>
            <a:r>
              <a:rPr lang="en-US" sz="4000" dirty="0">
                <a:solidFill>
                  <a:schemeClr val="bg1"/>
                </a:solidFill>
              </a:rPr>
              <a:t> </a:t>
            </a:r>
            <a:r>
              <a:rPr lang="en-US" sz="4000" dirty="0" err="1">
                <a:solidFill>
                  <a:schemeClr val="bg1"/>
                </a:solidFill>
              </a:rPr>
              <a:t>sinh</a:t>
            </a:r>
            <a:endParaRPr lang="en-US" sz="4000" dirty="0">
              <a:solidFill>
                <a:schemeClr val="bg1"/>
              </a:solidFill>
            </a:endParaRPr>
          </a:p>
        </p:txBody>
      </p:sp>
      <p:sp>
        <p:nvSpPr>
          <p:cNvPr id="7" name="Rounded Rectangle 6"/>
          <p:cNvSpPr/>
          <p:nvPr/>
        </p:nvSpPr>
        <p:spPr>
          <a:xfrm>
            <a:off x="1306281" y="9128474"/>
            <a:ext cx="2717074" cy="13933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rPr>
              <a:t>Phụ</a:t>
            </a:r>
            <a:r>
              <a:rPr lang="en-US" sz="4000" dirty="0">
                <a:solidFill>
                  <a:schemeClr val="bg1"/>
                </a:solidFill>
              </a:rPr>
              <a:t> </a:t>
            </a:r>
            <a:r>
              <a:rPr lang="en-US" sz="4000" dirty="0" err="1">
                <a:solidFill>
                  <a:schemeClr val="bg1"/>
                </a:solidFill>
              </a:rPr>
              <a:t>huynh</a:t>
            </a:r>
            <a:endParaRPr lang="en-US" sz="4000" dirty="0">
              <a:solidFill>
                <a:schemeClr val="bg1"/>
              </a:solidFill>
            </a:endParaRPr>
          </a:p>
        </p:txBody>
      </p:sp>
      <p:sp>
        <p:nvSpPr>
          <p:cNvPr id="8" name="Rounded Rectangle 7"/>
          <p:cNvSpPr/>
          <p:nvPr/>
        </p:nvSpPr>
        <p:spPr>
          <a:xfrm>
            <a:off x="4688187" y="2390974"/>
            <a:ext cx="5020871" cy="1114226"/>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ĐÀO TẠO</a:t>
            </a:r>
          </a:p>
        </p:txBody>
      </p:sp>
      <p:sp>
        <p:nvSpPr>
          <p:cNvPr id="9" name="Rounded Rectangle 8"/>
          <p:cNvSpPr/>
          <p:nvPr/>
        </p:nvSpPr>
        <p:spPr>
          <a:xfrm>
            <a:off x="10149181" y="2484120"/>
            <a:ext cx="5768385" cy="10972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RÈN GIŨA 7 TQ</a:t>
            </a:r>
          </a:p>
        </p:txBody>
      </p:sp>
      <p:sp>
        <p:nvSpPr>
          <p:cNvPr id="11" name="Flowchart: Off-page Connector 10"/>
          <p:cNvSpPr/>
          <p:nvPr/>
        </p:nvSpPr>
        <p:spPr>
          <a:xfrm>
            <a:off x="4688188" y="4110448"/>
            <a:ext cx="5020871" cy="8116386"/>
          </a:xfrm>
          <a:prstGeom prst="flowChartOffpageConnector">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dirty="0"/>
          </a:p>
        </p:txBody>
      </p:sp>
      <p:sp>
        <p:nvSpPr>
          <p:cNvPr id="13" name="Flowchart: Off-page Connector 12"/>
          <p:cNvSpPr/>
          <p:nvPr/>
        </p:nvSpPr>
        <p:spPr>
          <a:xfrm>
            <a:off x="10149182" y="4110446"/>
            <a:ext cx="5768386" cy="8034266"/>
          </a:xfrm>
          <a:prstGeom prst="flowChartOffpage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9" name="TextBox 28"/>
          <p:cNvSpPr txBox="1"/>
          <p:nvPr/>
        </p:nvSpPr>
        <p:spPr>
          <a:xfrm>
            <a:off x="10457155" y="4514670"/>
            <a:ext cx="1244690" cy="1200330"/>
          </a:xfrm>
          <a:prstGeom prst="rect">
            <a:avLst/>
          </a:prstGeom>
          <a:noFill/>
        </p:spPr>
        <p:txBody>
          <a:bodyPr wrap="square" rtlCol="0">
            <a:spAutoFit/>
          </a:bodyPr>
          <a:lstStyle/>
          <a:p>
            <a:pPr algn="ctr"/>
            <a:r>
              <a:rPr lang="en-US" sz="2400" b="1" dirty="0" err="1">
                <a:solidFill>
                  <a:schemeClr val="bg1"/>
                </a:solidFill>
              </a:rPr>
              <a:t>Hợp</a:t>
            </a:r>
            <a:r>
              <a:rPr lang="en-US" sz="2400" b="1" dirty="0">
                <a:solidFill>
                  <a:schemeClr val="bg1"/>
                </a:solidFill>
              </a:rPr>
              <a:t> </a:t>
            </a:r>
            <a:r>
              <a:rPr lang="en-US" sz="2400" b="1" dirty="0" err="1">
                <a:solidFill>
                  <a:schemeClr val="bg1"/>
                </a:solidFill>
              </a:rPr>
              <a:t>đồng</a:t>
            </a:r>
            <a:r>
              <a:rPr lang="en-US" sz="2400" b="1" dirty="0">
                <a:solidFill>
                  <a:schemeClr val="bg1"/>
                </a:solidFill>
              </a:rPr>
              <a:t> 7x7</a:t>
            </a:r>
          </a:p>
        </p:txBody>
      </p:sp>
      <p:sp>
        <p:nvSpPr>
          <p:cNvPr id="30" name="TextBox 29"/>
          <p:cNvSpPr txBox="1"/>
          <p:nvPr/>
        </p:nvSpPr>
        <p:spPr>
          <a:xfrm>
            <a:off x="10302624" y="7624854"/>
            <a:ext cx="2444691" cy="830998"/>
          </a:xfrm>
          <a:prstGeom prst="rect">
            <a:avLst/>
          </a:prstGeom>
          <a:noFill/>
        </p:spPr>
        <p:txBody>
          <a:bodyPr wrap="square" rtlCol="0">
            <a:spAutoFit/>
          </a:bodyPr>
          <a:lstStyle/>
          <a:p>
            <a:pPr algn="ctr"/>
            <a:r>
              <a:rPr lang="en-US" sz="2400" b="1" dirty="0" err="1">
                <a:solidFill>
                  <a:schemeClr val="bg1"/>
                </a:solidFill>
              </a:rPr>
              <a:t>Họp</a:t>
            </a:r>
            <a:r>
              <a:rPr lang="en-US" sz="2400" b="1" dirty="0">
                <a:solidFill>
                  <a:schemeClr val="bg1"/>
                </a:solidFill>
              </a:rPr>
              <a:t> </a:t>
            </a:r>
            <a:r>
              <a:rPr lang="en-US" sz="2400" b="1" dirty="0" err="1">
                <a:solidFill>
                  <a:schemeClr val="bg1"/>
                </a:solidFill>
              </a:rPr>
              <a:t>phụ</a:t>
            </a:r>
            <a:r>
              <a:rPr lang="en-US" sz="2400" b="1" dirty="0">
                <a:solidFill>
                  <a:schemeClr val="bg1"/>
                </a:solidFill>
              </a:rPr>
              <a:t> </a:t>
            </a:r>
            <a:r>
              <a:rPr lang="en-US" sz="2400" b="1" dirty="0" err="1">
                <a:solidFill>
                  <a:schemeClr val="bg1"/>
                </a:solidFill>
              </a:rPr>
              <a:t>huynh</a:t>
            </a:r>
            <a:r>
              <a:rPr lang="en-US" sz="2400" b="1" dirty="0">
                <a:solidFill>
                  <a:schemeClr val="bg1"/>
                </a:solidFill>
              </a:rPr>
              <a:t> 1:1:1</a:t>
            </a:r>
          </a:p>
        </p:txBody>
      </p:sp>
      <p:sp>
        <p:nvSpPr>
          <p:cNvPr id="32" name="TextBox 31"/>
          <p:cNvSpPr txBox="1"/>
          <p:nvPr/>
        </p:nvSpPr>
        <p:spPr>
          <a:xfrm>
            <a:off x="12788517" y="6527596"/>
            <a:ext cx="2538484" cy="830998"/>
          </a:xfrm>
          <a:prstGeom prst="rect">
            <a:avLst/>
          </a:prstGeom>
          <a:noFill/>
        </p:spPr>
        <p:txBody>
          <a:bodyPr wrap="square" rtlCol="0">
            <a:spAutoFit/>
          </a:bodyPr>
          <a:lstStyle/>
          <a:p>
            <a:pPr algn="ctr"/>
            <a:r>
              <a:rPr lang="en-US" sz="2400" b="1" dirty="0">
                <a:solidFill>
                  <a:schemeClr val="bg1"/>
                </a:solidFill>
              </a:rPr>
              <a:t>2 </a:t>
            </a:r>
            <a:r>
              <a:rPr lang="en-US" sz="2400" b="1" dirty="0" err="1">
                <a:solidFill>
                  <a:schemeClr val="bg1"/>
                </a:solidFill>
              </a:rPr>
              <a:t>Chiến</a:t>
            </a:r>
            <a:r>
              <a:rPr lang="en-US" sz="2400" b="1" dirty="0">
                <a:solidFill>
                  <a:schemeClr val="bg1"/>
                </a:solidFill>
              </a:rPr>
              <a:t> </a:t>
            </a:r>
            <a:r>
              <a:rPr lang="en-US" sz="2400" b="1" dirty="0" err="1">
                <a:solidFill>
                  <a:schemeClr val="bg1"/>
                </a:solidFill>
              </a:rPr>
              <a:t>dịch</a:t>
            </a:r>
            <a:r>
              <a:rPr lang="en-US" sz="2400" b="1" dirty="0">
                <a:solidFill>
                  <a:schemeClr val="bg1"/>
                </a:solidFill>
              </a:rPr>
              <a:t> </a:t>
            </a:r>
            <a:r>
              <a:rPr lang="en-US" sz="2400" b="1" dirty="0" err="1">
                <a:solidFill>
                  <a:schemeClr val="bg1"/>
                </a:solidFill>
              </a:rPr>
              <a:t>rèn</a:t>
            </a:r>
            <a:r>
              <a:rPr lang="en-US" sz="2400" b="1" dirty="0">
                <a:solidFill>
                  <a:schemeClr val="bg1"/>
                </a:solidFill>
              </a:rPr>
              <a:t> </a:t>
            </a:r>
            <a:r>
              <a:rPr lang="en-US" sz="2400" b="1" dirty="0" err="1">
                <a:solidFill>
                  <a:schemeClr val="bg1"/>
                </a:solidFill>
              </a:rPr>
              <a:t>giũa</a:t>
            </a:r>
            <a:endParaRPr lang="en-US" sz="2400" b="1" dirty="0">
              <a:solidFill>
                <a:schemeClr val="bg1"/>
              </a:solidFill>
            </a:endParaRPr>
          </a:p>
        </p:txBody>
      </p:sp>
      <p:sp>
        <p:nvSpPr>
          <p:cNvPr id="34" name="TextBox 33"/>
          <p:cNvSpPr txBox="1"/>
          <p:nvPr/>
        </p:nvSpPr>
        <p:spPr>
          <a:xfrm>
            <a:off x="10305397" y="9165080"/>
            <a:ext cx="1381944" cy="830997"/>
          </a:xfrm>
          <a:prstGeom prst="rect">
            <a:avLst/>
          </a:prstGeom>
          <a:noFill/>
        </p:spPr>
        <p:txBody>
          <a:bodyPr wrap="square" rtlCol="0">
            <a:spAutoFit/>
          </a:bodyPr>
          <a:lstStyle/>
          <a:p>
            <a:pPr algn="ctr"/>
            <a:r>
              <a:rPr lang="en-US" sz="2400" b="1" dirty="0" err="1">
                <a:solidFill>
                  <a:schemeClr val="bg1"/>
                </a:solidFill>
              </a:rPr>
              <a:t>Truyền</a:t>
            </a:r>
            <a:r>
              <a:rPr lang="en-US" sz="2400" b="1" dirty="0">
                <a:solidFill>
                  <a:schemeClr val="bg1"/>
                </a:solidFill>
              </a:rPr>
              <a:t> </a:t>
            </a:r>
            <a:r>
              <a:rPr lang="en-US" sz="2400" b="1" dirty="0" err="1">
                <a:solidFill>
                  <a:schemeClr val="bg1"/>
                </a:solidFill>
              </a:rPr>
              <a:t>thông</a:t>
            </a:r>
            <a:r>
              <a:rPr lang="en-US" sz="2400" b="1" dirty="0">
                <a:solidFill>
                  <a:schemeClr val="bg1"/>
                </a:solidFill>
              </a:rPr>
              <a:t> PH</a:t>
            </a:r>
          </a:p>
        </p:txBody>
      </p:sp>
      <p:sp>
        <p:nvSpPr>
          <p:cNvPr id="35" name="TextBox 34"/>
          <p:cNvSpPr txBox="1"/>
          <p:nvPr/>
        </p:nvSpPr>
        <p:spPr>
          <a:xfrm>
            <a:off x="13848276" y="9178826"/>
            <a:ext cx="1468249" cy="1200330"/>
          </a:xfrm>
          <a:prstGeom prst="rect">
            <a:avLst/>
          </a:prstGeom>
          <a:noFill/>
        </p:spPr>
        <p:txBody>
          <a:bodyPr wrap="square" rtlCol="0">
            <a:spAutoFit/>
          </a:bodyPr>
          <a:lstStyle/>
          <a:p>
            <a:pPr algn="ctr"/>
            <a:r>
              <a:rPr lang="en-US" sz="2400" b="1" dirty="0" err="1">
                <a:solidFill>
                  <a:schemeClr val="bg1"/>
                </a:solidFill>
              </a:rPr>
              <a:t>Chiến</a:t>
            </a:r>
            <a:r>
              <a:rPr lang="en-US" sz="2400" b="1" dirty="0">
                <a:solidFill>
                  <a:schemeClr val="bg1"/>
                </a:solidFill>
              </a:rPr>
              <a:t> </a:t>
            </a:r>
            <a:r>
              <a:rPr lang="en-US" sz="2400" b="1" dirty="0" err="1">
                <a:solidFill>
                  <a:schemeClr val="bg1"/>
                </a:solidFill>
              </a:rPr>
              <a:t>dịch</a:t>
            </a:r>
            <a:r>
              <a:rPr lang="en-US" sz="2400" b="1" dirty="0">
                <a:solidFill>
                  <a:schemeClr val="bg1"/>
                </a:solidFill>
              </a:rPr>
              <a:t> </a:t>
            </a:r>
            <a:r>
              <a:rPr lang="en-US" sz="2400" b="1" dirty="0" err="1">
                <a:solidFill>
                  <a:schemeClr val="bg1"/>
                </a:solidFill>
              </a:rPr>
              <a:t>tại</a:t>
            </a:r>
            <a:r>
              <a:rPr lang="en-US" sz="2400" b="1" dirty="0">
                <a:solidFill>
                  <a:schemeClr val="bg1"/>
                </a:solidFill>
              </a:rPr>
              <a:t> </a:t>
            </a:r>
            <a:r>
              <a:rPr lang="en-US" sz="2400" b="1" dirty="0" err="1">
                <a:solidFill>
                  <a:schemeClr val="bg1"/>
                </a:solidFill>
              </a:rPr>
              <a:t>nhà</a:t>
            </a:r>
            <a:endParaRPr lang="en-US" sz="2400" b="1" dirty="0">
              <a:solidFill>
                <a:schemeClr val="bg1"/>
              </a:solidFill>
            </a:endParaRPr>
          </a:p>
        </p:txBody>
      </p:sp>
      <p:sp>
        <p:nvSpPr>
          <p:cNvPr id="36" name="TextBox 35"/>
          <p:cNvSpPr txBox="1"/>
          <p:nvPr/>
        </p:nvSpPr>
        <p:spPr>
          <a:xfrm>
            <a:off x="12788517" y="7642668"/>
            <a:ext cx="2529052" cy="830998"/>
          </a:xfrm>
          <a:prstGeom prst="rect">
            <a:avLst/>
          </a:prstGeom>
          <a:noFill/>
        </p:spPr>
        <p:txBody>
          <a:bodyPr wrap="square" rtlCol="0">
            <a:spAutoFit/>
          </a:bodyPr>
          <a:lstStyle/>
          <a:p>
            <a:pPr algn="ctr"/>
            <a:r>
              <a:rPr lang="en-US" sz="2400" b="1" dirty="0" err="1">
                <a:solidFill>
                  <a:schemeClr val="bg1"/>
                </a:solidFill>
              </a:rPr>
              <a:t>Công</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chủ</a:t>
            </a:r>
            <a:r>
              <a:rPr lang="en-US" sz="2400" b="1" dirty="0">
                <a:solidFill>
                  <a:schemeClr val="bg1"/>
                </a:solidFill>
              </a:rPr>
              <a:t> </a:t>
            </a:r>
            <a:r>
              <a:rPr lang="en-US" sz="2400" b="1" dirty="0" err="1">
                <a:solidFill>
                  <a:schemeClr val="bg1"/>
                </a:solidFill>
              </a:rPr>
              <a:t>nhiệm</a:t>
            </a:r>
            <a:endParaRPr lang="en-US" sz="2400" b="1" dirty="0">
              <a:solidFill>
                <a:schemeClr val="bg1"/>
              </a:solidFill>
            </a:endParaRPr>
          </a:p>
        </p:txBody>
      </p:sp>
      <p:sp>
        <p:nvSpPr>
          <p:cNvPr id="37" name="TextBox 36"/>
          <p:cNvSpPr txBox="1"/>
          <p:nvPr/>
        </p:nvSpPr>
        <p:spPr>
          <a:xfrm>
            <a:off x="10302624" y="6535036"/>
            <a:ext cx="2444693" cy="830998"/>
          </a:xfrm>
          <a:prstGeom prst="rect">
            <a:avLst/>
          </a:prstGeom>
          <a:noFill/>
        </p:spPr>
        <p:txBody>
          <a:bodyPr wrap="square" rtlCol="0">
            <a:spAutoFit/>
          </a:bodyPr>
          <a:lstStyle/>
          <a:p>
            <a:pPr algn="ctr"/>
            <a:r>
              <a:rPr lang="en-US" sz="2400" b="1" dirty="0">
                <a:solidFill>
                  <a:schemeClr val="bg1"/>
                </a:solidFill>
              </a:rPr>
              <a:t>Quy </a:t>
            </a:r>
            <a:r>
              <a:rPr lang="en-US" sz="2400" b="1" dirty="0" err="1">
                <a:solidFill>
                  <a:schemeClr val="bg1"/>
                </a:solidFill>
              </a:rPr>
              <a:t>trình</a:t>
            </a:r>
            <a:r>
              <a:rPr lang="en-US" sz="2400" b="1" dirty="0">
                <a:solidFill>
                  <a:schemeClr val="bg1"/>
                </a:solidFill>
              </a:rPr>
              <a:t> </a:t>
            </a:r>
            <a:r>
              <a:rPr lang="en-US" sz="2400" b="1" dirty="0" err="1">
                <a:solidFill>
                  <a:schemeClr val="bg1"/>
                </a:solidFill>
              </a:rPr>
              <a:t>tiết</a:t>
            </a:r>
            <a:r>
              <a:rPr lang="en-US" sz="2400" b="1" dirty="0">
                <a:solidFill>
                  <a:schemeClr val="bg1"/>
                </a:solidFill>
              </a:rPr>
              <a:t> </a:t>
            </a:r>
            <a:r>
              <a:rPr lang="en-US" sz="2400" b="1" dirty="0" err="1">
                <a:solidFill>
                  <a:schemeClr val="bg1"/>
                </a:solidFill>
              </a:rPr>
              <a:t>sinh</a:t>
            </a:r>
            <a:r>
              <a:rPr lang="en-US" sz="2400" b="1" dirty="0">
                <a:solidFill>
                  <a:schemeClr val="bg1"/>
                </a:solidFill>
              </a:rPr>
              <a:t> </a:t>
            </a:r>
            <a:r>
              <a:rPr lang="en-US" sz="2400" b="1" dirty="0" err="1">
                <a:solidFill>
                  <a:schemeClr val="bg1"/>
                </a:solidFill>
              </a:rPr>
              <a:t>hoạt</a:t>
            </a:r>
            <a:endParaRPr lang="en-US" sz="2400" b="1" dirty="0">
              <a:solidFill>
                <a:schemeClr val="bg1"/>
              </a:solidFill>
            </a:endParaRPr>
          </a:p>
        </p:txBody>
      </p:sp>
      <p:sp>
        <p:nvSpPr>
          <p:cNvPr id="38" name="TextBox 37"/>
          <p:cNvSpPr txBox="1"/>
          <p:nvPr/>
        </p:nvSpPr>
        <p:spPr>
          <a:xfrm>
            <a:off x="11815751" y="9189824"/>
            <a:ext cx="1870334" cy="830998"/>
          </a:xfrm>
          <a:prstGeom prst="rect">
            <a:avLst/>
          </a:prstGeom>
          <a:noFill/>
        </p:spPr>
        <p:txBody>
          <a:bodyPr wrap="square" rtlCol="0">
            <a:spAutoFit/>
          </a:bodyPr>
          <a:lstStyle/>
          <a:p>
            <a:pPr algn="ctr"/>
            <a:r>
              <a:rPr lang="en-US" sz="2400" b="1" dirty="0" err="1">
                <a:solidFill>
                  <a:schemeClr val="bg1"/>
                </a:solidFill>
              </a:rPr>
              <a:t>Hội</a:t>
            </a:r>
            <a:r>
              <a:rPr lang="en-US" sz="2400" b="1" dirty="0">
                <a:solidFill>
                  <a:schemeClr val="bg1"/>
                </a:solidFill>
              </a:rPr>
              <a:t> </a:t>
            </a:r>
            <a:r>
              <a:rPr lang="en-US" sz="2400" b="1" dirty="0" err="1">
                <a:solidFill>
                  <a:schemeClr val="bg1"/>
                </a:solidFill>
              </a:rPr>
              <a:t>thảo</a:t>
            </a:r>
            <a:r>
              <a:rPr lang="en-US" sz="2400" b="1" dirty="0">
                <a:solidFill>
                  <a:schemeClr val="bg1"/>
                </a:solidFill>
              </a:rPr>
              <a:t> </a:t>
            </a:r>
            <a:r>
              <a:rPr lang="en-US" sz="2400" b="1" dirty="0" err="1">
                <a:solidFill>
                  <a:schemeClr val="bg1"/>
                </a:solidFill>
              </a:rPr>
              <a:t>phụ</a:t>
            </a:r>
            <a:r>
              <a:rPr lang="en-US" sz="2400" b="1" dirty="0">
                <a:solidFill>
                  <a:schemeClr val="bg1"/>
                </a:solidFill>
              </a:rPr>
              <a:t> </a:t>
            </a:r>
            <a:r>
              <a:rPr lang="en-US" sz="2400" b="1" dirty="0" err="1">
                <a:solidFill>
                  <a:schemeClr val="bg1"/>
                </a:solidFill>
              </a:rPr>
              <a:t>huynh</a:t>
            </a:r>
            <a:endParaRPr lang="en-US" sz="2400" b="1" dirty="0">
              <a:solidFill>
                <a:schemeClr val="bg1"/>
              </a:solidFill>
            </a:endParaRPr>
          </a:p>
        </p:txBody>
      </p:sp>
      <p:sp>
        <p:nvSpPr>
          <p:cNvPr id="42" name="TextBox 41"/>
          <p:cNvSpPr txBox="1"/>
          <p:nvPr/>
        </p:nvSpPr>
        <p:spPr>
          <a:xfrm>
            <a:off x="13487445" y="4512536"/>
            <a:ext cx="1617232" cy="1200330"/>
          </a:xfrm>
          <a:prstGeom prst="rect">
            <a:avLst/>
          </a:prstGeom>
          <a:noFill/>
        </p:spPr>
        <p:txBody>
          <a:bodyPr wrap="square" rtlCol="0">
            <a:spAutoFit/>
          </a:bodyPr>
          <a:lstStyle/>
          <a:p>
            <a:pPr algn="ctr"/>
            <a:r>
              <a:rPr lang="en-US" sz="2400" b="1" dirty="0">
                <a:solidFill>
                  <a:schemeClr val="bg1"/>
                </a:solidFill>
              </a:rPr>
              <a:t>2 </a:t>
            </a:r>
            <a:r>
              <a:rPr lang="en-US" sz="2400" b="1" dirty="0" err="1">
                <a:solidFill>
                  <a:schemeClr val="bg1"/>
                </a:solidFill>
              </a:rPr>
              <a:t>Chiến</a:t>
            </a:r>
            <a:r>
              <a:rPr lang="en-US" sz="2400" b="1" dirty="0">
                <a:solidFill>
                  <a:schemeClr val="bg1"/>
                </a:solidFill>
              </a:rPr>
              <a:t> </a:t>
            </a:r>
            <a:r>
              <a:rPr lang="en-US" sz="2400" b="1" dirty="0" err="1">
                <a:solidFill>
                  <a:schemeClr val="bg1"/>
                </a:solidFill>
              </a:rPr>
              <a:t>dịch</a:t>
            </a:r>
            <a:r>
              <a:rPr lang="en-US" sz="2400" b="1" dirty="0">
                <a:solidFill>
                  <a:schemeClr val="bg1"/>
                </a:solidFill>
              </a:rPr>
              <a:t> </a:t>
            </a:r>
            <a:r>
              <a:rPr lang="en-US" sz="2400" b="1" dirty="0" err="1">
                <a:solidFill>
                  <a:schemeClr val="bg1"/>
                </a:solidFill>
              </a:rPr>
              <a:t>rèn</a:t>
            </a:r>
            <a:r>
              <a:rPr lang="en-US" sz="2400" b="1" dirty="0">
                <a:solidFill>
                  <a:schemeClr val="bg1"/>
                </a:solidFill>
              </a:rPr>
              <a:t> </a:t>
            </a:r>
            <a:r>
              <a:rPr lang="en-US" sz="2400" b="1" dirty="0" err="1">
                <a:solidFill>
                  <a:schemeClr val="bg1"/>
                </a:solidFill>
              </a:rPr>
              <a:t>giũa</a:t>
            </a:r>
            <a:endParaRPr lang="en-US" sz="2400" b="1" dirty="0">
              <a:solidFill>
                <a:schemeClr val="bg1"/>
              </a:solidFill>
            </a:endParaRPr>
          </a:p>
        </p:txBody>
      </p:sp>
      <p:sp>
        <p:nvSpPr>
          <p:cNvPr id="44" name="TextBox 43"/>
          <p:cNvSpPr txBox="1"/>
          <p:nvPr/>
        </p:nvSpPr>
        <p:spPr>
          <a:xfrm>
            <a:off x="11758465" y="4876938"/>
            <a:ext cx="1617232" cy="830998"/>
          </a:xfrm>
          <a:prstGeom prst="rect">
            <a:avLst/>
          </a:prstGeom>
          <a:noFill/>
        </p:spPr>
        <p:txBody>
          <a:bodyPr wrap="square" rtlCol="0">
            <a:spAutoFit/>
          </a:bodyPr>
          <a:lstStyle/>
          <a:p>
            <a:pPr algn="ctr"/>
            <a:r>
              <a:rPr lang="en-US" sz="2400" b="1" dirty="0">
                <a:solidFill>
                  <a:schemeClr val="bg1"/>
                </a:solidFill>
              </a:rPr>
              <a:t>Quy </a:t>
            </a:r>
            <a:r>
              <a:rPr lang="en-US" sz="2400" b="1" dirty="0" err="1">
                <a:solidFill>
                  <a:schemeClr val="bg1"/>
                </a:solidFill>
              </a:rPr>
              <a:t>trình</a:t>
            </a:r>
            <a:r>
              <a:rPr lang="en-US" sz="2400" b="1" dirty="0">
                <a:solidFill>
                  <a:schemeClr val="bg1"/>
                </a:solidFill>
              </a:rPr>
              <a:t> </a:t>
            </a:r>
            <a:r>
              <a:rPr lang="en-US" sz="2400" b="1" dirty="0" err="1">
                <a:solidFill>
                  <a:schemeClr val="bg1"/>
                </a:solidFill>
              </a:rPr>
              <a:t>họp</a:t>
            </a:r>
            <a:endParaRPr lang="en-US" sz="2400" b="1" dirty="0">
              <a:solidFill>
                <a:schemeClr val="bg1"/>
              </a:solidFill>
            </a:endParaRPr>
          </a:p>
        </p:txBody>
      </p:sp>
      <p:sp>
        <p:nvSpPr>
          <p:cNvPr id="26" name="Rounded Rectangle 25"/>
          <p:cNvSpPr/>
          <p:nvPr/>
        </p:nvSpPr>
        <p:spPr>
          <a:xfrm>
            <a:off x="16432738" y="2484120"/>
            <a:ext cx="7066694" cy="109728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CHUYỂN ĐỔI</a:t>
            </a:r>
          </a:p>
        </p:txBody>
      </p:sp>
      <p:sp>
        <p:nvSpPr>
          <p:cNvPr id="27" name="Flowchart: Off-page Connector 26"/>
          <p:cNvSpPr/>
          <p:nvPr/>
        </p:nvSpPr>
        <p:spPr>
          <a:xfrm>
            <a:off x="16683570" y="4343400"/>
            <a:ext cx="6633629" cy="7488428"/>
          </a:xfrm>
          <a:prstGeom prst="flowChartOffpageConnector">
            <a:avLst/>
          </a:prstGeom>
          <a:noFill/>
          <a:ln w="444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dirty="0"/>
          </a:p>
        </p:txBody>
      </p:sp>
      <p:cxnSp>
        <p:nvCxnSpPr>
          <p:cNvPr id="15" name="Straight Arrow Connector 14"/>
          <p:cNvCxnSpPr/>
          <p:nvPr/>
        </p:nvCxnSpPr>
        <p:spPr>
          <a:xfrm>
            <a:off x="1307106" y="6343747"/>
            <a:ext cx="22301864" cy="129682"/>
          </a:xfrm>
          <a:prstGeom prst="straightConnector1">
            <a:avLst/>
          </a:prstGeom>
          <a:ln w="28575">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06281" y="8595360"/>
            <a:ext cx="22301866" cy="131572"/>
          </a:xfrm>
          <a:prstGeom prst="straightConnector1">
            <a:avLst/>
          </a:prstGeom>
          <a:ln w="28575">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01726" y="4276082"/>
            <a:ext cx="4508098" cy="27555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lvl="1" indent="-342900" algn="l">
              <a:buFont typeface="Arial" panose="020B0604020202020204" pitchFamily="34" charset="0"/>
              <a:buChar char="•"/>
            </a:pPr>
            <a:r>
              <a:rPr lang="en-US" altLang="en-US" sz="2448" b="1" dirty="0" err="1">
                <a:solidFill>
                  <a:schemeClr val="bg1"/>
                </a:solidFill>
              </a:rPr>
              <a:t>Đào</a:t>
            </a:r>
            <a:r>
              <a:rPr lang="en-US" altLang="en-US" sz="2448" b="1" dirty="0">
                <a:solidFill>
                  <a:schemeClr val="bg1"/>
                </a:solidFill>
              </a:rPr>
              <a:t> </a:t>
            </a:r>
            <a:r>
              <a:rPr lang="en-US" altLang="en-US" sz="2448" b="1" dirty="0" err="1">
                <a:solidFill>
                  <a:schemeClr val="bg1"/>
                </a:solidFill>
              </a:rPr>
              <a:t>tạo</a:t>
            </a:r>
            <a:r>
              <a:rPr lang="en-US" altLang="en-US" sz="2448" b="1" dirty="0">
                <a:solidFill>
                  <a:schemeClr val="bg1"/>
                </a:solidFill>
              </a:rPr>
              <a:t> “7 </a:t>
            </a:r>
            <a:r>
              <a:rPr lang="en-US" altLang="en-US" sz="2448" b="1" dirty="0" err="1">
                <a:solidFill>
                  <a:schemeClr val="bg1"/>
                </a:solidFill>
              </a:rPr>
              <a:t>Thói</a:t>
            </a:r>
            <a:r>
              <a:rPr lang="en-US" altLang="en-US" sz="2448" b="1" dirty="0">
                <a:solidFill>
                  <a:schemeClr val="bg1"/>
                </a:solidFill>
              </a:rPr>
              <a:t> </a:t>
            </a:r>
            <a:r>
              <a:rPr lang="en-US" altLang="en-US" sz="2448" b="1" dirty="0" err="1">
                <a:solidFill>
                  <a:schemeClr val="bg1"/>
                </a:solidFill>
              </a:rPr>
              <a:t>quen</a:t>
            </a:r>
            <a:r>
              <a:rPr lang="en-US" altLang="en-US" sz="2448" b="1" dirty="0">
                <a:solidFill>
                  <a:schemeClr val="bg1"/>
                </a:solidFill>
              </a:rPr>
              <a:t> </a:t>
            </a:r>
            <a:r>
              <a:rPr lang="en-US" altLang="en-US" sz="2448" b="1" dirty="0" err="1">
                <a:solidFill>
                  <a:schemeClr val="bg1"/>
                </a:solidFill>
              </a:rPr>
              <a:t>hiệu</a:t>
            </a:r>
            <a:r>
              <a:rPr lang="en-US" altLang="en-US" sz="2448" b="1" dirty="0">
                <a:solidFill>
                  <a:schemeClr val="bg1"/>
                </a:solidFill>
              </a:rPr>
              <a:t> </a:t>
            </a:r>
            <a:r>
              <a:rPr lang="en-US" altLang="en-US" sz="2448" b="1" dirty="0" err="1">
                <a:solidFill>
                  <a:schemeClr val="bg1"/>
                </a:solidFill>
              </a:rPr>
              <a:t>quả</a:t>
            </a:r>
            <a:r>
              <a:rPr lang="en-US" altLang="en-US" sz="2448" b="1" dirty="0">
                <a:solidFill>
                  <a:schemeClr val="bg1"/>
                </a:solidFill>
              </a:rPr>
              <a:t>”:</a:t>
            </a:r>
          </a:p>
          <a:p>
            <a:pPr marL="342900" lvl="1" indent="-342900" algn="l">
              <a:buFont typeface="Arial" panose="020B0604020202020204" pitchFamily="34" charset="0"/>
              <a:buChar char="•"/>
            </a:pPr>
            <a:r>
              <a:rPr lang="en-US" altLang="en-US" sz="2448" b="1" dirty="0" err="1">
                <a:solidFill>
                  <a:schemeClr val="bg1"/>
                </a:solidFill>
              </a:rPr>
              <a:t>Đào</a:t>
            </a:r>
            <a:r>
              <a:rPr lang="en-US" altLang="en-US" sz="2448" b="1" dirty="0">
                <a:solidFill>
                  <a:schemeClr val="bg1"/>
                </a:solidFill>
              </a:rPr>
              <a:t> </a:t>
            </a:r>
            <a:r>
              <a:rPr lang="en-US" altLang="en-US" sz="2448" b="1" dirty="0" err="1">
                <a:solidFill>
                  <a:schemeClr val="bg1"/>
                </a:solidFill>
              </a:rPr>
              <a:t>tạo</a:t>
            </a:r>
            <a:r>
              <a:rPr lang="en-US" altLang="en-US" sz="2448" b="1" dirty="0">
                <a:solidFill>
                  <a:schemeClr val="bg1"/>
                </a:solidFill>
              </a:rPr>
              <a:t> </a:t>
            </a:r>
            <a:r>
              <a:rPr lang="en-US" altLang="en-US" sz="2448" b="1" dirty="0" err="1">
                <a:solidFill>
                  <a:schemeClr val="bg1"/>
                </a:solidFill>
              </a:rPr>
              <a:t>dạy</a:t>
            </a:r>
            <a:r>
              <a:rPr lang="en-US" altLang="en-US" sz="2448" b="1" dirty="0">
                <a:solidFill>
                  <a:schemeClr val="bg1"/>
                </a:solidFill>
              </a:rPr>
              <a:t> </a:t>
            </a:r>
            <a:r>
              <a:rPr lang="en-US" altLang="en-US" sz="2448" b="1" dirty="0" err="1">
                <a:solidFill>
                  <a:schemeClr val="bg1"/>
                </a:solidFill>
              </a:rPr>
              <a:t>bài</a:t>
            </a:r>
            <a:r>
              <a:rPr lang="en-US" altLang="en-US" sz="2448" b="1" dirty="0">
                <a:solidFill>
                  <a:schemeClr val="bg1"/>
                </a:solidFill>
              </a:rPr>
              <a:t> </a:t>
            </a:r>
            <a:r>
              <a:rPr lang="en-US" altLang="en-US" sz="2448" b="1" dirty="0" err="1">
                <a:solidFill>
                  <a:schemeClr val="bg1"/>
                </a:solidFill>
              </a:rPr>
              <a:t>học</a:t>
            </a:r>
            <a:r>
              <a:rPr lang="en-US" altLang="en-US" sz="2448" b="1" dirty="0">
                <a:solidFill>
                  <a:schemeClr val="bg1"/>
                </a:solidFill>
              </a:rPr>
              <a:t> </a:t>
            </a:r>
            <a:r>
              <a:rPr lang="en-US" altLang="en-US" sz="2448" b="1" dirty="0" err="1">
                <a:solidFill>
                  <a:schemeClr val="bg1"/>
                </a:solidFill>
              </a:rPr>
              <a:t>trực</a:t>
            </a:r>
            <a:r>
              <a:rPr lang="en-US" altLang="en-US" sz="2448" b="1" dirty="0">
                <a:solidFill>
                  <a:schemeClr val="bg1"/>
                </a:solidFill>
              </a:rPr>
              <a:t> </a:t>
            </a:r>
            <a:r>
              <a:rPr lang="en-US" altLang="en-US" sz="2448" b="1" dirty="0" err="1">
                <a:solidFill>
                  <a:schemeClr val="bg1"/>
                </a:solidFill>
              </a:rPr>
              <a:t>tiếp</a:t>
            </a:r>
            <a:r>
              <a:rPr lang="en-US" altLang="en-US" sz="2448" b="1" dirty="0">
                <a:solidFill>
                  <a:schemeClr val="bg1"/>
                </a:solidFill>
              </a:rPr>
              <a:t>:</a:t>
            </a:r>
          </a:p>
          <a:p>
            <a:pPr marL="342900" lvl="1" indent="-342900" algn="l" defTabSz="914400">
              <a:buFont typeface="Arial" panose="020B0604020202020204" pitchFamily="34" charset="0"/>
              <a:buChar char="•"/>
            </a:pPr>
            <a:r>
              <a:rPr lang="en-US" altLang="en-US" sz="2448" b="1" dirty="0" err="1">
                <a:solidFill>
                  <a:schemeClr val="bg1"/>
                </a:solidFill>
              </a:rPr>
              <a:t>Dạy</a:t>
            </a:r>
            <a:r>
              <a:rPr lang="en-US" altLang="en-US" sz="2448" b="1" dirty="0">
                <a:solidFill>
                  <a:schemeClr val="bg1"/>
                </a:solidFill>
              </a:rPr>
              <a:t> Demo 1/2 </a:t>
            </a:r>
            <a:r>
              <a:rPr lang="en-US" altLang="en-US" sz="2448" b="1" dirty="0" err="1">
                <a:solidFill>
                  <a:schemeClr val="bg1"/>
                </a:solidFill>
              </a:rPr>
              <a:t>ngày</a:t>
            </a:r>
            <a:endParaRPr lang="en-US" altLang="en-US" sz="2448" b="1" dirty="0">
              <a:solidFill>
                <a:schemeClr val="bg1"/>
              </a:solidFill>
            </a:endParaRPr>
          </a:p>
          <a:p>
            <a:pPr marL="342900" lvl="1" indent="-342900" algn="l" defTabSz="914400">
              <a:buFont typeface="Arial" panose="020B0604020202020204" pitchFamily="34" charset="0"/>
              <a:buChar char="•"/>
            </a:pPr>
            <a:r>
              <a:rPr lang="en-US" altLang="en-US" sz="2448" b="1" dirty="0" err="1">
                <a:solidFill>
                  <a:schemeClr val="bg1"/>
                </a:solidFill>
              </a:rPr>
              <a:t>Tư</a:t>
            </a:r>
            <a:r>
              <a:rPr lang="en-US" altLang="en-US" sz="2448" b="1" dirty="0">
                <a:solidFill>
                  <a:schemeClr val="bg1"/>
                </a:solidFill>
              </a:rPr>
              <a:t> </a:t>
            </a:r>
            <a:r>
              <a:rPr lang="en-US" altLang="en-US" sz="2448" b="1" dirty="0" err="1">
                <a:solidFill>
                  <a:schemeClr val="bg1"/>
                </a:solidFill>
              </a:rPr>
              <a:t>vấn</a:t>
            </a:r>
            <a:r>
              <a:rPr lang="en-US" altLang="en-US" sz="2448" b="1" dirty="0">
                <a:solidFill>
                  <a:schemeClr val="bg1"/>
                </a:solidFill>
              </a:rPr>
              <a:t> </a:t>
            </a:r>
            <a:r>
              <a:rPr lang="en-US" altLang="en-US" sz="2448" b="1" dirty="0" err="1">
                <a:solidFill>
                  <a:schemeClr val="bg1"/>
                </a:solidFill>
              </a:rPr>
              <a:t>đội</a:t>
            </a:r>
            <a:r>
              <a:rPr lang="en-US" altLang="en-US" sz="2448" b="1" dirty="0">
                <a:solidFill>
                  <a:schemeClr val="bg1"/>
                </a:solidFill>
              </a:rPr>
              <a:t> </a:t>
            </a:r>
            <a:r>
              <a:rPr lang="en-US" altLang="en-US" sz="2448" b="1" dirty="0" err="1">
                <a:solidFill>
                  <a:schemeClr val="bg1"/>
                </a:solidFill>
              </a:rPr>
              <a:t>hoa</a:t>
            </a:r>
            <a:r>
              <a:rPr lang="en-US" altLang="en-US" sz="2448" b="1" dirty="0">
                <a:solidFill>
                  <a:schemeClr val="bg1"/>
                </a:solidFill>
              </a:rPr>
              <a:t> </a:t>
            </a:r>
            <a:r>
              <a:rPr lang="en-US" altLang="en-US" sz="2448" b="1" dirty="0" err="1">
                <a:solidFill>
                  <a:schemeClr val="bg1"/>
                </a:solidFill>
              </a:rPr>
              <a:t>tiêu</a:t>
            </a:r>
            <a:r>
              <a:rPr lang="en-US" altLang="en-US" sz="2448" b="1" dirty="0">
                <a:solidFill>
                  <a:schemeClr val="bg1"/>
                </a:solidFill>
              </a:rPr>
              <a:t> </a:t>
            </a:r>
            <a:r>
              <a:rPr lang="en-US" altLang="en-US" sz="2448" b="1" dirty="0" err="1">
                <a:solidFill>
                  <a:schemeClr val="bg1"/>
                </a:solidFill>
              </a:rPr>
              <a:t>thực</a:t>
            </a:r>
            <a:r>
              <a:rPr lang="en-US" altLang="en-US" sz="2448" b="1" dirty="0">
                <a:solidFill>
                  <a:schemeClr val="bg1"/>
                </a:solidFill>
              </a:rPr>
              <a:t> </a:t>
            </a:r>
            <a:r>
              <a:rPr lang="en-US" altLang="en-US" sz="2448" b="1" dirty="0" err="1">
                <a:solidFill>
                  <a:schemeClr val="bg1"/>
                </a:solidFill>
              </a:rPr>
              <a:t>hành</a:t>
            </a:r>
            <a:endParaRPr lang="en-US" altLang="en-US" sz="2448" b="1" dirty="0">
              <a:solidFill>
                <a:schemeClr val="bg1"/>
              </a:solidFill>
            </a:endParaRPr>
          </a:p>
          <a:p>
            <a:pPr marL="685800" marR="0" indent="-685800" algn="l" defTabSz="8255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TextBox 11"/>
          <p:cNvSpPr txBox="1"/>
          <p:nvPr/>
        </p:nvSpPr>
        <p:spPr>
          <a:xfrm>
            <a:off x="4875082" y="6882508"/>
            <a:ext cx="4508098" cy="4792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lang="en-US" sz="2448" b="1" dirty="0">
                <a:solidFill>
                  <a:schemeClr val="bg1"/>
                </a:solidFill>
              </a:rPr>
              <a:t>32 </a:t>
            </a:r>
            <a:r>
              <a:rPr lang="en-US" sz="2448" b="1" dirty="0" err="1">
                <a:solidFill>
                  <a:schemeClr val="bg1"/>
                </a:solidFill>
              </a:rPr>
              <a:t>bài</a:t>
            </a:r>
            <a:r>
              <a:rPr lang="en-US" sz="2448" b="1" dirty="0">
                <a:solidFill>
                  <a:schemeClr val="bg1"/>
                </a:solidFill>
              </a:rPr>
              <a:t> </a:t>
            </a:r>
            <a:r>
              <a:rPr lang="en-US" sz="2448" b="1" dirty="0" err="1">
                <a:solidFill>
                  <a:schemeClr val="bg1"/>
                </a:solidFill>
              </a:rPr>
              <a:t>trực</a:t>
            </a:r>
            <a:r>
              <a:rPr lang="en-US" sz="2448" b="1" dirty="0">
                <a:solidFill>
                  <a:schemeClr val="bg1"/>
                </a:solidFill>
              </a:rPr>
              <a:t> </a:t>
            </a:r>
            <a:r>
              <a:rPr lang="en-US" sz="2448" b="1" dirty="0" err="1">
                <a:solidFill>
                  <a:schemeClr val="bg1"/>
                </a:solidFill>
              </a:rPr>
              <a:t>tiếp</a:t>
            </a:r>
            <a:endParaRPr lang="en-US" sz="2448" b="1" dirty="0">
              <a:solidFill>
                <a:schemeClr val="bg1"/>
              </a:solidFill>
            </a:endParaRPr>
          </a:p>
        </p:txBody>
      </p:sp>
      <p:sp>
        <p:nvSpPr>
          <p:cNvPr id="41" name="TextBox 40"/>
          <p:cNvSpPr txBox="1"/>
          <p:nvPr/>
        </p:nvSpPr>
        <p:spPr>
          <a:xfrm>
            <a:off x="4975497" y="9431821"/>
            <a:ext cx="4508098" cy="4792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lang="en-US" sz="2448" b="1" dirty="0">
                <a:solidFill>
                  <a:schemeClr val="bg1"/>
                </a:solidFill>
              </a:rPr>
              <a:t>1/2 </a:t>
            </a:r>
            <a:r>
              <a:rPr lang="en-US" sz="2448" b="1" dirty="0" err="1">
                <a:solidFill>
                  <a:schemeClr val="bg1"/>
                </a:solidFill>
              </a:rPr>
              <a:t>ngày</a:t>
            </a:r>
            <a:r>
              <a:rPr lang="en-US" sz="2448" b="1" dirty="0">
                <a:solidFill>
                  <a:schemeClr val="bg1"/>
                </a:solidFill>
              </a:rPr>
              <a:t> </a:t>
            </a:r>
            <a:r>
              <a:rPr lang="en-US" sz="2448" b="1" dirty="0" err="1">
                <a:solidFill>
                  <a:schemeClr val="bg1"/>
                </a:solidFill>
              </a:rPr>
              <a:t>hội</a:t>
            </a:r>
            <a:r>
              <a:rPr lang="en-US" sz="2448" b="1" dirty="0">
                <a:solidFill>
                  <a:schemeClr val="bg1"/>
                </a:solidFill>
              </a:rPr>
              <a:t> </a:t>
            </a:r>
            <a:r>
              <a:rPr lang="en-US" sz="2448" b="1" dirty="0" err="1">
                <a:solidFill>
                  <a:schemeClr val="bg1"/>
                </a:solidFill>
              </a:rPr>
              <a:t>thảo</a:t>
            </a:r>
            <a:r>
              <a:rPr lang="en-US" sz="2448" b="1" dirty="0">
                <a:solidFill>
                  <a:schemeClr val="bg1"/>
                </a:solidFill>
              </a:rPr>
              <a:t> </a:t>
            </a:r>
            <a:r>
              <a:rPr lang="en-US" sz="2448" b="1" dirty="0" err="1">
                <a:solidFill>
                  <a:schemeClr val="bg1"/>
                </a:solidFill>
              </a:rPr>
              <a:t>phụ</a:t>
            </a:r>
            <a:r>
              <a:rPr lang="en-US" sz="2448" b="1" dirty="0">
                <a:solidFill>
                  <a:schemeClr val="bg1"/>
                </a:solidFill>
              </a:rPr>
              <a:t> </a:t>
            </a:r>
            <a:r>
              <a:rPr lang="en-US" sz="2448" b="1" dirty="0" err="1">
                <a:solidFill>
                  <a:schemeClr val="bg1"/>
                </a:solidFill>
              </a:rPr>
              <a:t>huynh</a:t>
            </a:r>
            <a:endParaRPr lang="en-US" sz="2448" b="1" dirty="0">
              <a:solidFill>
                <a:schemeClr val="bg1"/>
              </a:solidFill>
            </a:endParaRPr>
          </a:p>
        </p:txBody>
      </p:sp>
      <p:grpSp>
        <p:nvGrpSpPr>
          <p:cNvPr id="48" name="Group 47"/>
          <p:cNvGrpSpPr/>
          <p:nvPr/>
        </p:nvGrpSpPr>
        <p:grpSpPr>
          <a:xfrm>
            <a:off x="17112601" y="4807131"/>
            <a:ext cx="5981020" cy="5572025"/>
            <a:chOff x="1600199" y="2590800"/>
            <a:chExt cx="9643542" cy="9144000"/>
          </a:xfrm>
        </p:grpSpPr>
        <p:pic>
          <p:nvPicPr>
            <p:cNvPr id="49" name="Picture 48" descr="SchoolTransformation_NoTy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199" y="2590800"/>
              <a:ext cx="9144000" cy="9144000"/>
            </a:xfrm>
            <a:prstGeom prst="rect">
              <a:avLst/>
            </a:prstGeom>
            <a:noFill/>
          </p:spPr>
        </p:pic>
        <p:sp>
          <p:nvSpPr>
            <p:cNvPr id="50" name="Rectangle 49"/>
            <p:cNvSpPr/>
            <p:nvPr/>
          </p:nvSpPr>
          <p:spPr>
            <a:xfrm>
              <a:off x="3649526" y="8683033"/>
              <a:ext cx="5634093" cy="1363712"/>
            </a:xfrm>
            <a:prstGeom prst="rect">
              <a:avLst/>
            </a:prstGeom>
          </p:spPr>
          <p:txBody>
            <a:bodyPr wrap="square">
              <a:spAutoFit/>
            </a:bodyPr>
            <a:lstStyle/>
            <a:p>
              <a:r>
                <a:rPr lang="en-US" sz="2400" spc="300" dirty="0">
                  <a:solidFill>
                    <a:srgbClr val="FFFFFF"/>
                  </a:solidFill>
                  <a:cs typeface="Calibri"/>
                </a:rPr>
                <a:t>KỸ NĂNG/</a:t>
              </a:r>
            </a:p>
            <a:p>
              <a:r>
                <a:rPr lang="en-US" sz="2400" spc="300" dirty="0">
                  <a:solidFill>
                    <a:srgbClr val="FFFFFF"/>
                  </a:solidFill>
                  <a:cs typeface="Calibri"/>
                </a:rPr>
                <a:t>LÃNH ĐẠO</a:t>
              </a:r>
              <a:endParaRPr lang="en-US" sz="2400" spc="300" dirty="0"/>
            </a:p>
          </p:txBody>
        </p:sp>
        <p:sp>
          <p:nvSpPr>
            <p:cNvPr id="51" name="Rectangle 50"/>
            <p:cNvSpPr/>
            <p:nvPr/>
          </p:nvSpPr>
          <p:spPr>
            <a:xfrm>
              <a:off x="6521812" y="4936680"/>
              <a:ext cx="4721929" cy="1363712"/>
            </a:xfrm>
            <a:prstGeom prst="rect">
              <a:avLst/>
            </a:prstGeom>
          </p:spPr>
          <p:txBody>
            <a:bodyPr wrap="square">
              <a:spAutoFit/>
            </a:bodyPr>
            <a:lstStyle/>
            <a:p>
              <a:r>
                <a:rPr lang="en-US" sz="2400" spc="300" dirty="0">
                  <a:solidFill>
                    <a:srgbClr val="FFFFFF"/>
                  </a:solidFill>
                  <a:cs typeface="Calibri"/>
                </a:rPr>
                <a:t>THÀNH TÍCH</a:t>
              </a:r>
            </a:p>
            <a:p>
              <a:r>
                <a:rPr lang="en-US" sz="2400" spc="300" dirty="0">
                  <a:solidFill>
                    <a:srgbClr val="FFFFFF"/>
                  </a:solidFill>
                  <a:cs typeface="Calibri"/>
                </a:rPr>
                <a:t> HỌC TẬP</a:t>
              </a:r>
              <a:endParaRPr lang="en-US" sz="2400" spc="300" dirty="0"/>
            </a:p>
          </p:txBody>
        </p:sp>
        <p:sp>
          <p:nvSpPr>
            <p:cNvPr id="52" name="Rectangle 51"/>
            <p:cNvSpPr/>
            <p:nvPr/>
          </p:nvSpPr>
          <p:spPr>
            <a:xfrm>
              <a:off x="2364842" y="4881413"/>
              <a:ext cx="2540730" cy="674933"/>
            </a:xfrm>
            <a:prstGeom prst="rect">
              <a:avLst/>
            </a:prstGeom>
          </p:spPr>
          <p:txBody>
            <a:bodyPr wrap="square">
              <a:spAutoFit/>
            </a:bodyPr>
            <a:lstStyle/>
            <a:p>
              <a:r>
                <a:rPr lang="en-US" sz="2400" spc="300" dirty="0">
                  <a:solidFill>
                    <a:srgbClr val="FFFFFF"/>
                  </a:solidFill>
                  <a:cs typeface="Calibri"/>
                </a:rPr>
                <a:t>VĂN HÓA</a:t>
              </a:r>
              <a:endParaRPr lang="en-US" sz="2400" spc="300" dirty="0"/>
            </a:p>
          </p:txBody>
        </p:sp>
      </p:grpSp>
    </p:spTree>
    <p:extLst>
      <p:ext uri="{BB962C8B-B14F-4D97-AF65-F5344CB8AC3E}">
        <p14:creationId xmlns:p14="http://schemas.microsoft.com/office/powerpoint/2010/main" val="169643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395"/>
          <p:cNvSpPr/>
          <p:nvPr/>
        </p:nvSpPr>
        <p:spPr>
          <a:xfrm>
            <a:off x="1981200" y="838200"/>
            <a:ext cx="8458200" cy="233910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gn="ctr">
              <a:lnSpc>
                <a:spcPct val="80000"/>
              </a:lnSpc>
            </a:pPr>
            <a:r>
              <a:rPr lang="en-US" sz="7000" b="0" spc="-150" dirty="0" err="1">
                <a:solidFill>
                  <a:schemeClr val="tx1"/>
                </a:solidFill>
                <a:latin typeface="Calibri Light"/>
                <a:cs typeface="Calibri Light"/>
              </a:rPr>
              <a:t>Chuyển</a:t>
            </a:r>
            <a:r>
              <a:rPr lang="en-US" sz="7000" b="0" spc="-150" dirty="0">
                <a:solidFill>
                  <a:schemeClr val="tx1"/>
                </a:solidFill>
                <a:latin typeface="Calibri Light"/>
                <a:cs typeface="Calibri Light"/>
              </a:rPr>
              <a:t> </a:t>
            </a:r>
            <a:r>
              <a:rPr lang="en-US" sz="7000" b="0" spc="-150" dirty="0" err="1">
                <a:solidFill>
                  <a:schemeClr val="tx1"/>
                </a:solidFill>
                <a:latin typeface="Calibri Light"/>
                <a:cs typeface="Calibri Light"/>
              </a:rPr>
              <a:t>đổi</a:t>
            </a:r>
            <a:r>
              <a:rPr lang="en-US" sz="7000" b="0" spc="-150" dirty="0">
                <a:solidFill>
                  <a:schemeClr val="tx1"/>
                </a:solidFill>
                <a:latin typeface="Calibri Light"/>
                <a:cs typeface="Calibri Light"/>
              </a:rPr>
              <a:t> </a:t>
            </a:r>
            <a:r>
              <a:rPr lang="en-US" sz="7000" b="0" spc="-150" dirty="0" err="1">
                <a:solidFill>
                  <a:srgbClr val="0F6EB6"/>
                </a:solidFill>
                <a:latin typeface="Calibri Light"/>
                <a:cs typeface="Calibri Light"/>
              </a:rPr>
              <a:t>Môi</a:t>
            </a:r>
            <a:r>
              <a:rPr lang="en-US" sz="7000" b="0" spc="-150" dirty="0">
                <a:solidFill>
                  <a:srgbClr val="0F6EB6"/>
                </a:solidFill>
                <a:latin typeface="Calibri Light"/>
                <a:cs typeface="Calibri Light"/>
              </a:rPr>
              <a:t> </a:t>
            </a:r>
            <a:r>
              <a:rPr lang="en-US" sz="7000" b="0" spc="-150" dirty="0" err="1">
                <a:solidFill>
                  <a:srgbClr val="0F6EB6"/>
                </a:solidFill>
                <a:latin typeface="Calibri Light"/>
                <a:cs typeface="Calibri Light"/>
              </a:rPr>
              <a:t>trường</a:t>
            </a:r>
            <a:r>
              <a:rPr lang="en-US" sz="7000" b="0" spc="-150" dirty="0">
                <a:solidFill>
                  <a:srgbClr val="0F6EB6"/>
                </a:solidFill>
                <a:latin typeface="Calibri Light"/>
                <a:cs typeface="Calibri Light"/>
              </a:rPr>
              <a:t> </a:t>
            </a:r>
            <a:r>
              <a:rPr lang="en-US" sz="7000" b="0" spc="-150" dirty="0" err="1">
                <a:solidFill>
                  <a:srgbClr val="0F6EB6"/>
                </a:solidFill>
                <a:latin typeface="Calibri Light"/>
                <a:cs typeface="Calibri Light"/>
              </a:rPr>
              <a:t>giáo</a:t>
            </a:r>
            <a:r>
              <a:rPr lang="en-US" sz="7000" b="0" spc="-150" dirty="0">
                <a:solidFill>
                  <a:srgbClr val="0F6EB6"/>
                </a:solidFill>
                <a:latin typeface="Calibri Light"/>
                <a:cs typeface="Calibri Light"/>
              </a:rPr>
              <a:t> </a:t>
            </a:r>
            <a:r>
              <a:rPr lang="en-US" sz="7000" b="0" spc="-150" dirty="0" err="1">
                <a:solidFill>
                  <a:srgbClr val="0F6EB6"/>
                </a:solidFill>
                <a:latin typeface="Calibri Light"/>
                <a:cs typeface="Calibri Light"/>
              </a:rPr>
              <a:t>dục</a:t>
            </a:r>
            <a:endParaRPr lang="en-US" sz="7000" b="0" spc="-150" dirty="0">
              <a:solidFill>
                <a:schemeClr val="accent4"/>
              </a:solidFill>
              <a:latin typeface="Calibri Light"/>
              <a:cs typeface="Calibri Light"/>
            </a:endParaRPr>
          </a:p>
          <a:p>
            <a:pPr algn="ctr"/>
            <a:r>
              <a:rPr lang="en-US" sz="4000" b="0" spc="-150" dirty="0">
                <a:solidFill>
                  <a:schemeClr val="accent5"/>
                </a:solidFill>
                <a:latin typeface="Calibri"/>
                <a:cs typeface="Calibri"/>
              </a:rPr>
              <a:t>Target for measurable results</a:t>
            </a:r>
            <a:endParaRPr lang="en-US" sz="4000" b="0" spc="-150" dirty="0">
              <a:solidFill>
                <a:schemeClr val="accent4"/>
              </a:solidFill>
              <a:latin typeface="Calibri"/>
              <a:cs typeface="Calibri"/>
            </a:endParaRPr>
          </a:p>
        </p:txBody>
      </p:sp>
      <p:sp>
        <p:nvSpPr>
          <p:cNvPr id="25" name="Shape 395"/>
          <p:cNvSpPr/>
          <p:nvPr/>
        </p:nvSpPr>
        <p:spPr>
          <a:xfrm>
            <a:off x="13868400" y="838200"/>
            <a:ext cx="8458200" cy="88331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gn="ctr">
              <a:lnSpc>
                <a:spcPct val="80000"/>
              </a:lnSpc>
            </a:pPr>
            <a:r>
              <a:rPr lang="en-US" sz="7000" b="0" spc="-150" dirty="0" err="1">
                <a:solidFill>
                  <a:schemeClr val="tx1"/>
                </a:solidFill>
                <a:latin typeface="Calibri Light"/>
                <a:cs typeface="Calibri Light"/>
              </a:rPr>
              <a:t>Chuyển</a:t>
            </a:r>
            <a:r>
              <a:rPr lang="en-US" sz="7000" b="0" spc="-150" dirty="0">
                <a:solidFill>
                  <a:schemeClr val="tx1"/>
                </a:solidFill>
                <a:latin typeface="Calibri Light"/>
                <a:cs typeface="Calibri Light"/>
              </a:rPr>
              <a:t> </a:t>
            </a:r>
            <a:r>
              <a:rPr lang="en-US" sz="7000" b="0" spc="-150" dirty="0" err="1">
                <a:solidFill>
                  <a:schemeClr val="tx1"/>
                </a:solidFill>
                <a:latin typeface="Calibri Light"/>
                <a:cs typeface="Calibri Light"/>
              </a:rPr>
              <a:t>đổi</a:t>
            </a:r>
            <a:r>
              <a:rPr lang="en-US" sz="7000" b="0" spc="-150" dirty="0">
                <a:solidFill>
                  <a:schemeClr val="tx1"/>
                </a:solidFill>
                <a:latin typeface="Calibri Light"/>
                <a:cs typeface="Calibri Light"/>
              </a:rPr>
              <a:t> </a:t>
            </a:r>
            <a:r>
              <a:rPr lang="en-US" sz="7000" b="0" spc="-150" dirty="0" err="1">
                <a:solidFill>
                  <a:srgbClr val="E22330"/>
                </a:solidFill>
                <a:latin typeface="Calibri Light"/>
                <a:cs typeface="Calibri Light"/>
              </a:rPr>
              <a:t>học</a:t>
            </a:r>
            <a:r>
              <a:rPr lang="en-US" sz="7000" b="0" spc="-150" dirty="0">
                <a:solidFill>
                  <a:srgbClr val="E22330"/>
                </a:solidFill>
                <a:latin typeface="Calibri Light"/>
                <a:cs typeface="Calibri Light"/>
              </a:rPr>
              <a:t> </a:t>
            </a:r>
            <a:r>
              <a:rPr lang="en-US" sz="7000" b="0" spc="-150" dirty="0" err="1">
                <a:solidFill>
                  <a:srgbClr val="E22330"/>
                </a:solidFill>
                <a:latin typeface="Calibri Light"/>
                <a:cs typeface="Calibri Light"/>
              </a:rPr>
              <a:t>sinh</a:t>
            </a:r>
            <a:endParaRPr lang="en-US" sz="7000" b="0" spc="-150" dirty="0">
              <a:solidFill>
                <a:schemeClr val="accent4"/>
              </a:solidFill>
              <a:latin typeface="Calibri Light"/>
              <a:cs typeface="Calibri Light"/>
            </a:endParaRPr>
          </a:p>
        </p:txBody>
      </p:sp>
      <p:sp>
        <p:nvSpPr>
          <p:cNvPr id="8" name="TextBox 7"/>
          <p:cNvSpPr txBox="1"/>
          <p:nvPr/>
        </p:nvSpPr>
        <p:spPr>
          <a:xfrm>
            <a:off x="25069800" y="131064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TextBox 19"/>
          <p:cNvSpPr txBox="1"/>
          <p:nvPr/>
        </p:nvSpPr>
        <p:spPr>
          <a:xfrm>
            <a:off x="13030200" y="-508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9" name="Group 8"/>
          <p:cNvGrpSpPr/>
          <p:nvPr/>
        </p:nvGrpSpPr>
        <p:grpSpPr>
          <a:xfrm>
            <a:off x="1600200" y="2590800"/>
            <a:ext cx="9144000" cy="9144000"/>
            <a:chOff x="1600200" y="2590800"/>
            <a:chExt cx="9144000" cy="9144000"/>
          </a:xfrm>
        </p:grpSpPr>
        <p:pic>
          <p:nvPicPr>
            <p:cNvPr id="15" name="Picture 14" descr="SchoolTransformation_NoTy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590800"/>
              <a:ext cx="9144000" cy="9144000"/>
            </a:xfrm>
            <a:prstGeom prst="rect">
              <a:avLst/>
            </a:prstGeom>
          </p:spPr>
        </p:pic>
        <p:sp>
          <p:nvSpPr>
            <p:cNvPr id="16" name="Rectangle 15"/>
            <p:cNvSpPr/>
            <p:nvPr/>
          </p:nvSpPr>
          <p:spPr>
            <a:xfrm>
              <a:off x="4495800" y="8763000"/>
              <a:ext cx="3352800" cy="677108"/>
            </a:xfrm>
            <a:prstGeom prst="rect">
              <a:avLst/>
            </a:prstGeom>
          </p:spPr>
          <p:txBody>
            <a:bodyPr wrap="square">
              <a:spAutoFit/>
            </a:bodyPr>
            <a:lstStyle/>
            <a:p>
              <a:r>
                <a:rPr lang="en-US" sz="3800" spc="300" dirty="0">
                  <a:solidFill>
                    <a:srgbClr val="FFFFFF"/>
                  </a:solidFill>
                  <a:cs typeface="Calibri"/>
                </a:rPr>
                <a:t>KỸ NĂNG</a:t>
              </a:r>
              <a:endParaRPr lang="en-US" sz="3800" spc="300" dirty="0"/>
            </a:p>
          </p:txBody>
        </p:sp>
        <p:sp>
          <p:nvSpPr>
            <p:cNvPr id="21" name="Rectangle 20"/>
            <p:cNvSpPr/>
            <p:nvPr/>
          </p:nvSpPr>
          <p:spPr>
            <a:xfrm>
              <a:off x="7265132" y="5342692"/>
              <a:ext cx="3250468" cy="677108"/>
            </a:xfrm>
            <a:prstGeom prst="rect">
              <a:avLst/>
            </a:prstGeom>
          </p:spPr>
          <p:txBody>
            <a:bodyPr wrap="square">
              <a:spAutoFit/>
            </a:bodyPr>
            <a:lstStyle/>
            <a:p>
              <a:r>
                <a:rPr lang="en-US" sz="3800" spc="300" dirty="0">
                  <a:solidFill>
                    <a:srgbClr val="FFFFFF"/>
                  </a:solidFill>
                  <a:cs typeface="Calibri"/>
                </a:rPr>
                <a:t>HỌC TẬP</a:t>
              </a:r>
              <a:endParaRPr lang="en-US" sz="3800" spc="300" dirty="0"/>
            </a:p>
          </p:txBody>
        </p:sp>
        <p:sp>
          <p:nvSpPr>
            <p:cNvPr id="22" name="Rectangle 21"/>
            <p:cNvSpPr/>
            <p:nvPr/>
          </p:nvSpPr>
          <p:spPr>
            <a:xfrm>
              <a:off x="2259868" y="5342692"/>
              <a:ext cx="2540732" cy="677108"/>
            </a:xfrm>
            <a:prstGeom prst="rect">
              <a:avLst/>
            </a:prstGeom>
          </p:spPr>
          <p:txBody>
            <a:bodyPr wrap="square">
              <a:spAutoFit/>
            </a:bodyPr>
            <a:lstStyle/>
            <a:p>
              <a:r>
                <a:rPr lang="en-US" sz="3800" spc="300" dirty="0">
                  <a:solidFill>
                    <a:srgbClr val="FFFFFF"/>
                  </a:solidFill>
                  <a:cs typeface="Calibri"/>
                </a:rPr>
                <a:t>VĂN HÓA</a:t>
              </a:r>
              <a:endParaRPr lang="en-US" sz="3800" spc="300" dirty="0"/>
            </a:p>
          </p:txBody>
        </p:sp>
      </p:grpSp>
      <p:grpSp>
        <p:nvGrpSpPr>
          <p:cNvPr id="32" name="Group 31"/>
          <p:cNvGrpSpPr/>
          <p:nvPr/>
        </p:nvGrpSpPr>
        <p:grpSpPr>
          <a:xfrm>
            <a:off x="13487400" y="2590800"/>
            <a:ext cx="9220200" cy="9220200"/>
            <a:chOff x="7581900" y="2590800"/>
            <a:chExt cx="9220200" cy="9220200"/>
          </a:xfrm>
        </p:grpSpPr>
        <p:pic>
          <p:nvPicPr>
            <p:cNvPr id="33" name="Picture 32" descr="StudentTransformation_NoTyp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1900" y="2590800"/>
              <a:ext cx="9220200" cy="9220200"/>
            </a:xfrm>
            <a:prstGeom prst="rect">
              <a:avLst/>
            </a:prstGeom>
          </p:spPr>
        </p:pic>
        <p:sp>
          <p:nvSpPr>
            <p:cNvPr id="34" name="Rectangle 33"/>
            <p:cNvSpPr/>
            <p:nvPr/>
          </p:nvSpPr>
          <p:spPr>
            <a:xfrm>
              <a:off x="9129433" y="4114800"/>
              <a:ext cx="6125134" cy="6172200"/>
            </a:xfrm>
            <a:prstGeom prst="rect">
              <a:avLst/>
            </a:prstGeom>
            <a:noFill/>
            <a:effectLst/>
          </p:spPr>
          <p:txBody>
            <a:bodyPr wrap="none" lIns="91440" tIns="45720" rIns="91440" bIns="45720">
              <a:prstTxWarp prst="textArchUp">
                <a:avLst>
                  <a:gd name="adj" fmla="val 5509024"/>
                </a:avLst>
              </a:prstTxWarp>
              <a:spAutoFit/>
            </a:bodyPr>
            <a:lstStyle/>
            <a:p>
              <a:pPr algn="ctr"/>
              <a:r>
                <a:rPr lang="en-US" sz="2300" b="1" dirty="0">
                  <a:solidFill>
                    <a:srgbClr val="FFFFFF"/>
                  </a:solidFill>
                  <a:latin typeface="Calibri"/>
                  <a:cs typeface="Calibri"/>
                </a:rPr>
                <a:t>  </a:t>
              </a:r>
              <a:r>
                <a:rPr lang="en-US" sz="2300" b="1" dirty="0" err="1">
                  <a:solidFill>
                    <a:srgbClr val="FFFFFF"/>
                  </a:solidFill>
                  <a:latin typeface="Calibri"/>
                  <a:cs typeface="Calibri"/>
                </a:rPr>
                <a:t>Cùng</a:t>
              </a:r>
              <a:r>
                <a:rPr lang="en-US" sz="2300" b="1" dirty="0">
                  <a:solidFill>
                    <a:srgbClr val="FFFFFF"/>
                  </a:solidFill>
                  <a:latin typeface="Calibri"/>
                  <a:cs typeface="Calibri"/>
                </a:rPr>
                <a:t> </a:t>
              </a:r>
              <a:r>
                <a:rPr lang="en-US" sz="2300" b="1" dirty="0" err="1">
                  <a:solidFill>
                    <a:srgbClr val="FFFFFF"/>
                  </a:solidFill>
                  <a:latin typeface="Calibri"/>
                  <a:cs typeface="Calibri"/>
                </a:rPr>
                <a:t>chung</a:t>
              </a:r>
              <a:r>
                <a:rPr lang="en-US" sz="2300" b="1" dirty="0">
                  <a:solidFill>
                    <a:srgbClr val="FFFFFF"/>
                  </a:solidFill>
                  <a:latin typeface="Calibri"/>
                  <a:cs typeface="Calibri"/>
                </a:rPr>
                <a:t> </a:t>
              </a:r>
              <a:r>
                <a:rPr lang="en-US" sz="2300" b="1" dirty="0" err="1">
                  <a:solidFill>
                    <a:srgbClr val="FFFFFF"/>
                  </a:solidFill>
                  <a:latin typeface="Calibri"/>
                  <a:cs typeface="Calibri"/>
                </a:rPr>
                <a:t>mục</a:t>
              </a:r>
              <a:r>
                <a:rPr lang="en-US" sz="2300" b="1" dirty="0">
                  <a:solidFill>
                    <a:srgbClr val="FFFFFF"/>
                  </a:solidFill>
                  <a:latin typeface="Calibri"/>
                  <a:cs typeface="Calibri"/>
                </a:rPr>
                <a:t> </a:t>
              </a:r>
              <a:r>
                <a:rPr lang="en-US" sz="2300" b="1" dirty="0" err="1">
                  <a:solidFill>
                    <a:srgbClr val="FFFFFF"/>
                  </a:solidFill>
                  <a:latin typeface="Calibri"/>
                  <a:cs typeface="Calibri"/>
                </a:rPr>
                <a:t>tiêu</a:t>
              </a:r>
              <a:r>
                <a:rPr lang="en-US" sz="2300" b="1" dirty="0">
                  <a:solidFill>
                    <a:srgbClr val="FFFFFF"/>
                  </a:solidFill>
                  <a:latin typeface="Calibri"/>
                  <a:cs typeface="Calibri"/>
                </a:rPr>
                <a:t> • </a:t>
              </a:r>
              <a:r>
                <a:rPr lang="en-US" sz="2300" b="1" dirty="0" err="1">
                  <a:solidFill>
                    <a:srgbClr val="FFFFFF"/>
                  </a:solidFill>
                  <a:latin typeface="Calibri"/>
                  <a:cs typeface="Calibri"/>
                </a:rPr>
                <a:t>Thành</a:t>
              </a:r>
              <a:r>
                <a:rPr lang="en-US" sz="2300" b="1" dirty="0">
                  <a:solidFill>
                    <a:srgbClr val="FFFFFF"/>
                  </a:solidFill>
                  <a:latin typeface="Calibri"/>
                  <a:cs typeface="Calibri"/>
                </a:rPr>
                <a:t> </a:t>
              </a:r>
              <a:r>
                <a:rPr lang="en-US" sz="2300" b="1" dirty="0" err="1">
                  <a:solidFill>
                    <a:srgbClr val="FFFFFF"/>
                  </a:solidFill>
                  <a:latin typeface="Calibri"/>
                  <a:cs typeface="Calibri"/>
                </a:rPr>
                <a:t>lập</a:t>
              </a:r>
              <a:r>
                <a:rPr lang="en-US" sz="2300" b="1" dirty="0">
                  <a:solidFill>
                    <a:srgbClr val="FFFFFF"/>
                  </a:solidFill>
                  <a:latin typeface="Calibri"/>
                  <a:cs typeface="Calibri"/>
                </a:rPr>
                <a:t> </a:t>
              </a:r>
              <a:r>
                <a:rPr lang="en-US" sz="2300" b="1" dirty="0" err="1">
                  <a:solidFill>
                    <a:srgbClr val="FFFFFF"/>
                  </a:solidFill>
                  <a:latin typeface="Calibri"/>
                  <a:cs typeface="Calibri"/>
                </a:rPr>
                <a:t>đội</a:t>
              </a:r>
              <a:r>
                <a:rPr lang="en-US" sz="2300" b="1" dirty="0">
                  <a:solidFill>
                    <a:srgbClr val="FFFFFF"/>
                  </a:solidFill>
                  <a:latin typeface="Calibri"/>
                  <a:cs typeface="Calibri"/>
                </a:rPr>
                <a:t> </a:t>
              </a:r>
              <a:r>
                <a:rPr lang="en-US" sz="2300" b="1" dirty="0" err="1">
                  <a:solidFill>
                    <a:srgbClr val="FFFFFF"/>
                  </a:solidFill>
                  <a:latin typeface="Calibri"/>
                  <a:cs typeface="Calibri"/>
                </a:rPr>
                <a:t>ngũ</a:t>
              </a:r>
              <a:r>
                <a:rPr lang="en-US" sz="2300" b="1" dirty="0">
                  <a:solidFill>
                    <a:srgbClr val="FFFFFF"/>
                  </a:solidFill>
                  <a:latin typeface="Calibri"/>
                  <a:cs typeface="Calibri"/>
                </a:rPr>
                <a:t> •  </a:t>
              </a:r>
              <a:r>
                <a:rPr lang="en-US" sz="2300" b="1" dirty="0" err="1">
                  <a:solidFill>
                    <a:srgbClr val="FFFFFF"/>
                  </a:solidFill>
                  <a:latin typeface="Calibri"/>
                  <a:cs typeface="Calibri"/>
                </a:rPr>
                <a:t>Cơ</a:t>
              </a:r>
              <a:r>
                <a:rPr lang="en-US" sz="2300" b="1" dirty="0">
                  <a:solidFill>
                    <a:srgbClr val="FFFFFF"/>
                  </a:solidFill>
                  <a:latin typeface="Calibri"/>
                  <a:cs typeface="Calibri"/>
                </a:rPr>
                <a:t> </a:t>
              </a:r>
              <a:r>
                <a:rPr lang="en-US" sz="2300" b="1" dirty="0" err="1">
                  <a:solidFill>
                    <a:srgbClr val="FFFFFF"/>
                  </a:solidFill>
                  <a:latin typeface="Calibri"/>
                  <a:cs typeface="Calibri"/>
                </a:rPr>
                <a:t>hội</a:t>
              </a:r>
              <a:r>
                <a:rPr lang="en-US" sz="2300" b="1" dirty="0">
                  <a:solidFill>
                    <a:srgbClr val="FFFFFF"/>
                  </a:solidFill>
                  <a:latin typeface="Calibri"/>
                  <a:cs typeface="Calibri"/>
                </a:rPr>
                <a:t> </a:t>
              </a:r>
              <a:r>
                <a:rPr lang="en-US" sz="2300" b="1" dirty="0" err="1">
                  <a:solidFill>
                    <a:srgbClr val="FFFFFF"/>
                  </a:solidFill>
                  <a:latin typeface="Calibri"/>
                  <a:cs typeface="Calibri"/>
                </a:rPr>
                <a:t>thể</a:t>
              </a:r>
              <a:r>
                <a:rPr lang="en-US" sz="2300" b="1" dirty="0">
                  <a:solidFill>
                    <a:srgbClr val="FFFFFF"/>
                  </a:solidFill>
                  <a:latin typeface="Calibri"/>
                  <a:cs typeface="Calibri"/>
                </a:rPr>
                <a:t> </a:t>
              </a:r>
              <a:r>
                <a:rPr lang="en-US" sz="2300" b="1" dirty="0" err="1">
                  <a:solidFill>
                    <a:srgbClr val="FFFFFF"/>
                  </a:solidFill>
                  <a:latin typeface="Calibri"/>
                  <a:cs typeface="Calibri"/>
                </a:rPr>
                <a:t>hiện</a:t>
              </a:r>
              <a:r>
                <a:rPr lang="en-US" sz="2300" b="1" dirty="0">
                  <a:solidFill>
                    <a:srgbClr val="FFFFFF"/>
                  </a:solidFill>
                  <a:latin typeface="Calibri"/>
                  <a:cs typeface="Calibri"/>
                </a:rPr>
                <a:t> </a:t>
              </a:r>
              <a:r>
                <a:rPr lang="en-US" sz="2300" b="1" dirty="0" err="1">
                  <a:solidFill>
                    <a:srgbClr val="FFFFFF"/>
                  </a:solidFill>
                  <a:latin typeface="Calibri"/>
                  <a:cs typeface="Calibri"/>
                </a:rPr>
                <a:t>tài</a:t>
              </a:r>
              <a:r>
                <a:rPr lang="en-US" sz="2300" b="1" dirty="0">
                  <a:solidFill>
                    <a:srgbClr val="FFFFFF"/>
                  </a:solidFill>
                  <a:latin typeface="Calibri"/>
                  <a:cs typeface="Calibri"/>
                </a:rPr>
                <a:t> </a:t>
              </a:r>
              <a:r>
                <a:rPr lang="en-US" sz="2300" b="1" dirty="0" err="1">
                  <a:solidFill>
                    <a:srgbClr val="FFFFFF"/>
                  </a:solidFill>
                  <a:latin typeface="Calibri"/>
                  <a:cs typeface="Calibri"/>
                </a:rPr>
                <a:t>năng</a:t>
              </a:r>
              <a:r>
                <a:rPr lang="en-US" sz="2300" b="1" dirty="0">
                  <a:solidFill>
                    <a:srgbClr val="FFFFFF"/>
                  </a:solidFill>
                  <a:latin typeface="Calibri"/>
                  <a:cs typeface="Calibri"/>
                </a:rPr>
                <a:t> </a:t>
              </a:r>
            </a:p>
          </p:txBody>
        </p:sp>
        <p:sp>
          <p:nvSpPr>
            <p:cNvPr id="35" name="Rectangle 34"/>
            <p:cNvSpPr/>
            <p:nvPr/>
          </p:nvSpPr>
          <p:spPr>
            <a:xfrm>
              <a:off x="9379883" y="3396777"/>
              <a:ext cx="5624234" cy="2284469"/>
            </a:xfrm>
            <a:prstGeom prst="rect">
              <a:avLst/>
            </a:prstGeom>
            <a:noFill/>
            <a:effectLst/>
          </p:spPr>
          <p:txBody>
            <a:bodyPr wrap="none" lIns="91440" tIns="45720" rIns="91440" bIns="45720">
              <a:prstTxWarp prst="textArchUp">
                <a:avLst>
                  <a:gd name="adj" fmla="val 11373796"/>
                </a:avLst>
              </a:prstTxWarp>
              <a:spAutoFit/>
            </a:bodyPr>
            <a:lstStyle/>
            <a:p>
              <a:pPr algn="ctr"/>
              <a:r>
                <a:rPr lang="en-US" sz="4000" spc="600" dirty="0">
                  <a:solidFill>
                    <a:srgbClr val="FFFFFF"/>
                  </a:solidFill>
                  <a:latin typeface="Calibri"/>
                  <a:cs typeface="Calibri"/>
                </a:rPr>
                <a:t>HỢP TÁC VỚI NGƯỜI KHÁC</a:t>
              </a:r>
            </a:p>
          </p:txBody>
        </p:sp>
        <p:sp>
          <p:nvSpPr>
            <p:cNvPr id="36" name="Rectangle 35"/>
            <p:cNvSpPr/>
            <p:nvPr/>
          </p:nvSpPr>
          <p:spPr>
            <a:xfrm>
              <a:off x="10134600" y="5105400"/>
              <a:ext cx="4114800" cy="4191002"/>
            </a:xfrm>
            <a:prstGeom prst="rect">
              <a:avLst/>
            </a:prstGeom>
            <a:noFill/>
            <a:effectLst/>
          </p:spPr>
          <p:txBody>
            <a:bodyPr wrap="none" lIns="91440" tIns="45720" rIns="91440" bIns="45720">
              <a:prstTxWarp prst="textArchUp">
                <a:avLst/>
              </a:prstTxWarp>
              <a:spAutoFit/>
            </a:bodyPr>
            <a:lstStyle/>
            <a:p>
              <a:pPr algn="ctr"/>
              <a:r>
                <a:rPr lang="en-US" sz="2500" b="1" spc="300" dirty="0">
                  <a:solidFill>
                    <a:srgbClr val="FFFFFF"/>
                  </a:solidFill>
                  <a:latin typeface="Calibri"/>
                  <a:cs typeface="Calibri"/>
                </a:rPr>
                <a:t>THÀNH TÍCH TẬP THỂ</a:t>
              </a:r>
            </a:p>
          </p:txBody>
        </p:sp>
        <p:sp>
          <p:nvSpPr>
            <p:cNvPr id="37" name="Rectangle 36"/>
            <p:cNvSpPr/>
            <p:nvPr/>
          </p:nvSpPr>
          <p:spPr>
            <a:xfrm>
              <a:off x="10134600" y="5105400"/>
              <a:ext cx="4114800" cy="4191000"/>
            </a:xfrm>
            <a:prstGeom prst="rect">
              <a:avLst/>
            </a:prstGeom>
            <a:noFill/>
            <a:effectLst/>
          </p:spPr>
          <p:txBody>
            <a:bodyPr wrap="none" lIns="91440" tIns="45720" rIns="91440" bIns="45720">
              <a:prstTxWarp prst="textArchDown">
                <a:avLst/>
              </a:prstTxWarp>
              <a:spAutoFit/>
            </a:bodyPr>
            <a:lstStyle/>
            <a:p>
              <a:pPr algn="ctr"/>
              <a:r>
                <a:rPr lang="en-US" sz="2500" b="1" spc="300" dirty="0">
                  <a:solidFill>
                    <a:srgbClr val="FFFFFF"/>
                  </a:solidFill>
                  <a:latin typeface="Calibri"/>
                  <a:cs typeface="Calibri"/>
                </a:rPr>
                <a:t>THÀNH TÍCH CÁ NHÂN</a:t>
              </a:r>
            </a:p>
          </p:txBody>
        </p:sp>
        <p:sp>
          <p:nvSpPr>
            <p:cNvPr id="38" name="Rectangle 37"/>
            <p:cNvSpPr/>
            <p:nvPr/>
          </p:nvSpPr>
          <p:spPr>
            <a:xfrm>
              <a:off x="9158566" y="4119325"/>
              <a:ext cx="6066868" cy="6163150"/>
            </a:xfrm>
            <a:prstGeom prst="rect">
              <a:avLst/>
            </a:prstGeom>
            <a:noFill/>
            <a:effectLst/>
          </p:spPr>
          <p:txBody>
            <a:bodyPr wrap="none" lIns="91440" tIns="45720" rIns="91440" bIns="45720">
              <a:prstTxWarp prst="textArchDown">
                <a:avLst/>
              </a:prstTxWarp>
              <a:spAutoFit/>
            </a:bodyPr>
            <a:lstStyle/>
            <a:p>
              <a:pPr algn="ctr"/>
              <a:r>
                <a:rPr lang="en-US" sz="2300" b="1" dirty="0" err="1">
                  <a:solidFill>
                    <a:srgbClr val="FFFFFF"/>
                  </a:solidFill>
                  <a:latin typeface="Calibri"/>
                  <a:cs typeface="Calibri"/>
                </a:rPr>
                <a:t>Chiều</a:t>
              </a:r>
              <a:r>
                <a:rPr lang="en-US" sz="2300" b="1" dirty="0">
                  <a:solidFill>
                    <a:srgbClr val="FFFFFF"/>
                  </a:solidFill>
                  <a:latin typeface="Calibri"/>
                  <a:cs typeface="Calibri"/>
                </a:rPr>
                <a:t> </a:t>
              </a:r>
              <a:r>
                <a:rPr lang="en-US" sz="2300" b="1" dirty="0" err="1">
                  <a:solidFill>
                    <a:srgbClr val="FFFFFF"/>
                  </a:solidFill>
                  <a:latin typeface="Calibri"/>
                  <a:cs typeface="Calibri"/>
                </a:rPr>
                <a:t>sâu</a:t>
              </a:r>
              <a:r>
                <a:rPr lang="en-US" sz="2300" b="1" dirty="0">
                  <a:solidFill>
                    <a:srgbClr val="FFFFFF"/>
                  </a:solidFill>
                  <a:latin typeface="Calibri"/>
                  <a:cs typeface="Calibri"/>
                </a:rPr>
                <a:t> </a:t>
              </a:r>
              <a:r>
                <a:rPr lang="en-US" sz="2300" b="1" dirty="0" err="1">
                  <a:solidFill>
                    <a:srgbClr val="FFFFFF"/>
                  </a:solidFill>
                  <a:latin typeface="Calibri"/>
                  <a:cs typeface="Calibri"/>
                </a:rPr>
                <a:t>kiến</a:t>
              </a:r>
              <a:r>
                <a:rPr lang="en-US" sz="2300" b="1" dirty="0">
                  <a:solidFill>
                    <a:srgbClr val="FFFFFF"/>
                  </a:solidFill>
                  <a:latin typeface="Calibri"/>
                  <a:cs typeface="Calibri"/>
                </a:rPr>
                <a:t> </a:t>
              </a:r>
              <a:r>
                <a:rPr lang="en-US" sz="2300" b="1" dirty="0" err="1">
                  <a:solidFill>
                    <a:srgbClr val="FFFFFF"/>
                  </a:solidFill>
                  <a:latin typeface="Calibri"/>
                  <a:cs typeface="Calibri"/>
                </a:rPr>
                <a:t>thức</a:t>
              </a:r>
              <a:r>
                <a:rPr lang="en-US" sz="2300" b="1" dirty="0">
                  <a:solidFill>
                    <a:srgbClr val="FFFFFF"/>
                  </a:solidFill>
                  <a:latin typeface="Calibri"/>
                  <a:cs typeface="Calibri"/>
                </a:rPr>
                <a:t> • </a:t>
              </a:r>
              <a:r>
                <a:rPr lang="en-US" sz="2300" b="1" dirty="0" err="1">
                  <a:solidFill>
                    <a:srgbClr val="FFFFFF"/>
                  </a:solidFill>
                  <a:latin typeface="Calibri"/>
                  <a:cs typeface="Calibri"/>
                </a:rPr>
                <a:t>CTư</a:t>
              </a:r>
              <a:r>
                <a:rPr lang="en-US" sz="2300" b="1" dirty="0">
                  <a:solidFill>
                    <a:srgbClr val="FFFFFF"/>
                  </a:solidFill>
                  <a:latin typeface="Calibri"/>
                  <a:cs typeface="Calibri"/>
                </a:rPr>
                <a:t> </a:t>
              </a:r>
              <a:r>
                <a:rPr lang="en-US" sz="2300" b="1" dirty="0" err="1">
                  <a:solidFill>
                    <a:srgbClr val="FFFFFF"/>
                  </a:solidFill>
                  <a:latin typeface="Calibri"/>
                  <a:cs typeface="Calibri"/>
                </a:rPr>
                <a:t>duy</a:t>
              </a:r>
              <a:r>
                <a:rPr lang="en-US" sz="2300" b="1" dirty="0">
                  <a:solidFill>
                    <a:srgbClr val="FFFFFF"/>
                  </a:solidFill>
                  <a:latin typeface="Calibri"/>
                  <a:cs typeface="Calibri"/>
                </a:rPr>
                <a:t> </a:t>
              </a:r>
              <a:r>
                <a:rPr lang="en-US" sz="2300" b="1" dirty="0" err="1">
                  <a:solidFill>
                    <a:srgbClr val="FFFFFF"/>
                  </a:solidFill>
                  <a:latin typeface="Calibri"/>
                  <a:cs typeface="Calibri"/>
                </a:rPr>
                <a:t>phản</a:t>
              </a:r>
              <a:r>
                <a:rPr lang="en-US" sz="2300" b="1" dirty="0">
                  <a:solidFill>
                    <a:srgbClr val="FFFFFF"/>
                  </a:solidFill>
                  <a:latin typeface="Calibri"/>
                  <a:cs typeface="Calibri"/>
                </a:rPr>
                <a:t> </a:t>
              </a:r>
              <a:r>
                <a:rPr lang="en-US" sz="2300" b="1" dirty="0" err="1">
                  <a:solidFill>
                    <a:srgbClr val="FFFFFF"/>
                  </a:solidFill>
                  <a:latin typeface="Calibri"/>
                  <a:cs typeface="Calibri"/>
                </a:rPr>
                <a:t>biện</a:t>
              </a:r>
              <a:r>
                <a:rPr lang="en-US" sz="2300" b="1" dirty="0">
                  <a:solidFill>
                    <a:srgbClr val="FFFFFF"/>
                  </a:solidFill>
                  <a:latin typeface="Calibri"/>
                  <a:cs typeface="Calibri"/>
                </a:rPr>
                <a:t> • </a:t>
              </a:r>
              <a:r>
                <a:rPr lang="en-US" sz="2300" b="1" dirty="0" err="1">
                  <a:solidFill>
                    <a:srgbClr val="FFFFFF"/>
                  </a:solidFill>
                  <a:latin typeface="Calibri"/>
                  <a:cs typeface="Calibri"/>
                </a:rPr>
                <a:t>Tư</a:t>
              </a:r>
              <a:r>
                <a:rPr lang="en-US" sz="2300" b="1" dirty="0">
                  <a:solidFill>
                    <a:srgbClr val="FFFFFF"/>
                  </a:solidFill>
                  <a:latin typeface="Calibri"/>
                  <a:cs typeface="Calibri"/>
                </a:rPr>
                <a:t> </a:t>
              </a:r>
              <a:r>
                <a:rPr lang="en-US" sz="2300" b="1" dirty="0" err="1">
                  <a:solidFill>
                    <a:srgbClr val="FFFFFF"/>
                  </a:solidFill>
                  <a:latin typeface="Calibri"/>
                  <a:cs typeface="Calibri"/>
                </a:rPr>
                <a:t>duy</a:t>
              </a:r>
              <a:r>
                <a:rPr lang="en-US" sz="2300" b="1" dirty="0">
                  <a:solidFill>
                    <a:srgbClr val="FFFFFF"/>
                  </a:solidFill>
                  <a:latin typeface="Calibri"/>
                  <a:cs typeface="Calibri"/>
                </a:rPr>
                <a:t> </a:t>
              </a:r>
              <a:r>
                <a:rPr lang="en-US" sz="2300" b="1" dirty="0" err="1">
                  <a:solidFill>
                    <a:srgbClr val="FFFFFF"/>
                  </a:solidFill>
                  <a:latin typeface="Calibri"/>
                  <a:cs typeface="Calibri"/>
                </a:rPr>
                <a:t>sáng</a:t>
              </a:r>
              <a:r>
                <a:rPr lang="en-US" sz="2300" b="1" dirty="0">
                  <a:solidFill>
                    <a:srgbClr val="FFFFFF"/>
                  </a:solidFill>
                  <a:latin typeface="Calibri"/>
                  <a:cs typeface="Calibri"/>
                </a:rPr>
                <a:t> </a:t>
              </a:r>
              <a:r>
                <a:rPr lang="en-US" sz="2300" b="1" dirty="0" err="1">
                  <a:solidFill>
                    <a:srgbClr val="FFFFFF"/>
                  </a:solidFill>
                  <a:latin typeface="Calibri"/>
                  <a:cs typeface="Calibri"/>
                </a:rPr>
                <a:t>tạo</a:t>
              </a:r>
              <a:endParaRPr lang="en-US" sz="2300" b="1" dirty="0">
                <a:solidFill>
                  <a:srgbClr val="FFFFFF"/>
                </a:solidFill>
                <a:latin typeface="Calibri"/>
                <a:cs typeface="Calibri"/>
              </a:endParaRPr>
            </a:p>
          </p:txBody>
        </p:sp>
        <p:sp>
          <p:nvSpPr>
            <p:cNvPr id="39" name="Rectangle 38"/>
            <p:cNvSpPr/>
            <p:nvPr/>
          </p:nvSpPr>
          <p:spPr>
            <a:xfrm>
              <a:off x="9601200" y="8610600"/>
              <a:ext cx="5181600" cy="2743200"/>
            </a:xfrm>
            <a:prstGeom prst="rect">
              <a:avLst/>
            </a:prstGeom>
            <a:noFill/>
            <a:effectLst/>
          </p:spPr>
          <p:txBody>
            <a:bodyPr wrap="none" lIns="91440" tIns="45720" rIns="91440" bIns="45720">
              <a:prstTxWarp prst="textArchDown">
                <a:avLst>
                  <a:gd name="adj" fmla="val 1288227"/>
                </a:avLst>
              </a:prstTxWarp>
              <a:spAutoFit/>
            </a:bodyPr>
            <a:lstStyle/>
            <a:p>
              <a:pPr algn="ctr"/>
              <a:r>
                <a:rPr lang="en-US" sz="4000" spc="600" dirty="0">
                  <a:solidFill>
                    <a:srgbClr val="FFFFFF"/>
                  </a:solidFill>
                  <a:latin typeface="Calibri"/>
                  <a:cs typeface="Calibri"/>
                </a:rPr>
                <a:t>DẪN DẮT BẢN THÂN</a:t>
              </a:r>
            </a:p>
          </p:txBody>
        </p:sp>
        <p:sp>
          <p:nvSpPr>
            <p:cNvPr id="40" name="Rectangle 39"/>
            <p:cNvSpPr/>
            <p:nvPr/>
          </p:nvSpPr>
          <p:spPr>
            <a:xfrm>
              <a:off x="10752344" y="6056806"/>
              <a:ext cx="2879314" cy="941796"/>
            </a:xfrm>
            <a:prstGeom prst="rect">
              <a:avLst/>
            </a:prstGeom>
          </p:spPr>
          <p:txBody>
            <a:bodyPr wrap="none">
              <a:spAutoFit/>
            </a:bodyPr>
            <a:lstStyle/>
            <a:p>
              <a:pPr>
                <a:lnSpc>
                  <a:spcPct val="80000"/>
                </a:lnSpc>
              </a:pPr>
              <a:r>
                <a:rPr lang="en-US" sz="2300" dirty="0" err="1">
                  <a:solidFill>
                    <a:srgbClr val="FFFFFF"/>
                  </a:solidFill>
                  <a:cs typeface="Calibri"/>
                </a:rPr>
                <a:t>Hợp</a:t>
              </a:r>
              <a:r>
                <a:rPr lang="en-US" sz="2300" dirty="0">
                  <a:solidFill>
                    <a:srgbClr val="FFFFFF"/>
                  </a:solidFill>
                  <a:cs typeface="Calibri"/>
                </a:rPr>
                <a:t> </a:t>
              </a:r>
              <a:r>
                <a:rPr lang="en-US" sz="2300" dirty="0" err="1">
                  <a:solidFill>
                    <a:srgbClr val="FFFFFF"/>
                  </a:solidFill>
                  <a:cs typeface="Calibri"/>
                </a:rPr>
                <a:t>lực</a:t>
              </a:r>
              <a:endParaRPr lang="en-US" sz="2300" dirty="0">
                <a:solidFill>
                  <a:srgbClr val="FFFFFF"/>
                </a:solidFill>
                <a:cs typeface="Calibri"/>
              </a:endParaRPr>
            </a:p>
            <a:p>
              <a:pPr>
                <a:lnSpc>
                  <a:spcPct val="80000"/>
                </a:lnSpc>
              </a:pPr>
              <a:r>
                <a:rPr lang="en-US" sz="2300" dirty="0" err="1">
                  <a:solidFill>
                    <a:srgbClr val="FFFFFF"/>
                  </a:solidFill>
                  <a:cs typeface="Calibri"/>
                </a:rPr>
                <a:t>Tương</a:t>
              </a:r>
              <a:r>
                <a:rPr lang="en-US" sz="2300" dirty="0">
                  <a:solidFill>
                    <a:srgbClr val="FFFFFF"/>
                  </a:solidFill>
                  <a:cs typeface="Calibri"/>
                </a:rPr>
                <a:t> </a:t>
              </a:r>
              <a:r>
                <a:rPr lang="en-US" sz="2300" dirty="0" err="1">
                  <a:solidFill>
                    <a:srgbClr val="FFFFFF"/>
                  </a:solidFill>
                  <a:cs typeface="Calibri"/>
                </a:rPr>
                <a:t>Tác</a:t>
              </a:r>
              <a:endParaRPr lang="en-US" sz="2300" dirty="0">
                <a:solidFill>
                  <a:srgbClr val="FFFFFF"/>
                </a:solidFill>
                <a:cs typeface="Calibri"/>
              </a:endParaRPr>
            </a:p>
            <a:p>
              <a:pPr>
                <a:lnSpc>
                  <a:spcPct val="80000"/>
                </a:lnSpc>
              </a:pPr>
              <a:r>
                <a:rPr lang="en-US" sz="2300" dirty="0" err="1">
                  <a:solidFill>
                    <a:srgbClr val="FFFFFF"/>
                  </a:solidFill>
                  <a:cs typeface="Calibri"/>
                </a:rPr>
                <a:t>Xây</a:t>
              </a:r>
              <a:r>
                <a:rPr lang="en-US" sz="2300" dirty="0">
                  <a:solidFill>
                    <a:srgbClr val="FFFFFF"/>
                  </a:solidFill>
                  <a:cs typeface="Calibri"/>
                </a:rPr>
                <a:t> </a:t>
              </a:r>
              <a:r>
                <a:rPr lang="en-US" sz="2300" dirty="0" err="1">
                  <a:solidFill>
                    <a:srgbClr val="FFFFFF"/>
                  </a:solidFill>
                  <a:cs typeface="Calibri"/>
                </a:rPr>
                <a:t>dựng</a:t>
              </a:r>
              <a:r>
                <a:rPr lang="en-US" sz="2300" dirty="0">
                  <a:solidFill>
                    <a:srgbClr val="FFFFFF"/>
                  </a:solidFill>
                  <a:cs typeface="Calibri"/>
                </a:rPr>
                <a:t> </a:t>
              </a:r>
              <a:r>
                <a:rPr lang="en-US" sz="2300" dirty="0" err="1">
                  <a:solidFill>
                    <a:srgbClr val="FFFFFF"/>
                  </a:solidFill>
                  <a:cs typeface="Calibri"/>
                </a:rPr>
                <a:t>mối</a:t>
              </a:r>
              <a:r>
                <a:rPr lang="en-US" sz="2300" dirty="0">
                  <a:solidFill>
                    <a:srgbClr val="FFFFFF"/>
                  </a:solidFill>
                  <a:cs typeface="Calibri"/>
                </a:rPr>
                <a:t> </a:t>
              </a:r>
              <a:r>
                <a:rPr lang="en-US" sz="2300" dirty="0" err="1">
                  <a:solidFill>
                    <a:srgbClr val="FFFFFF"/>
                  </a:solidFill>
                  <a:cs typeface="Calibri"/>
                </a:rPr>
                <a:t>quan</a:t>
              </a:r>
              <a:r>
                <a:rPr lang="en-US" sz="2300" dirty="0">
                  <a:solidFill>
                    <a:srgbClr val="FFFFFF"/>
                  </a:solidFill>
                  <a:cs typeface="Calibri"/>
                </a:rPr>
                <a:t> </a:t>
              </a:r>
              <a:r>
                <a:rPr lang="en-US" sz="2300" dirty="0" err="1">
                  <a:solidFill>
                    <a:srgbClr val="FFFFFF"/>
                  </a:solidFill>
                  <a:cs typeface="Calibri"/>
                </a:rPr>
                <a:t>hệ</a:t>
              </a:r>
              <a:endParaRPr lang="en-US" sz="2300" dirty="0"/>
            </a:p>
          </p:txBody>
        </p:sp>
        <p:sp>
          <p:nvSpPr>
            <p:cNvPr id="41" name="Rectangle 40"/>
            <p:cNvSpPr/>
            <p:nvPr/>
          </p:nvSpPr>
          <p:spPr>
            <a:xfrm>
              <a:off x="11186762" y="7391400"/>
              <a:ext cx="2010487" cy="941796"/>
            </a:xfrm>
            <a:prstGeom prst="rect">
              <a:avLst/>
            </a:prstGeom>
          </p:spPr>
          <p:txBody>
            <a:bodyPr wrap="none">
              <a:spAutoFit/>
            </a:bodyPr>
            <a:lstStyle/>
            <a:p>
              <a:pPr>
                <a:lnSpc>
                  <a:spcPct val="80000"/>
                </a:lnSpc>
              </a:pPr>
              <a:r>
                <a:rPr lang="en-US" sz="2300" dirty="0" err="1">
                  <a:solidFill>
                    <a:srgbClr val="FFFFFF"/>
                  </a:solidFill>
                  <a:cs typeface="Calibri"/>
                </a:rPr>
                <a:t>Kỷ</a:t>
              </a:r>
              <a:r>
                <a:rPr lang="en-US" sz="2300" dirty="0">
                  <a:solidFill>
                    <a:srgbClr val="FFFFFF"/>
                  </a:solidFill>
                  <a:cs typeface="Calibri"/>
                </a:rPr>
                <a:t> </a:t>
              </a:r>
              <a:r>
                <a:rPr lang="en-US" sz="2300" dirty="0" err="1">
                  <a:solidFill>
                    <a:srgbClr val="FFFFFF"/>
                  </a:solidFill>
                  <a:cs typeface="Calibri"/>
                </a:rPr>
                <a:t>luật</a:t>
              </a:r>
              <a:r>
                <a:rPr lang="en-US" sz="2300" dirty="0">
                  <a:solidFill>
                    <a:srgbClr val="FFFFFF"/>
                  </a:solidFill>
                  <a:cs typeface="Calibri"/>
                </a:rPr>
                <a:t> </a:t>
              </a:r>
              <a:r>
                <a:rPr lang="en-US" sz="2300" dirty="0" err="1">
                  <a:solidFill>
                    <a:srgbClr val="FFFFFF"/>
                  </a:solidFill>
                  <a:cs typeface="Calibri"/>
                </a:rPr>
                <a:t>cá</a:t>
              </a:r>
              <a:r>
                <a:rPr lang="en-US" sz="2300" dirty="0">
                  <a:solidFill>
                    <a:srgbClr val="FFFFFF"/>
                  </a:solidFill>
                  <a:cs typeface="Calibri"/>
                </a:rPr>
                <a:t> </a:t>
              </a:r>
              <a:r>
                <a:rPr lang="en-US" sz="2300" dirty="0" err="1">
                  <a:solidFill>
                    <a:srgbClr val="FFFFFF"/>
                  </a:solidFill>
                  <a:cs typeface="Calibri"/>
                </a:rPr>
                <a:t>nhân</a:t>
              </a:r>
              <a:endParaRPr lang="en-US" sz="2300" dirty="0">
                <a:solidFill>
                  <a:srgbClr val="FFFFFF"/>
                </a:solidFill>
                <a:cs typeface="Calibri"/>
              </a:endParaRPr>
            </a:p>
            <a:p>
              <a:pPr>
                <a:lnSpc>
                  <a:spcPct val="80000"/>
                </a:lnSpc>
              </a:pPr>
              <a:r>
                <a:rPr lang="en-US" sz="2300" dirty="0" err="1">
                  <a:solidFill>
                    <a:srgbClr val="FFFFFF"/>
                  </a:solidFill>
                  <a:cs typeface="Calibri"/>
                </a:rPr>
                <a:t>Tầm</a:t>
              </a:r>
              <a:r>
                <a:rPr lang="en-US" sz="2300" dirty="0">
                  <a:solidFill>
                    <a:srgbClr val="FFFFFF"/>
                  </a:solidFill>
                  <a:cs typeface="Calibri"/>
                </a:rPr>
                <a:t> </a:t>
              </a:r>
              <a:r>
                <a:rPr lang="en-US" sz="2300" dirty="0" err="1">
                  <a:solidFill>
                    <a:srgbClr val="FFFFFF"/>
                  </a:solidFill>
                  <a:cs typeface="Calibri"/>
                </a:rPr>
                <a:t>nhìn</a:t>
              </a:r>
              <a:endParaRPr lang="en-US" sz="2300" dirty="0">
                <a:solidFill>
                  <a:srgbClr val="FFFFFF"/>
                </a:solidFill>
                <a:cs typeface="Calibri"/>
              </a:endParaRPr>
            </a:p>
            <a:p>
              <a:pPr>
                <a:lnSpc>
                  <a:spcPct val="80000"/>
                </a:lnSpc>
              </a:pPr>
              <a:r>
                <a:rPr lang="en-US" sz="2300" dirty="0" err="1">
                  <a:solidFill>
                    <a:srgbClr val="FFFFFF"/>
                  </a:solidFill>
                  <a:cs typeface="Calibri"/>
                </a:rPr>
                <a:t>Sáng</a:t>
              </a:r>
              <a:r>
                <a:rPr lang="en-US" sz="2300" dirty="0">
                  <a:solidFill>
                    <a:srgbClr val="FFFFFF"/>
                  </a:solidFill>
                  <a:cs typeface="Calibri"/>
                </a:rPr>
                <a:t> </a:t>
              </a:r>
              <a:r>
                <a:rPr lang="en-US" sz="2300" dirty="0" err="1">
                  <a:solidFill>
                    <a:srgbClr val="FFFFFF"/>
                  </a:solidFill>
                  <a:cs typeface="Calibri"/>
                </a:rPr>
                <a:t>kiến</a:t>
              </a:r>
              <a:endParaRPr lang="en-US" sz="2300" dirty="0"/>
            </a:p>
          </p:txBody>
        </p:sp>
      </p:grpSp>
      <p:pic>
        <p:nvPicPr>
          <p:cNvPr id="42" name="Picture 41" descr="EDU_Logo_indi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24" name="Left-Right Arrow 23"/>
          <p:cNvSpPr/>
          <p:nvPr/>
        </p:nvSpPr>
        <p:spPr>
          <a:xfrm>
            <a:off x="10515600" y="7391400"/>
            <a:ext cx="2362200" cy="1429053"/>
          </a:xfrm>
          <a:prstGeom prst="leftRight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9931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069800" y="131064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TextBox 19"/>
          <p:cNvSpPr txBox="1"/>
          <p:nvPr/>
        </p:nvSpPr>
        <p:spPr>
          <a:xfrm>
            <a:off x="13030200" y="-508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9" name="Group 8"/>
          <p:cNvGrpSpPr>
            <a:grpSpLocks noChangeAspect="1"/>
          </p:cNvGrpSpPr>
          <p:nvPr/>
        </p:nvGrpSpPr>
        <p:grpSpPr>
          <a:xfrm>
            <a:off x="7162800" y="3352800"/>
            <a:ext cx="8252460" cy="8229600"/>
            <a:chOff x="1600200" y="2590800"/>
            <a:chExt cx="9169400" cy="9144000"/>
          </a:xfrm>
        </p:grpSpPr>
        <p:pic>
          <p:nvPicPr>
            <p:cNvPr id="15" name="Picture 14" descr="SchoolTransformation_NoTy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590800"/>
              <a:ext cx="9144000" cy="9144000"/>
            </a:xfrm>
            <a:prstGeom prst="rect">
              <a:avLst/>
            </a:prstGeom>
          </p:spPr>
        </p:pic>
        <p:sp>
          <p:nvSpPr>
            <p:cNvPr id="16" name="Rectangle 15"/>
            <p:cNvSpPr/>
            <p:nvPr/>
          </p:nvSpPr>
          <p:spPr>
            <a:xfrm>
              <a:off x="4495800" y="8763000"/>
              <a:ext cx="3352800" cy="752342"/>
            </a:xfrm>
            <a:prstGeom prst="rect">
              <a:avLst/>
            </a:prstGeom>
          </p:spPr>
          <p:txBody>
            <a:bodyPr wrap="square">
              <a:spAutoFit/>
            </a:bodyPr>
            <a:lstStyle/>
            <a:p>
              <a:r>
                <a:rPr lang="en-US" sz="3800" spc="300" dirty="0">
                  <a:solidFill>
                    <a:srgbClr val="FFFFFF"/>
                  </a:solidFill>
                  <a:cs typeface="Calibri"/>
                </a:rPr>
                <a:t>KỸ NĂNG</a:t>
              </a:r>
              <a:endParaRPr lang="en-US" sz="3800" spc="300" dirty="0"/>
            </a:p>
          </p:txBody>
        </p:sp>
        <p:sp>
          <p:nvSpPr>
            <p:cNvPr id="21" name="Rectangle 20"/>
            <p:cNvSpPr/>
            <p:nvPr/>
          </p:nvSpPr>
          <p:spPr>
            <a:xfrm>
              <a:off x="7188200" y="5213651"/>
              <a:ext cx="3581400" cy="752342"/>
            </a:xfrm>
            <a:prstGeom prst="rect">
              <a:avLst/>
            </a:prstGeom>
          </p:spPr>
          <p:txBody>
            <a:bodyPr wrap="square">
              <a:spAutoFit/>
            </a:bodyPr>
            <a:lstStyle/>
            <a:p>
              <a:r>
                <a:rPr lang="en-US" sz="3800" spc="300" dirty="0">
                  <a:solidFill>
                    <a:srgbClr val="FFFFFF"/>
                  </a:solidFill>
                  <a:cs typeface="Calibri"/>
                </a:rPr>
                <a:t>HỌC TẬP</a:t>
              </a:r>
              <a:endParaRPr lang="en-US" sz="3800" spc="300" dirty="0"/>
            </a:p>
          </p:txBody>
        </p:sp>
        <p:sp>
          <p:nvSpPr>
            <p:cNvPr id="22" name="Rectangle 21"/>
            <p:cNvSpPr/>
            <p:nvPr/>
          </p:nvSpPr>
          <p:spPr>
            <a:xfrm>
              <a:off x="1854201" y="5342692"/>
              <a:ext cx="2946400" cy="752342"/>
            </a:xfrm>
            <a:prstGeom prst="rect">
              <a:avLst/>
            </a:prstGeom>
          </p:spPr>
          <p:txBody>
            <a:bodyPr wrap="square">
              <a:spAutoFit/>
            </a:bodyPr>
            <a:lstStyle/>
            <a:p>
              <a:r>
                <a:rPr lang="en-US" sz="3800" spc="300" dirty="0">
                  <a:solidFill>
                    <a:srgbClr val="FFFFFF"/>
                  </a:solidFill>
                  <a:cs typeface="Calibri"/>
                </a:rPr>
                <a:t>VĂN HÓA</a:t>
              </a:r>
              <a:endParaRPr lang="en-US" sz="3800" spc="300" dirty="0"/>
            </a:p>
          </p:txBody>
        </p:sp>
      </p:grpSp>
      <p:pic>
        <p:nvPicPr>
          <p:cNvPr id="42" name="Picture 41" descr="EDU_Logo_indi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2" name="Rectangle 1"/>
          <p:cNvSpPr/>
          <p:nvPr/>
        </p:nvSpPr>
        <p:spPr>
          <a:xfrm>
            <a:off x="16611600" y="2662486"/>
            <a:ext cx="7239000" cy="5484578"/>
          </a:xfrm>
          <a:prstGeom prst="rect">
            <a:avLst/>
          </a:prstGeom>
        </p:spPr>
        <p:txBody>
          <a:bodyPr wrap="square">
            <a:spAutoFit/>
          </a:bodyPr>
          <a:lstStyle/>
          <a:p>
            <a:pPr marL="352425" indent="-352425" algn="l">
              <a:lnSpc>
                <a:spcPct val="80000"/>
              </a:lnSpc>
            </a:pPr>
            <a:r>
              <a:rPr lang="en-US" sz="4800" spc="300" dirty="0">
                <a:solidFill>
                  <a:schemeClr val="accent3"/>
                </a:solidFill>
                <a:cs typeface="Calibri"/>
              </a:rPr>
              <a:t>HỌC TẬP</a:t>
            </a:r>
          </a:p>
          <a:p>
            <a:pPr marL="352425" indent="-352425" algn="l">
              <a:buFont typeface="Arial"/>
              <a:buChar char="•"/>
            </a:pPr>
            <a:r>
              <a:rPr lang="en-US" sz="3400" kern="1200" spc="-150" dirty="0">
                <a:solidFill>
                  <a:srgbClr val="002060"/>
                </a:solidFill>
                <a:cs typeface="Calibri"/>
              </a:rPr>
              <a:t>Trang </a:t>
            </a:r>
            <a:r>
              <a:rPr lang="en-US" sz="3400" kern="1200" spc="-150" dirty="0" err="1">
                <a:solidFill>
                  <a:srgbClr val="002060"/>
                </a:solidFill>
                <a:cs typeface="Calibri"/>
              </a:rPr>
              <a:t>bị</a:t>
            </a:r>
            <a:r>
              <a:rPr lang="en-US" sz="3400" kern="1200" spc="-150" dirty="0">
                <a:solidFill>
                  <a:srgbClr val="002060"/>
                </a:solidFill>
                <a:cs typeface="Calibri"/>
              </a:rPr>
              <a:t> </a:t>
            </a:r>
            <a:r>
              <a:rPr lang="en-US" sz="3400" kern="1200" spc="-150" dirty="0" err="1">
                <a:solidFill>
                  <a:srgbClr val="002060"/>
                </a:solidFill>
                <a:cs typeface="Calibri"/>
              </a:rPr>
              <a:t>phương</a:t>
            </a:r>
            <a:r>
              <a:rPr lang="en-US" sz="3400" kern="1200" spc="-150" dirty="0">
                <a:solidFill>
                  <a:srgbClr val="002060"/>
                </a:solidFill>
                <a:cs typeface="Calibri"/>
              </a:rPr>
              <a:t> </a:t>
            </a:r>
            <a:r>
              <a:rPr lang="en-US" sz="3400" kern="1200" spc="-150" dirty="0" err="1">
                <a:solidFill>
                  <a:srgbClr val="002060"/>
                </a:solidFill>
                <a:cs typeface="Calibri"/>
              </a:rPr>
              <a:t>pháp</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công</a:t>
            </a:r>
            <a:r>
              <a:rPr lang="en-US" sz="3400" kern="1200" spc="-150" dirty="0">
                <a:solidFill>
                  <a:srgbClr val="002060"/>
                </a:solidFill>
                <a:cs typeface="Calibri"/>
              </a:rPr>
              <a:t> </a:t>
            </a:r>
            <a:r>
              <a:rPr lang="en-US" sz="3400" kern="1200" spc="-150" dirty="0" err="1">
                <a:solidFill>
                  <a:srgbClr val="002060"/>
                </a:solidFill>
                <a:cs typeface="Calibri"/>
              </a:rPr>
              <a:t>cụ</a:t>
            </a:r>
            <a:r>
              <a:rPr lang="en-US" sz="3400" kern="1200" spc="-150" dirty="0">
                <a:solidFill>
                  <a:srgbClr val="002060"/>
                </a:solidFill>
                <a:cs typeface="Calibri"/>
              </a:rPr>
              <a:t> </a:t>
            </a:r>
            <a:r>
              <a:rPr lang="en-US" sz="3400" kern="1200" spc="-150" dirty="0" err="1">
                <a:solidFill>
                  <a:srgbClr val="002060"/>
                </a:solidFill>
                <a:cs typeface="Calibri"/>
              </a:rPr>
              <a:t>cho</a:t>
            </a:r>
            <a:r>
              <a:rPr lang="en-US" sz="3400" kern="1200" spc="-150" dirty="0">
                <a:solidFill>
                  <a:srgbClr val="002060"/>
                </a:solidFill>
                <a:cs typeface="Calibri"/>
              </a:rPr>
              <a:t> </a:t>
            </a:r>
            <a:r>
              <a:rPr lang="en-US" sz="3400" kern="1200" spc="-150" dirty="0" err="1">
                <a:solidFill>
                  <a:srgbClr val="002060"/>
                </a:solidFill>
                <a:cs typeface="Calibri"/>
              </a:rPr>
              <a:t>giáo</a:t>
            </a:r>
            <a:r>
              <a:rPr lang="en-US" sz="3400" kern="1200" spc="-150" dirty="0">
                <a:solidFill>
                  <a:srgbClr val="002060"/>
                </a:solidFill>
                <a:cs typeface="Calibri"/>
              </a:rPr>
              <a:t> </a:t>
            </a:r>
            <a:r>
              <a:rPr lang="en-US" sz="3400" kern="1200" spc="-150" dirty="0" err="1">
                <a:solidFill>
                  <a:srgbClr val="002060"/>
                </a:solidFill>
                <a:cs typeface="Calibri"/>
              </a:rPr>
              <a:t>viên</a:t>
            </a:r>
            <a:r>
              <a:rPr lang="en-US" sz="3400" kern="1200" spc="-150" dirty="0">
                <a:solidFill>
                  <a:srgbClr val="002060"/>
                </a:solidFill>
                <a:cs typeface="Calibri"/>
              </a:rPr>
              <a:t> </a:t>
            </a:r>
            <a:r>
              <a:rPr lang="en-US" sz="3400" kern="1200" spc="-150" dirty="0" err="1">
                <a:solidFill>
                  <a:srgbClr val="002060"/>
                </a:solidFill>
                <a:cs typeface="Calibri"/>
              </a:rPr>
              <a:t>xây</a:t>
            </a:r>
            <a:r>
              <a:rPr lang="en-US" sz="3400" kern="1200" spc="-150" dirty="0">
                <a:solidFill>
                  <a:srgbClr val="002060"/>
                </a:solidFill>
                <a:cs typeface="Calibri"/>
              </a:rPr>
              <a:t> </a:t>
            </a:r>
            <a:r>
              <a:rPr lang="en-US" sz="3400" kern="1200" spc="-150" dirty="0" err="1">
                <a:solidFill>
                  <a:srgbClr val="002060"/>
                </a:solidFill>
                <a:cs typeface="Calibri"/>
              </a:rPr>
              <a:t>dựng</a:t>
            </a:r>
            <a:r>
              <a:rPr lang="en-US" sz="3400" kern="1200" spc="-150" dirty="0">
                <a:solidFill>
                  <a:srgbClr val="002060"/>
                </a:solidFill>
                <a:cs typeface="Calibri"/>
              </a:rPr>
              <a:t> </a:t>
            </a:r>
            <a:r>
              <a:rPr lang="en-US" sz="3400" kern="1200" spc="-150" dirty="0" err="1">
                <a:solidFill>
                  <a:srgbClr val="002060"/>
                </a:solidFill>
                <a:cs typeface="Calibri"/>
              </a:rPr>
              <a:t>mục</a:t>
            </a:r>
            <a:r>
              <a:rPr lang="en-US" sz="3400" kern="1200" spc="-150" dirty="0">
                <a:solidFill>
                  <a:srgbClr val="002060"/>
                </a:solidFill>
                <a:cs typeface="Calibri"/>
              </a:rPr>
              <a:t> </a:t>
            </a:r>
            <a:r>
              <a:rPr lang="en-US" sz="3400" kern="1200" spc="-150" dirty="0" err="1">
                <a:solidFill>
                  <a:srgbClr val="002060"/>
                </a:solidFill>
                <a:cs typeface="Calibri"/>
              </a:rPr>
              <a:t>tiêu</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sự  </a:t>
            </a:r>
            <a:r>
              <a:rPr lang="en-US" sz="3400" kern="1200" spc="-150" dirty="0" err="1">
                <a:solidFill>
                  <a:srgbClr val="002060"/>
                </a:solidFill>
                <a:cs typeface="Calibri"/>
              </a:rPr>
              <a:t>tự</a:t>
            </a:r>
            <a:r>
              <a:rPr lang="en-US" sz="3400" kern="1200" spc="-150" dirty="0">
                <a:solidFill>
                  <a:srgbClr val="002060"/>
                </a:solidFill>
                <a:cs typeface="Calibri"/>
              </a:rPr>
              <a:t> tin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trên</a:t>
            </a:r>
            <a:r>
              <a:rPr lang="en-US" sz="3400" kern="1200" spc="-150" dirty="0">
                <a:solidFill>
                  <a:srgbClr val="002060"/>
                </a:solidFill>
                <a:cs typeface="Calibri"/>
              </a:rPr>
              <a:t> </a:t>
            </a:r>
            <a:r>
              <a:rPr lang="en-US" sz="3400" kern="1200" spc="-150" dirty="0" err="1">
                <a:solidFill>
                  <a:srgbClr val="002060"/>
                </a:solidFill>
                <a:cs typeface="Calibri"/>
              </a:rPr>
              <a:t>lớp</a:t>
            </a:r>
            <a:r>
              <a:rPr lang="en-US" sz="3400" kern="1200" spc="-150" dirty="0">
                <a:solidFill>
                  <a:srgbClr val="002060"/>
                </a:solidFill>
                <a:cs typeface="Calibri"/>
              </a:rPr>
              <a:t> </a:t>
            </a:r>
            <a:r>
              <a:rPr lang="en-US" sz="3400" kern="1200" spc="-150" dirty="0" err="1">
                <a:solidFill>
                  <a:srgbClr val="002060"/>
                </a:solidFill>
                <a:cs typeface="Calibri"/>
              </a:rPr>
              <a:t>học</a:t>
            </a:r>
            <a:endParaRPr lang="en-US" sz="3400" kern="1200" spc="-150" dirty="0">
              <a:solidFill>
                <a:srgbClr val="002060"/>
              </a:solidFill>
              <a:cs typeface="Calibri"/>
            </a:endParaRPr>
          </a:p>
          <a:p>
            <a:pPr marL="352425" indent="-352425" algn="l">
              <a:buFont typeface="Arial"/>
              <a:buChar char="•"/>
            </a:pPr>
            <a:r>
              <a:rPr lang="en-US" sz="3400" kern="1200" spc="-150" dirty="0" err="1">
                <a:solidFill>
                  <a:srgbClr val="002060"/>
                </a:solidFill>
                <a:cs typeface="Calibri"/>
              </a:rPr>
              <a:t>Trao</a:t>
            </a:r>
            <a:r>
              <a:rPr lang="en-US" sz="3400" kern="1200" spc="-150" dirty="0">
                <a:solidFill>
                  <a:srgbClr val="002060"/>
                </a:solidFill>
                <a:cs typeface="Calibri"/>
              </a:rPr>
              <a:t> </a:t>
            </a:r>
            <a:r>
              <a:rPr lang="en-US" sz="3400" kern="1200" spc="-150" dirty="0" err="1">
                <a:solidFill>
                  <a:srgbClr val="002060"/>
                </a:solidFill>
                <a:cs typeface="Calibri"/>
              </a:rPr>
              <a:t>cho</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làm</a:t>
            </a:r>
            <a:r>
              <a:rPr lang="en-US" sz="3400" kern="1200" spc="-150" dirty="0">
                <a:solidFill>
                  <a:srgbClr val="002060"/>
                </a:solidFill>
                <a:cs typeface="Calibri"/>
              </a:rPr>
              <a:t> </a:t>
            </a:r>
            <a:r>
              <a:rPr lang="en-US" sz="3400" kern="1200" spc="-150" dirty="0" err="1">
                <a:solidFill>
                  <a:srgbClr val="002060"/>
                </a:solidFill>
                <a:cs typeface="Calibri"/>
              </a:rPr>
              <a:t>chủ</a:t>
            </a:r>
            <a:r>
              <a:rPr lang="en-US" sz="3400" kern="1200" spc="-150" dirty="0">
                <a:solidFill>
                  <a:srgbClr val="002060"/>
                </a:solidFill>
                <a:cs typeface="Calibri"/>
              </a:rPr>
              <a:t> </a:t>
            </a:r>
            <a:r>
              <a:rPr lang="en-US" sz="3400" kern="1200" spc="-150" dirty="0" err="1">
                <a:solidFill>
                  <a:srgbClr val="002060"/>
                </a:solidFill>
                <a:cs typeface="Calibri"/>
              </a:rPr>
              <a:t>việc</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tập</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mình</a:t>
            </a:r>
            <a:r>
              <a:rPr lang="en-US" sz="3400" kern="1200" spc="-150" dirty="0">
                <a:solidFill>
                  <a:srgbClr val="002060"/>
                </a:solidFill>
                <a:cs typeface="Calibri"/>
              </a:rPr>
              <a:t>. </a:t>
            </a:r>
          </a:p>
          <a:p>
            <a:pPr marL="352425" indent="-352425" algn="l">
              <a:buFont typeface="Arial"/>
              <a:buChar char="•"/>
            </a:pPr>
            <a:r>
              <a:rPr lang="en-US" sz="3400" kern="1200" spc="-150" dirty="0" err="1">
                <a:solidFill>
                  <a:srgbClr val="002060"/>
                </a:solidFill>
                <a:cs typeface="Calibri"/>
              </a:rPr>
              <a:t>Nâng</a:t>
            </a:r>
            <a:r>
              <a:rPr lang="en-US" sz="3400" kern="1200" spc="-150" dirty="0">
                <a:solidFill>
                  <a:srgbClr val="002060"/>
                </a:solidFill>
                <a:cs typeface="Calibri"/>
              </a:rPr>
              <a:t> </a:t>
            </a:r>
            <a:r>
              <a:rPr lang="en-US" sz="3400" kern="1200" spc="-150" dirty="0" err="1">
                <a:solidFill>
                  <a:srgbClr val="002060"/>
                </a:solidFill>
                <a:cs typeface="Calibri"/>
              </a:rPr>
              <a:t>cao</a:t>
            </a:r>
            <a:r>
              <a:rPr lang="en-US" sz="3400" kern="1200" spc="-150" dirty="0">
                <a:solidFill>
                  <a:srgbClr val="002060"/>
                </a:solidFill>
                <a:cs typeface="Calibri"/>
              </a:rPr>
              <a:t> </a:t>
            </a:r>
            <a:r>
              <a:rPr lang="en-US" sz="3400" kern="1200" spc="-150" dirty="0" err="1">
                <a:solidFill>
                  <a:srgbClr val="002060"/>
                </a:solidFill>
                <a:cs typeface="Calibri"/>
              </a:rPr>
              <a:t>năng</a:t>
            </a:r>
            <a:r>
              <a:rPr lang="en-US" sz="3400" kern="1200" spc="-150" dirty="0">
                <a:solidFill>
                  <a:srgbClr val="002060"/>
                </a:solidFill>
                <a:cs typeface="Calibri"/>
              </a:rPr>
              <a:t> </a:t>
            </a:r>
            <a:r>
              <a:rPr lang="en-US" sz="3400" kern="1200" spc="-150" dirty="0" err="1">
                <a:solidFill>
                  <a:srgbClr val="002060"/>
                </a:solidFill>
                <a:cs typeface="Calibri"/>
              </a:rPr>
              <a:t>lực</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trong</a:t>
            </a:r>
            <a:r>
              <a:rPr lang="en-US" sz="3400" kern="1200" spc="-150" dirty="0">
                <a:solidFill>
                  <a:srgbClr val="002060"/>
                </a:solidFill>
                <a:cs typeface="Calibri"/>
              </a:rPr>
              <a:t> </a:t>
            </a:r>
            <a:r>
              <a:rPr lang="en-US" sz="3400" kern="1200" spc="-150" dirty="0" err="1">
                <a:solidFill>
                  <a:srgbClr val="002060"/>
                </a:solidFill>
                <a:cs typeface="Calibri"/>
              </a:rPr>
              <a:t>việc</a:t>
            </a:r>
            <a:r>
              <a:rPr lang="en-US" sz="3400" kern="1200" spc="-150" dirty="0">
                <a:solidFill>
                  <a:srgbClr val="002060"/>
                </a:solidFill>
                <a:cs typeface="Calibri"/>
              </a:rPr>
              <a:t> </a:t>
            </a:r>
            <a:r>
              <a:rPr lang="en-US" sz="3400" kern="1200" spc="-150" dirty="0" err="1">
                <a:solidFill>
                  <a:srgbClr val="002060"/>
                </a:solidFill>
                <a:cs typeface="Calibri"/>
              </a:rPr>
              <a:t>đặt</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đạt</a:t>
            </a:r>
            <a:r>
              <a:rPr lang="en-US" sz="3400" kern="1200" spc="-150" dirty="0">
                <a:solidFill>
                  <a:srgbClr val="002060"/>
                </a:solidFill>
                <a:cs typeface="Calibri"/>
              </a:rPr>
              <a:t> </a:t>
            </a:r>
            <a:r>
              <a:rPr lang="en-US" sz="3400" kern="1200" spc="-150" dirty="0" err="1">
                <a:solidFill>
                  <a:srgbClr val="002060"/>
                </a:solidFill>
                <a:cs typeface="Calibri"/>
              </a:rPr>
              <a:t>được</a:t>
            </a:r>
            <a:r>
              <a:rPr lang="en-US" sz="3400" kern="1200" spc="-150" dirty="0">
                <a:solidFill>
                  <a:srgbClr val="002060"/>
                </a:solidFill>
                <a:cs typeface="Calibri"/>
              </a:rPr>
              <a:t> </a:t>
            </a:r>
            <a:r>
              <a:rPr lang="en-US" sz="3400" kern="1200" spc="-150" dirty="0" err="1">
                <a:solidFill>
                  <a:srgbClr val="002060"/>
                </a:solidFill>
                <a:cs typeface="Calibri"/>
              </a:rPr>
              <a:t>các</a:t>
            </a:r>
            <a:r>
              <a:rPr lang="en-US" sz="3400" kern="1200" spc="-150" dirty="0">
                <a:solidFill>
                  <a:srgbClr val="002060"/>
                </a:solidFill>
                <a:cs typeface="Calibri"/>
              </a:rPr>
              <a:t> </a:t>
            </a:r>
            <a:r>
              <a:rPr lang="en-US" sz="3400" kern="1200" spc="-150" dirty="0" err="1">
                <a:solidFill>
                  <a:srgbClr val="002060"/>
                </a:solidFill>
                <a:cs typeface="Calibri"/>
              </a:rPr>
              <a:t>mục</a:t>
            </a:r>
            <a:r>
              <a:rPr lang="en-US" sz="3400" kern="1200" spc="-150" dirty="0">
                <a:solidFill>
                  <a:srgbClr val="002060"/>
                </a:solidFill>
                <a:cs typeface="Calibri"/>
              </a:rPr>
              <a:t> </a:t>
            </a:r>
            <a:r>
              <a:rPr lang="en-US" sz="3400" kern="1200" spc="-150" dirty="0" err="1">
                <a:solidFill>
                  <a:srgbClr val="002060"/>
                </a:solidFill>
                <a:cs typeface="Calibri"/>
              </a:rPr>
              <a:t>tiêu</a:t>
            </a:r>
            <a:r>
              <a:rPr lang="en-US" sz="3400" kern="1200" spc="-150" dirty="0">
                <a:solidFill>
                  <a:srgbClr val="002060"/>
                </a:solidFill>
                <a:cs typeface="Calibri"/>
              </a:rPr>
              <a:t> </a:t>
            </a:r>
            <a:r>
              <a:rPr lang="en-US" sz="3400" kern="1200" spc="-150" dirty="0" err="1">
                <a:solidFill>
                  <a:srgbClr val="002060"/>
                </a:solidFill>
                <a:cs typeface="Calibri"/>
              </a:rPr>
              <a:t>về</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tập</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mình</a:t>
            </a:r>
            <a:r>
              <a:rPr lang="en-US" sz="3400" kern="1200" spc="-150" dirty="0">
                <a:solidFill>
                  <a:srgbClr val="002060"/>
                </a:solidFill>
                <a:cs typeface="Calibri"/>
              </a:rPr>
              <a:t>.</a:t>
            </a:r>
          </a:p>
          <a:p>
            <a:pPr marL="352425" indent="-352425" algn="l"/>
            <a:endParaRPr lang="en-US" sz="4000" kern="1200" spc="-150" dirty="0">
              <a:solidFill>
                <a:srgbClr val="666E91"/>
              </a:solidFill>
              <a:cs typeface="Calibri"/>
            </a:endParaRPr>
          </a:p>
        </p:txBody>
      </p:sp>
      <p:sp>
        <p:nvSpPr>
          <p:cNvPr id="4" name="Rectangle 3"/>
          <p:cNvSpPr/>
          <p:nvPr/>
        </p:nvSpPr>
        <p:spPr>
          <a:xfrm>
            <a:off x="1289398" y="3050834"/>
            <a:ext cx="5358063" cy="8531566"/>
          </a:xfrm>
          <a:prstGeom prst="rect">
            <a:avLst/>
          </a:prstGeom>
        </p:spPr>
        <p:txBody>
          <a:bodyPr wrap="square">
            <a:spAutoFit/>
          </a:bodyPr>
          <a:lstStyle/>
          <a:p>
            <a:pPr marL="342900" indent="-342900" algn="l">
              <a:lnSpc>
                <a:spcPct val="80000"/>
              </a:lnSpc>
            </a:pPr>
            <a:r>
              <a:rPr lang="en-US" sz="4800" spc="300" dirty="0">
                <a:solidFill>
                  <a:schemeClr val="accent2"/>
                </a:solidFill>
                <a:cs typeface="Calibri"/>
              </a:rPr>
              <a:t>VĂN HÓA</a:t>
            </a:r>
            <a:endParaRPr lang="en-US" sz="4000" kern="1200" spc="-150" dirty="0">
              <a:solidFill>
                <a:srgbClr val="666E91"/>
              </a:solidFill>
              <a:cs typeface="Calibri"/>
            </a:endParaRPr>
          </a:p>
          <a:p>
            <a:pPr marL="342900" lvl="0" indent="-342900" algn="l" defTabSz="914400" rtl="0">
              <a:buFont typeface="Arial" pitchFamily="50" charset="0"/>
              <a:buChar char="•"/>
            </a:pPr>
            <a:r>
              <a:rPr lang="en-US" sz="3400" kern="1200" spc="-150" dirty="0" err="1">
                <a:solidFill>
                  <a:srgbClr val="002060"/>
                </a:solidFill>
                <a:cs typeface="Calibri"/>
              </a:rPr>
              <a:t>Kiến</a:t>
            </a:r>
            <a:r>
              <a:rPr lang="en-US" sz="3400" kern="1200" spc="-150" dirty="0">
                <a:solidFill>
                  <a:srgbClr val="002060"/>
                </a:solidFill>
                <a:cs typeface="Calibri"/>
              </a:rPr>
              <a:t> </a:t>
            </a:r>
            <a:r>
              <a:rPr lang="en-US" sz="3400" kern="1200" spc="-150" dirty="0" err="1">
                <a:solidFill>
                  <a:srgbClr val="002060"/>
                </a:solidFill>
                <a:cs typeface="Calibri"/>
              </a:rPr>
              <a:t>tạo</a:t>
            </a:r>
            <a:r>
              <a:rPr lang="en-US" sz="3400" kern="1200" spc="-150" dirty="0">
                <a:solidFill>
                  <a:srgbClr val="002060"/>
                </a:solidFill>
                <a:cs typeface="Calibri"/>
              </a:rPr>
              <a:t> </a:t>
            </a:r>
            <a:r>
              <a:rPr lang="en-US" sz="3400" kern="1200" spc="-150" dirty="0" err="1">
                <a:solidFill>
                  <a:srgbClr val="002060"/>
                </a:solidFill>
                <a:cs typeface="Calibri"/>
              </a:rPr>
              <a:t>môi</a:t>
            </a:r>
            <a:r>
              <a:rPr lang="en-US" sz="3400" kern="1200" spc="-150" dirty="0">
                <a:solidFill>
                  <a:srgbClr val="002060"/>
                </a:solidFill>
                <a:cs typeface="Calibri"/>
              </a:rPr>
              <a:t> </a:t>
            </a:r>
            <a:r>
              <a:rPr lang="en-US" sz="3400" kern="1200" spc="-150" dirty="0" err="1">
                <a:solidFill>
                  <a:srgbClr val="002060"/>
                </a:solidFill>
                <a:cs typeface="Calibri"/>
              </a:rPr>
              <a:t>trường</a:t>
            </a:r>
            <a:r>
              <a:rPr lang="en-US" sz="3400" kern="1200" spc="-150" dirty="0">
                <a:solidFill>
                  <a:srgbClr val="002060"/>
                </a:solidFill>
                <a:cs typeface="Calibri"/>
              </a:rPr>
              <a:t> an </a:t>
            </a:r>
            <a:r>
              <a:rPr lang="en-US" sz="3400" kern="1200" spc="-150" dirty="0" err="1">
                <a:solidFill>
                  <a:srgbClr val="002060"/>
                </a:solidFill>
                <a:cs typeface="Calibri"/>
              </a:rPr>
              <a:t>toàn</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thúc</a:t>
            </a:r>
            <a:r>
              <a:rPr lang="en-US" sz="3400" kern="1200" spc="-150" dirty="0">
                <a:solidFill>
                  <a:srgbClr val="002060"/>
                </a:solidFill>
                <a:cs typeface="Calibri"/>
              </a:rPr>
              <a:t> </a:t>
            </a:r>
            <a:r>
              <a:rPr lang="en-US" sz="3400" kern="1200" spc="-150" dirty="0" err="1">
                <a:solidFill>
                  <a:srgbClr val="002060"/>
                </a:solidFill>
                <a:cs typeface="Calibri"/>
              </a:rPr>
              <a:t>đẩy</a:t>
            </a:r>
            <a:r>
              <a:rPr lang="en-US" sz="3400" kern="1200" spc="-150" dirty="0">
                <a:solidFill>
                  <a:srgbClr val="002060"/>
                </a:solidFill>
                <a:cs typeface="Calibri"/>
              </a:rPr>
              <a:t> sự </a:t>
            </a:r>
            <a:r>
              <a:rPr lang="en-US" sz="3400" kern="1200" spc="-150" dirty="0" err="1">
                <a:solidFill>
                  <a:srgbClr val="002060"/>
                </a:solidFill>
                <a:cs typeface="Calibri"/>
              </a:rPr>
              <a:t>tham</a:t>
            </a:r>
            <a:r>
              <a:rPr lang="en-US" sz="3400" kern="1200" spc="-150" dirty="0">
                <a:solidFill>
                  <a:srgbClr val="002060"/>
                </a:solidFill>
                <a:cs typeface="Calibri"/>
              </a:rPr>
              <a:t> </a:t>
            </a:r>
            <a:r>
              <a:rPr lang="en-US" sz="3400" kern="1200" spc="-150" dirty="0" err="1">
                <a:solidFill>
                  <a:srgbClr val="002060"/>
                </a:solidFill>
                <a:cs typeface="Calibri"/>
              </a:rPr>
              <a:t>gia</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br>
              <a:rPr lang="en-US" sz="3400" kern="1200" spc="-150" dirty="0">
                <a:solidFill>
                  <a:srgbClr val="002060"/>
                </a:solidFill>
                <a:cs typeface="Calibri"/>
              </a:rPr>
            </a:br>
            <a:endParaRPr lang="en-US" sz="3400" kern="1200" spc="-150" dirty="0">
              <a:solidFill>
                <a:srgbClr val="002060"/>
              </a:solidFill>
              <a:cs typeface="Calibri"/>
            </a:endParaRPr>
          </a:p>
          <a:p>
            <a:pPr marL="342900" lvl="0" indent="-342900" algn="l" defTabSz="914400" rtl="0">
              <a:buFont typeface="Arial" pitchFamily="50" charset="0"/>
              <a:buChar char="•"/>
            </a:pPr>
            <a:r>
              <a:rPr lang="en-US" sz="3400" kern="1200" spc="-150" dirty="0" err="1">
                <a:solidFill>
                  <a:srgbClr val="002060"/>
                </a:solidFill>
                <a:cs typeface="Calibri"/>
              </a:rPr>
              <a:t>Tạo</a:t>
            </a:r>
            <a:r>
              <a:rPr lang="en-US" sz="3400" kern="1200" spc="-150" dirty="0">
                <a:solidFill>
                  <a:srgbClr val="002060"/>
                </a:solidFill>
                <a:cs typeface="Calibri"/>
              </a:rPr>
              <a:t> </a:t>
            </a:r>
            <a:r>
              <a:rPr lang="en-US" sz="3400" kern="1200" spc="-150" dirty="0" err="1">
                <a:solidFill>
                  <a:srgbClr val="002060"/>
                </a:solidFill>
                <a:cs typeface="Calibri"/>
              </a:rPr>
              <a:t>điều</a:t>
            </a:r>
            <a:r>
              <a:rPr lang="en-US" sz="3400" kern="1200" spc="-150" dirty="0">
                <a:solidFill>
                  <a:srgbClr val="002060"/>
                </a:solidFill>
                <a:cs typeface="Calibri"/>
              </a:rPr>
              <a:t> </a:t>
            </a:r>
            <a:r>
              <a:rPr lang="en-US" sz="3400" kern="1200" spc="-150" dirty="0" err="1">
                <a:solidFill>
                  <a:srgbClr val="002060"/>
                </a:solidFill>
                <a:cs typeface="Calibri"/>
              </a:rPr>
              <a:t>kiện</a:t>
            </a:r>
            <a:r>
              <a:rPr lang="en-US" sz="3400" kern="1200" spc="-150" dirty="0">
                <a:solidFill>
                  <a:srgbClr val="002060"/>
                </a:solidFill>
                <a:cs typeface="Calibri"/>
              </a:rPr>
              <a:t> </a:t>
            </a:r>
            <a:r>
              <a:rPr lang="en-US" sz="3400" kern="1200" spc="-150" dirty="0" err="1">
                <a:solidFill>
                  <a:srgbClr val="002060"/>
                </a:solidFill>
                <a:cs typeface="Calibri"/>
              </a:rPr>
              <a:t>để</a:t>
            </a:r>
            <a:r>
              <a:rPr lang="en-US" sz="3400" kern="1200" spc="-150" dirty="0">
                <a:solidFill>
                  <a:srgbClr val="002060"/>
                </a:solidFill>
                <a:cs typeface="Calibri"/>
              </a:rPr>
              <a:t> </a:t>
            </a:r>
            <a:r>
              <a:rPr lang="en-US" sz="3400" kern="1200" spc="-150" dirty="0" err="1">
                <a:solidFill>
                  <a:srgbClr val="002060"/>
                </a:solidFill>
                <a:cs typeface="Calibri"/>
              </a:rPr>
              <a:t>giáo</a:t>
            </a:r>
            <a:r>
              <a:rPr lang="en-US" sz="3400" kern="1200" spc="-150" dirty="0">
                <a:solidFill>
                  <a:srgbClr val="002060"/>
                </a:solidFill>
                <a:cs typeface="Calibri"/>
              </a:rPr>
              <a:t> </a:t>
            </a:r>
            <a:r>
              <a:rPr lang="en-US" sz="3400" kern="1200" spc="-150" dirty="0" err="1">
                <a:solidFill>
                  <a:srgbClr val="002060"/>
                </a:solidFill>
                <a:cs typeface="Calibri"/>
              </a:rPr>
              <a:t>viên</a:t>
            </a:r>
            <a:r>
              <a:rPr lang="en-US" sz="3400" kern="1200" spc="-150" dirty="0">
                <a:solidFill>
                  <a:srgbClr val="002060"/>
                </a:solidFill>
                <a:cs typeface="Calibri"/>
              </a:rPr>
              <a:t> </a:t>
            </a:r>
            <a:r>
              <a:rPr lang="en-US" sz="3400" kern="1200" spc="-150" dirty="0" err="1">
                <a:solidFill>
                  <a:srgbClr val="002060"/>
                </a:solidFill>
                <a:cs typeface="Calibri"/>
              </a:rPr>
              <a:t>hướng</a:t>
            </a:r>
            <a:r>
              <a:rPr lang="en-US" sz="3400" kern="1200" spc="-150" dirty="0">
                <a:solidFill>
                  <a:srgbClr val="002060"/>
                </a:solidFill>
                <a:cs typeface="Calibri"/>
              </a:rPr>
              <a:t> </a:t>
            </a:r>
            <a:r>
              <a:rPr lang="en-US" sz="3400" kern="1200" spc="-150" dirty="0" err="1">
                <a:solidFill>
                  <a:srgbClr val="002060"/>
                </a:solidFill>
                <a:cs typeface="Calibri"/>
              </a:rPr>
              <a:t>dẫn</a:t>
            </a:r>
            <a:r>
              <a:rPr lang="en-US" sz="3400" kern="1200" spc="-150" dirty="0">
                <a:solidFill>
                  <a:srgbClr val="002060"/>
                </a:solidFill>
                <a:cs typeface="Calibri"/>
              </a:rPr>
              <a:t> </a:t>
            </a:r>
            <a:r>
              <a:rPr lang="en-US" sz="3400" kern="1200" spc="-150" dirty="0" err="1">
                <a:solidFill>
                  <a:srgbClr val="002060"/>
                </a:solidFill>
                <a:cs typeface="Calibri"/>
              </a:rPr>
              <a:t>về</a:t>
            </a:r>
            <a:r>
              <a:rPr lang="en-US" sz="3400" kern="1200" spc="-150" dirty="0">
                <a:solidFill>
                  <a:srgbClr val="002060"/>
                </a:solidFill>
                <a:cs typeface="Calibri"/>
              </a:rPr>
              <a:t> </a:t>
            </a:r>
            <a:r>
              <a:rPr lang="en-US" sz="3400" kern="1200" spc="-150" dirty="0" err="1">
                <a:solidFill>
                  <a:srgbClr val="002060"/>
                </a:solidFill>
                <a:cs typeface="Calibri"/>
              </a:rPr>
              <a:t>cảm</a:t>
            </a:r>
            <a:r>
              <a:rPr lang="en-US" sz="3400" kern="1200" spc="-150" dirty="0">
                <a:solidFill>
                  <a:srgbClr val="002060"/>
                </a:solidFill>
                <a:cs typeface="Calibri"/>
              </a:rPr>
              <a:t> </a:t>
            </a:r>
            <a:r>
              <a:rPr lang="en-US" sz="3400" kern="1200" spc="-150" dirty="0" err="1">
                <a:solidFill>
                  <a:srgbClr val="002060"/>
                </a:solidFill>
                <a:cs typeface="Calibri"/>
              </a:rPr>
              <a:t>xúc</a:t>
            </a:r>
            <a:r>
              <a:rPr lang="en-US" sz="3400" kern="1200" spc="-150" dirty="0">
                <a:solidFill>
                  <a:srgbClr val="002060"/>
                </a:solidFill>
                <a:cs typeface="Calibri"/>
              </a:rPr>
              <a:t>, </a:t>
            </a:r>
            <a:r>
              <a:rPr lang="en-US" sz="3400" kern="1200" spc="-150" dirty="0" err="1">
                <a:solidFill>
                  <a:srgbClr val="002060"/>
                </a:solidFill>
                <a:cs typeface="Calibri"/>
              </a:rPr>
              <a:t>xã</a:t>
            </a:r>
            <a:r>
              <a:rPr lang="en-US" sz="3400" kern="1200" spc="-150" dirty="0">
                <a:solidFill>
                  <a:srgbClr val="002060"/>
                </a:solidFill>
                <a:cs typeface="Calibri"/>
              </a:rPr>
              <a:t> </a:t>
            </a:r>
            <a:r>
              <a:rPr lang="en-US" sz="3400" kern="1200" spc="-150" dirty="0" err="1">
                <a:solidFill>
                  <a:srgbClr val="002060"/>
                </a:solidFill>
                <a:cs typeface="Calibri"/>
              </a:rPr>
              <a:t>hội</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phát</a:t>
            </a:r>
            <a:r>
              <a:rPr lang="en-US" sz="3400" kern="1200" spc="-150" dirty="0">
                <a:solidFill>
                  <a:srgbClr val="002060"/>
                </a:solidFill>
                <a:cs typeface="Calibri"/>
              </a:rPr>
              <a:t> </a:t>
            </a:r>
            <a:r>
              <a:rPr lang="en-US" sz="3400" kern="1200" spc="-150" dirty="0" err="1">
                <a:solidFill>
                  <a:srgbClr val="002060"/>
                </a:solidFill>
                <a:cs typeface="Calibri"/>
              </a:rPr>
              <a:t>triển</a:t>
            </a:r>
            <a:r>
              <a:rPr lang="en-US" sz="3400" kern="1200" spc="-150" dirty="0">
                <a:solidFill>
                  <a:srgbClr val="002060"/>
                </a:solidFill>
                <a:cs typeface="Calibri"/>
              </a:rPr>
              <a:t> </a:t>
            </a:r>
            <a:r>
              <a:rPr lang="en-US" sz="3400" kern="1200" spc="-150" dirty="0" err="1">
                <a:solidFill>
                  <a:srgbClr val="002060"/>
                </a:solidFill>
                <a:cs typeface="Calibri"/>
              </a:rPr>
              <a:t>thành</a:t>
            </a:r>
            <a:r>
              <a:rPr lang="en-US" sz="3400" kern="1200" spc="-150" dirty="0">
                <a:solidFill>
                  <a:srgbClr val="002060"/>
                </a:solidFill>
                <a:cs typeface="Calibri"/>
              </a:rPr>
              <a:t> </a:t>
            </a:r>
            <a:r>
              <a:rPr lang="en-US" sz="3400" kern="1200" spc="-150" dirty="0" err="1">
                <a:solidFill>
                  <a:srgbClr val="002060"/>
                </a:solidFill>
                <a:cs typeface="Calibri"/>
              </a:rPr>
              <a:t>tích</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tập</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a:t>
            </a:r>
          </a:p>
          <a:p>
            <a:pPr marL="342900" lvl="0" indent="-342900" algn="l" defTabSz="914400" rtl="0">
              <a:buFont typeface="Arial" pitchFamily="50" charset="0"/>
              <a:buChar char="•"/>
            </a:pPr>
            <a:endParaRPr lang="en-US" sz="3400" kern="1200" spc="-150" dirty="0">
              <a:solidFill>
                <a:srgbClr val="002060"/>
              </a:solidFill>
              <a:cs typeface="Calibri"/>
            </a:endParaRPr>
          </a:p>
          <a:p>
            <a:pPr marL="342900" lvl="0" indent="-342900" algn="l" defTabSz="914400" rtl="0">
              <a:buFont typeface="Arial" pitchFamily="50" charset="0"/>
              <a:buChar char="•"/>
            </a:pPr>
            <a:r>
              <a:rPr lang="en-US" sz="3400" kern="1200" spc="-150" dirty="0" err="1">
                <a:solidFill>
                  <a:srgbClr val="002060"/>
                </a:solidFill>
                <a:cs typeface="Calibri"/>
              </a:rPr>
              <a:t>Xây</a:t>
            </a:r>
            <a:r>
              <a:rPr lang="en-US" sz="3400" kern="1200" spc="-150" dirty="0">
                <a:solidFill>
                  <a:srgbClr val="002060"/>
                </a:solidFill>
                <a:cs typeface="Calibri"/>
              </a:rPr>
              <a:t> </a:t>
            </a:r>
            <a:r>
              <a:rPr lang="en-US" sz="3400" kern="1200" spc="-150" dirty="0" err="1">
                <a:solidFill>
                  <a:srgbClr val="002060"/>
                </a:solidFill>
                <a:cs typeface="Calibri"/>
              </a:rPr>
              <a:t>dựng</a:t>
            </a:r>
            <a:r>
              <a:rPr lang="en-US" sz="3400" kern="1200" spc="-150" dirty="0">
                <a:solidFill>
                  <a:srgbClr val="002060"/>
                </a:solidFill>
                <a:cs typeface="Calibri"/>
              </a:rPr>
              <a:t> </a:t>
            </a:r>
            <a:r>
              <a:rPr lang="en-US" sz="3400" kern="1200" spc="-150" dirty="0" err="1">
                <a:solidFill>
                  <a:srgbClr val="002060"/>
                </a:solidFill>
                <a:cs typeface="Calibri"/>
              </a:rPr>
              <a:t>các</a:t>
            </a:r>
            <a:r>
              <a:rPr lang="en-US" sz="3400" kern="1200" spc="-150" dirty="0">
                <a:solidFill>
                  <a:srgbClr val="002060"/>
                </a:solidFill>
                <a:cs typeface="Calibri"/>
              </a:rPr>
              <a:t> </a:t>
            </a:r>
            <a:r>
              <a:rPr lang="en-US" sz="3400" kern="1200" spc="-150" dirty="0" err="1">
                <a:solidFill>
                  <a:srgbClr val="002060"/>
                </a:solidFill>
                <a:cs typeface="Calibri"/>
              </a:rPr>
              <a:t>mối</a:t>
            </a:r>
            <a:r>
              <a:rPr lang="en-US" sz="3400" kern="1200" spc="-150" dirty="0">
                <a:solidFill>
                  <a:srgbClr val="002060"/>
                </a:solidFill>
                <a:cs typeface="Calibri"/>
              </a:rPr>
              <a:t> </a:t>
            </a:r>
            <a:r>
              <a:rPr lang="en-US" sz="3400" kern="1200" spc="-150" dirty="0" err="1">
                <a:solidFill>
                  <a:srgbClr val="002060"/>
                </a:solidFill>
                <a:cs typeface="Calibri"/>
              </a:rPr>
              <a:t>quan</a:t>
            </a:r>
            <a:r>
              <a:rPr lang="en-US" sz="3400" kern="1200" spc="-150" dirty="0">
                <a:solidFill>
                  <a:srgbClr val="002060"/>
                </a:solidFill>
                <a:cs typeface="Calibri"/>
              </a:rPr>
              <a:t> </a:t>
            </a:r>
            <a:r>
              <a:rPr lang="en-US" sz="3400" kern="1200" spc="-150" dirty="0" err="1">
                <a:solidFill>
                  <a:srgbClr val="002060"/>
                </a:solidFill>
                <a:cs typeface="Calibri"/>
              </a:rPr>
              <a:t>hệ</a:t>
            </a:r>
            <a:r>
              <a:rPr lang="en-US" sz="3400" kern="1200" spc="-150" dirty="0">
                <a:solidFill>
                  <a:srgbClr val="002060"/>
                </a:solidFill>
                <a:cs typeface="Calibri"/>
              </a:rPr>
              <a:t> tin </a:t>
            </a:r>
            <a:r>
              <a:rPr lang="en-US" sz="3400" kern="1200" spc="-150" dirty="0" err="1">
                <a:solidFill>
                  <a:srgbClr val="002060"/>
                </a:solidFill>
                <a:cs typeface="Calibri"/>
              </a:rPr>
              <a:t>cậy</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giá</a:t>
            </a:r>
            <a:r>
              <a:rPr lang="en-US" sz="3400" kern="1200" spc="-150" dirty="0">
                <a:solidFill>
                  <a:srgbClr val="002060"/>
                </a:solidFill>
                <a:cs typeface="Calibri"/>
              </a:rPr>
              <a:t> </a:t>
            </a:r>
            <a:r>
              <a:rPr lang="en-US" sz="3400" kern="1200" spc="-150" dirty="0" err="1">
                <a:solidFill>
                  <a:srgbClr val="002060"/>
                </a:solidFill>
                <a:cs typeface="Calibri"/>
              </a:rPr>
              <a:t>trị</a:t>
            </a:r>
            <a:r>
              <a:rPr lang="en-US" sz="3400" kern="1200" spc="-150" dirty="0">
                <a:solidFill>
                  <a:srgbClr val="002060"/>
                </a:solidFill>
                <a:cs typeface="Calibri"/>
              </a:rPr>
              <a:t>.</a:t>
            </a:r>
          </a:p>
          <a:p>
            <a:pPr marL="342900" lvl="0" indent="-342900" algn="l" defTabSz="914400" rtl="0">
              <a:buFont typeface="Arial" pitchFamily="50" charset="0"/>
              <a:buChar char="•"/>
            </a:pPr>
            <a:endParaRPr lang="en-US" sz="3400" kern="1200" spc="-150" dirty="0">
              <a:solidFill>
                <a:srgbClr val="002060"/>
              </a:solidFill>
              <a:cs typeface="Calibri"/>
            </a:endParaRPr>
          </a:p>
          <a:p>
            <a:pPr marL="342900" lvl="0" indent="-342900" algn="l" defTabSz="914400" rtl="0">
              <a:buFont typeface="Arial" pitchFamily="50" charset="0"/>
              <a:buChar char="•"/>
            </a:pPr>
            <a:r>
              <a:rPr lang="en-US" sz="3400" kern="1200" spc="-150" dirty="0" err="1">
                <a:solidFill>
                  <a:srgbClr val="002060"/>
                </a:solidFill>
                <a:cs typeface="Calibri"/>
              </a:rPr>
              <a:t>Cải</a:t>
            </a:r>
            <a:r>
              <a:rPr lang="en-US" sz="3400" kern="1200" spc="-150" dirty="0">
                <a:solidFill>
                  <a:srgbClr val="002060"/>
                </a:solidFill>
                <a:cs typeface="Calibri"/>
              </a:rPr>
              <a:t> </a:t>
            </a:r>
            <a:r>
              <a:rPr lang="en-US" sz="3400" kern="1200" spc="-150" dirty="0" err="1">
                <a:solidFill>
                  <a:srgbClr val="002060"/>
                </a:solidFill>
                <a:cs typeface="Calibri"/>
              </a:rPr>
              <a:t>thiện</a:t>
            </a:r>
            <a:r>
              <a:rPr lang="en-US" sz="3400" kern="1200" spc="-150" dirty="0">
                <a:solidFill>
                  <a:srgbClr val="002060"/>
                </a:solidFill>
                <a:cs typeface="Calibri"/>
              </a:rPr>
              <a:t> sự </a:t>
            </a:r>
            <a:r>
              <a:rPr lang="en-US" sz="3400" kern="1200" spc="-150" dirty="0" err="1">
                <a:solidFill>
                  <a:srgbClr val="002060"/>
                </a:solidFill>
                <a:cs typeface="Calibri"/>
              </a:rPr>
              <a:t>tham</a:t>
            </a:r>
            <a:r>
              <a:rPr lang="en-US" sz="3400" kern="1200" spc="-150" dirty="0">
                <a:solidFill>
                  <a:srgbClr val="002060"/>
                </a:solidFill>
                <a:cs typeface="Calibri"/>
              </a:rPr>
              <a:t> </a:t>
            </a:r>
            <a:r>
              <a:rPr lang="en-US" sz="3400" kern="1200" spc="-150" dirty="0" err="1">
                <a:solidFill>
                  <a:srgbClr val="002060"/>
                </a:solidFill>
                <a:cs typeface="Calibri"/>
              </a:rPr>
              <a:t>gia</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vào</a:t>
            </a:r>
            <a:r>
              <a:rPr lang="en-US" sz="3400" kern="1200" spc="-150" dirty="0">
                <a:solidFill>
                  <a:srgbClr val="002060"/>
                </a:solidFill>
                <a:cs typeface="Calibri"/>
              </a:rPr>
              <a:t> </a:t>
            </a:r>
            <a:r>
              <a:rPr lang="en-US" sz="3400" kern="1200" spc="-150" dirty="0" err="1">
                <a:solidFill>
                  <a:srgbClr val="002060"/>
                </a:solidFill>
                <a:cs typeface="Calibri"/>
              </a:rPr>
              <a:t>các</a:t>
            </a:r>
            <a:r>
              <a:rPr lang="en-US" sz="3400" kern="1200" spc="-150" dirty="0">
                <a:solidFill>
                  <a:srgbClr val="002060"/>
                </a:solidFill>
                <a:cs typeface="Calibri"/>
              </a:rPr>
              <a:t> </a:t>
            </a:r>
            <a:r>
              <a:rPr lang="en-US" sz="3400" kern="1200" spc="-150" dirty="0" err="1">
                <a:solidFill>
                  <a:srgbClr val="002060"/>
                </a:solidFill>
                <a:cs typeface="Calibri"/>
              </a:rPr>
              <a:t>hoạt</a:t>
            </a:r>
            <a:r>
              <a:rPr lang="en-US" sz="3400" kern="1200" spc="-150" dirty="0">
                <a:solidFill>
                  <a:srgbClr val="002060"/>
                </a:solidFill>
                <a:cs typeface="Calibri"/>
              </a:rPr>
              <a:t> </a:t>
            </a:r>
            <a:r>
              <a:rPr lang="en-US" sz="3400" kern="1200" spc="-150" dirty="0" err="1">
                <a:solidFill>
                  <a:srgbClr val="002060"/>
                </a:solidFill>
                <a:cs typeface="Calibri"/>
              </a:rPr>
              <a:t>động</a:t>
            </a:r>
            <a:r>
              <a:rPr lang="en-US" sz="3400" kern="1200" spc="-150" dirty="0">
                <a:solidFill>
                  <a:srgbClr val="002060"/>
                </a:solidFill>
                <a:cs typeface="Calibri"/>
              </a:rPr>
              <a:t> </a:t>
            </a:r>
            <a:r>
              <a:rPr lang="en-US" sz="3400" kern="1200" spc="-150" dirty="0" err="1">
                <a:solidFill>
                  <a:srgbClr val="002060"/>
                </a:solidFill>
                <a:cs typeface="Calibri"/>
              </a:rPr>
              <a:t>xây</a:t>
            </a:r>
            <a:r>
              <a:rPr lang="en-US" sz="3400" kern="1200" spc="-150" dirty="0">
                <a:solidFill>
                  <a:srgbClr val="002060"/>
                </a:solidFill>
                <a:cs typeface="Calibri"/>
              </a:rPr>
              <a:t> </a:t>
            </a:r>
            <a:r>
              <a:rPr lang="en-US" sz="3400" kern="1200" spc="-150" dirty="0" err="1">
                <a:solidFill>
                  <a:srgbClr val="002060"/>
                </a:solidFill>
                <a:cs typeface="Calibri"/>
              </a:rPr>
              <a:t>dựng</a:t>
            </a:r>
            <a:r>
              <a:rPr lang="en-US" sz="3400" kern="1200" spc="-150" dirty="0">
                <a:solidFill>
                  <a:srgbClr val="002060"/>
                </a:solidFill>
                <a:cs typeface="Calibri"/>
              </a:rPr>
              <a:t> </a:t>
            </a:r>
            <a:r>
              <a:rPr lang="en-US" sz="3400" kern="1200" spc="-150" dirty="0" err="1">
                <a:solidFill>
                  <a:srgbClr val="002060"/>
                </a:solidFill>
                <a:cs typeface="Calibri"/>
              </a:rPr>
              <a:t>môi</a:t>
            </a:r>
            <a:r>
              <a:rPr lang="en-US" sz="3400" kern="1200" spc="-150" dirty="0">
                <a:solidFill>
                  <a:srgbClr val="002060"/>
                </a:solidFill>
                <a:cs typeface="Calibri"/>
              </a:rPr>
              <a:t> </a:t>
            </a:r>
            <a:r>
              <a:rPr lang="en-US" sz="3400" kern="1200" spc="-150" dirty="0" err="1">
                <a:solidFill>
                  <a:srgbClr val="002060"/>
                </a:solidFill>
                <a:cs typeface="Calibri"/>
              </a:rPr>
              <a:t>trường</a:t>
            </a:r>
            <a:r>
              <a:rPr lang="en-US" sz="3400" kern="1200" spc="-150" dirty="0">
                <a:solidFill>
                  <a:srgbClr val="002060"/>
                </a:solidFill>
                <a:cs typeface="Calibri"/>
              </a:rPr>
              <a:t> </a:t>
            </a:r>
            <a:r>
              <a:rPr lang="en-US" sz="3400" kern="1200" spc="-150" dirty="0" err="1">
                <a:solidFill>
                  <a:srgbClr val="002060"/>
                </a:solidFill>
                <a:cs typeface="Calibri"/>
              </a:rPr>
              <a:t>văn</a:t>
            </a:r>
            <a:r>
              <a:rPr lang="en-US" sz="3400" kern="1200" spc="-150" dirty="0">
                <a:solidFill>
                  <a:srgbClr val="002060"/>
                </a:solidFill>
                <a:cs typeface="Calibri"/>
              </a:rPr>
              <a:t> </a:t>
            </a:r>
            <a:r>
              <a:rPr lang="en-US" sz="3400" kern="1200" spc="-150" dirty="0" err="1">
                <a:solidFill>
                  <a:srgbClr val="002060"/>
                </a:solidFill>
                <a:cs typeface="Calibri"/>
              </a:rPr>
              <a:t>hóa</a:t>
            </a:r>
            <a:r>
              <a:rPr lang="en-US" sz="3400" kern="1200" spc="-150" dirty="0">
                <a:solidFill>
                  <a:srgbClr val="002060"/>
                </a:solidFill>
                <a:cs typeface="Calibri"/>
              </a:rPr>
              <a:t> </a:t>
            </a:r>
          </a:p>
        </p:txBody>
      </p:sp>
      <p:sp>
        <p:nvSpPr>
          <p:cNvPr id="5" name="Rectangle 4"/>
          <p:cNvSpPr/>
          <p:nvPr/>
        </p:nvSpPr>
        <p:spPr>
          <a:xfrm>
            <a:off x="14325600" y="8513472"/>
            <a:ext cx="9829800" cy="4869025"/>
          </a:xfrm>
          <a:prstGeom prst="rect">
            <a:avLst/>
          </a:prstGeom>
        </p:spPr>
        <p:txBody>
          <a:bodyPr wrap="square">
            <a:spAutoFit/>
          </a:bodyPr>
          <a:lstStyle/>
          <a:p>
            <a:pPr algn="l">
              <a:lnSpc>
                <a:spcPct val="80000"/>
              </a:lnSpc>
            </a:pPr>
            <a:r>
              <a:rPr lang="en-US" sz="4800" spc="300" dirty="0">
                <a:solidFill>
                  <a:schemeClr val="accent1"/>
                </a:solidFill>
                <a:cs typeface="Calibri"/>
              </a:rPr>
              <a:t>KỸ NĂNG</a:t>
            </a:r>
          </a:p>
          <a:p>
            <a:pPr marL="449263" indent="-449263" algn="l">
              <a:buFont typeface="Arial"/>
              <a:buChar char="•"/>
            </a:pPr>
            <a:r>
              <a:rPr lang="en-US" sz="3400" kern="1200" spc="-150" dirty="0" err="1">
                <a:solidFill>
                  <a:srgbClr val="002060"/>
                </a:solidFill>
                <a:cs typeface="Calibri"/>
              </a:rPr>
              <a:t>Nâng</a:t>
            </a:r>
            <a:r>
              <a:rPr lang="en-US" sz="3400" kern="1200" spc="-150" dirty="0">
                <a:solidFill>
                  <a:srgbClr val="002060"/>
                </a:solidFill>
                <a:cs typeface="Calibri"/>
              </a:rPr>
              <a:t> </a:t>
            </a:r>
            <a:r>
              <a:rPr lang="en-US" sz="3400" kern="1200" spc="-150" dirty="0" err="1">
                <a:solidFill>
                  <a:srgbClr val="002060"/>
                </a:solidFill>
                <a:cs typeface="Calibri"/>
              </a:rPr>
              <a:t>cao</a:t>
            </a:r>
            <a:r>
              <a:rPr lang="en-US" sz="3400" kern="1200" spc="-150" dirty="0">
                <a:solidFill>
                  <a:srgbClr val="002060"/>
                </a:solidFill>
                <a:cs typeface="Calibri"/>
              </a:rPr>
              <a:t> </a:t>
            </a:r>
            <a:r>
              <a:rPr lang="en-US" sz="3400" kern="1200" spc="-150" dirty="0" err="1">
                <a:solidFill>
                  <a:srgbClr val="002060"/>
                </a:solidFill>
                <a:cs typeface="Calibri"/>
              </a:rPr>
              <a:t>tinh</a:t>
            </a:r>
            <a:r>
              <a:rPr lang="en-US" sz="3400" kern="1200" spc="-150" dirty="0">
                <a:solidFill>
                  <a:srgbClr val="002060"/>
                </a:solidFill>
                <a:cs typeface="Calibri"/>
              </a:rPr>
              <a:t> </a:t>
            </a:r>
            <a:r>
              <a:rPr lang="en-US" sz="3400" kern="1200" spc="-150" dirty="0" err="1">
                <a:solidFill>
                  <a:srgbClr val="002060"/>
                </a:solidFill>
                <a:cs typeface="Calibri"/>
              </a:rPr>
              <a:t>thần</a:t>
            </a:r>
            <a:r>
              <a:rPr lang="en-US" sz="3400" kern="1200" spc="-150" dirty="0">
                <a:solidFill>
                  <a:srgbClr val="002060"/>
                </a:solidFill>
                <a:cs typeface="Calibri"/>
              </a:rPr>
              <a:t> </a:t>
            </a:r>
            <a:r>
              <a:rPr lang="en-US" sz="3400" kern="1200" spc="-150" dirty="0" err="1">
                <a:solidFill>
                  <a:srgbClr val="002060"/>
                </a:solidFill>
                <a:cs typeface="Calibri"/>
              </a:rPr>
              <a:t>trách</a:t>
            </a:r>
            <a:r>
              <a:rPr lang="en-US" sz="3400" kern="1200" spc="-150" dirty="0">
                <a:solidFill>
                  <a:srgbClr val="002060"/>
                </a:solidFill>
                <a:cs typeface="Calibri"/>
              </a:rPr>
              <a:t> </a:t>
            </a:r>
            <a:r>
              <a:rPr lang="en-US" sz="3400" kern="1200" spc="-150" dirty="0" err="1">
                <a:solidFill>
                  <a:srgbClr val="002060"/>
                </a:solidFill>
                <a:cs typeface="Calibri"/>
              </a:rPr>
              <a:t>nhiệm</a:t>
            </a:r>
            <a:r>
              <a:rPr lang="en-US" sz="3400" kern="1200" spc="-150" dirty="0">
                <a:solidFill>
                  <a:srgbClr val="002060"/>
                </a:solidFill>
                <a:cs typeface="Calibri"/>
              </a:rPr>
              <a:t> </a:t>
            </a:r>
            <a:r>
              <a:rPr lang="en-US" sz="3400" kern="1200" spc="-150" dirty="0" err="1">
                <a:solidFill>
                  <a:srgbClr val="002060"/>
                </a:solidFill>
                <a:cs typeface="Calibri"/>
              </a:rPr>
              <a:t>cá</a:t>
            </a:r>
            <a:r>
              <a:rPr lang="en-US" sz="3400" kern="1200" spc="-150" dirty="0">
                <a:solidFill>
                  <a:srgbClr val="002060"/>
                </a:solidFill>
                <a:cs typeface="Calibri"/>
              </a:rPr>
              <a:t> </a:t>
            </a:r>
            <a:r>
              <a:rPr lang="en-US" sz="3400" kern="1200" spc="-150" dirty="0" err="1">
                <a:solidFill>
                  <a:srgbClr val="002060"/>
                </a:solidFill>
                <a:cs typeface="Calibri"/>
              </a:rPr>
              <a:t>nhân</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 sự </a:t>
            </a:r>
            <a:r>
              <a:rPr lang="en-US" sz="3400" kern="1200" spc="-150" dirty="0" err="1">
                <a:solidFill>
                  <a:srgbClr val="002060"/>
                </a:solidFill>
                <a:cs typeface="Calibri"/>
              </a:rPr>
              <a:t>tự</a:t>
            </a:r>
            <a:r>
              <a:rPr lang="en-US" sz="3400" kern="1200" spc="-150" dirty="0">
                <a:solidFill>
                  <a:srgbClr val="002060"/>
                </a:solidFill>
                <a:cs typeface="Calibri"/>
              </a:rPr>
              <a:t> tin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khả</a:t>
            </a:r>
            <a:r>
              <a:rPr lang="en-US" sz="3400" kern="1200" spc="-150" dirty="0">
                <a:solidFill>
                  <a:srgbClr val="002060"/>
                </a:solidFill>
                <a:cs typeface="Calibri"/>
              </a:rPr>
              <a:t> </a:t>
            </a:r>
            <a:r>
              <a:rPr lang="en-US" sz="3400" kern="1200" spc="-150" dirty="0" err="1">
                <a:solidFill>
                  <a:srgbClr val="002060"/>
                </a:solidFill>
                <a:cs typeface="Calibri"/>
              </a:rPr>
              <a:t>năng</a:t>
            </a:r>
            <a:r>
              <a:rPr lang="en-US" sz="3400" kern="1200" spc="-150" dirty="0">
                <a:solidFill>
                  <a:srgbClr val="002060"/>
                </a:solidFill>
                <a:cs typeface="Calibri"/>
              </a:rPr>
              <a:t> </a:t>
            </a:r>
            <a:r>
              <a:rPr lang="en-US" sz="3400" kern="1200" spc="-150" dirty="0" err="1">
                <a:solidFill>
                  <a:srgbClr val="002060"/>
                </a:solidFill>
                <a:cs typeface="Calibri"/>
              </a:rPr>
              <a:t>phối</a:t>
            </a:r>
            <a:r>
              <a:rPr lang="en-US" sz="3400" kern="1200" spc="-150" dirty="0">
                <a:solidFill>
                  <a:srgbClr val="002060"/>
                </a:solidFill>
                <a:cs typeface="Calibri"/>
              </a:rPr>
              <a:t> </a:t>
            </a:r>
            <a:r>
              <a:rPr lang="en-US" sz="3400" kern="1200" spc="-150" dirty="0" err="1">
                <a:solidFill>
                  <a:srgbClr val="002060"/>
                </a:solidFill>
                <a:cs typeface="Calibri"/>
              </a:rPr>
              <a:t>hợp</a:t>
            </a:r>
            <a:r>
              <a:rPr lang="en-US" sz="3400" kern="1200" spc="-150" dirty="0">
                <a:solidFill>
                  <a:srgbClr val="002060"/>
                </a:solidFill>
                <a:cs typeface="Calibri"/>
              </a:rPr>
              <a:t> </a:t>
            </a:r>
            <a:r>
              <a:rPr lang="en-US" sz="3400" kern="1200" spc="-150" dirty="0" err="1">
                <a:solidFill>
                  <a:srgbClr val="002060"/>
                </a:solidFill>
                <a:cs typeface="Calibri"/>
              </a:rPr>
              <a:t>với</a:t>
            </a:r>
            <a:r>
              <a:rPr lang="en-US" sz="3400" kern="1200" spc="-150" dirty="0">
                <a:solidFill>
                  <a:srgbClr val="002060"/>
                </a:solidFill>
                <a:cs typeface="Calibri"/>
              </a:rPr>
              <a:t> </a:t>
            </a:r>
            <a:r>
              <a:rPr lang="en-US" sz="3400" kern="1200" spc="-150" dirty="0" err="1">
                <a:solidFill>
                  <a:srgbClr val="002060"/>
                </a:solidFill>
                <a:cs typeface="Calibri"/>
              </a:rPr>
              <a:t>tập</a:t>
            </a:r>
            <a:r>
              <a:rPr lang="en-US" sz="3400" kern="1200" spc="-150" dirty="0">
                <a:solidFill>
                  <a:srgbClr val="002060"/>
                </a:solidFill>
                <a:cs typeface="Calibri"/>
              </a:rPr>
              <a:t> </a:t>
            </a:r>
            <a:r>
              <a:rPr lang="en-US" sz="3400" kern="1200" spc="-150" dirty="0" err="1">
                <a:solidFill>
                  <a:srgbClr val="002060"/>
                </a:solidFill>
                <a:cs typeface="Calibri"/>
              </a:rPr>
              <a:t>thể</a:t>
            </a:r>
            <a:r>
              <a:rPr lang="en-US" sz="3400" kern="1200" spc="-150" dirty="0">
                <a:solidFill>
                  <a:srgbClr val="002060"/>
                </a:solidFill>
                <a:cs typeface="Calibri"/>
              </a:rPr>
              <a:t>. </a:t>
            </a:r>
          </a:p>
          <a:p>
            <a:pPr marL="449263" indent="-449263" algn="l">
              <a:buFont typeface="Arial"/>
              <a:buChar char="•"/>
            </a:pPr>
            <a:r>
              <a:rPr lang="en-US" sz="3400" kern="1200" spc="-150" dirty="0" err="1">
                <a:solidFill>
                  <a:srgbClr val="002060"/>
                </a:solidFill>
                <a:cs typeface="Calibri"/>
              </a:rPr>
              <a:t>Cải</a:t>
            </a:r>
            <a:r>
              <a:rPr lang="en-US" sz="3400" kern="1200" spc="-150" dirty="0">
                <a:solidFill>
                  <a:srgbClr val="002060"/>
                </a:solidFill>
                <a:cs typeface="Calibri"/>
              </a:rPr>
              <a:t> </a:t>
            </a:r>
            <a:r>
              <a:rPr lang="en-US" sz="3400" kern="1200" spc="-150" dirty="0" err="1">
                <a:solidFill>
                  <a:srgbClr val="002060"/>
                </a:solidFill>
                <a:cs typeface="Calibri"/>
              </a:rPr>
              <a:t>thiện</a:t>
            </a:r>
            <a:r>
              <a:rPr lang="en-US" sz="3400" kern="1200" spc="-150" dirty="0">
                <a:solidFill>
                  <a:srgbClr val="002060"/>
                </a:solidFill>
                <a:cs typeface="Calibri"/>
              </a:rPr>
              <a:t> </a:t>
            </a:r>
            <a:r>
              <a:rPr lang="en-US" sz="3400" kern="1200" spc="-150" dirty="0" err="1">
                <a:solidFill>
                  <a:srgbClr val="002060"/>
                </a:solidFill>
                <a:cs typeface="Calibri"/>
              </a:rPr>
              <a:t>hành</a:t>
            </a:r>
            <a:r>
              <a:rPr lang="en-US" sz="3400" kern="1200" spc="-150" dirty="0">
                <a:solidFill>
                  <a:srgbClr val="002060"/>
                </a:solidFill>
                <a:cs typeface="Calibri"/>
              </a:rPr>
              <a:t> vi </a:t>
            </a:r>
            <a:r>
              <a:rPr lang="en-US" sz="3400" kern="1200" spc="-150" dirty="0" err="1">
                <a:solidFill>
                  <a:srgbClr val="002060"/>
                </a:solidFill>
                <a:cs typeface="Calibri"/>
              </a:rPr>
              <a:t>ứng</a:t>
            </a:r>
            <a:r>
              <a:rPr lang="en-US" sz="3400" kern="1200" spc="-150" dirty="0">
                <a:solidFill>
                  <a:srgbClr val="002060"/>
                </a:solidFill>
                <a:cs typeface="Calibri"/>
              </a:rPr>
              <a:t> </a:t>
            </a:r>
            <a:r>
              <a:rPr lang="en-US" sz="3400" kern="1200" spc="-150" dirty="0" err="1">
                <a:solidFill>
                  <a:srgbClr val="002060"/>
                </a:solidFill>
                <a:cs typeface="Calibri"/>
              </a:rPr>
              <a:t>xử</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giảm</a:t>
            </a:r>
            <a:r>
              <a:rPr lang="en-US" sz="3400" kern="1200" spc="-150" dirty="0">
                <a:solidFill>
                  <a:srgbClr val="002060"/>
                </a:solidFill>
                <a:cs typeface="Calibri"/>
              </a:rPr>
              <a:t> </a:t>
            </a:r>
            <a:r>
              <a:rPr lang="en-US" sz="3400" kern="1200" spc="-150" dirty="0" err="1">
                <a:solidFill>
                  <a:srgbClr val="002060"/>
                </a:solidFill>
                <a:cs typeface="Calibri"/>
              </a:rPr>
              <a:t>tỷ</a:t>
            </a:r>
            <a:r>
              <a:rPr lang="en-US" sz="3400" kern="1200" spc="-150" dirty="0">
                <a:solidFill>
                  <a:srgbClr val="002060"/>
                </a:solidFill>
                <a:cs typeface="Calibri"/>
              </a:rPr>
              <a:t> </a:t>
            </a:r>
            <a:r>
              <a:rPr lang="en-US" sz="3400" kern="1200" spc="-150" dirty="0" err="1">
                <a:solidFill>
                  <a:srgbClr val="002060"/>
                </a:solidFill>
                <a:cs typeface="Calibri"/>
              </a:rPr>
              <a:t>lệ</a:t>
            </a:r>
            <a:r>
              <a:rPr lang="en-US" sz="3400" kern="1200" spc="-150" dirty="0">
                <a:solidFill>
                  <a:srgbClr val="002060"/>
                </a:solidFill>
                <a:cs typeface="Calibri"/>
              </a:rPr>
              <a:t> vi </a:t>
            </a:r>
            <a:r>
              <a:rPr lang="en-US" sz="3400" kern="1200" spc="-150" dirty="0" err="1">
                <a:solidFill>
                  <a:srgbClr val="002060"/>
                </a:solidFill>
                <a:cs typeface="Calibri"/>
              </a:rPr>
              <a:t>phạm</a:t>
            </a:r>
            <a:r>
              <a:rPr lang="en-US" sz="3400" kern="1200" spc="-150" dirty="0">
                <a:solidFill>
                  <a:srgbClr val="002060"/>
                </a:solidFill>
                <a:cs typeface="Calibri"/>
              </a:rPr>
              <a:t> </a:t>
            </a:r>
            <a:r>
              <a:rPr lang="en-US" sz="3400" kern="1200" spc="-150" dirty="0" err="1">
                <a:solidFill>
                  <a:srgbClr val="002060"/>
                </a:solidFill>
                <a:cs typeface="Calibri"/>
              </a:rPr>
              <a:t>kỷ</a:t>
            </a:r>
            <a:r>
              <a:rPr lang="en-US" sz="3400" kern="1200" spc="-150" dirty="0">
                <a:solidFill>
                  <a:srgbClr val="002060"/>
                </a:solidFill>
                <a:cs typeface="Calibri"/>
              </a:rPr>
              <a:t> </a:t>
            </a:r>
            <a:r>
              <a:rPr lang="en-US" sz="3400" kern="1200" spc="-150" dirty="0" err="1">
                <a:solidFill>
                  <a:srgbClr val="002060"/>
                </a:solidFill>
                <a:cs typeface="Calibri"/>
              </a:rPr>
              <a:t>luật</a:t>
            </a:r>
            <a:r>
              <a:rPr lang="en-US" sz="3400" kern="1200" spc="-150" dirty="0">
                <a:solidFill>
                  <a:srgbClr val="002060"/>
                </a:solidFill>
                <a:cs typeface="Calibri"/>
              </a:rPr>
              <a:t> </a:t>
            </a:r>
          </a:p>
          <a:p>
            <a:pPr marL="449263" indent="-449263" algn="l">
              <a:buFont typeface="Arial"/>
              <a:buChar char="•"/>
            </a:pPr>
            <a:r>
              <a:rPr lang="en-US" sz="3400" kern="1200" spc="-150" dirty="0" err="1">
                <a:solidFill>
                  <a:srgbClr val="002060"/>
                </a:solidFill>
                <a:cs typeface="Calibri"/>
              </a:rPr>
              <a:t>Phát</a:t>
            </a:r>
            <a:r>
              <a:rPr lang="en-US" sz="3400" kern="1200" spc="-150" dirty="0">
                <a:solidFill>
                  <a:srgbClr val="002060"/>
                </a:solidFill>
                <a:cs typeface="Calibri"/>
              </a:rPr>
              <a:t> </a:t>
            </a:r>
            <a:r>
              <a:rPr lang="en-US" sz="3400" kern="1200" spc="-150" dirty="0" err="1">
                <a:solidFill>
                  <a:srgbClr val="002060"/>
                </a:solidFill>
                <a:cs typeface="Calibri"/>
              </a:rPr>
              <a:t>triển</a:t>
            </a:r>
            <a:r>
              <a:rPr lang="en-US" sz="3400" kern="1200" spc="-150" dirty="0">
                <a:solidFill>
                  <a:srgbClr val="002060"/>
                </a:solidFill>
                <a:cs typeface="Calibri"/>
              </a:rPr>
              <a:t> </a:t>
            </a:r>
            <a:r>
              <a:rPr lang="en-US" sz="3400" kern="1200" spc="-150" dirty="0" err="1">
                <a:solidFill>
                  <a:srgbClr val="002060"/>
                </a:solidFill>
                <a:cs typeface="Calibri"/>
              </a:rPr>
              <a:t>kỹ</a:t>
            </a:r>
            <a:r>
              <a:rPr lang="en-US" sz="3400" kern="1200" spc="-150" dirty="0">
                <a:solidFill>
                  <a:srgbClr val="002060"/>
                </a:solidFill>
                <a:cs typeface="Calibri"/>
              </a:rPr>
              <a:t> </a:t>
            </a:r>
            <a:r>
              <a:rPr lang="en-US" sz="3400" kern="1200" spc="-150" dirty="0" err="1">
                <a:solidFill>
                  <a:srgbClr val="002060"/>
                </a:solidFill>
                <a:cs typeface="Calibri"/>
              </a:rPr>
              <a:t>năng</a:t>
            </a:r>
            <a:r>
              <a:rPr lang="en-US" sz="3400" kern="1200" spc="-150" dirty="0">
                <a:solidFill>
                  <a:srgbClr val="002060"/>
                </a:solidFill>
                <a:cs typeface="Calibri"/>
              </a:rPr>
              <a:t> </a:t>
            </a:r>
            <a:r>
              <a:rPr lang="en-US" sz="3400" kern="1200" spc="-150" dirty="0" err="1">
                <a:solidFill>
                  <a:srgbClr val="002060"/>
                </a:solidFill>
                <a:cs typeface="Calibri"/>
              </a:rPr>
              <a:t>về</a:t>
            </a:r>
            <a:r>
              <a:rPr lang="en-US" sz="3400" kern="1200" spc="-150" dirty="0">
                <a:solidFill>
                  <a:srgbClr val="002060"/>
                </a:solidFill>
                <a:cs typeface="Calibri"/>
              </a:rPr>
              <a:t> </a:t>
            </a:r>
            <a:r>
              <a:rPr lang="en-US" sz="3400" kern="1200" spc="-150" dirty="0" err="1">
                <a:solidFill>
                  <a:srgbClr val="002060"/>
                </a:solidFill>
                <a:cs typeface="Calibri"/>
              </a:rPr>
              <a:t>cảm</a:t>
            </a:r>
            <a:r>
              <a:rPr lang="en-US" sz="3400" kern="1200" spc="-150" dirty="0">
                <a:solidFill>
                  <a:srgbClr val="002060"/>
                </a:solidFill>
                <a:cs typeface="Calibri"/>
              </a:rPr>
              <a:t> </a:t>
            </a:r>
            <a:r>
              <a:rPr lang="en-US" sz="3400" kern="1200" spc="-150" dirty="0" err="1">
                <a:solidFill>
                  <a:srgbClr val="002060"/>
                </a:solidFill>
                <a:cs typeface="Calibri"/>
              </a:rPr>
              <a:t>xúc</a:t>
            </a:r>
            <a:r>
              <a:rPr lang="en-US" sz="3400" kern="1200" spc="-150" dirty="0">
                <a:solidFill>
                  <a:srgbClr val="002060"/>
                </a:solidFill>
                <a:cs typeface="Calibri"/>
              </a:rPr>
              <a:t> </a:t>
            </a:r>
            <a:r>
              <a:rPr lang="en-US" sz="3400" kern="1200" spc="-150" dirty="0" err="1">
                <a:solidFill>
                  <a:srgbClr val="002060"/>
                </a:solidFill>
                <a:cs typeface="Calibri"/>
              </a:rPr>
              <a:t>xã</a:t>
            </a:r>
            <a:r>
              <a:rPr lang="en-US" sz="3400" kern="1200" spc="-150" dirty="0">
                <a:solidFill>
                  <a:srgbClr val="002060"/>
                </a:solidFill>
                <a:cs typeface="Calibri"/>
              </a:rPr>
              <a:t> </a:t>
            </a:r>
            <a:r>
              <a:rPr lang="en-US" sz="3400" kern="1200" spc="-150" dirty="0" err="1">
                <a:solidFill>
                  <a:srgbClr val="002060"/>
                </a:solidFill>
                <a:cs typeface="Calibri"/>
              </a:rPr>
              <a:t>hội</a:t>
            </a:r>
            <a:r>
              <a:rPr lang="en-US" sz="3400" kern="1200" spc="-150" dirty="0">
                <a:solidFill>
                  <a:srgbClr val="002060"/>
                </a:solidFill>
                <a:cs typeface="Calibri"/>
              </a:rPr>
              <a:t> </a:t>
            </a:r>
            <a:r>
              <a:rPr lang="en-US" sz="3400" kern="1200" spc="-150" dirty="0" err="1">
                <a:solidFill>
                  <a:srgbClr val="002060"/>
                </a:solidFill>
                <a:cs typeface="Calibri"/>
              </a:rPr>
              <a:t>của</a:t>
            </a:r>
            <a:r>
              <a:rPr lang="en-US" sz="3400" kern="1200" spc="-150" dirty="0">
                <a:solidFill>
                  <a:srgbClr val="002060"/>
                </a:solidFill>
                <a:cs typeface="Calibri"/>
              </a:rPr>
              <a:t> </a:t>
            </a:r>
            <a:r>
              <a:rPr lang="en-US" sz="3400" kern="1200" spc="-150" dirty="0" err="1">
                <a:solidFill>
                  <a:srgbClr val="002060"/>
                </a:solidFill>
                <a:cs typeface="Calibri"/>
              </a:rPr>
              <a:t>học</a:t>
            </a:r>
            <a:r>
              <a:rPr lang="en-US" sz="3400" kern="1200" spc="-150" dirty="0">
                <a:solidFill>
                  <a:srgbClr val="002060"/>
                </a:solidFill>
                <a:cs typeface="Calibri"/>
              </a:rPr>
              <a:t> </a:t>
            </a:r>
            <a:r>
              <a:rPr lang="en-US" sz="3400" kern="1200" spc="-150" dirty="0" err="1">
                <a:solidFill>
                  <a:srgbClr val="002060"/>
                </a:solidFill>
                <a:cs typeface="Calibri"/>
              </a:rPr>
              <a:t>sinh</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cán</a:t>
            </a:r>
            <a:r>
              <a:rPr lang="en-US" sz="3400" kern="1200" spc="-150" dirty="0">
                <a:solidFill>
                  <a:srgbClr val="002060"/>
                </a:solidFill>
                <a:cs typeface="Calibri"/>
              </a:rPr>
              <a:t> </a:t>
            </a:r>
            <a:r>
              <a:rPr lang="en-US" sz="3400" kern="1200" spc="-150" dirty="0" err="1">
                <a:solidFill>
                  <a:srgbClr val="002060"/>
                </a:solidFill>
                <a:cs typeface="Calibri"/>
              </a:rPr>
              <a:t>bộ</a:t>
            </a:r>
            <a:r>
              <a:rPr lang="en-US" sz="3400" kern="1200" spc="-150" dirty="0">
                <a:solidFill>
                  <a:srgbClr val="002060"/>
                </a:solidFill>
                <a:cs typeface="Calibri"/>
              </a:rPr>
              <a:t> </a:t>
            </a:r>
            <a:r>
              <a:rPr lang="en-US" sz="3400" kern="1200" spc="-150" dirty="0" err="1">
                <a:solidFill>
                  <a:srgbClr val="002060"/>
                </a:solidFill>
                <a:cs typeface="Calibri"/>
              </a:rPr>
              <a:t>công</a:t>
            </a:r>
            <a:r>
              <a:rPr lang="en-US" sz="3400" kern="1200" spc="-150" dirty="0">
                <a:solidFill>
                  <a:srgbClr val="002060"/>
                </a:solidFill>
                <a:cs typeface="Calibri"/>
              </a:rPr>
              <a:t> </a:t>
            </a:r>
            <a:r>
              <a:rPr lang="en-US" sz="3400" kern="1200" spc="-150" dirty="0" err="1">
                <a:solidFill>
                  <a:srgbClr val="002060"/>
                </a:solidFill>
                <a:cs typeface="Calibri"/>
              </a:rPr>
              <a:t>nhân</a:t>
            </a:r>
            <a:r>
              <a:rPr lang="en-US" sz="3400" kern="1200" spc="-150" dirty="0">
                <a:solidFill>
                  <a:srgbClr val="002060"/>
                </a:solidFill>
                <a:cs typeface="Calibri"/>
              </a:rPr>
              <a:t> </a:t>
            </a:r>
            <a:r>
              <a:rPr lang="en-US" sz="3400" kern="1200" spc="-150" dirty="0" err="1">
                <a:solidFill>
                  <a:srgbClr val="002060"/>
                </a:solidFill>
                <a:cs typeface="Calibri"/>
              </a:rPr>
              <a:t>viên</a:t>
            </a:r>
            <a:r>
              <a:rPr lang="en-US" sz="3400" kern="1200" spc="-150" dirty="0">
                <a:solidFill>
                  <a:srgbClr val="002060"/>
                </a:solidFill>
                <a:cs typeface="Calibri"/>
              </a:rPr>
              <a:t> </a:t>
            </a:r>
            <a:r>
              <a:rPr lang="en-US" sz="3400" kern="1200" spc="-150" dirty="0" err="1">
                <a:solidFill>
                  <a:srgbClr val="002060"/>
                </a:solidFill>
                <a:cs typeface="Calibri"/>
              </a:rPr>
              <a:t>toàn</a:t>
            </a:r>
            <a:r>
              <a:rPr lang="en-US" sz="3400" kern="1200" spc="-150" dirty="0">
                <a:solidFill>
                  <a:srgbClr val="002060"/>
                </a:solidFill>
                <a:cs typeface="Calibri"/>
              </a:rPr>
              <a:t> </a:t>
            </a:r>
            <a:r>
              <a:rPr lang="en-US" sz="3400" kern="1200" spc="-150" dirty="0" err="1">
                <a:solidFill>
                  <a:srgbClr val="002060"/>
                </a:solidFill>
                <a:cs typeface="Calibri"/>
              </a:rPr>
              <a:t>trường</a:t>
            </a:r>
            <a:r>
              <a:rPr lang="en-US" sz="3400" kern="1200" spc="-150" dirty="0">
                <a:solidFill>
                  <a:srgbClr val="002060"/>
                </a:solidFill>
                <a:cs typeface="Calibri"/>
              </a:rPr>
              <a:t> </a:t>
            </a:r>
          </a:p>
          <a:p>
            <a:pPr marL="449263" indent="-449263" algn="l">
              <a:buFont typeface="Arial"/>
              <a:buChar char="•"/>
            </a:pPr>
            <a:r>
              <a:rPr lang="en-US" sz="3400" kern="1200" spc="-150" dirty="0" err="1">
                <a:solidFill>
                  <a:srgbClr val="002060"/>
                </a:solidFill>
                <a:cs typeface="Calibri"/>
              </a:rPr>
              <a:t>Phối</a:t>
            </a:r>
            <a:r>
              <a:rPr lang="en-US" sz="3400" kern="1200" spc="-150" dirty="0">
                <a:solidFill>
                  <a:srgbClr val="002060"/>
                </a:solidFill>
                <a:cs typeface="Calibri"/>
              </a:rPr>
              <a:t> </a:t>
            </a:r>
            <a:r>
              <a:rPr lang="en-US" sz="3400" kern="1200" spc="-150" dirty="0" err="1">
                <a:solidFill>
                  <a:srgbClr val="002060"/>
                </a:solidFill>
                <a:cs typeface="Calibri"/>
              </a:rPr>
              <a:t>hợp</a:t>
            </a:r>
            <a:r>
              <a:rPr lang="en-US" sz="3400" kern="1200" spc="-150" dirty="0">
                <a:solidFill>
                  <a:srgbClr val="002060"/>
                </a:solidFill>
                <a:cs typeface="Calibri"/>
              </a:rPr>
              <a:t> </a:t>
            </a:r>
            <a:r>
              <a:rPr lang="en-US" sz="3400" kern="1200" spc="-150" dirty="0" err="1">
                <a:solidFill>
                  <a:srgbClr val="002060"/>
                </a:solidFill>
                <a:cs typeface="Calibri"/>
              </a:rPr>
              <a:t>cùng</a:t>
            </a:r>
            <a:r>
              <a:rPr lang="en-US" sz="3400" kern="1200" spc="-150" dirty="0">
                <a:solidFill>
                  <a:srgbClr val="002060"/>
                </a:solidFill>
                <a:cs typeface="Calibri"/>
              </a:rPr>
              <a:t> </a:t>
            </a:r>
            <a:r>
              <a:rPr lang="en-US" sz="3400" kern="1200" spc="-150" dirty="0" err="1">
                <a:solidFill>
                  <a:srgbClr val="002060"/>
                </a:solidFill>
                <a:cs typeface="Calibri"/>
              </a:rPr>
              <a:t>gia</a:t>
            </a:r>
            <a:r>
              <a:rPr lang="en-US" sz="3400" kern="1200" spc="-150" dirty="0">
                <a:solidFill>
                  <a:srgbClr val="002060"/>
                </a:solidFill>
                <a:cs typeface="Calibri"/>
              </a:rPr>
              <a:t> </a:t>
            </a:r>
            <a:r>
              <a:rPr lang="en-US" sz="3400" kern="1200" spc="-150" dirty="0" err="1">
                <a:solidFill>
                  <a:srgbClr val="002060"/>
                </a:solidFill>
                <a:cs typeface="Calibri"/>
              </a:rPr>
              <a:t>đình</a:t>
            </a:r>
            <a:r>
              <a:rPr lang="en-US" sz="3400" kern="1200" spc="-150" dirty="0">
                <a:solidFill>
                  <a:srgbClr val="002060"/>
                </a:solidFill>
                <a:cs typeface="Calibri"/>
              </a:rPr>
              <a:t> </a:t>
            </a:r>
            <a:r>
              <a:rPr lang="en-US" sz="3400" kern="1200" spc="-150" dirty="0" err="1">
                <a:solidFill>
                  <a:srgbClr val="002060"/>
                </a:solidFill>
                <a:cs typeface="Calibri"/>
              </a:rPr>
              <a:t>rèn</a:t>
            </a:r>
            <a:r>
              <a:rPr lang="en-US" sz="3400" kern="1200" spc="-150" dirty="0">
                <a:solidFill>
                  <a:srgbClr val="002060"/>
                </a:solidFill>
                <a:cs typeface="Calibri"/>
              </a:rPr>
              <a:t> </a:t>
            </a:r>
            <a:r>
              <a:rPr lang="en-US" sz="3400" kern="1200" spc="-150" dirty="0" err="1">
                <a:solidFill>
                  <a:srgbClr val="002060"/>
                </a:solidFill>
                <a:cs typeface="Calibri"/>
              </a:rPr>
              <a:t>rũa</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thực</a:t>
            </a:r>
            <a:r>
              <a:rPr lang="en-US" sz="3400" kern="1200" spc="-150" dirty="0">
                <a:solidFill>
                  <a:srgbClr val="002060"/>
                </a:solidFill>
                <a:cs typeface="Calibri"/>
              </a:rPr>
              <a:t> </a:t>
            </a:r>
            <a:r>
              <a:rPr lang="en-US" sz="3400" kern="1200" spc="-150" dirty="0" err="1">
                <a:solidFill>
                  <a:srgbClr val="002060"/>
                </a:solidFill>
                <a:cs typeface="Calibri"/>
              </a:rPr>
              <a:t>hành</a:t>
            </a:r>
            <a:r>
              <a:rPr lang="en-US" sz="3400" kern="1200" spc="-150" dirty="0">
                <a:solidFill>
                  <a:srgbClr val="002060"/>
                </a:solidFill>
                <a:cs typeface="Calibri"/>
              </a:rPr>
              <a:t> </a:t>
            </a:r>
            <a:r>
              <a:rPr lang="en-US" sz="3400" kern="1200" spc="-150" dirty="0" err="1">
                <a:solidFill>
                  <a:srgbClr val="002060"/>
                </a:solidFill>
                <a:cs typeface="Calibri"/>
              </a:rPr>
              <a:t>các</a:t>
            </a:r>
            <a:r>
              <a:rPr lang="en-US" sz="3400" kern="1200" spc="-150" dirty="0">
                <a:solidFill>
                  <a:srgbClr val="002060"/>
                </a:solidFill>
                <a:cs typeface="Calibri"/>
              </a:rPr>
              <a:t> </a:t>
            </a:r>
            <a:r>
              <a:rPr lang="en-US" sz="3400" kern="1200" spc="-150" dirty="0" err="1">
                <a:solidFill>
                  <a:srgbClr val="002060"/>
                </a:solidFill>
                <a:cs typeface="Calibri"/>
              </a:rPr>
              <a:t>thói</a:t>
            </a:r>
            <a:r>
              <a:rPr lang="en-US" sz="3400" kern="1200" spc="-150" dirty="0">
                <a:solidFill>
                  <a:srgbClr val="002060"/>
                </a:solidFill>
                <a:cs typeface="Calibri"/>
              </a:rPr>
              <a:t> </a:t>
            </a:r>
            <a:r>
              <a:rPr lang="en-US" sz="3400" kern="1200" spc="-150" dirty="0" err="1">
                <a:solidFill>
                  <a:srgbClr val="002060"/>
                </a:solidFill>
                <a:cs typeface="Calibri"/>
              </a:rPr>
              <a:t>quen</a:t>
            </a:r>
            <a:r>
              <a:rPr lang="en-US" sz="3400" kern="1200" spc="-150" dirty="0">
                <a:solidFill>
                  <a:srgbClr val="002060"/>
                </a:solidFill>
                <a:cs typeface="Calibri"/>
              </a:rPr>
              <a:t> </a:t>
            </a:r>
            <a:r>
              <a:rPr lang="en-US" sz="3400" kern="1200" spc="-150" dirty="0" err="1">
                <a:solidFill>
                  <a:srgbClr val="002060"/>
                </a:solidFill>
                <a:cs typeface="Calibri"/>
              </a:rPr>
              <a:t>và</a:t>
            </a:r>
            <a:r>
              <a:rPr lang="en-US" sz="3400" kern="1200" spc="-150" dirty="0">
                <a:solidFill>
                  <a:srgbClr val="002060"/>
                </a:solidFill>
                <a:cs typeface="Calibri"/>
              </a:rPr>
              <a:t> </a:t>
            </a:r>
            <a:r>
              <a:rPr lang="en-US" sz="3400" kern="1200" spc="-150" dirty="0" err="1">
                <a:solidFill>
                  <a:srgbClr val="002060"/>
                </a:solidFill>
                <a:cs typeface="Calibri"/>
              </a:rPr>
              <a:t>kỹ</a:t>
            </a:r>
            <a:r>
              <a:rPr lang="en-US" sz="3400" kern="1200" spc="-150" dirty="0">
                <a:solidFill>
                  <a:srgbClr val="002060"/>
                </a:solidFill>
                <a:cs typeface="Calibri"/>
              </a:rPr>
              <a:t> </a:t>
            </a:r>
            <a:r>
              <a:rPr lang="en-US" sz="3400" kern="1200" spc="-150" dirty="0" err="1">
                <a:solidFill>
                  <a:srgbClr val="002060"/>
                </a:solidFill>
                <a:cs typeface="Calibri"/>
              </a:rPr>
              <a:t>năng</a:t>
            </a:r>
            <a:r>
              <a:rPr lang="en-US" sz="3400" kern="1200" spc="-150" dirty="0">
                <a:solidFill>
                  <a:srgbClr val="002060"/>
                </a:solidFill>
                <a:cs typeface="Calibri"/>
              </a:rPr>
              <a:t> </a:t>
            </a:r>
            <a:r>
              <a:rPr lang="en-US" sz="3400" kern="1200" spc="-150" dirty="0" err="1">
                <a:solidFill>
                  <a:srgbClr val="002060"/>
                </a:solidFill>
                <a:cs typeface="Calibri"/>
              </a:rPr>
              <a:t>cảm</a:t>
            </a:r>
            <a:r>
              <a:rPr lang="en-US" sz="3400" kern="1200" spc="-150" dirty="0">
                <a:solidFill>
                  <a:srgbClr val="002060"/>
                </a:solidFill>
                <a:cs typeface="Calibri"/>
              </a:rPr>
              <a:t> </a:t>
            </a:r>
            <a:r>
              <a:rPr lang="en-US" sz="3400" kern="1200" spc="-150" dirty="0" err="1">
                <a:solidFill>
                  <a:srgbClr val="002060"/>
                </a:solidFill>
                <a:cs typeface="Calibri"/>
              </a:rPr>
              <a:t>xúc</a:t>
            </a:r>
            <a:r>
              <a:rPr lang="en-US" sz="3400" kern="1200" spc="-150" dirty="0">
                <a:solidFill>
                  <a:srgbClr val="002060"/>
                </a:solidFill>
                <a:cs typeface="Calibri"/>
              </a:rPr>
              <a:t> </a:t>
            </a:r>
            <a:r>
              <a:rPr lang="en-US" sz="3400" kern="1200" spc="-150" dirty="0" err="1">
                <a:solidFill>
                  <a:srgbClr val="002060"/>
                </a:solidFill>
                <a:cs typeface="Calibri"/>
              </a:rPr>
              <a:t>xã</a:t>
            </a:r>
            <a:r>
              <a:rPr lang="en-US" sz="3400" kern="1200" spc="-150" dirty="0">
                <a:solidFill>
                  <a:srgbClr val="002060"/>
                </a:solidFill>
                <a:cs typeface="Calibri"/>
              </a:rPr>
              <a:t> </a:t>
            </a:r>
            <a:r>
              <a:rPr lang="en-US" sz="3400" kern="1200" spc="-150" dirty="0" err="1">
                <a:solidFill>
                  <a:srgbClr val="002060"/>
                </a:solidFill>
                <a:cs typeface="Calibri"/>
              </a:rPr>
              <a:t>hội</a:t>
            </a:r>
            <a:r>
              <a:rPr lang="en-US" sz="3400" kern="1200" spc="-150" dirty="0">
                <a:solidFill>
                  <a:srgbClr val="002060"/>
                </a:solidFill>
                <a:cs typeface="Calibri"/>
              </a:rPr>
              <a:t> </a:t>
            </a:r>
            <a:r>
              <a:rPr lang="en-US" sz="3400" kern="1200" spc="-150" dirty="0" err="1">
                <a:solidFill>
                  <a:srgbClr val="002060"/>
                </a:solidFill>
                <a:cs typeface="Calibri"/>
              </a:rPr>
              <a:t>tại</a:t>
            </a:r>
            <a:r>
              <a:rPr lang="en-US" sz="3400" kern="1200" spc="-150" dirty="0">
                <a:solidFill>
                  <a:srgbClr val="002060"/>
                </a:solidFill>
                <a:cs typeface="Calibri"/>
              </a:rPr>
              <a:t> </a:t>
            </a:r>
            <a:r>
              <a:rPr lang="en-US" sz="3400" kern="1200" spc="-150" dirty="0" err="1">
                <a:solidFill>
                  <a:srgbClr val="002060"/>
                </a:solidFill>
                <a:cs typeface="Calibri"/>
              </a:rPr>
              <a:t>gia</a:t>
            </a:r>
            <a:r>
              <a:rPr lang="en-US" sz="3400" kern="1200" spc="-150" dirty="0">
                <a:solidFill>
                  <a:srgbClr val="002060"/>
                </a:solidFill>
                <a:cs typeface="Calibri"/>
              </a:rPr>
              <a:t> </a:t>
            </a:r>
            <a:r>
              <a:rPr lang="en-US" sz="3400" kern="1200" spc="-150" dirty="0" err="1">
                <a:solidFill>
                  <a:srgbClr val="002060"/>
                </a:solidFill>
                <a:cs typeface="Calibri"/>
              </a:rPr>
              <a:t>đình</a:t>
            </a:r>
            <a:r>
              <a:rPr lang="en-US" sz="3400" kern="1200" spc="-150" dirty="0">
                <a:solidFill>
                  <a:srgbClr val="002060"/>
                </a:solidFill>
                <a:cs typeface="Calibri"/>
              </a:rPr>
              <a:t>.</a:t>
            </a:r>
          </a:p>
        </p:txBody>
      </p:sp>
      <p:sp>
        <p:nvSpPr>
          <p:cNvPr id="19" name="TextBox 18"/>
          <p:cNvSpPr txBox="1"/>
          <p:nvPr/>
        </p:nvSpPr>
        <p:spPr>
          <a:xfrm>
            <a:off x="-914400" y="1082861"/>
            <a:ext cx="24384000" cy="8781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33438" rtl="0" fontAlgn="auto" latinLnBrk="1" hangingPunct="0">
              <a:lnSpc>
                <a:spcPct val="70000"/>
              </a:lnSpc>
              <a:spcBef>
                <a:spcPts val="0"/>
              </a:spcBef>
              <a:spcAft>
                <a:spcPts val="0"/>
              </a:spcAft>
              <a:buClrTx/>
              <a:buSzTx/>
              <a:buFontTx/>
              <a:buNone/>
              <a:tabLst/>
            </a:pPr>
            <a:r>
              <a:rPr lang="en-CA" sz="7200" dirty="0">
                <a:solidFill>
                  <a:srgbClr val="002060"/>
                </a:solidFill>
                <a:latin typeface="Arial" panose="020B0604020202020204" pitchFamily="34" charset="0"/>
                <a:cs typeface="Arial" panose="020B0604020202020204" pitchFamily="34" charset="0"/>
              </a:rPr>
              <a:t>TIẾP CẬN TOÀN DIỆN</a:t>
            </a:r>
            <a:endParaRPr kumimoji="0" lang="en-CA" sz="7200" u="none" strike="noStrike" cap="none" normalizeH="0" baseline="0" dirty="0">
              <a:ln>
                <a:noFill/>
              </a:ln>
              <a:solidFill>
                <a:srgbClr val="002060"/>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0415712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069768" y="13106401"/>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atinLnBrk="1" hangingPunct="0"/>
            <a:endParaRPr lang="en-US" dirty="0">
              <a:solidFill>
                <a:srgbClr val="000000"/>
              </a:solidFill>
            </a:endParaRPr>
          </a:p>
        </p:txBody>
      </p:sp>
      <p:sp>
        <p:nvSpPr>
          <p:cNvPr id="20" name="TextBox 19"/>
          <p:cNvSpPr txBox="1"/>
          <p:nvPr/>
        </p:nvSpPr>
        <p:spPr>
          <a:xfrm>
            <a:off x="13030169" y="-50799"/>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atinLnBrk="1" hangingPunct="0"/>
            <a:endParaRPr lang="en-US" dirty="0">
              <a:solidFill>
                <a:srgbClr val="000000"/>
              </a:solidFill>
            </a:endParaRPr>
          </a:p>
        </p:txBody>
      </p:sp>
      <p:pic>
        <p:nvPicPr>
          <p:cNvPr id="42" name="Picture 41"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002" y="12815952"/>
            <a:ext cx="3810000" cy="580898"/>
          </a:xfrm>
          <a:prstGeom prst="rect">
            <a:avLst/>
          </a:prstGeom>
        </p:spPr>
      </p:pic>
      <p:sp>
        <p:nvSpPr>
          <p:cNvPr id="28" name="Rectangle 27">
            <a:extLst>
              <a:ext uri="{FF2B5EF4-FFF2-40B4-BE49-F238E27FC236}">
                <a16:creationId xmlns:a16="http://schemas.microsoft.com/office/drawing/2014/main" id="{7DF9D699-A515-40B4-9E63-9723045602CF}"/>
              </a:ext>
            </a:extLst>
          </p:cNvPr>
          <p:cNvSpPr/>
          <p:nvPr/>
        </p:nvSpPr>
        <p:spPr>
          <a:xfrm>
            <a:off x="1515001" y="556124"/>
            <a:ext cx="21262687" cy="1057212"/>
          </a:xfrm>
          <a:prstGeom prst="rect">
            <a:avLst/>
          </a:prstGeom>
        </p:spPr>
        <p:txBody>
          <a:bodyPr wrap="square">
            <a:spAutoFit/>
          </a:bodyPr>
          <a:lstStyle/>
          <a:p>
            <a:pPr algn="just">
              <a:lnSpc>
                <a:spcPct val="110000"/>
              </a:lnSpc>
            </a:pPr>
            <a:r>
              <a:rPr lang="en-US" sz="6000" dirty="0">
                <a:solidFill>
                  <a:schemeClr val="accent5">
                    <a:lumMod val="50000"/>
                  </a:schemeClr>
                </a:solidFill>
                <a:latin typeface="+mj-lt"/>
                <a:ea typeface="Times New Roman" panose="02020603050405020304" pitchFamily="18" charset="0"/>
              </a:rPr>
              <a:t>CHƯƠNG TRÌNH VỪA “HỌC” ĐI ĐÔI VỚI “THỰC HÀNH – RÈN GIŨA”</a:t>
            </a:r>
          </a:p>
        </p:txBody>
      </p:sp>
      <p:sp>
        <p:nvSpPr>
          <p:cNvPr id="3" name="Content Placeholder 2">
            <a:extLst>
              <a:ext uri="{FF2B5EF4-FFF2-40B4-BE49-F238E27FC236}">
                <a16:creationId xmlns:a16="http://schemas.microsoft.com/office/drawing/2014/main" id="{B939DC8A-2551-49EF-B038-ABC8D0A31ED9}"/>
              </a:ext>
            </a:extLst>
          </p:cNvPr>
          <p:cNvSpPr txBox="1">
            <a:spLocks/>
          </p:cNvSpPr>
          <p:nvPr/>
        </p:nvSpPr>
        <p:spPr>
          <a:xfrm>
            <a:off x="1503653" y="1825628"/>
            <a:ext cx="14269747" cy="96293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4000" b="1" dirty="0"/>
          </a:p>
          <a:p>
            <a:pPr marL="0" indent="0" algn="just">
              <a:buNone/>
            </a:pPr>
            <a:r>
              <a:rPr lang="vi-VN" sz="4000" dirty="0">
                <a:latin typeface="Calibri" panose="020F0502020204030204" pitchFamily="34" charset="0"/>
                <a:cs typeface="Calibri" panose="020F0502020204030204" pitchFamily="34" charset="0"/>
              </a:rPr>
              <a:t>Học sinh được học về “7 Thói quen” do giáo viên của trường giảng dạy (mỗi tuần 1 </a:t>
            </a:r>
            <a:r>
              <a:rPr lang="en-US" sz="4000" dirty="0" err="1">
                <a:latin typeface="Calibri" panose="020F0502020204030204" pitchFamily="34" charset="0"/>
                <a:cs typeface="Calibri" panose="020F0502020204030204" pitchFamily="34" charset="0"/>
              </a:rPr>
              <a:t>tiết</a:t>
            </a:r>
            <a:r>
              <a:rPr lang="en-US" sz="4000" dirty="0">
                <a:latin typeface="Calibri" panose="020F0502020204030204" pitchFamily="34" charset="0"/>
                <a:cs typeface="Calibri" panose="020F0502020204030204" pitchFamily="34" charset="0"/>
              </a:rPr>
              <a:t>: 20 - 45 </a:t>
            </a:r>
            <a:r>
              <a:rPr lang="en-US" sz="4000" dirty="0" err="1">
                <a:latin typeface="Calibri" panose="020F0502020204030204" pitchFamily="34" charset="0"/>
                <a:cs typeface="Calibri" panose="020F0502020204030204" pitchFamily="34" charset="0"/>
              </a:rPr>
              <a:t>phút</a:t>
            </a:r>
            <a:r>
              <a:rPr lang="vi-VN" sz="4000" dirty="0">
                <a:latin typeface="Calibri" panose="020F0502020204030204" pitchFamily="34" charset="0"/>
                <a:cs typeface="Calibri" panose="020F0502020204030204" pitchFamily="34" charset="0"/>
              </a:rPr>
              <a: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r>
              <a:rPr lang="en-US" sz="4000" b="1" dirty="0">
                <a:solidFill>
                  <a:schemeClr val="accent2"/>
                </a:solidFill>
                <a:latin typeface="Calibri" panose="020F0502020204030204" pitchFamily="34" charset="0"/>
                <a:cs typeface="Calibri" panose="020F0502020204030204" pitchFamily="34" charset="0"/>
              </a:rPr>
              <a:t>32 TIẾT</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a:p>
            <a:pPr marL="0" indent="0" algn="just">
              <a:buNone/>
            </a:pPr>
            <a:r>
              <a:rPr lang="vi-VN" sz="4000" dirty="0">
                <a:latin typeface="Calibri" panose="020F0502020204030204" pitchFamily="34" charset="0"/>
                <a:cs typeface="Calibri" panose="020F0502020204030204" pitchFamily="34" charset="0"/>
              </a:rPr>
              <a:t>Học sinh được rèn giũa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thực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hành</a:t>
            </a:r>
            <a:r>
              <a:rPr lang="en-US" sz="4000" dirty="0">
                <a:latin typeface="Calibri" panose="020F0502020204030204" pitchFamily="34" charset="0"/>
                <a:cs typeface="Calibri" panose="020F0502020204030204" pitchFamily="34" charset="0"/>
              </a:rPr>
              <a:t>) </a:t>
            </a:r>
            <a:r>
              <a:rPr lang="en-US" sz="4000" b="1" dirty="0">
                <a:solidFill>
                  <a:schemeClr val="accent2"/>
                </a:solidFill>
                <a:latin typeface="Calibri" panose="020F0502020204030204" pitchFamily="34" charset="0"/>
                <a:cs typeface="Calibri" panose="020F0502020204030204" pitchFamily="34" charset="0"/>
              </a:rPr>
              <a:t>HÀNG NGÀY</a:t>
            </a:r>
            <a:r>
              <a:rPr lang="vi-VN" sz="4000" b="1" dirty="0">
                <a:solidFill>
                  <a:schemeClr val="accent2"/>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qua việc lồng ghép trong hoạt động giáo dục </a:t>
            </a:r>
            <a:r>
              <a:rPr lang="en-US" sz="4000" dirty="0">
                <a:latin typeface="Calibri" panose="020F0502020204030204" pitchFamily="34" charset="0"/>
                <a:cs typeface="Calibri" panose="020F0502020204030204" pitchFamily="34" charset="0"/>
              </a:rPr>
              <a:t>ở </a:t>
            </a:r>
            <a:r>
              <a:rPr lang="en-US" sz="4000" dirty="0" err="1">
                <a:latin typeface="Calibri" panose="020F0502020204030204" pitchFamily="34" charset="0"/>
                <a:cs typeface="Calibri" panose="020F0502020204030204" pitchFamily="34" charset="0"/>
              </a:rPr>
              <a:t>trường</a:t>
            </a:r>
            <a:r>
              <a:rPr lang="en-US" sz="4000" dirty="0">
                <a:latin typeface="Calibri" panose="020F0502020204030204" pitchFamily="34" charset="0"/>
                <a:cs typeface="Calibri" panose="020F0502020204030204" pitchFamily="34" charset="0"/>
              </a:rPr>
              <a:t> </a:t>
            </a:r>
          </a:p>
          <a:p>
            <a:pPr marL="0" indent="0" algn="just">
              <a:buNone/>
            </a:pPr>
            <a:r>
              <a:rPr lang="vi-VN" sz="4000" dirty="0">
                <a:latin typeface="Calibri" panose="020F0502020204030204" pitchFamily="34" charset="0"/>
                <a:cs typeface="Calibri" panose="020F0502020204030204" pitchFamily="34" charset="0"/>
              </a:rPr>
              <a:t>Học sinh được </a:t>
            </a:r>
            <a:r>
              <a:rPr lang="en-US" sz="4000" dirty="0" err="1">
                <a:latin typeface="Calibri" panose="020F0502020204030204" pitchFamily="34" charset="0"/>
                <a:cs typeface="Calibri" panose="020F0502020204030204" pitchFamily="34" charset="0"/>
              </a:rPr>
              <a:t>sử</a:t>
            </a:r>
            <a:r>
              <a:rPr lang="en-US" sz="4000" dirty="0">
                <a:latin typeface="Calibri" panose="020F0502020204030204" pitchFamily="34" charset="0"/>
                <a:cs typeface="Calibri" panose="020F0502020204030204" pitchFamily="34" charset="0"/>
              </a:rPr>
              <a:t> dụng </a:t>
            </a: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b="1" dirty="0">
                <a:solidFill>
                  <a:schemeClr val="accent2"/>
                </a:solidFill>
                <a:latin typeface="Calibri" panose="020F0502020204030204" pitchFamily="34" charset="0"/>
                <a:cs typeface="Calibri" panose="020F0502020204030204" pitchFamily="34" charset="0"/>
              </a:rPr>
              <a:t>CÔNG CỤ</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thành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thói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quen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tư</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duy</a:t>
            </a:r>
            <a:endParaRPr lang="en-US" sz="4000" dirty="0">
              <a:latin typeface="Calibri" panose="020F0502020204030204" pitchFamily="34" charset="0"/>
              <a:cs typeface="Calibri" panose="020F0502020204030204" pitchFamily="34" charset="0"/>
            </a:endParaRPr>
          </a:p>
          <a:p>
            <a:pPr marL="0" indent="0" algn="just">
              <a:buNone/>
            </a:pPr>
            <a:r>
              <a:rPr lang="en-US" sz="4000" dirty="0">
                <a:latin typeface="Calibri" panose="020F0502020204030204" pitchFamily="34" charset="0"/>
                <a:cs typeface="Calibri" panose="020F0502020204030204" pitchFamily="34" charset="0"/>
              </a:rPr>
              <a:t>Học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sẽ</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được</a:t>
            </a:r>
            <a:r>
              <a:rPr lang="en-US" sz="4000" dirty="0">
                <a:latin typeface="Calibri" panose="020F0502020204030204" pitchFamily="34" charset="0"/>
                <a:cs typeface="Calibri" panose="020F0502020204030204" pitchFamily="34" charset="0"/>
              </a:rPr>
              <a:t> </a:t>
            </a:r>
            <a:r>
              <a:rPr lang="en-US" sz="4000" b="1" dirty="0">
                <a:solidFill>
                  <a:schemeClr val="accent2"/>
                </a:solidFill>
                <a:latin typeface="Calibri" panose="020F0502020204030204" pitchFamily="34" charset="0"/>
                <a:cs typeface="Calibri" panose="020F0502020204030204" pitchFamily="34" charset="0"/>
              </a:rPr>
              <a:t>TRẢI NGHIỆM </a:t>
            </a:r>
            <a:r>
              <a:rPr lang="vi-VN" sz="4000" dirty="0">
                <a:latin typeface="Calibri" panose="020F0502020204030204" pitchFamily="34" charset="0"/>
                <a:cs typeface="Calibri" panose="020F0502020204030204" pitchFamily="34" charset="0"/>
              </a:rPr>
              <a:t>thông qua hoạt động theo quy trình của chương trình, bao gồm:</a:t>
            </a:r>
          </a:p>
          <a:p>
            <a:pPr marL="1828800" indent="-1828800">
              <a:buNone/>
            </a:pPr>
            <a:endParaRPr lang="en-US" sz="4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phụ</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huynh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lấy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trung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tâm</a:t>
            </a:r>
            <a:endParaRPr lang="en-US" sz="4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4000" dirty="0">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Sổ tay lãnh đạo do học sinh học cách tự quản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việc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tập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rèn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luyện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của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mình</a:t>
            </a:r>
            <a:endParaRPr lang="en-US" sz="4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vi-VN" sz="4000" dirty="0">
                <a:latin typeface="Calibri" panose="020F0502020204030204" pitchFamily="34" charset="0"/>
                <a:cs typeface="Calibri" panose="020F0502020204030204" pitchFamily="34" charset="0"/>
              </a:rPr>
              <a:t>Ngày hội lãnh đạo do học sinh tự tổ chức.</a:t>
            </a:r>
            <a:endParaRPr lang="en-US" sz="4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4000" dirty="0" err="1">
                <a:latin typeface="Calibri" panose="020F0502020204030204" pitchFamily="34" charset="0"/>
                <a:cs typeface="Calibri" panose="020F0502020204030204" pitchFamily="34" charset="0"/>
              </a:rPr>
              <a:t>Tham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cuộc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quốc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tế</a:t>
            </a:r>
            <a:r>
              <a:rPr lang="en-US" sz="4000" dirty="0">
                <a:latin typeface="Calibri" panose="020F0502020204030204" pitchFamily="34" charset="0"/>
                <a:cs typeface="Calibri" panose="020F0502020204030204" pitchFamily="34" charset="0"/>
              </a:rPr>
              <a:t> do </a:t>
            </a:r>
            <a:r>
              <a:rPr lang="en-US" sz="4000" dirty="0" err="1">
                <a:latin typeface="Calibri" panose="020F0502020204030204" pitchFamily="34" charset="0"/>
                <a:cs typeface="Calibri" panose="020F0502020204030204" pitchFamily="34" charset="0"/>
              </a:rPr>
              <a:t>FranklinCovey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tổ</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chức</a:t>
            </a:r>
            <a:r>
              <a:rPr lang="vi-VN" sz="40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Chương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trình</a:t>
            </a:r>
            <a:r>
              <a:rPr lang="en-US" sz="4000" dirty="0">
                <a:latin typeface="Calibri" panose="020F0502020204030204" pitchFamily="34" charset="0"/>
                <a:cs typeface="Calibri" panose="020F0502020204030204" pitchFamily="34" charset="0"/>
              </a:rPr>
              <a:t> “Gia </a:t>
            </a:r>
            <a:r>
              <a:rPr lang="en-US" sz="4000" dirty="0" err="1">
                <a:latin typeface="Calibri" panose="020F0502020204030204" pitchFamily="34" charset="0"/>
                <a:cs typeface="Calibri" panose="020F0502020204030204" pitchFamily="34" charset="0"/>
              </a:rPr>
              <a:t>đình</a:t>
            </a:r>
            <a:r>
              <a:rPr lang="en-US" sz="4000" dirty="0">
                <a:latin typeface="Calibri" panose="020F0502020204030204" pitchFamily="34" charset="0"/>
                <a:cs typeface="Calibri" panose="020F0502020204030204" pitchFamily="34" charset="0"/>
              </a:rPr>
              <a:t> 7 </a:t>
            </a:r>
            <a:r>
              <a:rPr lang="en-US" sz="4000" dirty="0" err="1">
                <a:latin typeface="Calibri" panose="020F0502020204030204" pitchFamily="34" charset="0"/>
                <a:cs typeface="Calibri" panose="020F0502020204030204" pitchFamily="34" charset="0"/>
              </a:rPr>
              <a:t>Thói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quen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hàng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thực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hành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với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phụ</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huynh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đình</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vi-VN" sz="4000" dirty="0"/>
          </a:p>
          <a:p>
            <a:pPr algn="just"/>
            <a:endParaRPr lang="en-US" sz="4000" dirty="0"/>
          </a:p>
        </p:txBody>
      </p:sp>
      <p:pic>
        <p:nvPicPr>
          <p:cNvPr id="4" name="Picture 3">
            <a:extLst>
              <a:ext uri="{FF2B5EF4-FFF2-40B4-BE49-F238E27FC236}">
                <a16:creationId xmlns:a16="http://schemas.microsoft.com/office/drawing/2014/main" id="{64447BB2-7E82-4AEA-8A65-99A71D100E02}"/>
              </a:ext>
            </a:extLst>
          </p:cNvPr>
          <p:cNvPicPr>
            <a:picLocks noChangeAspect="1"/>
          </p:cNvPicPr>
          <p:nvPr/>
        </p:nvPicPr>
        <p:blipFill rotWithShape="1">
          <a:blip r:embed="rId4"/>
          <a:srcRect l="28334" r="28333" b="46296"/>
          <a:stretch/>
        </p:blipFill>
        <p:spPr>
          <a:xfrm>
            <a:off x="16329856" y="7914679"/>
            <a:ext cx="7237490" cy="5045366"/>
          </a:xfrm>
          <a:prstGeom prst="rect">
            <a:avLst/>
          </a:prstGeom>
        </p:spPr>
      </p:pic>
      <p:pic>
        <p:nvPicPr>
          <p:cNvPr id="5" name="Picture 4" descr="A picture containing text, clock, man, sign&#10;&#10;Description automatically generated">
            <a:extLst>
              <a:ext uri="{FF2B5EF4-FFF2-40B4-BE49-F238E27FC236}">
                <a16:creationId xmlns:a16="http://schemas.microsoft.com/office/drawing/2014/main" id="{80B43E55-1AFD-4493-ADF2-6A9153B1D21D}"/>
              </a:ext>
            </a:extLst>
          </p:cNvPr>
          <p:cNvPicPr>
            <a:picLocks noChangeAspect="1"/>
          </p:cNvPicPr>
          <p:nvPr/>
        </p:nvPicPr>
        <p:blipFill>
          <a:blip r:embed="rId5"/>
          <a:stretch>
            <a:fillRect/>
          </a:stretch>
        </p:blipFill>
        <p:spPr>
          <a:xfrm>
            <a:off x="19932390" y="2209591"/>
            <a:ext cx="3423721" cy="443069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FE99EEE-CB83-417B-8485-7BC959E2E0FC}"/>
              </a:ext>
            </a:extLst>
          </p:cNvPr>
          <p:cNvPicPr>
            <a:picLocks noChangeAspect="1"/>
          </p:cNvPicPr>
          <p:nvPr/>
        </p:nvPicPr>
        <p:blipFill>
          <a:blip r:embed="rId6"/>
          <a:stretch>
            <a:fillRect/>
          </a:stretch>
        </p:blipFill>
        <p:spPr>
          <a:xfrm rot="469985">
            <a:off x="15872621" y="3088189"/>
            <a:ext cx="3490717" cy="4937674"/>
          </a:xfrm>
          <a:prstGeom prst="rect">
            <a:avLst/>
          </a:prstGeom>
        </p:spPr>
      </p:pic>
    </p:spTree>
    <p:extLst>
      <p:ext uri="{BB962C8B-B14F-4D97-AF65-F5344CB8AC3E}">
        <p14:creationId xmlns:p14="http://schemas.microsoft.com/office/powerpoint/2010/main" val="39935841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BFFE9A-81E5-47AB-A61C-19797D13A024}"/>
              </a:ext>
            </a:extLst>
          </p:cNvPr>
          <p:cNvSpPr>
            <a:spLocks noGrp="1"/>
          </p:cNvSpPr>
          <p:nvPr>
            <p:ph type="title"/>
          </p:nvPr>
        </p:nvSpPr>
        <p:spPr/>
        <p:txBody>
          <a:bodyPr/>
          <a:lstStyle/>
          <a:p>
            <a:endParaRPr lang="en-US" sz="800" dirty="0"/>
          </a:p>
        </p:txBody>
      </p:sp>
      <p:pic>
        <p:nvPicPr>
          <p:cNvPr id="2" name="Picture 1">
            <a:extLst>
              <a:ext uri="{FF2B5EF4-FFF2-40B4-BE49-F238E27FC236}">
                <a16:creationId xmlns:a16="http://schemas.microsoft.com/office/drawing/2014/main" id="{837FFAD7-334E-4DEE-B0C1-47CAA553792B}"/>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84566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3030169" y="-50799"/>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atinLnBrk="1" hangingPunct="0"/>
            <a:endParaRPr lang="en-US" dirty="0">
              <a:solidFill>
                <a:srgbClr val="000000"/>
              </a:solidFill>
            </a:endParaRPr>
          </a:p>
        </p:txBody>
      </p:sp>
      <p:pic>
        <p:nvPicPr>
          <p:cNvPr id="42" name="Picture 41"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2" y="12801601"/>
            <a:ext cx="3810000" cy="580898"/>
          </a:xfrm>
          <a:prstGeom prst="rect">
            <a:avLst/>
          </a:prstGeom>
        </p:spPr>
      </p:pic>
      <p:pic>
        <p:nvPicPr>
          <p:cNvPr id="3" name="Picture 2">
            <a:extLst>
              <a:ext uri="{FF2B5EF4-FFF2-40B4-BE49-F238E27FC236}">
                <a16:creationId xmlns:a16="http://schemas.microsoft.com/office/drawing/2014/main" id="{82603A24-3CC4-419B-9EB9-C8D7DD8098B4}"/>
              </a:ext>
            </a:extLst>
          </p:cNvPr>
          <p:cNvPicPr>
            <a:picLocks noChangeAspect="1"/>
          </p:cNvPicPr>
          <p:nvPr/>
        </p:nvPicPr>
        <p:blipFill>
          <a:blip r:embed="rId4"/>
          <a:stretch>
            <a:fillRect/>
          </a:stretch>
        </p:blipFill>
        <p:spPr>
          <a:xfrm>
            <a:off x="0" y="0"/>
            <a:ext cx="24384000" cy="13716000"/>
          </a:xfrm>
          <a:prstGeom prst="rect">
            <a:avLst/>
          </a:prstGeom>
        </p:spPr>
      </p:pic>
    </p:spTree>
    <p:extLst>
      <p:ext uri="{BB962C8B-B14F-4D97-AF65-F5344CB8AC3E}">
        <p14:creationId xmlns:p14="http://schemas.microsoft.com/office/powerpoint/2010/main" val="20407057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BFFE9A-81E5-47AB-A61C-19797D13A024}"/>
              </a:ext>
            </a:extLst>
          </p:cNvPr>
          <p:cNvSpPr>
            <a:spLocks noGrp="1"/>
          </p:cNvSpPr>
          <p:nvPr>
            <p:ph type="title"/>
          </p:nvPr>
        </p:nvSpPr>
        <p:spPr/>
        <p:txBody>
          <a:bodyPr/>
          <a:lstStyle/>
          <a:p>
            <a:endParaRPr lang="en-US" sz="800" dirty="0"/>
          </a:p>
        </p:txBody>
      </p:sp>
      <p:pic>
        <p:nvPicPr>
          <p:cNvPr id="8" name="Picture 7">
            <a:extLst>
              <a:ext uri="{FF2B5EF4-FFF2-40B4-BE49-F238E27FC236}">
                <a16:creationId xmlns:a16="http://schemas.microsoft.com/office/drawing/2014/main" id="{45A5D6DA-D7C6-4099-A8A5-631303150FF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614487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069768" y="13106401"/>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atinLnBrk="1" hangingPunct="0"/>
            <a:endParaRPr lang="en-US" dirty="0">
              <a:solidFill>
                <a:srgbClr val="000000"/>
              </a:solidFill>
            </a:endParaRPr>
          </a:p>
        </p:txBody>
      </p:sp>
      <p:sp>
        <p:nvSpPr>
          <p:cNvPr id="20" name="TextBox 19"/>
          <p:cNvSpPr txBox="1"/>
          <p:nvPr/>
        </p:nvSpPr>
        <p:spPr>
          <a:xfrm>
            <a:off x="13030169" y="-50799"/>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atinLnBrk="1" hangingPunct="0"/>
            <a:endParaRPr lang="en-US" dirty="0">
              <a:solidFill>
                <a:srgbClr val="000000"/>
              </a:solidFill>
            </a:endParaRPr>
          </a:p>
        </p:txBody>
      </p:sp>
      <p:pic>
        <p:nvPicPr>
          <p:cNvPr id="42" name="Picture 41"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2" y="12801601"/>
            <a:ext cx="3810000" cy="580898"/>
          </a:xfrm>
          <a:prstGeom prst="rect">
            <a:avLst/>
          </a:prstGeom>
        </p:spPr>
      </p:pic>
      <p:sp>
        <p:nvSpPr>
          <p:cNvPr id="28" name="Rectangle 27">
            <a:extLst>
              <a:ext uri="{FF2B5EF4-FFF2-40B4-BE49-F238E27FC236}">
                <a16:creationId xmlns:a16="http://schemas.microsoft.com/office/drawing/2014/main" id="{7DF9D699-A515-40B4-9E63-9723045602CF}"/>
              </a:ext>
            </a:extLst>
          </p:cNvPr>
          <p:cNvSpPr/>
          <p:nvPr/>
        </p:nvSpPr>
        <p:spPr>
          <a:xfrm>
            <a:off x="2813838" y="34047"/>
            <a:ext cx="19339466" cy="3240887"/>
          </a:xfrm>
          <a:prstGeom prst="rect">
            <a:avLst/>
          </a:prstGeom>
        </p:spPr>
        <p:txBody>
          <a:bodyPr wrap="square">
            <a:spAutoFit/>
          </a:bodyPr>
          <a:lstStyle/>
          <a:p>
            <a:pPr algn="just">
              <a:lnSpc>
                <a:spcPct val="110000"/>
              </a:lnSpc>
            </a:pPr>
            <a:endParaRPr lang="en-US" sz="4000" dirty="0">
              <a:solidFill>
                <a:schemeClr val="accent5">
                  <a:lumMod val="50000"/>
                </a:schemeClr>
              </a:solidFill>
              <a:latin typeface="Times New Roman" panose="02020603050405020304" pitchFamily="18" charset="0"/>
              <a:ea typeface="Times New Roman" panose="02020603050405020304" pitchFamily="18" charset="0"/>
            </a:endParaRPr>
          </a:p>
          <a:p>
            <a:pPr algn="ctr">
              <a:lnSpc>
                <a:spcPct val="110000"/>
              </a:lnSpc>
            </a:pPr>
            <a:r>
              <a:rPr lang="en-US" sz="5400" dirty="0">
                <a:solidFill>
                  <a:srgbClr val="002060"/>
                </a:solidFill>
                <a:latin typeface="Arial" panose="020B0604020202020204" pitchFamily="34" charset="0"/>
                <a:cs typeface="Arial" panose="020B0604020202020204" pitchFamily="34" charset="0"/>
              </a:rPr>
              <a:t>ĐÁP ỨNG Đ</a:t>
            </a:r>
            <a:r>
              <a:rPr lang="vi-VN" sz="5400" dirty="0">
                <a:solidFill>
                  <a:srgbClr val="002060"/>
                </a:solidFill>
                <a:latin typeface="Arial" panose="020B0604020202020204" pitchFamily="34" charset="0"/>
                <a:cs typeface="Arial" panose="020B0604020202020204" pitchFamily="34" charset="0"/>
              </a:rPr>
              <a:t>Ư</a:t>
            </a:r>
            <a:r>
              <a:rPr lang="en-US" sz="5400" dirty="0">
                <a:solidFill>
                  <a:srgbClr val="002060"/>
                </a:solidFill>
                <a:latin typeface="Arial" panose="020B0604020202020204" pitchFamily="34" charset="0"/>
                <a:cs typeface="Arial" panose="020B0604020202020204" pitchFamily="34" charset="0"/>
              </a:rPr>
              <a:t>ỢC NHỮNG YÊU CẦU ĐỔI MỚI GIÁO DỤC VÀ BỘ KỸ NĂNG THẾ KỶ 21 &amp; CHUẨN SEL</a:t>
            </a:r>
          </a:p>
          <a:p>
            <a:pPr algn="just">
              <a:lnSpc>
                <a:spcPct val="110000"/>
              </a:lnSpc>
            </a:pPr>
            <a:endParaRPr lang="en-US" sz="4000" dirty="0">
              <a:solidFill>
                <a:schemeClr val="accent5">
                  <a:lumMod val="50000"/>
                </a:schemeClr>
              </a:solidFill>
              <a:latin typeface="+mj-lt"/>
              <a:ea typeface="Times New Roman" panose="02020603050405020304" pitchFamily="18" charset="0"/>
            </a:endParaRPr>
          </a:p>
        </p:txBody>
      </p:sp>
      <p:pic>
        <p:nvPicPr>
          <p:cNvPr id="6" name="Picture 5">
            <a:extLst>
              <a:ext uri="{FF2B5EF4-FFF2-40B4-BE49-F238E27FC236}">
                <a16:creationId xmlns:a16="http://schemas.microsoft.com/office/drawing/2014/main" id="{CA0018B3-F3E5-4B36-876A-7EF43FFA5086}"/>
              </a:ext>
            </a:extLst>
          </p:cNvPr>
          <p:cNvPicPr>
            <a:picLocks noChangeAspect="1"/>
          </p:cNvPicPr>
          <p:nvPr/>
        </p:nvPicPr>
        <p:blipFill rotWithShape="1">
          <a:blip r:embed="rId4"/>
          <a:srcRect l="5832" t="17408" r="4584" b="7777"/>
          <a:stretch/>
        </p:blipFill>
        <p:spPr>
          <a:xfrm>
            <a:off x="101152" y="2416098"/>
            <a:ext cx="24054248" cy="11299902"/>
          </a:xfrm>
          <a:prstGeom prst="rect">
            <a:avLst/>
          </a:prstGeom>
        </p:spPr>
      </p:pic>
    </p:spTree>
    <p:extLst>
      <p:ext uri="{BB962C8B-B14F-4D97-AF65-F5344CB8AC3E}">
        <p14:creationId xmlns:p14="http://schemas.microsoft.com/office/powerpoint/2010/main" val="29930874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4900" y="838200"/>
            <a:ext cx="22174200" cy="1714500"/>
          </a:xfrm>
        </p:spPr>
        <p:txBody>
          <a:bodyPr>
            <a:noAutofit/>
          </a:bodyPr>
          <a:lstStyle/>
          <a:p>
            <a:pPr algn="l"/>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Mạng</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lưới</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h</a:t>
            </a:r>
            <a:r>
              <a:rPr lang="vi-VN" sz="6600" dirty="0">
                <a:solidFill>
                  <a:srgbClr val="002060"/>
                </a:solidFill>
                <a:latin typeface="Arial" panose="020B0604020202020204" pitchFamily="34" charset="0"/>
                <a:ea typeface="Calibri Light" charset="0"/>
                <a:cs typeface="Arial" panose="020B0604020202020204" pitchFamily="34" charset="0"/>
                <a:sym typeface="Helvetica Light"/>
              </a:rPr>
              <a:t>ơ</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n 5000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trường</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trên</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toàn</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cầu</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b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b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hiện</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diện</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trên</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50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quốc</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t>
            </a:r>
            <a:r>
              <a:rPr lang="en-US" sz="6600" dirty="0" err="1">
                <a:solidFill>
                  <a:srgbClr val="002060"/>
                </a:solidFill>
                <a:latin typeface="Arial" panose="020B0604020202020204" pitchFamily="34" charset="0"/>
                <a:ea typeface="Calibri Light" charset="0"/>
                <a:cs typeface="Arial" panose="020B0604020202020204" pitchFamily="34" charset="0"/>
                <a:sym typeface="Helvetica Light"/>
              </a:rPr>
              <a:t>gia</a:t>
            </a:r>
            <a: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t/>
            </a:r>
            <a:br>
              <a:rPr lang="en-US" sz="6600" dirty="0">
                <a:solidFill>
                  <a:srgbClr val="002060"/>
                </a:solidFill>
                <a:latin typeface="Arial" panose="020B0604020202020204" pitchFamily="34" charset="0"/>
                <a:ea typeface="Calibri Light" charset="0"/>
                <a:cs typeface="Arial" panose="020B0604020202020204" pitchFamily="34" charset="0"/>
                <a:sym typeface="Helvetica Light"/>
              </a:rPr>
            </a:br>
            <a:r>
              <a:rPr lang="en-US" sz="6600" dirty="0">
                <a:solidFill>
                  <a:schemeClr val="tx1"/>
                </a:solidFill>
                <a:latin typeface="Calibri Light" charset="0"/>
                <a:ea typeface="Calibri Light" charset="0"/>
                <a:cs typeface="Arial" panose="020B0604020202020204" pitchFamily="34" charset="0"/>
                <a:sym typeface="Helvetica Light"/>
              </a:rPr>
              <a:t/>
            </a:r>
            <a:br>
              <a:rPr lang="en-US" sz="6600" dirty="0">
                <a:solidFill>
                  <a:schemeClr val="tx1"/>
                </a:solidFill>
                <a:latin typeface="Calibri Light" charset="0"/>
                <a:ea typeface="Calibri Light" charset="0"/>
                <a:cs typeface="Arial" panose="020B0604020202020204" pitchFamily="34" charset="0"/>
                <a:sym typeface="Helvetica Light"/>
              </a:rPr>
            </a:b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Năm</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2019 Việt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nam</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vinh</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dự</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nhận</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chứng</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nhận</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2 tr</a:t>
            </a:r>
            <a:r>
              <a:rPr lang="vi-VN" sz="4000" dirty="0">
                <a:solidFill>
                  <a:srgbClr val="FF0000"/>
                </a:solidFill>
                <a:latin typeface="Arial" panose="020B0604020202020204" pitchFamily="34" charset="0"/>
                <a:ea typeface="Calibri Light" charset="0"/>
                <a:cs typeface="Arial" panose="020B0604020202020204" pitchFamily="34" charset="0"/>
                <a:sym typeface="Helvetica Light"/>
              </a:rPr>
              <a:t>ư</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ờng</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hoa</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tiêu</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trên</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tổng</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số</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520 tr</a:t>
            </a:r>
            <a:r>
              <a:rPr lang="vi-VN" sz="4000" dirty="0">
                <a:solidFill>
                  <a:srgbClr val="FF0000"/>
                </a:solidFill>
                <a:latin typeface="Arial" panose="020B0604020202020204" pitchFamily="34" charset="0"/>
                <a:ea typeface="Calibri Light" charset="0"/>
                <a:cs typeface="Arial" panose="020B0604020202020204" pitchFamily="34" charset="0"/>
                <a:sym typeface="Helvetica Light"/>
              </a:rPr>
              <a:t>ư</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ờng</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trên</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ea typeface="Calibri Light" charset="0"/>
                <a:cs typeface="Arial" panose="020B0604020202020204" pitchFamily="34" charset="0"/>
                <a:sym typeface="Helvetica Light"/>
              </a:rPr>
              <a:t>toàn</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r>
              <a:rPr lang="en-US" sz="4000" dirty="0" err="1">
                <a:solidFill>
                  <a:srgbClr val="FF0000"/>
                </a:solidFill>
                <a:latin typeface="Arial" panose="020B0604020202020204" pitchFamily="34" charset="0"/>
                <a:cs typeface="Arial" panose="020B0604020202020204" pitchFamily="34" charset="0"/>
                <a:sym typeface="Helvetica Light"/>
              </a:rPr>
              <a:t>cầu</a:t>
            </a:r>
            <a:r>
              <a:rPr lang="en-US" sz="4000" dirty="0">
                <a:solidFill>
                  <a:srgbClr val="FF0000"/>
                </a:solidFill>
                <a:latin typeface="Arial" panose="020B0604020202020204" pitchFamily="34" charset="0"/>
                <a:ea typeface="Calibri Light" charset="0"/>
                <a:cs typeface="Arial" panose="020B0604020202020204" pitchFamily="34" charset="0"/>
                <a:sym typeface="Helvetica Light"/>
              </a:rPr>
              <a:t>   </a:t>
            </a:r>
          </a:p>
        </p:txBody>
      </p:sp>
      <p:pic>
        <p:nvPicPr>
          <p:cNvPr id="2" name="Picture 1"/>
          <p:cNvPicPr>
            <a:picLocks noChangeAspect="1"/>
          </p:cNvPicPr>
          <p:nvPr/>
        </p:nvPicPr>
        <p:blipFill>
          <a:blip r:embed="rId2"/>
          <a:stretch>
            <a:fillRect/>
          </a:stretch>
        </p:blipFill>
        <p:spPr>
          <a:xfrm>
            <a:off x="22698" y="5587997"/>
            <a:ext cx="24384000" cy="81280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0" y="518250"/>
            <a:ext cx="4724400" cy="948600"/>
          </a:xfrm>
          <a:prstGeom prst="rect">
            <a:avLst/>
          </a:prstGeom>
        </p:spPr>
      </p:pic>
    </p:spTree>
    <p:extLst>
      <p:ext uri="{BB962C8B-B14F-4D97-AF65-F5344CB8AC3E}">
        <p14:creationId xmlns:p14="http://schemas.microsoft.com/office/powerpoint/2010/main" val="158268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225" y="1295400"/>
            <a:ext cx="13545548" cy="760116"/>
          </a:xfrm>
        </p:spPr>
        <p:txBody>
          <a:bodyPr>
            <a:normAutofit fontScale="90000"/>
          </a:bodyPr>
          <a:lstStyle/>
          <a:p>
            <a:r>
              <a:rPr lang="en-US" b="1" dirty="0">
                <a:latin typeface="+mn-lt"/>
              </a:rPr>
              <a:t>THÔNG BÁO QUAN TRỌNG</a:t>
            </a:r>
          </a:p>
        </p:txBody>
      </p:sp>
      <p:sp>
        <p:nvSpPr>
          <p:cNvPr id="3" name="Content Placeholder 2"/>
          <p:cNvSpPr>
            <a:spLocks noGrp="1"/>
          </p:cNvSpPr>
          <p:nvPr>
            <p:ph idx="1"/>
          </p:nvPr>
        </p:nvSpPr>
        <p:spPr>
          <a:xfrm>
            <a:off x="1523999" y="3810000"/>
            <a:ext cx="21336001" cy="7225490"/>
          </a:xfrm>
        </p:spPr>
        <p:txBody>
          <a:bodyPr>
            <a:noAutofit/>
          </a:bodyPr>
          <a:lstStyle/>
          <a:p>
            <a:pPr>
              <a:lnSpc>
                <a:spcPct val="150000"/>
              </a:lnSpc>
            </a:pPr>
            <a:r>
              <a:rPr lang="en-US" sz="2800" dirty="0" err="1"/>
              <a:t>Bản</a:t>
            </a:r>
            <a:r>
              <a:rPr lang="en-US" sz="2800" dirty="0"/>
              <a:t> </a:t>
            </a:r>
            <a:r>
              <a:rPr lang="en-US" sz="2800" dirty="0" err="1"/>
              <a:t>quyền</a:t>
            </a:r>
            <a:r>
              <a:rPr lang="en-US" sz="2800" dirty="0"/>
              <a:t> © Franklin Covey Co. </a:t>
            </a:r>
            <a:r>
              <a:rPr lang="en-US" sz="2800" dirty="0" err="1"/>
              <a:t>Mọi</a:t>
            </a:r>
            <a:r>
              <a:rPr lang="en-US" sz="2800" dirty="0"/>
              <a:t> </a:t>
            </a:r>
            <a:r>
              <a:rPr lang="en-US" sz="2800" dirty="0" err="1"/>
              <a:t>quyền</a:t>
            </a:r>
            <a:r>
              <a:rPr lang="en-US" sz="2800" dirty="0"/>
              <a:t> </a:t>
            </a:r>
            <a:r>
              <a:rPr lang="en-US" sz="2800" dirty="0" err="1"/>
              <a:t>được</a:t>
            </a:r>
            <a:r>
              <a:rPr lang="en-US" sz="2800" dirty="0"/>
              <a:t> </a:t>
            </a:r>
            <a:r>
              <a:rPr lang="en-US" sz="2800" dirty="0" err="1"/>
              <a:t>bảo</a:t>
            </a:r>
            <a:r>
              <a:rPr lang="en-US" sz="2800" dirty="0"/>
              <a:t> </a:t>
            </a:r>
            <a:r>
              <a:rPr lang="en-US" sz="2800" dirty="0" err="1"/>
              <a:t>hộ</a:t>
            </a:r>
            <a:r>
              <a:rPr lang="en-US" sz="2800" dirty="0"/>
              <a:t>. </a:t>
            </a:r>
          </a:p>
          <a:p>
            <a:pPr>
              <a:lnSpc>
                <a:spcPct val="150000"/>
              </a:lnSpc>
            </a:pPr>
            <a:r>
              <a:rPr lang="en-US" sz="2800" dirty="0" err="1"/>
              <a:t>Toàn</a:t>
            </a:r>
            <a:r>
              <a:rPr lang="en-US" sz="2800" dirty="0"/>
              <a:t> </a:t>
            </a:r>
            <a:r>
              <a:rPr lang="en-US" sz="2800" dirty="0" err="1"/>
              <a:t>bộ</a:t>
            </a:r>
            <a:r>
              <a:rPr lang="en-US" sz="2800" dirty="0"/>
              <a:t> </a:t>
            </a:r>
            <a:r>
              <a:rPr lang="en-US" sz="2800" dirty="0" err="1"/>
              <a:t>nội</a:t>
            </a:r>
            <a:r>
              <a:rPr lang="en-US" sz="2800" dirty="0"/>
              <a:t> dung </a:t>
            </a:r>
            <a:r>
              <a:rPr lang="en-US" sz="2800" dirty="0" err="1"/>
              <a:t>trong</a:t>
            </a:r>
            <a:r>
              <a:rPr lang="en-US" sz="2800" dirty="0"/>
              <a:t> </a:t>
            </a:r>
            <a:r>
              <a:rPr lang="en-US" sz="2800" dirty="0" err="1"/>
              <a:t>tài</a:t>
            </a:r>
            <a:r>
              <a:rPr lang="en-US" sz="2800" dirty="0"/>
              <a:t> </a:t>
            </a:r>
            <a:r>
              <a:rPr lang="en-US" sz="2800" dirty="0" err="1"/>
              <a:t>liệu</a:t>
            </a:r>
            <a:r>
              <a:rPr lang="en-US" sz="2800" dirty="0"/>
              <a:t> </a:t>
            </a:r>
            <a:r>
              <a:rPr lang="en-US" sz="2800" dirty="0" err="1"/>
              <a:t>này</a:t>
            </a:r>
            <a:r>
              <a:rPr lang="en-US" sz="2800" dirty="0"/>
              <a:t> </a:t>
            </a:r>
            <a:r>
              <a:rPr lang="en-US" sz="2800" dirty="0" err="1"/>
              <a:t>đều</a:t>
            </a:r>
            <a:r>
              <a:rPr lang="en-US" sz="2800" dirty="0"/>
              <a:t> </a:t>
            </a:r>
            <a:r>
              <a:rPr lang="en-US" sz="2800" dirty="0" err="1"/>
              <a:t>thuộc</a:t>
            </a:r>
            <a:r>
              <a:rPr lang="en-US" sz="2800" dirty="0"/>
              <a:t> </a:t>
            </a:r>
            <a:r>
              <a:rPr lang="en-US" sz="2800" dirty="0" err="1"/>
              <a:t>sở</a:t>
            </a:r>
            <a:r>
              <a:rPr lang="en-US" sz="2800" dirty="0"/>
              <a:t> </a:t>
            </a:r>
            <a:r>
              <a:rPr lang="en-US" sz="2800" dirty="0" err="1"/>
              <a:t>hữu</a:t>
            </a:r>
            <a:r>
              <a:rPr lang="en-US" sz="2800" dirty="0"/>
              <a:t> </a:t>
            </a:r>
            <a:r>
              <a:rPr lang="en-US" sz="2800" dirty="0" err="1"/>
              <a:t>độc</a:t>
            </a:r>
            <a:r>
              <a:rPr lang="en-US" sz="2800" dirty="0"/>
              <a:t> </a:t>
            </a:r>
            <a:r>
              <a:rPr lang="en-US" sz="2800" dirty="0" err="1"/>
              <a:t>quyền</a:t>
            </a:r>
            <a:r>
              <a:rPr lang="en-US" sz="2800" dirty="0"/>
              <a:t> </a:t>
            </a:r>
            <a:r>
              <a:rPr lang="en-US" sz="2800" dirty="0" err="1"/>
              <a:t>của</a:t>
            </a:r>
            <a:r>
              <a:rPr lang="en-US" sz="2800" dirty="0"/>
              <a:t> </a:t>
            </a:r>
            <a:r>
              <a:rPr lang="en-US" sz="2800" dirty="0" err="1"/>
              <a:t>FranlinCovey</a:t>
            </a:r>
            <a:r>
              <a:rPr lang="en-US" sz="2800" dirty="0"/>
              <a:t>. </a:t>
            </a:r>
            <a:r>
              <a:rPr lang="en-US" sz="2800" dirty="0" err="1"/>
              <a:t>Lãnh</a:t>
            </a:r>
            <a:r>
              <a:rPr lang="en-US" sz="2800" dirty="0"/>
              <a:t> </a:t>
            </a:r>
            <a:r>
              <a:rPr lang="en-US" sz="2800" dirty="0" err="1"/>
              <a:t>đạo</a:t>
            </a:r>
            <a:r>
              <a:rPr lang="en-US" sz="2800" dirty="0"/>
              <a:t> </a:t>
            </a:r>
            <a:r>
              <a:rPr lang="en-US" sz="2800" dirty="0" err="1"/>
              <a:t>bản</a:t>
            </a:r>
            <a:r>
              <a:rPr lang="en-US" sz="2800" dirty="0"/>
              <a:t> </a:t>
            </a:r>
            <a:r>
              <a:rPr lang="en-US" sz="2800" dirty="0" err="1"/>
              <a:t>thân</a:t>
            </a:r>
            <a:r>
              <a:rPr lang="en-US" sz="2800" dirty="0"/>
              <a:t> </a:t>
            </a:r>
            <a:r>
              <a:rPr lang="en-US" sz="2800" dirty="0" err="1"/>
              <a:t>và</a:t>
            </a:r>
            <a:r>
              <a:rPr lang="en-US" sz="2800" dirty="0"/>
              <a:t> </a:t>
            </a:r>
            <a:r>
              <a:rPr lang="en-US" sz="2800" dirty="0" err="1"/>
              <a:t>nhiều</a:t>
            </a:r>
            <a:r>
              <a:rPr lang="en-US" sz="2800" dirty="0"/>
              <a:t> </a:t>
            </a:r>
            <a:r>
              <a:rPr lang="en-US" sz="2800" dirty="0" err="1"/>
              <a:t>thuật</a:t>
            </a:r>
            <a:r>
              <a:rPr lang="en-US" sz="2800" dirty="0"/>
              <a:t> </a:t>
            </a:r>
            <a:r>
              <a:rPr lang="en-US" sz="2800" dirty="0" err="1"/>
              <a:t>ngữ</a:t>
            </a:r>
            <a:r>
              <a:rPr lang="en-US" sz="2800" dirty="0"/>
              <a:t>, </a:t>
            </a:r>
            <a:r>
              <a:rPr lang="en-US" sz="2800" dirty="0" err="1"/>
              <a:t>khẩu</a:t>
            </a:r>
            <a:r>
              <a:rPr lang="en-US" sz="2800" dirty="0"/>
              <a:t> </a:t>
            </a:r>
            <a:r>
              <a:rPr lang="en-US" sz="2800" dirty="0" err="1"/>
              <a:t>hiệu</a:t>
            </a:r>
            <a:r>
              <a:rPr lang="en-US" sz="2800" dirty="0"/>
              <a:t>, </a:t>
            </a:r>
            <a:r>
              <a:rPr lang="en-US" sz="2800" dirty="0" err="1"/>
              <a:t>và</a:t>
            </a:r>
            <a:r>
              <a:rPr lang="en-US" sz="2800" dirty="0"/>
              <a:t> </a:t>
            </a:r>
            <a:r>
              <a:rPr lang="en-US" sz="2800" dirty="0" err="1"/>
              <a:t>biểu</a:t>
            </a:r>
            <a:r>
              <a:rPr lang="en-US" sz="2800" dirty="0"/>
              <a:t> </a:t>
            </a:r>
            <a:r>
              <a:rPr lang="en-US" sz="2800" dirty="0" err="1"/>
              <a:t>trưng</a:t>
            </a:r>
            <a:r>
              <a:rPr lang="en-US" sz="2800" dirty="0"/>
              <a:t> </a:t>
            </a:r>
            <a:r>
              <a:rPr lang="en-US" sz="2800" dirty="0" err="1"/>
              <a:t>khác</a:t>
            </a:r>
            <a:r>
              <a:rPr lang="en-US" sz="2800" dirty="0"/>
              <a:t> </a:t>
            </a:r>
            <a:r>
              <a:rPr lang="en-US" sz="2800" dirty="0" err="1"/>
              <a:t>trong</a:t>
            </a:r>
            <a:r>
              <a:rPr lang="en-US" sz="2800" dirty="0"/>
              <a:t> </a:t>
            </a:r>
            <a:r>
              <a:rPr lang="en-US" sz="2800" dirty="0" err="1"/>
              <a:t>cuốn</a:t>
            </a:r>
            <a:r>
              <a:rPr lang="en-US" sz="2800" dirty="0"/>
              <a:t> </a:t>
            </a:r>
            <a:r>
              <a:rPr lang="en-US" sz="2800" dirty="0" err="1"/>
              <a:t>sách</a:t>
            </a:r>
            <a:r>
              <a:rPr lang="en-US" sz="2800" dirty="0"/>
              <a:t> </a:t>
            </a:r>
            <a:r>
              <a:rPr lang="en-US" sz="2800" dirty="0" err="1"/>
              <a:t>này</a:t>
            </a:r>
            <a:r>
              <a:rPr lang="en-US" sz="2800" dirty="0"/>
              <a:t> </a:t>
            </a:r>
            <a:r>
              <a:rPr lang="en-US" sz="2800" dirty="0" err="1"/>
              <a:t>đều</a:t>
            </a:r>
            <a:r>
              <a:rPr lang="en-US" sz="2800" dirty="0"/>
              <a:t> </a:t>
            </a:r>
            <a:r>
              <a:rPr lang="en-US" sz="2800" dirty="0" err="1"/>
              <a:t>là</a:t>
            </a:r>
            <a:r>
              <a:rPr lang="en-US" sz="2800" dirty="0"/>
              <a:t> </a:t>
            </a:r>
            <a:r>
              <a:rPr lang="en-US" sz="2800" dirty="0" err="1"/>
              <a:t>bản</a:t>
            </a:r>
            <a:r>
              <a:rPr lang="en-US" sz="2800" dirty="0"/>
              <a:t> </a:t>
            </a:r>
            <a:r>
              <a:rPr lang="en-US" sz="2800" dirty="0" err="1"/>
              <a:t>quyền</a:t>
            </a:r>
            <a:r>
              <a:rPr lang="en-US" sz="2800" dirty="0"/>
              <a:t>, </a:t>
            </a:r>
            <a:r>
              <a:rPr lang="en-US" sz="2800" dirty="0" err="1"/>
              <a:t>thương</a:t>
            </a:r>
            <a:r>
              <a:rPr lang="en-US" sz="2800" dirty="0"/>
              <a:t> </a:t>
            </a:r>
            <a:r>
              <a:rPr lang="en-US" sz="2800" dirty="0" err="1"/>
              <a:t>hiệu</a:t>
            </a:r>
            <a:r>
              <a:rPr lang="en-US" sz="2800" dirty="0"/>
              <a:t>, </a:t>
            </a:r>
            <a:r>
              <a:rPr lang="en-US" sz="2800" dirty="0" err="1"/>
              <a:t>biểu</a:t>
            </a:r>
            <a:r>
              <a:rPr lang="en-US" sz="2800" dirty="0"/>
              <a:t> </a:t>
            </a:r>
            <a:r>
              <a:rPr lang="en-US" sz="2800" dirty="0" err="1"/>
              <a:t>trưng</a:t>
            </a:r>
            <a:r>
              <a:rPr lang="en-US" sz="2800" dirty="0"/>
              <a:t>, </a:t>
            </a:r>
            <a:r>
              <a:rPr lang="en-US" sz="2800" dirty="0" err="1"/>
              <a:t>hoặc</a:t>
            </a:r>
            <a:r>
              <a:rPr lang="en-US" sz="2800" dirty="0"/>
              <a:t> </a:t>
            </a:r>
            <a:r>
              <a:rPr lang="en-US" sz="2800" dirty="0" err="1"/>
              <a:t>nhãn</a:t>
            </a:r>
            <a:r>
              <a:rPr lang="en-US" sz="2800" dirty="0"/>
              <a:t> </a:t>
            </a:r>
            <a:r>
              <a:rPr lang="en-US" sz="2800" dirty="0" err="1"/>
              <a:t>hiệu</a:t>
            </a:r>
            <a:r>
              <a:rPr lang="en-US" sz="2800" dirty="0"/>
              <a:t> </a:t>
            </a:r>
            <a:r>
              <a:rPr lang="en-US" sz="2800" dirty="0" err="1"/>
              <a:t>dịch</a:t>
            </a:r>
            <a:r>
              <a:rPr lang="en-US" sz="2800" dirty="0"/>
              <a:t> </a:t>
            </a:r>
            <a:r>
              <a:rPr lang="en-US" sz="2800" dirty="0" err="1"/>
              <a:t>vụ</a:t>
            </a:r>
            <a:r>
              <a:rPr lang="en-US" sz="2800" dirty="0"/>
              <a:t> </a:t>
            </a:r>
            <a:r>
              <a:rPr lang="en-US" sz="2800" dirty="0" err="1"/>
              <a:t>của</a:t>
            </a:r>
            <a:r>
              <a:rPr lang="en-US" sz="2800" dirty="0"/>
              <a:t> </a:t>
            </a:r>
            <a:r>
              <a:rPr lang="en-US" sz="2800" dirty="0" err="1"/>
              <a:t>FranklinCovey</a:t>
            </a:r>
            <a:r>
              <a:rPr lang="en-US" sz="2800" dirty="0"/>
              <a:t>. </a:t>
            </a:r>
            <a:r>
              <a:rPr lang="en-US" sz="2800" dirty="0" err="1"/>
              <a:t>Nghiêm</a:t>
            </a:r>
            <a:r>
              <a:rPr lang="en-US" sz="2800" dirty="0"/>
              <a:t> </a:t>
            </a:r>
            <a:r>
              <a:rPr lang="en-US" sz="2800" dirty="0" err="1"/>
              <a:t>cấm</a:t>
            </a:r>
            <a:r>
              <a:rPr lang="en-US" sz="2800" dirty="0"/>
              <a:t> </a:t>
            </a:r>
            <a:r>
              <a:rPr lang="en-US" sz="2800" dirty="0" err="1"/>
              <a:t>mọi</a:t>
            </a:r>
            <a:r>
              <a:rPr lang="en-US" sz="2800" dirty="0"/>
              <a:t> </a:t>
            </a:r>
            <a:r>
              <a:rPr lang="en-US" sz="2800" dirty="0" err="1"/>
              <a:t>hình</a:t>
            </a:r>
            <a:r>
              <a:rPr lang="en-US" sz="2800" dirty="0"/>
              <a:t> </a:t>
            </a:r>
            <a:r>
              <a:rPr lang="en-US" sz="2800" dirty="0" err="1"/>
              <a:t>thức</a:t>
            </a:r>
            <a:r>
              <a:rPr lang="en-US" sz="2800" dirty="0"/>
              <a:t> </a:t>
            </a:r>
            <a:r>
              <a:rPr lang="en-US" sz="2800" dirty="0" err="1"/>
              <a:t>bán</a:t>
            </a:r>
            <a:r>
              <a:rPr lang="en-US" sz="2800" dirty="0"/>
              <a:t> </a:t>
            </a:r>
            <a:r>
              <a:rPr lang="en-US" sz="2800" dirty="0" err="1"/>
              <a:t>lại</a:t>
            </a:r>
            <a:r>
              <a:rPr lang="en-US" sz="2800" dirty="0"/>
              <a:t>, chia </a:t>
            </a:r>
            <a:r>
              <a:rPr lang="en-US" sz="2800" dirty="0" err="1"/>
              <a:t>sẻ</a:t>
            </a:r>
            <a:r>
              <a:rPr lang="en-US" sz="2800" dirty="0"/>
              <a:t>, </a:t>
            </a:r>
            <a:r>
              <a:rPr lang="en-US" sz="2800" dirty="0" err="1"/>
              <a:t>sao</a:t>
            </a:r>
            <a:r>
              <a:rPr lang="en-US" sz="2800" dirty="0"/>
              <a:t> </a:t>
            </a:r>
            <a:r>
              <a:rPr lang="en-US" sz="2800" dirty="0" err="1"/>
              <a:t>chép</a:t>
            </a:r>
            <a:r>
              <a:rPr lang="en-US" sz="2800" dirty="0"/>
              <a:t>, </a:t>
            </a:r>
            <a:r>
              <a:rPr lang="en-US" sz="2800" dirty="0" err="1"/>
              <a:t>tái</a:t>
            </a:r>
            <a:r>
              <a:rPr lang="en-US" sz="2800" dirty="0"/>
              <a:t> </a:t>
            </a:r>
            <a:r>
              <a:rPr lang="en-US" sz="2800" dirty="0" err="1"/>
              <a:t>bản</a:t>
            </a:r>
            <a:r>
              <a:rPr lang="en-US" sz="2800" dirty="0"/>
              <a:t>, </a:t>
            </a:r>
            <a:r>
              <a:rPr lang="en-US" sz="2800" dirty="0" err="1"/>
              <a:t>sửa</a:t>
            </a:r>
            <a:r>
              <a:rPr lang="en-US" sz="2800" dirty="0"/>
              <a:t> </a:t>
            </a:r>
            <a:r>
              <a:rPr lang="en-US" sz="2800" dirty="0" err="1"/>
              <a:t>chữa</a:t>
            </a:r>
            <a:r>
              <a:rPr lang="en-US" sz="2800" dirty="0"/>
              <a:t>, </a:t>
            </a:r>
            <a:r>
              <a:rPr lang="en-US" sz="2800" dirty="0" err="1"/>
              <a:t>lưu</a:t>
            </a:r>
            <a:r>
              <a:rPr lang="en-US" sz="2800" dirty="0"/>
              <a:t> </a:t>
            </a:r>
            <a:r>
              <a:rPr lang="en-US" sz="2800" dirty="0" err="1"/>
              <a:t>giữ</a:t>
            </a:r>
            <a:r>
              <a:rPr lang="en-US" sz="2800" dirty="0"/>
              <a:t>, </a:t>
            </a:r>
            <a:r>
              <a:rPr lang="en-US" sz="2800" dirty="0" err="1"/>
              <a:t>chuyển</a:t>
            </a:r>
            <a:r>
              <a:rPr lang="en-US" sz="2800" dirty="0"/>
              <a:t> </a:t>
            </a:r>
            <a:r>
              <a:rPr lang="en-US" sz="2800" dirty="0" err="1"/>
              <a:t>giao</a:t>
            </a:r>
            <a:r>
              <a:rPr lang="en-US" sz="2800" dirty="0"/>
              <a:t> </a:t>
            </a:r>
            <a:r>
              <a:rPr lang="en-US" sz="2800" dirty="0" err="1"/>
              <a:t>hoặc</a:t>
            </a:r>
            <a:r>
              <a:rPr lang="en-US" sz="2800" dirty="0"/>
              <a:t> </a:t>
            </a:r>
            <a:r>
              <a:rPr lang="en-US" sz="2800" dirty="0" err="1"/>
              <a:t>công</a:t>
            </a:r>
            <a:r>
              <a:rPr lang="en-US" sz="2800" dirty="0"/>
              <a:t> </a:t>
            </a:r>
            <a:r>
              <a:rPr lang="en-US" sz="2800" dirty="0" err="1"/>
              <a:t>bố</a:t>
            </a:r>
            <a:r>
              <a:rPr lang="en-US" sz="2800" dirty="0"/>
              <a:t> (</a:t>
            </a:r>
            <a:r>
              <a:rPr lang="en-US" sz="2800" dirty="0" err="1"/>
              <a:t>như</a:t>
            </a:r>
            <a:r>
              <a:rPr lang="en-US" sz="2800" dirty="0"/>
              <a:t> qua </a:t>
            </a:r>
            <a:r>
              <a:rPr lang="en-US" sz="2800" dirty="0" err="1"/>
              <a:t>Slideshare</a:t>
            </a:r>
            <a:r>
              <a:rPr lang="en-US" sz="2800" dirty="0"/>
              <a:t> hay Facebook)  </a:t>
            </a:r>
            <a:r>
              <a:rPr lang="en-US" sz="2800" dirty="0" err="1"/>
              <a:t>một</a:t>
            </a:r>
            <a:r>
              <a:rPr lang="en-US" sz="2800" dirty="0"/>
              <a:t> </a:t>
            </a:r>
            <a:r>
              <a:rPr lang="en-US" sz="2800" dirty="0" err="1"/>
              <a:t>phần</a:t>
            </a:r>
            <a:r>
              <a:rPr lang="en-US" sz="2800" dirty="0"/>
              <a:t> hay </a:t>
            </a:r>
            <a:r>
              <a:rPr lang="en-US" sz="2800" dirty="0" err="1"/>
              <a:t>toàn</a:t>
            </a:r>
            <a:r>
              <a:rPr lang="en-US" sz="2800" dirty="0"/>
              <a:t> </a:t>
            </a:r>
            <a:r>
              <a:rPr lang="en-US" sz="2800" dirty="0" err="1"/>
              <a:t>bộ</a:t>
            </a:r>
            <a:r>
              <a:rPr lang="en-US" sz="2800" dirty="0"/>
              <a:t> </a:t>
            </a:r>
            <a:r>
              <a:rPr lang="en-US" sz="2800" dirty="0" err="1"/>
              <a:t>tài</a:t>
            </a:r>
            <a:r>
              <a:rPr lang="en-US" sz="2800" dirty="0"/>
              <a:t> </a:t>
            </a:r>
            <a:r>
              <a:rPr lang="en-US" sz="2800" dirty="0" err="1"/>
              <a:t>liệu</a:t>
            </a:r>
            <a:r>
              <a:rPr lang="en-US" sz="2800" dirty="0"/>
              <a:t> </a:t>
            </a:r>
            <a:r>
              <a:rPr lang="en-US" sz="2800" dirty="0" err="1"/>
              <a:t>này</a:t>
            </a:r>
            <a:r>
              <a:rPr lang="en-US" sz="2800" dirty="0"/>
              <a:t> </a:t>
            </a:r>
            <a:r>
              <a:rPr lang="en-US" sz="2800" dirty="0" err="1"/>
              <a:t>khi</a:t>
            </a:r>
            <a:r>
              <a:rPr lang="en-US" sz="2800" dirty="0"/>
              <a:t> </a:t>
            </a:r>
            <a:r>
              <a:rPr lang="en-US" sz="2800" dirty="0" err="1"/>
              <a:t>chưa</a:t>
            </a:r>
            <a:r>
              <a:rPr lang="en-US" sz="2800" dirty="0"/>
              <a:t> </a:t>
            </a:r>
            <a:r>
              <a:rPr lang="en-US" sz="2800" dirty="0" err="1"/>
              <a:t>có</a:t>
            </a:r>
            <a:r>
              <a:rPr lang="en-US" sz="2800" dirty="0"/>
              <a:t> </a:t>
            </a:r>
            <a:r>
              <a:rPr lang="en-US" sz="2800" dirty="0" err="1"/>
              <a:t>sự</a:t>
            </a:r>
            <a:r>
              <a:rPr lang="en-US" sz="2800" dirty="0"/>
              <a:t> </a:t>
            </a:r>
            <a:r>
              <a:rPr lang="en-US" sz="2800" dirty="0" err="1"/>
              <a:t>cho</a:t>
            </a:r>
            <a:r>
              <a:rPr lang="en-US" sz="2800" dirty="0"/>
              <a:t> </a:t>
            </a:r>
            <a:r>
              <a:rPr lang="en-US" sz="2800" dirty="0" err="1"/>
              <a:t>phép</a:t>
            </a:r>
            <a:r>
              <a:rPr lang="en-US" sz="2800" dirty="0"/>
              <a:t> </a:t>
            </a:r>
            <a:r>
              <a:rPr lang="en-US" sz="2800" dirty="0" err="1"/>
              <a:t>bằng</a:t>
            </a:r>
            <a:r>
              <a:rPr lang="en-US" sz="2800" dirty="0"/>
              <a:t> </a:t>
            </a:r>
            <a:r>
              <a:rPr lang="en-US" sz="2800" dirty="0" err="1"/>
              <a:t>văn</a:t>
            </a:r>
            <a:r>
              <a:rPr lang="en-US" sz="2800" dirty="0"/>
              <a:t> </a:t>
            </a:r>
            <a:r>
              <a:rPr lang="en-US" sz="2800" dirty="0" err="1"/>
              <a:t>bản</a:t>
            </a:r>
            <a:r>
              <a:rPr lang="en-US" sz="2800" dirty="0"/>
              <a:t> </a:t>
            </a:r>
            <a:r>
              <a:rPr lang="en-US" sz="2800" dirty="0" err="1"/>
              <a:t>của</a:t>
            </a:r>
            <a:r>
              <a:rPr lang="en-US" sz="2800" dirty="0"/>
              <a:t> </a:t>
            </a:r>
            <a:r>
              <a:rPr lang="en-US" sz="2800" dirty="0" err="1"/>
              <a:t>FranklinCovey</a:t>
            </a:r>
            <a:r>
              <a:rPr lang="en-US" sz="2800" dirty="0"/>
              <a:t>. </a:t>
            </a:r>
            <a:r>
              <a:rPr lang="en-US" sz="2800" dirty="0" err="1"/>
              <a:t>Tài</a:t>
            </a:r>
            <a:r>
              <a:rPr lang="en-US" sz="2800" dirty="0"/>
              <a:t> </a:t>
            </a:r>
            <a:r>
              <a:rPr lang="en-US" sz="2800" dirty="0" err="1"/>
              <a:t>liệu</a:t>
            </a:r>
            <a:r>
              <a:rPr lang="en-US" sz="2800" dirty="0"/>
              <a:t> </a:t>
            </a:r>
            <a:r>
              <a:rPr lang="en-US" sz="2800" dirty="0" err="1"/>
              <a:t>này</a:t>
            </a:r>
            <a:r>
              <a:rPr lang="en-US" sz="2800" dirty="0"/>
              <a:t> </a:t>
            </a:r>
            <a:r>
              <a:rPr lang="en-US" sz="2800" dirty="0" err="1"/>
              <a:t>chỉ</a:t>
            </a:r>
            <a:r>
              <a:rPr lang="en-US" sz="2800" dirty="0"/>
              <a:t> </a:t>
            </a:r>
            <a:r>
              <a:rPr lang="en-US" sz="2800" dirty="0" err="1"/>
              <a:t>được</a:t>
            </a:r>
            <a:r>
              <a:rPr lang="en-US" sz="2800" dirty="0"/>
              <a:t> </a:t>
            </a:r>
            <a:r>
              <a:rPr lang="en-US" sz="2800" dirty="0" err="1"/>
              <a:t>cấp</a:t>
            </a:r>
            <a:r>
              <a:rPr lang="en-US" sz="2800" dirty="0"/>
              <a:t> </a:t>
            </a:r>
            <a:r>
              <a:rPr lang="en-US" sz="2800" dirty="0" err="1"/>
              <a:t>cho</a:t>
            </a:r>
            <a:r>
              <a:rPr lang="en-US" sz="2800" dirty="0"/>
              <a:t> </a:t>
            </a:r>
            <a:r>
              <a:rPr lang="en-US" sz="2800" dirty="0" err="1"/>
              <a:t>bạn</a:t>
            </a:r>
            <a:r>
              <a:rPr lang="en-US" sz="2800" dirty="0"/>
              <a:t> </a:t>
            </a:r>
            <a:r>
              <a:rPr lang="en-US" sz="2800" dirty="0" err="1"/>
              <a:t>để</a:t>
            </a:r>
            <a:r>
              <a:rPr lang="en-US" sz="2800" dirty="0"/>
              <a:t> </a:t>
            </a:r>
            <a:r>
              <a:rPr lang="en-US" sz="2800" dirty="0" err="1"/>
              <a:t>sử</a:t>
            </a:r>
            <a:r>
              <a:rPr lang="en-US" sz="2800" dirty="0"/>
              <a:t> </a:t>
            </a:r>
            <a:r>
              <a:rPr lang="en-US" sz="2800" dirty="0" err="1"/>
              <a:t>dụng</a:t>
            </a:r>
            <a:r>
              <a:rPr lang="en-US" sz="2800" dirty="0"/>
              <a:t> </a:t>
            </a:r>
            <a:r>
              <a:rPr lang="en-US" sz="2800" dirty="0" err="1"/>
              <a:t>cá</a:t>
            </a:r>
            <a:r>
              <a:rPr lang="en-US" sz="2800" dirty="0"/>
              <a:t> </a:t>
            </a:r>
            <a:r>
              <a:rPr lang="en-US" sz="2800" dirty="0" err="1"/>
              <a:t>nhân</a:t>
            </a:r>
            <a:r>
              <a:rPr lang="en-US" sz="2800" dirty="0"/>
              <a:t> </a:t>
            </a:r>
            <a:r>
              <a:rPr lang="en-US" sz="2800" dirty="0" err="1"/>
              <a:t>trong</a:t>
            </a:r>
            <a:r>
              <a:rPr lang="en-US" sz="2800" dirty="0"/>
              <a:t> </a:t>
            </a:r>
            <a:r>
              <a:rPr lang="en-US" sz="2800" dirty="0" err="1"/>
              <a:t>khuôn</a:t>
            </a:r>
            <a:r>
              <a:rPr lang="en-US" sz="2800" dirty="0"/>
              <a:t> </a:t>
            </a:r>
            <a:r>
              <a:rPr lang="en-US" sz="2800" dirty="0" err="1"/>
              <a:t>khổ</a:t>
            </a:r>
            <a:r>
              <a:rPr lang="en-US" sz="2800" dirty="0"/>
              <a:t> </a:t>
            </a:r>
            <a:r>
              <a:rPr lang="en-US" sz="2800" dirty="0" err="1"/>
              <a:t>chương</a:t>
            </a:r>
            <a:r>
              <a:rPr lang="en-US" sz="2800" dirty="0"/>
              <a:t> </a:t>
            </a:r>
            <a:r>
              <a:rPr lang="en-US" sz="2800" dirty="0" err="1"/>
              <a:t>trình</a:t>
            </a:r>
            <a:r>
              <a:rPr lang="en-US" sz="2800" dirty="0"/>
              <a:t> </a:t>
            </a:r>
            <a:r>
              <a:rPr lang="en-US" sz="2800" dirty="0" err="1"/>
              <a:t>đào</a:t>
            </a:r>
            <a:r>
              <a:rPr lang="en-US" sz="2800" dirty="0"/>
              <a:t> </a:t>
            </a:r>
            <a:r>
              <a:rPr lang="en-US" sz="2800" dirty="0" err="1"/>
              <a:t>tạo</a:t>
            </a:r>
            <a:r>
              <a:rPr lang="en-US" sz="2800" dirty="0"/>
              <a:t> </a:t>
            </a:r>
            <a:r>
              <a:rPr lang="en-US" sz="2800" dirty="0" err="1"/>
              <a:t>đã</a:t>
            </a:r>
            <a:r>
              <a:rPr lang="en-US" sz="2800" dirty="0"/>
              <a:t> </a:t>
            </a:r>
            <a:r>
              <a:rPr lang="en-US" sz="2800" dirty="0" err="1"/>
              <a:t>cấp</a:t>
            </a:r>
            <a:r>
              <a:rPr lang="en-US" sz="2800" dirty="0"/>
              <a:t> </a:t>
            </a:r>
            <a:r>
              <a:rPr lang="en-US" sz="2800" dirty="0" err="1"/>
              <a:t>phép</a:t>
            </a:r>
            <a:r>
              <a:rPr lang="en-US" sz="2800" dirty="0"/>
              <a:t> </a:t>
            </a:r>
            <a:r>
              <a:rPr lang="en-US" sz="2800" dirty="0" err="1"/>
              <a:t>của</a:t>
            </a:r>
            <a:r>
              <a:rPr lang="en-US" sz="2800" dirty="0"/>
              <a:t> </a:t>
            </a:r>
            <a:r>
              <a:rPr lang="en-US" sz="2800" dirty="0" err="1"/>
              <a:t>FranklinCovey</a:t>
            </a:r>
            <a:r>
              <a:rPr lang="en-US" sz="2800" dirty="0"/>
              <a:t>. </a:t>
            </a:r>
            <a:r>
              <a:rPr lang="en-US" sz="2800" dirty="0" err="1"/>
              <a:t>Nghiêm</a:t>
            </a:r>
            <a:r>
              <a:rPr lang="en-US" sz="2800" dirty="0"/>
              <a:t> </a:t>
            </a:r>
            <a:r>
              <a:rPr lang="en-US" sz="2800" dirty="0" err="1"/>
              <a:t>cấm</a:t>
            </a:r>
            <a:r>
              <a:rPr lang="en-US" sz="2800" dirty="0"/>
              <a:t> </a:t>
            </a:r>
            <a:r>
              <a:rPr lang="en-US" sz="2800" dirty="0" err="1"/>
              <a:t>việc</a:t>
            </a:r>
            <a:r>
              <a:rPr lang="en-US" sz="2800" dirty="0"/>
              <a:t> </a:t>
            </a:r>
            <a:r>
              <a:rPr lang="en-US" sz="2800" dirty="0" err="1"/>
              <a:t>khai</a:t>
            </a:r>
            <a:r>
              <a:rPr lang="en-US" sz="2800" dirty="0"/>
              <a:t> </a:t>
            </a:r>
            <a:r>
              <a:rPr lang="en-US" sz="2800" dirty="0" err="1"/>
              <a:t>thác</a:t>
            </a:r>
            <a:r>
              <a:rPr lang="en-US" sz="2800" dirty="0"/>
              <a:t> </a:t>
            </a:r>
            <a:r>
              <a:rPr lang="en-US" sz="2800" dirty="0" err="1"/>
              <a:t>và</a:t>
            </a:r>
            <a:r>
              <a:rPr lang="en-US" sz="2800" dirty="0"/>
              <a:t> </a:t>
            </a:r>
            <a:r>
              <a:rPr lang="en-US" sz="2800" dirty="0" err="1"/>
              <a:t>sử</a:t>
            </a:r>
            <a:r>
              <a:rPr lang="en-US" sz="2800" dirty="0"/>
              <a:t> </a:t>
            </a:r>
            <a:r>
              <a:rPr lang="en-US" sz="2800" dirty="0" err="1"/>
              <a:t>dụng</a:t>
            </a:r>
            <a:r>
              <a:rPr lang="en-US" sz="2800" dirty="0"/>
              <a:t> </a:t>
            </a:r>
            <a:r>
              <a:rPr lang="en-US" sz="2800" dirty="0" err="1"/>
              <a:t>tài</a:t>
            </a:r>
            <a:r>
              <a:rPr lang="en-US" sz="2800" dirty="0"/>
              <a:t> </a:t>
            </a:r>
            <a:r>
              <a:rPr lang="en-US" sz="2800" dirty="0" err="1"/>
              <a:t>liệu</a:t>
            </a:r>
            <a:r>
              <a:rPr lang="en-US" sz="2800" dirty="0"/>
              <a:t> </a:t>
            </a:r>
            <a:r>
              <a:rPr lang="en-US" sz="2800" dirty="0" err="1"/>
              <a:t>này</a:t>
            </a:r>
            <a:r>
              <a:rPr lang="en-US" sz="2800" dirty="0"/>
              <a:t> </a:t>
            </a:r>
            <a:r>
              <a:rPr lang="en-US" sz="2800" dirty="0" err="1"/>
              <a:t>cho</a:t>
            </a:r>
            <a:r>
              <a:rPr lang="en-US" sz="2800" dirty="0"/>
              <a:t> </a:t>
            </a:r>
            <a:r>
              <a:rPr lang="en-US" sz="2800" dirty="0" err="1"/>
              <a:t>mọi</a:t>
            </a:r>
            <a:r>
              <a:rPr lang="en-US" sz="2800" dirty="0"/>
              <a:t> </a:t>
            </a:r>
            <a:r>
              <a:rPr lang="en-US" sz="2800" dirty="0" err="1"/>
              <a:t>hình</a:t>
            </a:r>
            <a:r>
              <a:rPr lang="en-US" sz="2800" dirty="0"/>
              <a:t> </a:t>
            </a:r>
            <a:r>
              <a:rPr lang="en-US" sz="2800" dirty="0" err="1"/>
              <a:t>thức</a:t>
            </a:r>
            <a:r>
              <a:rPr lang="en-US" sz="2800" dirty="0"/>
              <a:t> </a:t>
            </a:r>
            <a:r>
              <a:rPr lang="en-US" sz="2800" dirty="0" err="1"/>
              <a:t>đào</a:t>
            </a:r>
            <a:r>
              <a:rPr lang="en-US" sz="2800" dirty="0"/>
              <a:t> </a:t>
            </a:r>
            <a:r>
              <a:rPr lang="en-US" sz="2800" dirty="0" err="1"/>
              <a:t>tạo</a:t>
            </a:r>
            <a:r>
              <a:rPr lang="en-US" sz="2800" dirty="0"/>
              <a:t> </a:t>
            </a:r>
            <a:r>
              <a:rPr lang="en-US" sz="2800" dirty="0" err="1"/>
              <a:t>khác</a:t>
            </a:r>
            <a:r>
              <a:rPr lang="en-US" sz="2800" dirty="0"/>
              <a:t> </a:t>
            </a:r>
            <a:r>
              <a:rPr lang="en-US" sz="2800" dirty="0" err="1"/>
              <a:t>hoặc</a:t>
            </a:r>
            <a:r>
              <a:rPr lang="en-US" sz="2800" dirty="0"/>
              <a:t> </a:t>
            </a:r>
            <a:r>
              <a:rPr lang="en-US" sz="2800" dirty="0" err="1"/>
              <a:t>bất</a:t>
            </a:r>
            <a:r>
              <a:rPr lang="en-US" sz="2800" dirty="0"/>
              <a:t> </a:t>
            </a:r>
            <a:r>
              <a:rPr lang="en-US" sz="2800" dirty="0" err="1"/>
              <a:t>kỳ</a:t>
            </a:r>
            <a:r>
              <a:rPr lang="en-US" sz="2800" dirty="0"/>
              <a:t> </a:t>
            </a:r>
            <a:r>
              <a:rPr lang="en-US" sz="2800" dirty="0" err="1"/>
              <a:t>việc</a:t>
            </a:r>
            <a:r>
              <a:rPr lang="en-US" sz="2800" dirty="0"/>
              <a:t> </a:t>
            </a:r>
            <a:r>
              <a:rPr lang="en-US" sz="2800" dirty="0" err="1"/>
              <a:t>hưởng</a:t>
            </a:r>
            <a:r>
              <a:rPr lang="en-US" sz="2800" dirty="0"/>
              <a:t> </a:t>
            </a:r>
            <a:r>
              <a:rPr lang="en-US" sz="2800" dirty="0" err="1"/>
              <a:t>lợi</a:t>
            </a:r>
            <a:r>
              <a:rPr lang="en-US" sz="2800" dirty="0"/>
              <a:t> </a:t>
            </a:r>
            <a:r>
              <a:rPr lang="en-US" sz="2800" dirty="0" err="1"/>
              <a:t>nào</a:t>
            </a:r>
            <a:r>
              <a:rPr lang="en-US" sz="2800" dirty="0"/>
              <a:t> </a:t>
            </a:r>
            <a:r>
              <a:rPr lang="en-US" sz="2800" dirty="0" err="1"/>
              <a:t>từ</a:t>
            </a:r>
            <a:r>
              <a:rPr lang="en-US" sz="2800" dirty="0"/>
              <a:t> </a:t>
            </a:r>
            <a:r>
              <a:rPr lang="en-US" sz="2800" dirty="0" err="1"/>
              <a:t>tài</a:t>
            </a:r>
            <a:r>
              <a:rPr lang="en-US" sz="2800" dirty="0"/>
              <a:t> </a:t>
            </a:r>
            <a:r>
              <a:rPr lang="en-US" sz="2800" dirty="0" err="1"/>
              <a:t>liệu</a:t>
            </a:r>
            <a:r>
              <a:rPr lang="en-US" sz="2800" dirty="0"/>
              <a:t> </a:t>
            </a:r>
            <a:r>
              <a:rPr lang="en-US" sz="2800" dirty="0" err="1"/>
              <a:t>này</a:t>
            </a:r>
            <a:r>
              <a:rPr lang="en-US" sz="2800" dirty="0"/>
              <a:t>. </a:t>
            </a:r>
            <a:r>
              <a:rPr lang="en-US" sz="2800" u="sng" dirty="0" err="1"/>
              <a:t>FranklinCovey</a:t>
            </a:r>
            <a:r>
              <a:rPr lang="en-US" sz="2800" u="sng" dirty="0"/>
              <a:t> </a:t>
            </a:r>
            <a:r>
              <a:rPr lang="en-US" sz="2800" u="sng" dirty="0" err="1"/>
              <a:t>có</a:t>
            </a:r>
            <a:r>
              <a:rPr lang="en-US" sz="2800" u="sng" dirty="0"/>
              <a:t> </a:t>
            </a:r>
            <a:r>
              <a:rPr lang="en-US" sz="2800" u="sng" dirty="0" err="1"/>
              <a:t>thể</a:t>
            </a:r>
            <a:r>
              <a:rPr lang="en-US" sz="2800" u="sng" dirty="0"/>
              <a:t> </a:t>
            </a:r>
            <a:r>
              <a:rPr lang="en-US" sz="2800" u="sng" dirty="0" err="1"/>
              <a:t>kiện</a:t>
            </a:r>
            <a:r>
              <a:rPr lang="en-US" sz="2800" u="sng" dirty="0"/>
              <a:t> </a:t>
            </a:r>
            <a:r>
              <a:rPr lang="en-US" sz="2800" u="sng" dirty="0" err="1"/>
              <a:t>ra</a:t>
            </a:r>
            <a:r>
              <a:rPr lang="en-US" sz="2800" u="sng" dirty="0"/>
              <a:t> </a:t>
            </a:r>
            <a:r>
              <a:rPr lang="en-US" sz="2800" u="sng" dirty="0" err="1"/>
              <a:t>tòa</a:t>
            </a:r>
            <a:r>
              <a:rPr lang="en-US" sz="2800" u="sng" dirty="0"/>
              <a:t> </a:t>
            </a:r>
            <a:r>
              <a:rPr lang="en-US" sz="2800" u="sng" dirty="0" err="1"/>
              <a:t>dân</a:t>
            </a:r>
            <a:r>
              <a:rPr lang="en-US" sz="2800" u="sng" dirty="0"/>
              <a:t> </a:t>
            </a:r>
            <a:r>
              <a:rPr lang="en-US" sz="2800" u="sng" dirty="0" err="1"/>
              <a:t>sự</a:t>
            </a:r>
            <a:r>
              <a:rPr lang="en-US" sz="2800" u="sng" dirty="0"/>
              <a:t> </a:t>
            </a:r>
            <a:r>
              <a:rPr lang="en-US" sz="2800" u="sng" dirty="0" err="1"/>
              <a:t>hoặc</a:t>
            </a:r>
            <a:r>
              <a:rPr lang="en-US" sz="2800" u="sng" dirty="0"/>
              <a:t> </a:t>
            </a:r>
            <a:r>
              <a:rPr lang="en-US" sz="2800" u="sng" dirty="0" err="1"/>
              <a:t>hình</a:t>
            </a:r>
            <a:r>
              <a:rPr lang="en-US" sz="2800" u="sng" dirty="0"/>
              <a:t> </a:t>
            </a:r>
            <a:r>
              <a:rPr lang="en-US" sz="2800" u="sng" dirty="0" err="1"/>
              <a:t>sự</a:t>
            </a:r>
            <a:r>
              <a:rPr lang="en-US" sz="2800" u="sng" dirty="0"/>
              <a:t> </a:t>
            </a:r>
            <a:r>
              <a:rPr lang="en-US" sz="2800" u="sng" dirty="0" err="1"/>
              <a:t>các</a:t>
            </a:r>
            <a:r>
              <a:rPr lang="en-US" sz="2800" u="sng" dirty="0"/>
              <a:t> </a:t>
            </a:r>
            <a:r>
              <a:rPr lang="en-US" sz="2800" u="sng" dirty="0" err="1"/>
              <a:t>hành</a:t>
            </a:r>
            <a:r>
              <a:rPr lang="en-US" sz="2800" u="sng" dirty="0"/>
              <a:t> vi </a:t>
            </a:r>
            <a:r>
              <a:rPr lang="en-US" sz="2800" u="sng" dirty="0" err="1"/>
              <a:t>sử</a:t>
            </a:r>
            <a:r>
              <a:rPr lang="en-US" sz="2800" u="sng" dirty="0"/>
              <a:t> </a:t>
            </a:r>
            <a:r>
              <a:rPr lang="en-US" sz="2800" u="sng" dirty="0" err="1"/>
              <a:t>dụng</a:t>
            </a:r>
            <a:r>
              <a:rPr lang="en-US" sz="2800" u="sng" dirty="0"/>
              <a:t>, </a:t>
            </a:r>
            <a:r>
              <a:rPr lang="en-US" sz="2800" u="sng" dirty="0" err="1"/>
              <a:t>phân</a:t>
            </a:r>
            <a:r>
              <a:rPr lang="en-US" sz="2800" u="sng" dirty="0"/>
              <a:t> </a:t>
            </a:r>
            <a:r>
              <a:rPr lang="en-US" sz="2800" u="sng" dirty="0" err="1"/>
              <a:t>phối</a:t>
            </a:r>
            <a:r>
              <a:rPr lang="en-US" sz="2800" u="sng" dirty="0"/>
              <a:t> </a:t>
            </a:r>
            <a:r>
              <a:rPr lang="en-US" sz="2800" u="sng" dirty="0" err="1"/>
              <a:t>và</a:t>
            </a:r>
            <a:r>
              <a:rPr lang="en-US" sz="2800" u="sng" dirty="0"/>
              <a:t> </a:t>
            </a:r>
            <a:r>
              <a:rPr lang="en-US" sz="2800" u="sng" dirty="0" err="1"/>
              <a:t>xâm</a:t>
            </a:r>
            <a:r>
              <a:rPr lang="en-US" sz="2800" u="sng" dirty="0"/>
              <a:t> </a:t>
            </a:r>
            <a:r>
              <a:rPr lang="en-US" sz="2800" u="sng" dirty="0" err="1"/>
              <a:t>phạm</a:t>
            </a:r>
            <a:r>
              <a:rPr lang="en-US" sz="2800" u="sng" dirty="0"/>
              <a:t> </a:t>
            </a:r>
            <a:r>
              <a:rPr lang="en-US" sz="2800" u="sng" dirty="0" err="1"/>
              <a:t>bất</a:t>
            </a:r>
            <a:r>
              <a:rPr lang="en-US" sz="2800" u="sng" dirty="0"/>
              <a:t> </a:t>
            </a:r>
            <a:r>
              <a:rPr lang="en-US" sz="2800" u="sng" dirty="0" err="1"/>
              <a:t>kỳ</a:t>
            </a:r>
            <a:r>
              <a:rPr lang="en-US" sz="2800" u="sng" dirty="0"/>
              <a:t> </a:t>
            </a:r>
            <a:r>
              <a:rPr lang="en-US" sz="2800" u="sng" dirty="0" err="1"/>
              <a:t>nội</a:t>
            </a:r>
            <a:r>
              <a:rPr lang="en-US" sz="2800" u="sng" dirty="0"/>
              <a:t> </a:t>
            </a:r>
            <a:r>
              <a:rPr lang="en-US" sz="2800" u="sng" dirty="0" err="1"/>
              <a:t>dụng</a:t>
            </a:r>
            <a:r>
              <a:rPr lang="en-US" sz="2800" u="sng" dirty="0"/>
              <a:t> </a:t>
            </a:r>
            <a:r>
              <a:rPr lang="en-US" sz="2800" u="sng" dirty="0" err="1"/>
              <a:t>nào</a:t>
            </a:r>
            <a:r>
              <a:rPr lang="en-US" sz="2800" u="sng" dirty="0"/>
              <a:t> </a:t>
            </a:r>
            <a:r>
              <a:rPr lang="en-US" sz="2800" u="sng" dirty="0" err="1"/>
              <a:t>trong</a:t>
            </a:r>
            <a:r>
              <a:rPr lang="en-US" sz="2800" u="sng" dirty="0"/>
              <a:t> </a:t>
            </a:r>
            <a:r>
              <a:rPr lang="en-US" sz="2800" u="sng" dirty="0" err="1"/>
              <a:t>tài</a:t>
            </a:r>
            <a:r>
              <a:rPr lang="en-US" sz="2800" u="sng" dirty="0"/>
              <a:t> </a:t>
            </a:r>
            <a:r>
              <a:rPr lang="en-US" sz="2800" u="sng" dirty="0" err="1"/>
              <a:t>liệu</a:t>
            </a:r>
            <a:r>
              <a:rPr lang="en-US" sz="2800" u="sng" dirty="0"/>
              <a:t> </a:t>
            </a:r>
            <a:r>
              <a:rPr lang="en-US" sz="2800" u="sng" dirty="0" err="1"/>
              <a:t>này</a:t>
            </a:r>
            <a:r>
              <a:rPr lang="en-US" sz="2800" u="sng" dirty="0"/>
              <a:t>. </a:t>
            </a:r>
          </a:p>
        </p:txBody>
      </p:sp>
    </p:spTree>
    <p:extLst>
      <p:ext uri="{BB962C8B-B14F-4D97-AF65-F5344CB8AC3E}">
        <p14:creationId xmlns:p14="http://schemas.microsoft.com/office/powerpoint/2010/main" val="1923072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pic>
        <p:nvPicPr>
          <p:cNvPr id="5" name="Picture 4" descr="LeaderinMe.ai"/>
          <p:cNvPicPr>
            <a:picLocks noChangeAspect="1"/>
          </p:cNvPicPr>
          <p:nvPr/>
        </p:nvPicPr>
        <p:blipFill rotWithShape="1">
          <a:blip r:embed="rId4">
            <a:extLst>
              <a:ext uri="{28A0092B-C50C-407E-A947-70E740481C1C}">
                <a14:useLocalDpi xmlns:a14="http://schemas.microsoft.com/office/drawing/2010/main" val="0"/>
              </a:ext>
            </a:extLst>
          </a:blip>
          <a:srcRect l="28068" t="44671" r="29235" b="44671"/>
          <a:stretch/>
        </p:blipFill>
        <p:spPr>
          <a:xfrm>
            <a:off x="19403646" y="609600"/>
            <a:ext cx="4294554" cy="828430"/>
          </a:xfrm>
          <a:prstGeom prst="rect">
            <a:avLst/>
          </a:prstGeom>
        </p:spPr>
      </p:pic>
      <p:sp>
        <p:nvSpPr>
          <p:cNvPr id="19" name="Rectangle 18"/>
          <p:cNvSpPr/>
          <p:nvPr/>
        </p:nvSpPr>
        <p:spPr>
          <a:xfrm>
            <a:off x="1183106" y="3562357"/>
            <a:ext cx="22210294" cy="4294124"/>
          </a:xfrm>
          <a:prstGeom prst="rect">
            <a:avLst/>
          </a:prstGeom>
        </p:spPr>
        <p:txBody>
          <a:bodyPr wrap="square">
            <a:spAutoFit/>
          </a:bodyPr>
          <a:lstStyle/>
          <a:p>
            <a:pPr algn="just" defTabSz="619126" latinLnBrk="1" hangingPunct="0">
              <a:lnSpc>
                <a:spcPct val="115000"/>
              </a:lnSpc>
            </a:pPr>
            <a:r>
              <a:rPr lang="en-US" sz="4000" dirty="0" err="1">
                <a:solidFill>
                  <a:srgbClr val="002060"/>
                </a:solidFill>
                <a:latin typeface="Arial" panose="020B0604020202020204" pitchFamily="34" charset="0"/>
                <a:cs typeface="Arial" panose="020B0604020202020204" pitchFamily="34" charset="0"/>
                <a:sym typeface="Helvetica Neue"/>
              </a:rPr>
              <a:t>Lãnh</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đạo</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bản</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thân</a:t>
            </a:r>
            <a:r>
              <a:rPr lang="en-US" sz="4000" dirty="0">
                <a:solidFill>
                  <a:srgbClr val="002060"/>
                </a:solidFill>
                <a:latin typeface="Arial" panose="020B0604020202020204" pitchFamily="34" charset="0"/>
                <a:cs typeface="Arial" panose="020B0604020202020204" pitchFamily="34" charset="0"/>
                <a:sym typeface="Helvetica Neue"/>
              </a:rPr>
              <a:t> (Leader in Me) </a:t>
            </a:r>
            <a:r>
              <a:rPr lang="en-US" sz="4000" dirty="0" err="1">
                <a:solidFill>
                  <a:srgbClr val="002060"/>
                </a:solidFill>
                <a:latin typeface="Arial" panose="020B0604020202020204" pitchFamily="34" charset="0"/>
                <a:cs typeface="Arial" panose="020B0604020202020204" pitchFamily="34" charset="0"/>
                <a:sym typeface="Helvetica Neue"/>
              </a:rPr>
              <a:t>được</a:t>
            </a:r>
            <a:r>
              <a:rPr lang="en-US" sz="4000" dirty="0">
                <a:solidFill>
                  <a:srgbClr val="002060"/>
                </a:solidFill>
                <a:latin typeface="Arial" panose="020B0604020202020204" pitchFamily="34" charset="0"/>
                <a:cs typeface="Arial" panose="020B0604020202020204" pitchFamily="34" charset="0"/>
                <a:sym typeface="Helvetica Neue"/>
              </a:rPr>
              <a:t> </a:t>
            </a:r>
            <a:r>
              <a:rPr lang="vi-VN" sz="4000" dirty="0">
                <a:solidFill>
                  <a:srgbClr val="002060"/>
                </a:solidFill>
                <a:cs typeface="Calibri Light" panose="020F0302020204030204" pitchFamily="34" charset="0"/>
                <a:sym typeface="Helvetica Neue"/>
              </a:rPr>
              <a:t>CASEL </a:t>
            </a:r>
            <a:r>
              <a:rPr lang="en-US" sz="4000" dirty="0" err="1">
                <a:solidFill>
                  <a:srgbClr val="002060"/>
                </a:solidFill>
                <a:latin typeface="Arial" panose="020B0604020202020204" pitchFamily="34" charset="0"/>
                <a:cs typeface="Arial" panose="020B0604020202020204" pitchFamily="34" charset="0"/>
                <a:sym typeface="Helvetica Neue"/>
              </a:rPr>
              <a:t>công</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nhận</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đạt</a:t>
            </a:r>
            <a:r>
              <a:rPr lang="vi-VN" sz="4000" dirty="0">
                <a:solidFill>
                  <a:srgbClr val="002060"/>
                </a:solidFill>
                <a:latin typeface="Arial" panose="020B0604020202020204" pitchFamily="34" charset="0"/>
                <a:cs typeface="Arial" panose="020B0604020202020204" pitchFamily="34" charset="0"/>
                <a:sym typeface="Helvetica Neue"/>
              </a:rPr>
              <a:t> </a:t>
            </a:r>
            <a:r>
              <a:rPr lang="vi-VN" sz="4000" dirty="0">
                <a:solidFill>
                  <a:srgbClr val="002060"/>
                </a:solidFill>
                <a:cs typeface="Calibri Light" panose="020F0302020204030204" pitchFamily="34" charset="0"/>
                <a:sym typeface="Helvetica Neue"/>
              </a:rPr>
              <a:t>22 tiêu chí thúc đẩy việc dạy và </a:t>
            </a:r>
            <a:r>
              <a:rPr lang="en-US" sz="4000" dirty="0">
                <a:solidFill>
                  <a:srgbClr val="002060"/>
                </a:solidFill>
                <a:cs typeface="Calibri Light" panose="020F0302020204030204" pitchFamily="34" charset="0"/>
                <a:sym typeface="Helvetica Neue"/>
              </a:rPr>
              <a:t>   </a:t>
            </a:r>
            <a:r>
              <a:rPr lang="vi-VN" sz="4000" dirty="0">
                <a:solidFill>
                  <a:srgbClr val="002060"/>
                </a:solidFill>
                <a:cs typeface="Calibri Light" panose="020F0302020204030204" pitchFamily="34" charset="0"/>
                <a:sym typeface="Helvetica Neue"/>
              </a:rPr>
              <a:t>phát triển kỹ năng về xã hội và cảm xúc </a:t>
            </a:r>
            <a:r>
              <a:rPr lang="en-US" sz="4000" dirty="0">
                <a:solidFill>
                  <a:srgbClr val="002060"/>
                </a:solidFill>
                <a:latin typeface="+mj-lt"/>
                <a:cs typeface="Calibri Light" panose="020F0302020204030204" pitchFamily="34" charset="0"/>
                <a:sym typeface="Helvetica Neue"/>
              </a:rPr>
              <a:t>(</a:t>
            </a:r>
            <a:r>
              <a:rPr lang="en-US" sz="4000" dirty="0">
                <a:solidFill>
                  <a:srgbClr val="002060"/>
                </a:solidFill>
                <a:latin typeface="Arial" panose="020B0604020202020204" pitchFamily="34" charset="0"/>
                <a:cs typeface="Arial" panose="020B0604020202020204" pitchFamily="34" charset="0"/>
                <a:sym typeface="Helvetica Neue"/>
              </a:rPr>
              <a:t>Social Emotional Learning - SEL) </a:t>
            </a:r>
            <a:r>
              <a:rPr lang="vi-VN" sz="4000" dirty="0">
                <a:solidFill>
                  <a:srgbClr val="002060"/>
                </a:solidFill>
                <a:cs typeface="Calibri Light" panose="020F0302020204030204" pitchFamily="34" charset="0"/>
                <a:sym typeface="Helvetica Neue"/>
              </a:rPr>
              <a:t>dựa trên 5 phạm vi:</a:t>
            </a:r>
            <a:r>
              <a:rPr lang="en-US" sz="4000" dirty="0">
                <a:solidFill>
                  <a:srgbClr val="002060"/>
                </a:solidFill>
                <a:cs typeface="Calibri Light" panose="020F030202020403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toàn</a:t>
            </a:r>
            <a:r>
              <a:rPr lang="en-US" sz="4000" dirty="0">
                <a:solidFill>
                  <a:srgbClr val="002060"/>
                </a:solidFill>
                <a:latin typeface="Arial" panose="020B0604020202020204" pitchFamily="34" charset="0"/>
                <a:cs typeface="Calibri Light" panose="020F0302020204030204" pitchFamily="34" charset="0"/>
                <a:sym typeface="Helvetica Neue"/>
              </a:rPr>
              <a:t> </a:t>
            </a:r>
            <a:r>
              <a:rPr lang="vi-VN" sz="4000" dirty="0">
                <a:solidFill>
                  <a:srgbClr val="002060"/>
                </a:solidFill>
                <a:cs typeface="Calibri Light" panose="020F0302020204030204" pitchFamily="34" charset="0"/>
                <a:sym typeface="Helvetica Neue"/>
              </a:rPr>
              <a:t>trường, lớp học</a:t>
            </a:r>
            <a:r>
              <a:rPr lang="en-US" sz="4000" dirty="0">
                <a:solidFill>
                  <a:srgbClr val="002060"/>
                </a:solidFill>
                <a:cs typeface="Calibri Light" panose="020F0302020204030204" pitchFamily="34" charset="0"/>
                <a:sym typeface="Helvetica Neue"/>
              </a:rPr>
              <a:t>, </a:t>
            </a:r>
            <a:r>
              <a:rPr lang="vi-VN" sz="4000" dirty="0">
                <a:solidFill>
                  <a:srgbClr val="002060"/>
                </a:solidFill>
                <a:cs typeface="Calibri Light" panose="020F0302020204030204" pitchFamily="34" charset="0"/>
                <a:sym typeface="Helvetica Neue"/>
              </a:rPr>
              <a:t>gia đình, cộng đồng</a:t>
            </a:r>
            <a:r>
              <a:rPr lang="en-US" sz="4000" dirty="0">
                <a:solidFill>
                  <a:srgbClr val="002060"/>
                </a:solidFill>
                <a:cs typeface="Calibri Light" panose="020F0302020204030204" pitchFamily="34" charset="0"/>
                <a:sym typeface="Helvetica Neue"/>
              </a:rPr>
              <a:t> </a:t>
            </a:r>
            <a:r>
              <a:rPr lang="vi-VN" sz="4000" dirty="0">
                <a:solidFill>
                  <a:srgbClr val="002060"/>
                </a:solidFill>
                <a:cs typeface="Calibri Light" panose="020F0302020204030204" pitchFamily="34" charset="0"/>
                <a:sym typeface="Helvetica Neue"/>
              </a:rPr>
              <a:t>và xã hội</a:t>
            </a:r>
          </a:p>
          <a:p>
            <a:pPr algn="just" defTabSz="619126" latinLnBrk="1" hangingPunct="0">
              <a:lnSpc>
                <a:spcPct val="115000"/>
              </a:lnSpc>
            </a:pPr>
            <a:endParaRPr lang="en-US" sz="4000" dirty="0">
              <a:solidFill>
                <a:srgbClr val="002060"/>
              </a:solidFill>
              <a:cs typeface="Calibri Light" panose="020F0302020204030204" pitchFamily="34" charset="0"/>
              <a:sym typeface="Helvetica Neue"/>
            </a:endParaRPr>
          </a:p>
          <a:p>
            <a:pPr algn="just" defTabSz="619126" latinLnBrk="1" hangingPunct="0">
              <a:lnSpc>
                <a:spcPct val="115000"/>
              </a:lnSpc>
            </a:pPr>
            <a:r>
              <a:rPr lang="vi-VN" sz="4000" dirty="0">
                <a:solidFill>
                  <a:srgbClr val="002060"/>
                </a:solidFill>
                <a:cs typeface="Calibri Light" panose="020F0302020204030204" pitchFamily="34" charset="0"/>
                <a:sym typeface="Helvetica Neue"/>
              </a:rPr>
              <a:t>CASEL đã nghi nhận 19</a:t>
            </a:r>
            <a:r>
              <a:rPr lang="en-US" sz="4000" dirty="0">
                <a:solidFill>
                  <a:srgbClr val="002060"/>
                </a:solidFill>
                <a:cs typeface="Calibri Light" panose="020F0302020204030204" pitchFamily="34" charset="0"/>
                <a:sym typeface="Helvetica Neue"/>
              </a:rPr>
              <a:t> </a:t>
            </a:r>
            <a:r>
              <a:rPr lang="vi-VN" sz="4000" dirty="0">
                <a:solidFill>
                  <a:srgbClr val="002060"/>
                </a:solidFill>
                <a:cs typeface="Calibri Light" panose="020F0302020204030204" pitchFamily="34" charset="0"/>
                <a:sym typeface="Helvetica Neue"/>
              </a:rPr>
              <a:t>tiêu chí </a:t>
            </a:r>
            <a:r>
              <a:rPr lang="en-US" sz="4000" dirty="0" err="1">
                <a:solidFill>
                  <a:srgbClr val="002060"/>
                </a:solidFill>
                <a:latin typeface="Arial" panose="020B0604020202020204" pitchFamily="34" charset="0"/>
                <a:cs typeface="Arial" panose="020B0604020202020204" pitchFamily="34" charset="0"/>
                <a:sym typeface="Helvetica Neue"/>
              </a:rPr>
              <a:t>của</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Lãnh</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đạo</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bản</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thân</a:t>
            </a:r>
            <a:r>
              <a:rPr lang="en-US" sz="4000" dirty="0">
                <a:solidFill>
                  <a:srgbClr val="002060"/>
                </a:solidFill>
                <a:latin typeface="Arial" panose="020B0604020202020204" pitchFamily="34" charset="0"/>
                <a:cs typeface="Arial" panose="020B0604020202020204" pitchFamily="34" charset="0"/>
                <a:sym typeface="Helvetica Neue"/>
              </a:rPr>
              <a:t> (Leader in Me) </a:t>
            </a:r>
            <a:r>
              <a:rPr lang="vi-VN" sz="4000" dirty="0">
                <a:solidFill>
                  <a:srgbClr val="002060"/>
                </a:solidFill>
                <a:cs typeface="Calibri Light" panose="020F0302020204030204" pitchFamily="34" charset="0"/>
                <a:sym typeface="Helvetica Neue"/>
              </a:rPr>
              <a:t>tương thích </a:t>
            </a:r>
            <a:r>
              <a:rPr lang="en-US" sz="4000" dirty="0" err="1">
                <a:solidFill>
                  <a:srgbClr val="002060"/>
                </a:solidFill>
                <a:cs typeface="Calibri Light" panose="020F0302020204030204" pitchFamily="34" charset="0"/>
                <a:sym typeface="Helvetica Neue"/>
              </a:rPr>
              <a:t>với</a:t>
            </a:r>
            <a:r>
              <a:rPr lang="en-US" sz="4000" dirty="0">
                <a:solidFill>
                  <a:srgbClr val="002060"/>
                </a:solidFill>
                <a:cs typeface="Calibri Light" panose="020F0302020204030204" pitchFamily="34" charset="0"/>
                <a:sym typeface="Helvetica Neue"/>
              </a:rPr>
              <a:t> </a:t>
            </a:r>
            <a:r>
              <a:rPr lang="en-US" sz="4000" dirty="0">
                <a:solidFill>
                  <a:srgbClr val="002060"/>
                </a:solidFill>
                <a:latin typeface="Arial" panose="020B0604020202020204" pitchFamily="34" charset="0"/>
                <a:cs typeface="Arial" panose="020B0604020202020204" pitchFamily="34" charset="0"/>
                <a:sym typeface="Helvetica Neue"/>
              </a:rPr>
              <a:t>22 </a:t>
            </a:r>
            <a:r>
              <a:rPr lang="en-US" sz="4000" dirty="0" err="1">
                <a:solidFill>
                  <a:srgbClr val="002060"/>
                </a:solidFill>
                <a:latin typeface="Arial" panose="020B0604020202020204" pitchFamily="34" charset="0"/>
                <a:cs typeface="Arial" panose="020B0604020202020204" pitchFamily="34" charset="0"/>
                <a:sym typeface="Helvetica Neue"/>
              </a:rPr>
              <a:t>tiêu</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chí</a:t>
            </a:r>
            <a:r>
              <a:rPr lang="en-US" sz="4000" dirty="0">
                <a:solidFill>
                  <a:srgbClr val="002060"/>
                </a:solidFill>
                <a:latin typeface="Arial" panose="020B0604020202020204" pitchFamily="34" charset="0"/>
                <a:cs typeface="Arial" panose="020B0604020202020204" pitchFamily="34" charset="0"/>
                <a:sym typeface="Helvetica Neue"/>
              </a:rPr>
              <a:t> </a:t>
            </a:r>
            <a:r>
              <a:rPr lang="en-US" sz="4000" dirty="0" err="1">
                <a:solidFill>
                  <a:srgbClr val="002060"/>
                </a:solidFill>
                <a:latin typeface="Arial" panose="020B0604020202020204" pitchFamily="34" charset="0"/>
                <a:cs typeface="Arial" panose="020B0604020202020204" pitchFamily="34" charset="0"/>
                <a:sym typeface="Helvetica Neue"/>
              </a:rPr>
              <a:t>của</a:t>
            </a:r>
            <a:r>
              <a:rPr lang="vi-VN" sz="4000" dirty="0">
                <a:solidFill>
                  <a:srgbClr val="002060"/>
                </a:solidFill>
                <a:latin typeface="Arial" panose="020B0604020202020204" pitchFamily="34" charset="0"/>
                <a:cs typeface="Arial" panose="020B0604020202020204" pitchFamily="34" charset="0"/>
                <a:sym typeface="Helvetica Neue"/>
              </a:rPr>
              <a:t> </a:t>
            </a:r>
            <a:r>
              <a:rPr lang="vi-VN" sz="4000" dirty="0">
                <a:solidFill>
                  <a:srgbClr val="002060"/>
                </a:solidFill>
                <a:cs typeface="Calibri Light" panose="020F0302020204030204" pitchFamily="34" charset="0"/>
                <a:sym typeface="Helvetica Neue"/>
              </a:rPr>
              <a:t>SEL</a:t>
            </a:r>
            <a:r>
              <a:rPr lang="en-US" sz="4000" dirty="0">
                <a:solidFill>
                  <a:srgbClr val="002060"/>
                </a:solidFill>
                <a:cs typeface="Calibri Light" panose="020F0302020204030204" pitchFamily="34" charset="0"/>
                <a:sym typeface="Helvetica Neue"/>
              </a:rPr>
              <a:t>.</a:t>
            </a:r>
            <a:endParaRPr lang="vi-VN" sz="4000" dirty="0">
              <a:solidFill>
                <a:srgbClr val="002060"/>
              </a:solidFill>
              <a:cs typeface="Calibri Light" panose="020F0302020204030204" pitchFamily="34" charset="0"/>
              <a:sym typeface="Helvetica Neue"/>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138" y="7954389"/>
            <a:ext cx="13578230" cy="5428108"/>
          </a:xfrm>
          <a:prstGeom prst="rect">
            <a:avLst/>
          </a:prstGeom>
        </p:spPr>
      </p:pic>
      <p:sp>
        <p:nvSpPr>
          <p:cNvPr id="2" name="Rectangle 1"/>
          <p:cNvSpPr/>
          <p:nvPr/>
        </p:nvSpPr>
        <p:spPr>
          <a:xfrm>
            <a:off x="1183106" y="597434"/>
            <a:ext cx="20646188" cy="2125710"/>
          </a:xfrm>
          <a:prstGeom prst="rect">
            <a:avLst/>
          </a:prstGeom>
        </p:spPr>
        <p:txBody>
          <a:bodyPr wrap="square">
            <a:spAutoFit/>
          </a:bodyPr>
          <a:lstStyle/>
          <a:p>
            <a:pPr algn="l">
              <a:lnSpc>
                <a:spcPct val="115000"/>
              </a:lnSpc>
            </a:pP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Công</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nhận</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từ</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CASEL </a:t>
            </a:r>
          </a:p>
          <a:p>
            <a:pPr algn="l">
              <a:lnSpc>
                <a:spcPct val="115000"/>
              </a:lnSpc>
            </a:pP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Ủy</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ban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phối</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hợp</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về</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Học</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vấn</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Xã</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hội</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và</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Cảm</a:t>
            </a:r>
            <a:r>
              <a:rPr lang="en-US" sz="6000" dirty="0">
                <a:solidFill>
                  <a:srgbClr val="002060"/>
                </a:solidFill>
                <a:latin typeface="Arial" panose="020B0604020202020204" pitchFamily="34" charset="0"/>
                <a:ea typeface="Calibri Light" charset="0"/>
                <a:cs typeface="Arial" panose="020B0604020202020204" pitchFamily="34" charset="0"/>
                <a:sym typeface="Helvetica Neue"/>
              </a:rPr>
              <a:t> </a:t>
            </a:r>
            <a:r>
              <a:rPr lang="en-US" sz="6000" dirty="0" err="1">
                <a:solidFill>
                  <a:srgbClr val="002060"/>
                </a:solidFill>
                <a:latin typeface="Arial" panose="020B0604020202020204" pitchFamily="34" charset="0"/>
                <a:ea typeface="Calibri Light" charset="0"/>
                <a:cs typeface="Arial" panose="020B0604020202020204" pitchFamily="34" charset="0"/>
                <a:sym typeface="Helvetica Neue"/>
              </a:rPr>
              <a:t>xúc</a:t>
            </a:r>
            <a:endParaRPr lang="en-US" sz="6000" dirty="0">
              <a:solidFill>
                <a:srgbClr val="002060"/>
              </a:solidFill>
              <a:latin typeface="Arial" panose="020B0604020202020204" pitchFamily="34" charset="0"/>
              <a:ea typeface="Calibri Light" charset="0"/>
              <a:cs typeface="Arial" panose="020B0604020202020204" pitchFamily="34" charset="0"/>
              <a:sym typeface="Helvetica Neue"/>
            </a:endParaRPr>
          </a:p>
        </p:txBody>
      </p:sp>
    </p:spTree>
    <p:extLst>
      <p:ext uri="{BB962C8B-B14F-4D97-AF65-F5344CB8AC3E}">
        <p14:creationId xmlns:p14="http://schemas.microsoft.com/office/powerpoint/2010/main" val="992400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81"/>
          <p:cNvPicPr preferRelativeResize="0"/>
          <p:nvPr/>
        </p:nvPicPr>
        <p:blipFill rotWithShape="1">
          <a:blip r:embed="rId3">
            <a:alphaModFix/>
          </a:blip>
          <a:srcRect l="1835" r="1574"/>
          <a:stretch/>
        </p:blipFill>
        <p:spPr>
          <a:xfrm>
            <a:off x="1523999" y="4648200"/>
            <a:ext cx="5181601" cy="6934200"/>
          </a:xfrm>
          <a:prstGeom prst="rect">
            <a:avLst/>
          </a:prstGeom>
          <a:noFill/>
          <a:ln w="9525" cap="flat" cmpd="sng">
            <a:solidFill>
              <a:srgbClr val="999999"/>
            </a:solidFill>
            <a:prstDash val="solid"/>
            <a:round/>
            <a:headEnd type="none" w="sm" len="sm"/>
            <a:tailEnd type="none" w="sm" len="sm"/>
          </a:ln>
        </p:spPr>
      </p:pic>
      <p:sp>
        <p:nvSpPr>
          <p:cNvPr id="529" name="Google Shape;529;p81"/>
          <p:cNvSpPr txBox="1"/>
          <p:nvPr/>
        </p:nvSpPr>
        <p:spPr>
          <a:xfrm>
            <a:off x="1494262" y="935339"/>
            <a:ext cx="17221200" cy="1286596"/>
          </a:xfrm>
          <a:prstGeom prst="rect">
            <a:avLst/>
          </a:prstGeom>
          <a:noFill/>
          <a:ln>
            <a:noFill/>
          </a:ln>
        </p:spPr>
        <p:txBody>
          <a:bodyPr spcFirstLastPara="1" wrap="square" lIns="68568" tIns="68568" rIns="68568" bIns="68568" anchor="t" anchorCtr="0">
            <a:noAutofit/>
          </a:bodyPr>
          <a:lstStyle/>
          <a:p>
            <a:pPr algn="l"/>
            <a:r>
              <a:rPr lang="en-US" sz="8800" dirty="0" err="1">
                <a:solidFill>
                  <a:srgbClr val="002060"/>
                </a:solidFill>
                <a:latin typeface="Arial" panose="020B0604020202020204" pitchFamily="34" charset="0"/>
                <a:cs typeface="Arial" panose="020B0604020202020204" pitchFamily="34" charset="0"/>
              </a:rPr>
              <a:t>Hiệu</a:t>
            </a:r>
            <a:r>
              <a:rPr lang="en-US" sz="8800" dirty="0">
                <a:solidFill>
                  <a:srgbClr val="002060"/>
                </a:solidFill>
                <a:latin typeface="Arial" panose="020B0604020202020204" pitchFamily="34" charset="0"/>
                <a:cs typeface="Arial" panose="020B0604020202020204" pitchFamily="34" charset="0"/>
              </a:rPr>
              <a:t> </a:t>
            </a:r>
            <a:r>
              <a:rPr lang="en-US" sz="8800" dirty="0" err="1">
                <a:solidFill>
                  <a:srgbClr val="002060"/>
                </a:solidFill>
                <a:latin typeface="Arial" panose="020B0604020202020204" pitchFamily="34" charset="0"/>
                <a:cs typeface="Arial" panose="020B0604020202020204" pitchFamily="34" charset="0"/>
              </a:rPr>
              <a:t>quả</a:t>
            </a:r>
            <a:r>
              <a:rPr lang="en-US" sz="8800" dirty="0">
                <a:solidFill>
                  <a:srgbClr val="002060"/>
                </a:solidFill>
                <a:latin typeface="Arial" panose="020B0604020202020204" pitchFamily="34" charset="0"/>
                <a:cs typeface="Arial" panose="020B0604020202020204" pitchFamily="34" charset="0"/>
              </a:rPr>
              <a:t> </a:t>
            </a:r>
            <a:r>
              <a:rPr lang="en-US" sz="8800" dirty="0" err="1">
                <a:solidFill>
                  <a:srgbClr val="002060"/>
                </a:solidFill>
                <a:latin typeface="Arial" panose="020B0604020202020204" pitchFamily="34" charset="0"/>
                <a:cs typeface="Arial" panose="020B0604020202020204" pitchFamily="34" charset="0"/>
              </a:rPr>
              <a:t>đã</a:t>
            </a:r>
            <a:r>
              <a:rPr lang="en-US" sz="8800" dirty="0">
                <a:solidFill>
                  <a:srgbClr val="002060"/>
                </a:solidFill>
                <a:latin typeface="Arial" panose="020B0604020202020204" pitchFamily="34" charset="0"/>
                <a:cs typeface="Arial" panose="020B0604020202020204" pitchFamily="34" charset="0"/>
              </a:rPr>
              <a:t> đ</a:t>
            </a:r>
            <a:r>
              <a:rPr lang="vi-VN" sz="8800" dirty="0">
                <a:solidFill>
                  <a:srgbClr val="002060"/>
                </a:solidFill>
                <a:latin typeface="Arial" panose="020B0604020202020204" pitchFamily="34" charset="0"/>
                <a:cs typeface="Arial" panose="020B0604020202020204" pitchFamily="34" charset="0"/>
              </a:rPr>
              <a:t>ư</a:t>
            </a:r>
            <a:r>
              <a:rPr lang="en-US" sz="8800" dirty="0" err="1">
                <a:solidFill>
                  <a:srgbClr val="002060"/>
                </a:solidFill>
                <a:latin typeface="Arial" panose="020B0604020202020204" pitchFamily="34" charset="0"/>
                <a:cs typeface="Arial" panose="020B0604020202020204" pitchFamily="34" charset="0"/>
              </a:rPr>
              <a:t>ợc</a:t>
            </a:r>
            <a:r>
              <a:rPr lang="en-US" sz="8800" dirty="0">
                <a:solidFill>
                  <a:srgbClr val="002060"/>
                </a:solidFill>
                <a:latin typeface="Arial" panose="020B0604020202020204" pitchFamily="34" charset="0"/>
                <a:cs typeface="Arial" panose="020B0604020202020204" pitchFamily="34" charset="0"/>
              </a:rPr>
              <a:t> </a:t>
            </a:r>
            <a:r>
              <a:rPr lang="en-US" sz="8800" dirty="0" err="1">
                <a:solidFill>
                  <a:srgbClr val="002060"/>
                </a:solidFill>
                <a:latin typeface="Arial" panose="020B0604020202020204" pitchFamily="34" charset="0"/>
                <a:cs typeface="Arial" panose="020B0604020202020204" pitchFamily="34" charset="0"/>
              </a:rPr>
              <a:t>kiểm</a:t>
            </a:r>
            <a:r>
              <a:rPr lang="en-US" sz="8800" dirty="0">
                <a:solidFill>
                  <a:srgbClr val="002060"/>
                </a:solidFill>
                <a:latin typeface="Arial" panose="020B0604020202020204" pitchFamily="34" charset="0"/>
                <a:cs typeface="Arial" panose="020B0604020202020204" pitchFamily="34" charset="0"/>
              </a:rPr>
              <a:t> </a:t>
            </a:r>
            <a:r>
              <a:rPr lang="en-US" sz="8800" dirty="0" err="1">
                <a:solidFill>
                  <a:srgbClr val="002060"/>
                </a:solidFill>
                <a:latin typeface="Arial" panose="020B0604020202020204" pitchFamily="34" charset="0"/>
                <a:cs typeface="Arial" panose="020B0604020202020204" pitchFamily="34" charset="0"/>
              </a:rPr>
              <a:t>chứng</a:t>
            </a:r>
            <a:r>
              <a:rPr lang="en-US" sz="8800" dirty="0">
                <a:solidFill>
                  <a:srgbClr val="002060"/>
                </a:solidFill>
                <a:latin typeface="Arial" panose="020B0604020202020204" pitchFamily="34" charset="0"/>
                <a:cs typeface="Arial" panose="020B0604020202020204" pitchFamily="34" charset="0"/>
              </a:rPr>
              <a:t> </a:t>
            </a:r>
            <a:endParaRPr sz="88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35ADCCA-C583-E447-8909-BB4A282B6297}"/>
              </a:ext>
            </a:extLst>
          </p:cNvPr>
          <p:cNvSpPr txBox="1"/>
          <p:nvPr/>
        </p:nvSpPr>
        <p:spPr>
          <a:xfrm>
            <a:off x="1546301" y="2936851"/>
            <a:ext cx="19659819" cy="630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6" latinLnBrk="1" hangingPunct="0"/>
            <a:r>
              <a:rPr lang="en-US" sz="3600" dirty="0" err="1">
                <a:solidFill>
                  <a:srgbClr val="002060"/>
                </a:solidFill>
                <a:latin typeface="Arial" panose="020B0604020202020204" pitchFamily="34" charset="0"/>
                <a:cs typeface="Arial" panose="020B0604020202020204" pitchFamily="34" charset="0"/>
              </a:rPr>
              <a:t>Nghiên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cứu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dựa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trên</a:t>
            </a:r>
            <a:r>
              <a:rPr lang="en-US" sz="3600" dirty="0">
                <a:solidFill>
                  <a:srgbClr val="002060"/>
                </a:solidFill>
                <a:latin typeface="Arial" panose="020B0604020202020204" pitchFamily="34" charset="0"/>
                <a:cs typeface="Arial" panose="020B0604020202020204" pitchFamily="34" charset="0"/>
              </a:rPr>
              <a:t> 30 </a:t>
            </a:r>
            <a:r>
              <a:rPr lang="en-US" sz="3600" dirty="0" err="1">
                <a:solidFill>
                  <a:srgbClr val="002060"/>
                </a:solidFill>
                <a:latin typeface="Arial" panose="020B0604020202020204" pitchFamily="34" charset="0"/>
                <a:cs typeface="Arial" panose="020B0604020202020204" pitchFamily="34" charset="0"/>
              </a:rPr>
              <a:t>khảo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sát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đánh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giá</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độc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lập</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các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trường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Đại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học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tại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Mỹ</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năm</a:t>
            </a:r>
            <a:r>
              <a:rPr lang="en-US" sz="3600" dirty="0">
                <a:solidFill>
                  <a:srgbClr val="002060"/>
                </a:solidFill>
                <a:latin typeface="Arial" panose="020B0604020202020204" pitchFamily="34" charset="0"/>
                <a:cs typeface="Arial" panose="020B0604020202020204" pitchFamily="34" charset="0"/>
              </a:rPr>
              <a:t> 2018</a:t>
            </a:r>
          </a:p>
        </p:txBody>
      </p:sp>
      <p:pic>
        <p:nvPicPr>
          <p:cNvPr id="10" name="Picture 9" descr="EDU_Logo_indi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pic>
        <p:nvPicPr>
          <p:cNvPr id="11" name="Picture 10" descr="LeaderinMe.ai"/>
          <p:cNvPicPr>
            <a:picLocks noChangeAspect="1"/>
          </p:cNvPicPr>
          <p:nvPr/>
        </p:nvPicPr>
        <p:blipFill rotWithShape="1">
          <a:blip r:embed="rId5">
            <a:extLst>
              <a:ext uri="{28A0092B-C50C-407E-A947-70E740481C1C}">
                <a14:useLocalDpi xmlns:a14="http://schemas.microsoft.com/office/drawing/2010/main" val="0"/>
              </a:ext>
            </a:extLst>
          </a:blip>
          <a:srcRect l="28068" t="44671" r="29235" b="44671"/>
          <a:stretch/>
        </p:blipFill>
        <p:spPr>
          <a:xfrm>
            <a:off x="19403646" y="609600"/>
            <a:ext cx="4294554" cy="828430"/>
          </a:xfrm>
          <a:prstGeom prst="rect">
            <a:avLst/>
          </a:prstGeom>
        </p:spPr>
      </p:pic>
      <p:pic>
        <p:nvPicPr>
          <p:cNvPr id="3" name="Picture 2">
            <a:extLst>
              <a:ext uri="{FF2B5EF4-FFF2-40B4-BE49-F238E27FC236}">
                <a16:creationId xmlns:a16="http://schemas.microsoft.com/office/drawing/2014/main" id="{FB7E4C6D-30BD-4FCA-BE32-1D0D77D8AB9A}"/>
              </a:ext>
            </a:extLst>
          </p:cNvPr>
          <p:cNvPicPr>
            <a:picLocks noChangeAspect="1"/>
          </p:cNvPicPr>
          <p:nvPr/>
        </p:nvPicPr>
        <p:blipFill rotWithShape="1">
          <a:blip r:embed="rId6"/>
          <a:srcRect l="24166" t="26946" r="1667" b="1852"/>
          <a:stretch/>
        </p:blipFill>
        <p:spPr>
          <a:xfrm>
            <a:off x="7013901" y="4292436"/>
            <a:ext cx="16684299" cy="9009647"/>
          </a:xfrm>
          <a:prstGeom prst="rect">
            <a:avLst/>
          </a:prstGeom>
        </p:spPr>
      </p:pic>
    </p:spTree>
    <p:extLst>
      <p:ext uri="{BB962C8B-B14F-4D97-AF65-F5344CB8AC3E}">
        <p14:creationId xmlns:p14="http://schemas.microsoft.com/office/powerpoint/2010/main" val="292701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069800" y="131064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TextBox 19"/>
          <p:cNvSpPr txBox="1"/>
          <p:nvPr/>
        </p:nvSpPr>
        <p:spPr>
          <a:xfrm>
            <a:off x="13030200" y="-508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42" name="Picture 41"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24" name="TextBox 23"/>
          <p:cNvSpPr txBox="1"/>
          <p:nvPr/>
        </p:nvSpPr>
        <p:spPr>
          <a:xfrm>
            <a:off x="1702792" y="1013225"/>
            <a:ext cx="18907303" cy="8781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33438" rtl="0" fontAlgn="auto" latinLnBrk="1" hangingPunct="0">
              <a:lnSpc>
                <a:spcPct val="70000"/>
              </a:lnSpc>
              <a:spcBef>
                <a:spcPts val="0"/>
              </a:spcBef>
              <a:spcAft>
                <a:spcPts val="0"/>
              </a:spcAft>
              <a:buClrTx/>
              <a:buSzTx/>
              <a:buFontTx/>
              <a:buNone/>
              <a:tabLst/>
            </a:pPr>
            <a:r>
              <a:rPr lang="en-US" sz="7200" dirty="0" err="1">
                <a:solidFill>
                  <a:srgbClr val="002060"/>
                </a:solidFill>
                <a:latin typeface="Arial" panose="020B0604020202020204" pitchFamily="34" charset="0"/>
                <a:cs typeface="Arial" panose="020B0604020202020204" pitchFamily="34" charset="0"/>
              </a:rPr>
              <a:t>Sự</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đồng</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hành</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của</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Phụ</a:t>
            </a:r>
            <a:r>
              <a:rPr lang="en-US" sz="7200" dirty="0">
                <a:solidFill>
                  <a:srgbClr val="002060"/>
                </a:solidFill>
                <a:latin typeface="Arial" panose="020B0604020202020204" pitchFamily="34" charset="0"/>
                <a:cs typeface="Arial" panose="020B0604020202020204" pitchFamily="34" charset="0"/>
              </a:rPr>
              <a:t> Huynh </a:t>
            </a:r>
            <a:r>
              <a:rPr lang="en-US" sz="7200" dirty="0" err="1">
                <a:solidFill>
                  <a:srgbClr val="002060"/>
                </a:solidFill>
                <a:latin typeface="Arial" panose="020B0604020202020204" pitchFamily="34" charset="0"/>
                <a:cs typeface="Arial" panose="020B0604020202020204" pitchFamily="34" charset="0"/>
              </a:rPr>
              <a:t>và</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Nhà</a:t>
            </a:r>
            <a:r>
              <a:rPr lang="en-US" sz="7200" dirty="0">
                <a:solidFill>
                  <a:srgbClr val="002060"/>
                </a:solidFill>
                <a:latin typeface="Arial" panose="020B0604020202020204" pitchFamily="34" charset="0"/>
                <a:cs typeface="Arial" panose="020B0604020202020204" pitchFamily="34" charset="0"/>
              </a:rPr>
              <a:t> </a:t>
            </a:r>
            <a:r>
              <a:rPr lang="en-US" sz="7200" dirty="0" err="1">
                <a:solidFill>
                  <a:srgbClr val="002060"/>
                </a:solidFill>
                <a:latin typeface="Arial" panose="020B0604020202020204" pitchFamily="34" charset="0"/>
                <a:cs typeface="Arial" panose="020B0604020202020204" pitchFamily="34" charset="0"/>
              </a:rPr>
              <a:t>trường</a:t>
            </a:r>
            <a:endParaRPr lang="en-CA" sz="7200" dirty="0">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1447801" y="3106038"/>
            <a:ext cx="11277600" cy="10248960"/>
          </a:xfrm>
          <a:prstGeom prst="rect">
            <a:avLst/>
          </a:prstGeom>
          <a:noFill/>
        </p:spPr>
        <p:txBody>
          <a:bodyPr wrap="square" rtlCol="0">
            <a:spAutoFit/>
          </a:bodyPr>
          <a:lstStyle/>
          <a:p>
            <a:pPr algn="just"/>
            <a:r>
              <a:rPr lang="en-US" sz="4400" dirty="0" err="1">
                <a:solidFill>
                  <a:srgbClr val="002060"/>
                </a:solidFill>
                <a:latin typeface="Arial" panose="020B0604020202020204" pitchFamily="34" charset="0"/>
                <a:cs typeface="Arial" panose="020B0604020202020204" pitchFamily="34" charset="0"/>
              </a:rPr>
              <a:t>Chương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không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chỉ</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tập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trung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học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sinh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còn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động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liên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quan</a:t>
            </a:r>
            <a:r>
              <a:rPr lang="en-US" sz="4400" dirty="0">
                <a:solidFill>
                  <a:srgbClr val="002060"/>
                </a:solidFill>
                <a:latin typeface="Arial" panose="020B0604020202020204" pitchFamily="34" charset="0"/>
                <a:cs typeface="Arial" panose="020B0604020202020204" pitchFamily="34" charset="0"/>
              </a:rPr>
              <a:t>. </a:t>
            </a:r>
          </a:p>
          <a:p>
            <a:pPr algn="just"/>
            <a:endParaRPr lang="en-US" sz="4400" dirty="0">
              <a:solidFill>
                <a:srgbClr val="002060"/>
              </a:solidFill>
              <a:latin typeface="Arial" panose="020B0604020202020204" pitchFamily="34" charset="0"/>
              <a:cs typeface="Arial" panose="020B0604020202020204" pitchFamily="34" charset="0"/>
            </a:endParaRPr>
          </a:p>
          <a:p>
            <a:pPr algn="just"/>
            <a:r>
              <a:rPr lang="en-US" sz="4400" dirty="0" err="1">
                <a:solidFill>
                  <a:srgbClr val="002060"/>
                </a:solidFill>
                <a:latin typeface="Arial" panose="020B0604020202020204" pitchFamily="34" charset="0"/>
                <a:cs typeface="Arial" panose="020B0604020202020204" pitchFamily="34" charset="0"/>
              </a:rPr>
              <a:t>Bắt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đầu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từ</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giáo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viên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thông</a:t>
            </a:r>
            <a:r>
              <a:rPr lang="en-US" sz="4400" dirty="0">
                <a:solidFill>
                  <a:srgbClr val="002060"/>
                </a:solidFill>
                <a:latin typeface="Arial" panose="020B0604020202020204" pitchFamily="34" charset="0"/>
                <a:cs typeface="Arial" panose="020B0604020202020204" pitchFamily="34" charset="0"/>
              </a:rPr>
              <a:t> qua </a:t>
            </a:r>
            <a:r>
              <a:rPr lang="en-US" sz="4400" dirty="0" err="1">
                <a:solidFill>
                  <a:srgbClr val="002060"/>
                </a:solidFill>
                <a:latin typeface="Arial" panose="020B0604020202020204" pitchFamily="34" charset="0"/>
                <a:cs typeface="Arial" panose="020B0604020202020204" pitchFamily="34" charset="0"/>
              </a:rPr>
              <a:t>việc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thay</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đổi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nhận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trang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bị</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phương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tiếp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cận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kiến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kỹ</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năng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giáo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viên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sau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dạy</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rèn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luyện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học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sinh</a:t>
            </a:r>
            <a:r>
              <a:rPr lang="en-US" sz="4400" dirty="0">
                <a:solidFill>
                  <a:srgbClr val="002060"/>
                </a:solidFill>
                <a:latin typeface="Arial" panose="020B0604020202020204" pitchFamily="34" charset="0"/>
                <a:cs typeface="Arial" panose="020B0604020202020204" pitchFamily="34" charset="0"/>
              </a:rPr>
              <a:t>. </a:t>
            </a:r>
          </a:p>
          <a:p>
            <a:pPr algn="just"/>
            <a:endParaRPr lang="en-US" sz="4400" dirty="0">
              <a:solidFill>
                <a:srgbClr val="002060"/>
              </a:solidFill>
              <a:latin typeface="Arial" panose="020B0604020202020204" pitchFamily="34" charset="0"/>
              <a:cs typeface="Arial" panose="020B0604020202020204" pitchFamily="34" charset="0"/>
            </a:endParaRPr>
          </a:p>
          <a:p>
            <a:pPr algn="just"/>
            <a:r>
              <a:rPr lang="en-US" sz="4400" dirty="0" err="1">
                <a:solidFill>
                  <a:srgbClr val="002060"/>
                </a:solidFill>
                <a:latin typeface="Arial" panose="020B0604020202020204" pitchFamily="34" charset="0"/>
                <a:cs typeface="Arial" panose="020B0604020202020204" pitchFamily="34" charset="0"/>
              </a:rPr>
              <a:t>Hơn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nữa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chương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còn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lan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tỏa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phụ</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huynh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cộng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nhận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được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thuận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phụ</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huynh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quá</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thực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hiện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thông</a:t>
            </a:r>
            <a:r>
              <a:rPr lang="en-US" sz="4400" dirty="0">
                <a:solidFill>
                  <a:srgbClr val="002060"/>
                </a:solidFill>
                <a:latin typeface="Arial" panose="020B0604020202020204" pitchFamily="34" charset="0"/>
                <a:cs typeface="Arial" panose="020B0604020202020204" pitchFamily="34" charset="0"/>
              </a:rPr>
              <a:t> qua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hoạt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động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hành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phụ</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huynh</a:t>
            </a:r>
            <a:r>
              <a:rPr lang="en-US" sz="4400" dirty="0">
                <a:solidFill>
                  <a:srgbClr val="002060"/>
                </a:solidFill>
                <a:latin typeface="Arial" panose="020B0604020202020204" pitchFamily="34" charset="0"/>
                <a:cs typeface="Arial" panose="020B0604020202020204" pitchFamily="34" charset="0"/>
              </a:rPr>
              <a:t>.</a:t>
            </a:r>
          </a:p>
          <a:p>
            <a:endParaRPr lang="en-US" sz="4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9470" y="12309384"/>
            <a:ext cx="4765580" cy="898750"/>
          </a:xfrm>
          <a:prstGeom prst="rect">
            <a:avLst/>
          </a:prstGeom>
        </p:spPr>
      </p:pic>
      <p:pic>
        <p:nvPicPr>
          <p:cNvPr id="2" name="Picture 1"/>
          <p:cNvPicPr>
            <a:picLocks noChangeAspect="1"/>
          </p:cNvPicPr>
          <p:nvPr/>
        </p:nvPicPr>
        <p:blipFill>
          <a:blip r:embed="rId5"/>
          <a:stretch>
            <a:fillRect/>
          </a:stretch>
        </p:blipFill>
        <p:spPr>
          <a:xfrm>
            <a:off x="13818028" y="2176571"/>
            <a:ext cx="9486900" cy="9919834"/>
          </a:xfrm>
          <a:prstGeom prst="rect">
            <a:avLst/>
          </a:prstGeom>
        </p:spPr>
      </p:pic>
    </p:spTree>
    <p:extLst>
      <p:ext uri="{BB962C8B-B14F-4D97-AF65-F5344CB8AC3E}">
        <p14:creationId xmlns:p14="http://schemas.microsoft.com/office/powerpoint/2010/main" val="31089123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0" name="Picture 9"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pic>
        <p:nvPicPr>
          <p:cNvPr id="11" name="Picture 10" descr="LeaderinMe.ai"/>
          <p:cNvPicPr>
            <a:picLocks noChangeAspect="1"/>
          </p:cNvPicPr>
          <p:nvPr/>
        </p:nvPicPr>
        <p:blipFill rotWithShape="1">
          <a:blip r:embed="rId4">
            <a:extLst>
              <a:ext uri="{28A0092B-C50C-407E-A947-70E740481C1C}">
                <a14:useLocalDpi xmlns:a14="http://schemas.microsoft.com/office/drawing/2010/main" val="0"/>
              </a:ext>
            </a:extLst>
          </a:blip>
          <a:srcRect l="28068" t="44671" r="29235" b="44671"/>
          <a:stretch/>
        </p:blipFill>
        <p:spPr>
          <a:xfrm>
            <a:off x="19507200" y="12301718"/>
            <a:ext cx="4294554" cy="828430"/>
          </a:xfrm>
          <a:prstGeom prst="rect">
            <a:avLst/>
          </a:prstGeom>
        </p:spPr>
      </p:pic>
      <p:sp>
        <p:nvSpPr>
          <p:cNvPr id="12" name="TextBox 11"/>
          <p:cNvSpPr txBox="1"/>
          <p:nvPr/>
        </p:nvSpPr>
        <p:spPr>
          <a:xfrm>
            <a:off x="7010400" y="6248400"/>
            <a:ext cx="9601200"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33438" rtl="0" fontAlgn="auto" latinLnBrk="1" hangingPunct="0">
              <a:lnSpc>
                <a:spcPct val="70000"/>
              </a:lnSpc>
              <a:spcBef>
                <a:spcPts val="0"/>
              </a:spcBef>
              <a:spcAft>
                <a:spcPts val="0"/>
              </a:spcAft>
              <a:buClrTx/>
              <a:buSzTx/>
              <a:buFontTx/>
              <a:buNone/>
              <a:tabLst/>
            </a:pPr>
            <a:r>
              <a:rPr lang="en-CA" sz="12000" spc="-700" dirty="0" err="1">
                <a:solidFill>
                  <a:schemeClr val="accent4"/>
                </a:solidFill>
                <a:latin typeface="Calibri Light"/>
                <a:cs typeface="Calibri Light"/>
              </a:rPr>
              <a:t>Cám</a:t>
            </a:r>
            <a:r>
              <a:rPr lang="en-CA" sz="12000" spc="-700" dirty="0">
                <a:solidFill>
                  <a:schemeClr val="accent4"/>
                </a:solidFill>
                <a:latin typeface="Calibri Light"/>
                <a:cs typeface="Calibri Light"/>
              </a:rPr>
              <a:t> </a:t>
            </a:r>
            <a:r>
              <a:rPr lang="vi-VN" sz="12000" spc="-700" dirty="0">
                <a:solidFill>
                  <a:schemeClr val="accent4"/>
                </a:solidFill>
                <a:latin typeface="Calibri Light"/>
                <a:cs typeface="Calibri Light"/>
              </a:rPr>
              <a:t>ơ</a:t>
            </a:r>
            <a:r>
              <a:rPr lang="en-US" sz="12000" spc="-700" dirty="0">
                <a:solidFill>
                  <a:schemeClr val="accent4"/>
                </a:solidFill>
                <a:latin typeface="Calibri Light"/>
                <a:cs typeface="Calibri Light"/>
              </a:rPr>
              <a:t>n </a:t>
            </a:r>
            <a:r>
              <a:rPr lang="en-US" sz="12000" spc="-700" dirty="0" err="1">
                <a:solidFill>
                  <a:schemeClr val="accent4"/>
                </a:solidFill>
                <a:latin typeface="Calibri Light"/>
                <a:cs typeface="Calibri Light"/>
              </a:rPr>
              <a:t>quý</a:t>
            </a:r>
            <a:r>
              <a:rPr lang="en-US" sz="12000" spc="-700" dirty="0">
                <a:solidFill>
                  <a:schemeClr val="accent4"/>
                </a:solidFill>
                <a:latin typeface="Calibri Light"/>
                <a:cs typeface="Calibri Light"/>
              </a:rPr>
              <a:t> </a:t>
            </a:r>
            <a:r>
              <a:rPr lang="en-US" sz="12000" spc="-700" dirty="0" err="1">
                <a:solidFill>
                  <a:schemeClr val="accent4"/>
                </a:solidFill>
                <a:latin typeface="Calibri Light"/>
                <a:cs typeface="Calibri Light"/>
              </a:rPr>
              <a:t>vị</a:t>
            </a:r>
            <a:endParaRPr kumimoji="0" lang="en-CA" sz="12000" i="1" u="none" strike="noStrike" cap="none" spc="-700" normalizeH="0" baseline="0" dirty="0">
              <a:ln>
                <a:noFill/>
              </a:ln>
              <a:solidFill>
                <a:schemeClr val="accent4"/>
              </a:solidFill>
              <a:effectLst/>
              <a:uFillTx/>
              <a:latin typeface="Calibri Light"/>
              <a:cs typeface="Calibri Light"/>
              <a:sym typeface="Helvetica Light"/>
            </a:endParaRPr>
          </a:p>
        </p:txBody>
      </p:sp>
    </p:spTree>
    <p:extLst>
      <p:ext uri="{BB962C8B-B14F-4D97-AF65-F5344CB8AC3E}">
        <p14:creationId xmlns:p14="http://schemas.microsoft.com/office/powerpoint/2010/main" val="211429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145"/>
          <p:cNvPicPr preferRelativeResize="0"/>
          <p:nvPr/>
        </p:nvPicPr>
        <p:blipFill rotWithShape="1">
          <a:blip r:embed="rId3">
            <a:alphaModFix/>
          </a:blip>
          <a:srcRect l="13816" t="13701" r="13398" b="10481"/>
          <a:stretch/>
        </p:blipFill>
        <p:spPr>
          <a:xfrm>
            <a:off x="18709859" y="3768900"/>
            <a:ext cx="4541163" cy="5483234"/>
          </a:xfrm>
          <a:prstGeom prst="rect">
            <a:avLst/>
          </a:prstGeom>
          <a:noFill/>
          <a:ln>
            <a:noFill/>
          </a:ln>
        </p:spPr>
      </p:pic>
      <p:sp>
        <p:nvSpPr>
          <p:cNvPr id="3" name="Shape 395"/>
          <p:cNvSpPr/>
          <p:nvPr/>
        </p:nvSpPr>
        <p:spPr>
          <a:xfrm>
            <a:off x="1371600" y="992481"/>
            <a:ext cx="19050000"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nSpc>
                <a:spcPct val="80000"/>
              </a:lnSpc>
            </a:pPr>
            <a:r>
              <a:rPr lang="en-US" sz="8000" b="0" spc="-150" dirty="0" err="1">
                <a:solidFill>
                  <a:srgbClr val="002060"/>
                </a:solidFill>
                <a:latin typeface="Arial" panose="020B0604020202020204" pitchFamily="34" charset="0"/>
                <a:cs typeface="Arial" panose="020B0604020202020204" pitchFamily="34" charset="0"/>
              </a:rPr>
              <a:t>Khởi</a:t>
            </a:r>
            <a:r>
              <a:rPr lang="en-US" sz="8000" b="0" spc="-150" dirty="0">
                <a:solidFill>
                  <a:srgbClr val="002060"/>
                </a:solidFill>
                <a:latin typeface="Arial" panose="020B0604020202020204" pitchFamily="34" charset="0"/>
                <a:cs typeface="Arial" panose="020B0604020202020204" pitchFamily="34" charset="0"/>
              </a:rPr>
              <a:t> </a:t>
            </a:r>
            <a:r>
              <a:rPr lang="en-US" sz="8000" b="0" spc="-150" dirty="0" err="1">
                <a:solidFill>
                  <a:srgbClr val="002060"/>
                </a:solidFill>
                <a:latin typeface="Arial" panose="020B0604020202020204" pitchFamily="34" charset="0"/>
                <a:cs typeface="Arial" panose="020B0604020202020204" pitchFamily="34" charset="0"/>
              </a:rPr>
              <a:t>nguồn</a:t>
            </a:r>
            <a:r>
              <a:rPr lang="en-US" sz="8000" b="0" spc="-150" dirty="0">
                <a:solidFill>
                  <a:srgbClr val="002060"/>
                </a:solidFill>
                <a:latin typeface="Arial" panose="020B0604020202020204" pitchFamily="34" charset="0"/>
                <a:cs typeface="Arial" panose="020B0604020202020204" pitchFamily="34" charset="0"/>
              </a:rPr>
              <a:t> </a:t>
            </a:r>
          </a:p>
        </p:txBody>
      </p:sp>
      <p:pic>
        <p:nvPicPr>
          <p:cNvPr id="4" name="Picture 3" descr="EDU_Logo_indi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5" name="TextBox 4"/>
          <p:cNvSpPr txBox="1"/>
          <p:nvPr/>
        </p:nvSpPr>
        <p:spPr>
          <a:xfrm>
            <a:off x="-1411111" y="7845778"/>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EC394DF6-96F1-480D-9DF6-E203C350BB15}"/>
              </a:ext>
            </a:extLst>
          </p:cNvPr>
          <p:cNvSpPr/>
          <p:nvPr/>
        </p:nvSpPr>
        <p:spPr>
          <a:xfrm>
            <a:off x="1366736" y="2207883"/>
            <a:ext cx="16374894" cy="10515636"/>
          </a:xfrm>
          <a:prstGeom prst="rect">
            <a:avLst/>
          </a:prstGeom>
        </p:spPr>
        <p:txBody>
          <a:bodyPr wrap="square">
            <a:spAutoFit/>
          </a:bodyPr>
          <a:lstStyle/>
          <a:p>
            <a:pPr algn="just">
              <a:lnSpc>
                <a:spcPct val="150000"/>
              </a:lnSpc>
            </a:pP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Ch</a:t>
            </a:r>
            <a:r>
              <a:rPr lang="vi-VN" sz="3600" dirty="0">
                <a:solidFill>
                  <a:srgbClr val="002060"/>
                </a:solidFill>
                <a:ea typeface="Calibri" panose="020F0502020204030204" pitchFamily="34" charset="0"/>
                <a:cs typeface="Arial" panose="020B0604020202020204" pitchFamily="34" charset="0"/>
              </a:rPr>
              <a:t>ư</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ơng</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Lãnh</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đạo</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thân</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2060"/>
                </a:solidFill>
                <a:ea typeface="Calibri" panose="020F0502020204030204" pitchFamily="34" charset="0"/>
                <a:cs typeface="Arial" panose="020B0604020202020204" pitchFamily="34" charset="0"/>
              </a:rPr>
              <a:t>Leader in Me</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3600" dirty="0">
                <a:solidFill>
                  <a:srgbClr val="002060"/>
                </a:solidFill>
                <a:ea typeface="Calibri" panose="020F0502020204030204" pitchFamily="34" charset="0"/>
                <a:cs typeface="Arial" panose="020B0604020202020204" pitchFamily="34" charset="0"/>
              </a:rPr>
              <a:t> do Tập đoàn giáo dục toàn cầu FranklinCovey phát triển, hoạt động dựa trên nền tảng cuốn sách </a:t>
            </a:r>
            <a:r>
              <a:rPr lang="vi-VN" sz="3600" b="1" i="1" dirty="0">
                <a:solidFill>
                  <a:srgbClr val="002060"/>
                </a:solidFill>
                <a:ea typeface="Calibri" panose="020F0502020204030204" pitchFamily="34" charset="0"/>
                <a:cs typeface="Arial" panose="020B0604020202020204" pitchFamily="34" charset="0"/>
              </a:rPr>
              <a:t>“7 thói quen </a:t>
            </a:r>
            <a:r>
              <a:rPr lang="en-US" sz="3600" b="1" i="1" dirty="0" err="1">
                <a:solidFill>
                  <a:srgbClr val="002060"/>
                </a:solidFill>
                <a:latin typeface="Arial" panose="020B0604020202020204" pitchFamily="34" charset="0"/>
                <a:ea typeface="Calibri" panose="020F0502020204030204" pitchFamily="34" charset="0"/>
                <a:cs typeface="Arial" panose="020B0604020202020204" pitchFamily="34" charset="0"/>
              </a:rPr>
              <a:t>hiệu</a:t>
            </a:r>
            <a:r>
              <a:rPr lang="en-US" sz="3600" b="1"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vi-VN" sz="3600" b="1" i="1" dirty="0">
                <a:solidFill>
                  <a:srgbClr val="002060"/>
                </a:solidFill>
                <a:ea typeface="Calibri" panose="020F0502020204030204" pitchFamily="34" charset="0"/>
                <a:cs typeface="Arial" panose="020B0604020202020204" pitchFamily="34" charset="0"/>
              </a:rPr>
              <a:t>”</a:t>
            </a:r>
            <a:r>
              <a:rPr lang="en-US" sz="3600" b="1" i="1" dirty="0">
                <a:solidFill>
                  <a:srgbClr val="002060"/>
                </a:solidFill>
                <a:ea typeface="Calibri" panose="020F0502020204030204" pitchFamily="34" charset="0"/>
                <a:cs typeface="Arial" panose="020B0604020202020204" pitchFamily="34" charset="0"/>
              </a:rPr>
              <a:t> </a:t>
            </a:r>
            <a:r>
              <a:rPr lang="en-US" sz="3600" dirty="0" err="1">
                <a:solidFill>
                  <a:srgbClr val="002060"/>
                </a:solidFill>
                <a:ea typeface="Calibri" panose="020F0502020204030204" pitchFamily="34" charset="0"/>
                <a:cs typeface="Arial" panose="020B0604020202020204" pitchFamily="34" charset="0"/>
              </a:rPr>
              <a:t>của</a:t>
            </a:r>
            <a:r>
              <a:rPr lang="vi-VN" sz="3600" dirty="0">
                <a:solidFill>
                  <a:srgbClr val="002060"/>
                </a:solidFill>
                <a:ea typeface="Calibri" panose="020F0502020204030204" pitchFamily="34" charset="0"/>
                <a:cs typeface="Arial" panose="020B0604020202020204" pitchFamily="34" charset="0"/>
              </a:rPr>
              <a:t> Tiến sĩ Stephen Covey</a:t>
            </a:r>
            <a:r>
              <a:rPr lang="en-US" sz="3600" dirty="0">
                <a:solidFill>
                  <a:srgbClr val="002060"/>
                </a:solidFill>
                <a:ea typeface="Calibri" panose="020F0502020204030204" pitchFamily="34" charset="0"/>
                <a:cs typeface="Arial" panose="020B0604020202020204" pitchFamily="34" charset="0"/>
              </a:rPr>
              <a:t> </a:t>
            </a:r>
            <a:r>
              <a:rPr lang="nl-NL" sz="3600" kern="12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được tạp chí Forbes bình chọn là một trong 10 cuốn sách về quản trị có ảnh hưởng nhất mọi thời đại và được Chief Executive bình chọn là một trong 2 cuốn sách có ảnh hưởng nhất thế kỷ XX. </a:t>
            </a:r>
          </a:p>
          <a:p>
            <a:pPr algn="just"/>
            <a:endParaRPr lang="en-US" sz="3600" kern="1200" dirty="0">
              <a:solidFill>
                <a:srgbClr val="002060"/>
              </a:solidFill>
              <a:latin typeface="Arial" panose="020B0604020202020204" pitchFamily="34" charset="0"/>
              <a:cs typeface="Times New Roman" panose="02020603050405020304" pitchFamily="18" charset="0"/>
            </a:endParaRPr>
          </a:p>
          <a:p>
            <a:pPr algn="just">
              <a:lnSpc>
                <a:spcPct val="150000"/>
              </a:lnSpc>
            </a:pPr>
            <a:r>
              <a:rPr lang="en-US" sz="3600" kern="1200" dirty="0" err="1">
                <a:solidFill>
                  <a:srgbClr val="002060"/>
                </a:solidFill>
                <a:latin typeface="Arial" panose="020B0604020202020204" pitchFamily="34" charset="0"/>
                <a:cs typeface="Times New Roman" panose="02020603050405020304" pitchFamily="18" charset="0"/>
              </a:rPr>
              <a:t>Tổng</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thống</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Mỹ</a:t>
            </a:r>
            <a:r>
              <a:rPr lang="en-US" sz="3600" kern="1200" dirty="0">
                <a:solidFill>
                  <a:srgbClr val="002060"/>
                </a:solidFill>
                <a:latin typeface="Arial" panose="020B0604020202020204" pitchFamily="34" charset="0"/>
                <a:cs typeface="Times New Roman" panose="02020603050405020304" pitchFamily="18" charset="0"/>
              </a:rPr>
              <a:t>, Bill Clinton </a:t>
            </a:r>
            <a:r>
              <a:rPr lang="en-US" sz="3600" kern="1200" dirty="0" err="1">
                <a:solidFill>
                  <a:srgbClr val="002060"/>
                </a:solidFill>
                <a:latin typeface="Arial" panose="020B0604020202020204" pitchFamily="34" charset="0"/>
                <a:cs typeface="Times New Roman" panose="02020603050405020304" pitchFamily="18" charset="0"/>
              </a:rPr>
              <a:t>sau</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khi</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đọc</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cuốn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sách</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này</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đã</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mời</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Ngài</a:t>
            </a:r>
            <a:r>
              <a:rPr lang="en-US" sz="3600" kern="1200" dirty="0">
                <a:solidFill>
                  <a:srgbClr val="002060"/>
                </a:solidFill>
                <a:latin typeface="Arial" panose="020B0604020202020204" pitchFamily="34" charset="0"/>
                <a:cs typeface="Times New Roman" panose="02020603050405020304" pitchFamily="18" charset="0"/>
              </a:rPr>
              <a:t> Covey </a:t>
            </a:r>
            <a:r>
              <a:rPr lang="en-US" sz="3600" kern="1200" dirty="0" err="1">
                <a:solidFill>
                  <a:srgbClr val="002060"/>
                </a:solidFill>
                <a:latin typeface="Arial" panose="020B0604020202020204" pitchFamily="34" charset="0"/>
                <a:cs typeface="Times New Roman" panose="02020603050405020304" pitchFamily="18" charset="0"/>
              </a:rPr>
              <a:t>tới</a:t>
            </a:r>
            <a:r>
              <a:rPr lang="en-US" sz="3600" kern="1200" dirty="0">
                <a:solidFill>
                  <a:srgbClr val="002060"/>
                </a:solidFill>
                <a:latin typeface="Arial" panose="020B0604020202020204" pitchFamily="34" charset="0"/>
                <a:cs typeface="Times New Roman" panose="02020603050405020304" pitchFamily="18" charset="0"/>
              </a:rPr>
              <a:t> Camp David </a:t>
            </a:r>
            <a:r>
              <a:rPr lang="en-US" sz="3600" kern="1200" dirty="0" err="1">
                <a:solidFill>
                  <a:srgbClr val="002060"/>
                </a:solidFill>
                <a:latin typeface="Arial" panose="020B0604020202020204" pitchFamily="34" charset="0"/>
                <a:cs typeface="Times New Roman" panose="02020603050405020304" pitchFamily="18" charset="0"/>
              </a:rPr>
              <a:t>để</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tư</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vấn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cho</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Tổng</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thống</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về</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làm</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thế</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nào</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để</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đưa</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các</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thói</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quen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này</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vào</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nhiệm</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kỳ</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lãnh</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đạo</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của</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mình</a:t>
            </a:r>
            <a:r>
              <a:rPr lang="en-US" sz="3600" kern="1200" dirty="0">
                <a:solidFill>
                  <a:srgbClr val="002060"/>
                </a:solidFill>
                <a:latin typeface="Arial" panose="020B0604020202020204" pitchFamily="34" charset="0"/>
                <a:cs typeface="Times New Roman" panose="02020603050405020304" pitchFamily="18" charset="0"/>
              </a:rPr>
              <a:t>.  </a:t>
            </a:r>
          </a:p>
          <a:p>
            <a:pPr marL="685800" indent="-685800" algn="just">
              <a:lnSpc>
                <a:spcPct val="150000"/>
              </a:lnSpc>
              <a:buFont typeface="+mj-lt"/>
              <a:buAutoNum type="arabicPeriod"/>
            </a:pPr>
            <a:endParaRPr lang="en-US" sz="3600" kern="1200" dirty="0">
              <a:solidFill>
                <a:srgbClr val="002060"/>
              </a:solidFill>
              <a:latin typeface="Arial" panose="020B0604020202020204" pitchFamily="34" charset="0"/>
              <a:cs typeface="Times New Roman" panose="02020603050405020304" pitchFamily="18" charset="0"/>
            </a:endParaRPr>
          </a:p>
          <a:p>
            <a:pPr algn="just">
              <a:lnSpc>
                <a:spcPct val="150000"/>
              </a:lnSpc>
            </a:pPr>
            <a:r>
              <a:rPr lang="en-US" sz="3600" kern="1200" dirty="0">
                <a:solidFill>
                  <a:srgbClr val="002060"/>
                </a:solidFill>
                <a:latin typeface="Arial" panose="020B0604020202020204" pitchFamily="34" charset="0"/>
                <a:cs typeface="Times New Roman" panose="02020603050405020304" pitchFamily="18" charset="0"/>
              </a:rPr>
              <a:t>Singapore </a:t>
            </a:r>
            <a:r>
              <a:rPr lang="en-US" sz="3600" kern="1200" dirty="0" err="1">
                <a:solidFill>
                  <a:srgbClr val="002060"/>
                </a:solidFill>
                <a:latin typeface="Arial" panose="020B0604020202020204" pitchFamily="34" charset="0"/>
                <a:cs typeface="Times New Roman" panose="02020603050405020304" pitchFamily="18" charset="0"/>
              </a:rPr>
              <a:t>đã</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yêu</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cầu</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toàn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bộ</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giáo</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viên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học</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về</a:t>
            </a:r>
            <a:r>
              <a:rPr lang="en-US" sz="3600" kern="1200" dirty="0">
                <a:solidFill>
                  <a:srgbClr val="002060"/>
                </a:solidFill>
                <a:latin typeface="Arial" panose="020B0604020202020204" pitchFamily="34" charset="0"/>
                <a:cs typeface="Times New Roman" panose="02020603050405020304" pitchFamily="18" charset="0"/>
              </a:rPr>
              <a:t> 7 </a:t>
            </a:r>
            <a:r>
              <a:rPr lang="en-US" sz="3600" kern="1200" dirty="0" err="1">
                <a:solidFill>
                  <a:srgbClr val="002060"/>
                </a:solidFill>
                <a:latin typeface="Arial" panose="020B0604020202020204" pitchFamily="34" charset="0"/>
                <a:cs typeface="Times New Roman" panose="02020603050405020304" pitchFamily="18" charset="0"/>
              </a:rPr>
              <a:t>Thói</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quen</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từ</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cách</a:t>
            </a:r>
            <a:r>
              <a:rPr lang="en-US" sz="3600" kern="1200" dirty="0">
                <a:solidFill>
                  <a:srgbClr val="002060"/>
                </a:solidFill>
                <a:latin typeface="Arial" panose="020B0604020202020204" pitchFamily="34" charset="0"/>
                <a:cs typeface="Times New Roman" panose="02020603050405020304" pitchFamily="18" charset="0"/>
              </a:rPr>
              <a:t> </a:t>
            </a:r>
            <a:r>
              <a:rPr lang="en-US" sz="3600" kern="1200" dirty="0" err="1">
                <a:solidFill>
                  <a:srgbClr val="002060"/>
                </a:solidFill>
                <a:latin typeface="Arial" panose="020B0604020202020204" pitchFamily="34" charset="0"/>
                <a:cs typeface="Times New Roman" panose="02020603050405020304" pitchFamily="18" charset="0"/>
              </a:rPr>
              <a:t>đây</a:t>
            </a:r>
            <a:r>
              <a:rPr lang="en-US" sz="3600" kern="1200" dirty="0">
                <a:solidFill>
                  <a:srgbClr val="002060"/>
                </a:solidFill>
                <a:latin typeface="Arial" panose="020B0604020202020204" pitchFamily="34" charset="0"/>
                <a:cs typeface="Times New Roman" panose="02020603050405020304" pitchFamily="18" charset="0"/>
              </a:rPr>
              <a:t> 20 </a:t>
            </a:r>
            <a:r>
              <a:rPr lang="en-US" sz="3600" kern="1200" dirty="0" err="1">
                <a:solidFill>
                  <a:srgbClr val="002060"/>
                </a:solidFill>
                <a:latin typeface="Arial" panose="020B0604020202020204" pitchFamily="34" charset="0"/>
                <a:cs typeface="Times New Roman" panose="02020603050405020304" pitchFamily="18" charset="0"/>
              </a:rPr>
              <a:t>năm</a:t>
            </a:r>
            <a:endParaRPr lang="en-US" sz="3600" kern="1200" dirty="0">
              <a:solidFill>
                <a:srgbClr val="00206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676968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p:nvPr/>
        </p:nvSpPr>
        <p:spPr>
          <a:xfrm>
            <a:off x="7798195" y="2197614"/>
            <a:ext cx="8817154" cy="363592"/>
          </a:xfrm>
          <a:prstGeom prst="rect">
            <a:avLst/>
          </a:prstGeom>
          <a:noFill/>
          <a:ln>
            <a:noFill/>
          </a:ln>
        </p:spPr>
        <p:txBody>
          <a:bodyPr spcFirstLastPara="1" wrap="square" lIns="77140" tIns="38560" rIns="77140" bIns="38560" anchor="t" anchorCtr="0">
            <a:spAutoFit/>
          </a:bodyPr>
          <a:lstStyle/>
          <a:p>
            <a:pPr algn="just">
              <a:lnSpc>
                <a:spcPct val="110000"/>
              </a:lnSpc>
            </a:pPr>
            <a:endParaRPr sz="1688">
              <a:solidFill>
                <a:srgbClr val="1E4E79"/>
              </a:solidFill>
              <a:latin typeface="Times New Roman"/>
              <a:ea typeface="Times New Roman"/>
              <a:cs typeface="Times New Roman"/>
              <a:sym typeface="Times New Roman"/>
            </a:endParaRPr>
          </a:p>
        </p:txBody>
      </p:sp>
      <p:sp>
        <p:nvSpPr>
          <p:cNvPr id="106" name="Google Shape;106;p3"/>
          <p:cNvSpPr/>
          <p:nvPr/>
        </p:nvSpPr>
        <p:spPr>
          <a:xfrm>
            <a:off x="7063270" y="111043"/>
            <a:ext cx="10287000" cy="944102"/>
          </a:xfrm>
          <a:prstGeom prst="rect">
            <a:avLst/>
          </a:prstGeom>
          <a:noFill/>
          <a:ln>
            <a:noFill/>
          </a:ln>
        </p:spPr>
        <p:txBody>
          <a:bodyPr spcFirstLastPara="1" wrap="square" lIns="77140" tIns="38560" rIns="77140" bIns="38560" anchor="ctr" anchorCtr="0">
            <a:noAutofit/>
          </a:bodyPr>
          <a:lstStyle/>
          <a:p>
            <a:pPr algn="just">
              <a:lnSpc>
                <a:spcPct val="110000"/>
              </a:lnSpc>
            </a:pPr>
            <a:r>
              <a:rPr lang="en-US" sz="2026" b="1">
                <a:solidFill>
                  <a:schemeClr val="lt1"/>
                </a:solidFill>
                <a:latin typeface="Arial"/>
                <a:ea typeface="Arial"/>
                <a:cs typeface="Arial"/>
                <a:sym typeface="Arial"/>
              </a:rPr>
              <a:t>	</a:t>
            </a:r>
            <a:endParaRPr sz="2700" b="1">
              <a:solidFill>
                <a:srgbClr val="002060"/>
              </a:solidFill>
              <a:latin typeface="Arial"/>
              <a:ea typeface="Arial"/>
              <a:cs typeface="Arial"/>
              <a:sym typeface="Arial"/>
            </a:endParaRPr>
          </a:p>
        </p:txBody>
      </p:sp>
      <p:pic>
        <p:nvPicPr>
          <p:cNvPr id="118" name="Google Shape;118;p3" descr="cloudsandsun.psd"/>
          <p:cNvPicPr preferRelativeResize="0"/>
          <p:nvPr/>
        </p:nvPicPr>
        <p:blipFill rotWithShape="1">
          <a:blip r:embed="rId3">
            <a:alphaModFix/>
          </a:blip>
          <a:srcRect l="36635" t="9700" r="3766" b="21864"/>
          <a:stretch/>
        </p:blipFill>
        <p:spPr>
          <a:xfrm>
            <a:off x="16096615" y="5782800"/>
            <a:ext cx="3969526" cy="2279864"/>
          </a:xfrm>
          <a:prstGeom prst="rect">
            <a:avLst/>
          </a:prstGeom>
          <a:noFill/>
          <a:ln>
            <a:noFill/>
          </a:ln>
        </p:spPr>
      </p:pic>
      <p:pic>
        <p:nvPicPr>
          <p:cNvPr id="119" name="Google Shape;119;p3" descr="cloudsandsun.psd"/>
          <p:cNvPicPr preferRelativeResize="0"/>
          <p:nvPr/>
        </p:nvPicPr>
        <p:blipFill rotWithShape="1">
          <a:blip r:embed="rId3">
            <a:alphaModFix/>
          </a:blip>
          <a:srcRect l="11756" t="18861" r="63092" b="31024"/>
          <a:stretch/>
        </p:blipFill>
        <p:spPr>
          <a:xfrm>
            <a:off x="14174074" y="2157251"/>
            <a:ext cx="2784132" cy="2703866"/>
          </a:xfrm>
          <a:prstGeom prst="rect">
            <a:avLst/>
          </a:prstGeom>
          <a:noFill/>
          <a:ln>
            <a:noFill/>
          </a:ln>
        </p:spPr>
      </p:pic>
      <p:pic>
        <p:nvPicPr>
          <p:cNvPr id="120" name="Google Shape;120;p3" descr="New7HabitsTree3.tif"/>
          <p:cNvPicPr preferRelativeResize="0"/>
          <p:nvPr/>
        </p:nvPicPr>
        <p:blipFill rotWithShape="1">
          <a:blip r:embed="rId4">
            <a:alphaModFix/>
          </a:blip>
          <a:srcRect/>
          <a:stretch/>
        </p:blipFill>
        <p:spPr>
          <a:xfrm>
            <a:off x="14174074" y="3767930"/>
            <a:ext cx="9198292" cy="10230516"/>
          </a:xfrm>
          <a:prstGeom prst="rect">
            <a:avLst/>
          </a:prstGeom>
          <a:noFill/>
          <a:ln>
            <a:noFill/>
          </a:ln>
        </p:spPr>
      </p:pic>
      <p:sp>
        <p:nvSpPr>
          <p:cNvPr id="121" name="Google Shape;121;p3"/>
          <p:cNvSpPr/>
          <p:nvPr/>
        </p:nvSpPr>
        <p:spPr>
          <a:xfrm>
            <a:off x="17348633" y="3737011"/>
            <a:ext cx="4933854" cy="570316"/>
          </a:xfrm>
          <a:prstGeom prst="rect">
            <a:avLst/>
          </a:prstGeom>
          <a:solidFill>
            <a:srgbClr val="F39032"/>
          </a:solidFill>
          <a:ln>
            <a:noFill/>
          </a:ln>
        </p:spPr>
        <p:txBody>
          <a:bodyPr spcFirstLastPara="1" wrap="square" lIns="77140" tIns="38560" rIns="77140" bIns="38560" anchor="ctr" anchorCtr="0">
            <a:spAutoFit/>
          </a:bodyPr>
          <a:lstStyle/>
          <a:p>
            <a:r>
              <a:rPr lang="en-US" sz="3200" dirty="0">
                <a:solidFill>
                  <a:srgbClr val="FFFFFF"/>
                </a:solidFill>
                <a:ea typeface="Calibri"/>
                <a:cs typeface="Calibri"/>
                <a:sym typeface="Calibri"/>
              </a:rPr>
              <a:t>RÈN GIŨA BẢN THÂN</a:t>
            </a:r>
          </a:p>
        </p:txBody>
      </p:sp>
      <p:sp>
        <p:nvSpPr>
          <p:cNvPr id="122" name="Google Shape;122;p3"/>
          <p:cNvSpPr/>
          <p:nvPr/>
        </p:nvSpPr>
        <p:spPr>
          <a:xfrm>
            <a:off x="17566501" y="6879544"/>
            <a:ext cx="2348938" cy="422583"/>
          </a:xfrm>
          <a:prstGeom prst="rect">
            <a:avLst/>
          </a:prstGeom>
          <a:solidFill>
            <a:srgbClr val="5BB044"/>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Calibri"/>
                <a:sym typeface="Calibri"/>
              </a:rPr>
              <a:t>HỢP LỰC</a:t>
            </a:r>
            <a:endParaRPr sz="3200" dirty="0">
              <a:solidFill>
                <a:srgbClr val="FFFFFF"/>
              </a:solidFill>
              <a:ea typeface="Calibri"/>
              <a:cs typeface="Calibri"/>
              <a:sym typeface="Calibri"/>
            </a:endParaRPr>
          </a:p>
        </p:txBody>
      </p:sp>
      <p:sp>
        <p:nvSpPr>
          <p:cNvPr id="123" name="Google Shape;123;p3"/>
          <p:cNvSpPr/>
          <p:nvPr/>
        </p:nvSpPr>
        <p:spPr>
          <a:xfrm>
            <a:off x="16251558" y="7977070"/>
            <a:ext cx="5401032" cy="422583"/>
          </a:xfrm>
          <a:prstGeom prst="rect">
            <a:avLst/>
          </a:prstGeom>
          <a:solidFill>
            <a:srgbClr val="B4D03C"/>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Arial" panose="020B0604020202020204" pitchFamily="34" charset="0"/>
                <a:sym typeface="Calibri"/>
              </a:rPr>
              <a:t>HIỂU RỒI ĐƯỢC HIỂU</a:t>
            </a:r>
            <a:endParaRPr sz="3200" dirty="0">
              <a:solidFill>
                <a:srgbClr val="FFFFFF"/>
              </a:solidFill>
              <a:ea typeface="Calibri"/>
              <a:cs typeface="Arial" panose="020B0604020202020204" pitchFamily="34" charset="0"/>
              <a:sym typeface="Calibri"/>
            </a:endParaRPr>
          </a:p>
        </p:txBody>
      </p:sp>
      <p:sp>
        <p:nvSpPr>
          <p:cNvPr id="25" name="Google Shape;107;p3">
            <a:extLst>
              <a:ext uri="{FF2B5EF4-FFF2-40B4-BE49-F238E27FC236}">
                <a16:creationId xmlns:a16="http://schemas.microsoft.com/office/drawing/2014/main" id="{820422AA-08D5-4F02-BFF9-13F94137379B}"/>
              </a:ext>
            </a:extLst>
          </p:cNvPr>
          <p:cNvSpPr/>
          <p:nvPr/>
        </p:nvSpPr>
        <p:spPr>
          <a:xfrm>
            <a:off x="1116655" y="2930648"/>
            <a:ext cx="12250558" cy="6848958"/>
          </a:xfrm>
          <a:prstGeom prst="rect">
            <a:avLst/>
          </a:prstGeom>
          <a:noFill/>
          <a:ln>
            <a:noFill/>
          </a:ln>
        </p:spPr>
        <p:txBody>
          <a:bodyPr spcFirstLastPara="1" wrap="square" lIns="77140" tIns="38560" rIns="77140" bIns="38560" anchor="t" anchorCtr="0">
            <a:spAutoFit/>
          </a:bodyPr>
          <a:lstStyle/>
          <a:p>
            <a:pPr lvl="0" algn="just"/>
            <a:r>
              <a:rPr lang="vi-VN" sz="4000" dirty="0">
                <a:solidFill>
                  <a:srgbClr val="002060"/>
                </a:solidFill>
                <a:latin typeface="Calibri" panose="020F0502020204030204" pitchFamily="34" charset="0"/>
                <a:cs typeface="Calibri" panose="020F0502020204030204" pitchFamily="34" charset="0"/>
              </a:rPr>
              <a:t>Được xây dựng dựa trên các nguyên tắc của tính hiệu quả, các mô thức và những ứng xử đem lại kết quả mong </a:t>
            </a:r>
            <a:r>
              <a:rPr lang="en-US" sz="4000" dirty="0" err="1">
                <a:solidFill>
                  <a:srgbClr val="002060"/>
                </a:solidFill>
                <a:latin typeface="Calibri" panose="020F0502020204030204" pitchFamily="34" charset="0"/>
                <a:cs typeface="Calibri" panose="020F0502020204030204" pitchFamily="34" charset="0"/>
              </a:rPr>
              <a:t>đợi</a:t>
            </a:r>
            <a:r>
              <a:rPr lang="vi-VN" sz="4000" dirty="0">
                <a:solidFill>
                  <a:srgbClr val="002060"/>
                </a:solidFill>
                <a:latin typeface="Calibri" panose="020F0502020204030204" pitchFamily="34" charset="0"/>
                <a:cs typeface="Calibri" panose="020F0502020204030204" pitchFamily="34" charset="0"/>
              </a:rPr>
              <a:t>, “7 </a:t>
            </a: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hói quen </a:t>
            </a:r>
            <a:r>
              <a:rPr lang="en-US" sz="4000" dirty="0">
                <a:solidFill>
                  <a:srgbClr val="002060"/>
                </a:solidFill>
                <a:latin typeface="Calibri" panose="020F0502020204030204" pitchFamily="34" charset="0"/>
                <a:cs typeface="Calibri" panose="020F0502020204030204" pitchFamily="34" charset="0"/>
              </a:rPr>
              <a:t>h</a:t>
            </a:r>
            <a:r>
              <a:rPr lang="vi-VN" sz="4000" dirty="0">
                <a:solidFill>
                  <a:srgbClr val="002060"/>
                </a:solidFill>
                <a:latin typeface="Calibri" panose="020F0502020204030204" pitchFamily="34" charset="0"/>
                <a:cs typeface="Calibri" panose="020F0502020204030204" pitchFamily="34" charset="0"/>
              </a:rPr>
              <a:t>iệu quả” được xem như điểm tựa cho mọi tư duy và hành động dẫn đến thành công. Theo đó, việc học tập 7 thói quen có thể được xem như quá trình </a:t>
            </a:r>
            <a:r>
              <a:rPr lang="en-US" sz="4000" dirty="0">
                <a:solidFill>
                  <a:srgbClr val="002060"/>
                </a:solidFill>
                <a:latin typeface="Calibri" panose="020F0502020204030204" pitchFamily="34" charset="0"/>
                <a:cs typeface="Calibri" panose="020F0502020204030204" pitchFamily="34" charset="0"/>
              </a:rPr>
              <a:t>“</a:t>
            </a:r>
            <a:r>
              <a:rPr lang="vi-VN" sz="4000" dirty="0">
                <a:solidFill>
                  <a:srgbClr val="002060"/>
                </a:solidFill>
                <a:latin typeface="Calibri" panose="020F0502020204030204" pitchFamily="34" charset="0"/>
                <a:cs typeface="Calibri" panose="020F0502020204030204" pitchFamily="34" charset="0"/>
              </a:rPr>
              <a:t>cài đặt hệ điều hành” </a:t>
            </a:r>
            <a:r>
              <a:rPr lang="en-US" sz="4000" dirty="0" err="1">
                <a:solidFill>
                  <a:srgbClr val="002060"/>
                </a:solidFill>
                <a:latin typeface="Calibri" panose="020F0502020204030204" pitchFamily="34" charset="0"/>
                <a:cs typeface="Calibri" panose="020F0502020204030204" pitchFamily="34" charset="0"/>
              </a:rPr>
              <a:t>làm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nền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tảng</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ư</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duy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động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giúp</a:t>
            </a:r>
            <a:r>
              <a:rPr lang="en-US" sz="4000" dirty="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học sinh </a:t>
            </a:r>
            <a:r>
              <a:rPr lang="en-US" sz="4000" dirty="0" err="1">
                <a:solidFill>
                  <a:srgbClr val="002060"/>
                </a:solidFill>
                <a:latin typeface="Calibri" panose="020F0502020204030204" pitchFamily="34" charset="0"/>
                <a:cs typeface="Calibri" panose="020F0502020204030204" pitchFamily="34" charset="0"/>
              </a:rPr>
              <a:t>hình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thành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kỹ</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năng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phẩm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thiết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để</a:t>
            </a:r>
            <a:r>
              <a:rPr lang="en-US" sz="4000" dirty="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 </a:t>
            </a:r>
            <a:endParaRPr lang="en-US" sz="4000" dirty="0">
              <a:solidFill>
                <a:srgbClr val="002060"/>
              </a:solidFill>
              <a:latin typeface="Calibri" panose="020F0502020204030204" pitchFamily="34" charset="0"/>
              <a:cs typeface="Calibri" panose="020F0502020204030204" pitchFamily="34" charset="0"/>
            </a:endParaRPr>
          </a:p>
          <a:p>
            <a:pPr lvl="0" algn="just"/>
            <a:endParaRPr lang="vi-VN" sz="4000" dirty="0">
              <a:solidFill>
                <a:srgbClr val="002060"/>
              </a:solidFill>
              <a:latin typeface="Calibri" panose="020F0502020204030204" pitchFamily="34" charset="0"/>
              <a:cs typeface="Calibri" panose="020F0502020204030204" pitchFamily="34" charset="0"/>
            </a:endParaRPr>
          </a:p>
          <a:p>
            <a:pPr marL="241116" indent="-241116" algn="just">
              <a:buClr>
                <a:srgbClr val="FF0000"/>
              </a:buClr>
              <a:buSzPct val="120000"/>
              <a:buFont typeface="Arial" panose="020B0604020202020204" pitchFamily="34" charset="0"/>
              <a:buChar char="•"/>
            </a:pPr>
            <a:r>
              <a:rPr lang="en-US" sz="4000" dirty="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Làm chủ bản thân</a:t>
            </a:r>
          </a:p>
          <a:p>
            <a:pPr marL="241116" indent="-241116" algn="just">
              <a:buClr>
                <a:srgbClr val="FF0000"/>
              </a:buClr>
              <a:buSzPct val="120000"/>
              <a:buFont typeface="Arial" panose="020B0604020202020204" pitchFamily="34" charset="0"/>
              <a:buChar char="•"/>
            </a:pPr>
            <a:r>
              <a:rPr lang="en-US" sz="4000" dirty="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Hợp tác hiệu quả với </a:t>
            </a:r>
            <a:r>
              <a:rPr lang="en-US" sz="4000" dirty="0" err="1">
                <a:solidFill>
                  <a:srgbClr val="002060"/>
                </a:solidFill>
                <a:latin typeface="Calibri" panose="020F0502020204030204" pitchFamily="34" charset="0"/>
                <a:cs typeface="Calibri" panose="020F0502020204030204" pitchFamily="34" charset="0"/>
              </a:rPr>
              <a:t>mọi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người</a:t>
            </a:r>
            <a:endParaRPr lang="en-US" sz="4000" dirty="0">
              <a:solidFill>
                <a:srgbClr val="002060"/>
              </a:solidFill>
              <a:latin typeface="Calibri" panose="020F0502020204030204" pitchFamily="34" charset="0"/>
              <a:cs typeface="Calibri" panose="020F0502020204030204" pitchFamily="34" charset="0"/>
            </a:endParaRPr>
          </a:p>
          <a:p>
            <a:pPr marL="241116" indent="-241116" algn="just">
              <a:buClr>
                <a:srgbClr val="FF0000"/>
              </a:buClr>
              <a:buSzPct val="120000"/>
              <a:buFont typeface="Arial" panose="020B0604020202020204" pitchFamily="34" charset="0"/>
              <a:buChar char="•"/>
            </a:pP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ngừng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h</a:t>
            </a:r>
            <a:r>
              <a:rPr lang="vi-VN" sz="4000" dirty="0">
                <a:solidFill>
                  <a:srgbClr val="002060"/>
                </a:solidFill>
                <a:latin typeface="Calibri" panose="020F0502020204030204" pitchFamily="34" charset="0"/>
                <a:cs typeface="Calibri" panose="020F0502020204030204" pitchFamily="34" charset="0"/>
              </a:rPr>
              <a:t>oàn thiện </a:t>
            </a:r>
            <a:r>
              <a:rPr lang="en-US" sz="4000" dirty="0" err="1">
                <a:solidFill>
                  <a:srgbClr val="002060"/>
                </a:solidFill>
                <a:latin typeface="Calibri" panose="020F0502020204030204" pitchFamily="34" charset="0"/>
                <a:cs typeface="Calibri" panose="020F0502020204030204" pitchFamily="34" charset="0"/>
              </a:rPr>
              <a:t>mình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mọi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phương</a:t>
            </a:r>
            <a:r>
              <a:rPr lang="en-US" sz="4000" dirty="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diện</a:t>
            </a:r>
            <a:endParaRPr lang="en-US" sz="4000" dirty="0">
              <a:solidFill>
                <a:srgbClr val="002060"/>
              </a:solidFill>
              <a:latin typeface="Calibri" panose="020F0502020204030204" pitchFamily="34" charset="0"/>
              <a:cs typeface="Calibri" panose="020F0502020204030204" pitchFamily="34" charset="0"/>
            </a:endParaRPr>
          </a:p>
        </p:txBody>
      </p:sp>
      <p:sp>
        <p:nvSpPr>
          <p:cNvPr id="124" name="Google Shape;124;p3"/>
          <p:cNvSpPr/>
          <p:nvPr/>
        </p:nvSpPr>
        <p:spPr>
          <a:xfrm>
            <a:off x="16360899" y="8886782"/>
            <a:ext cx="5101758" cy="422583"/>
          </a:xfrm>
          <a:prstGeom prst="rect">
            <a:avLst/>
          </a:prstGeom>
          <a:solidFill>
            <a:srgbClr val="E22330"/>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Calibri"/>
                <a:sym typeface="Calibri"/>
              </a:rPr>
              <a:t>TƯ DUY CÙNG THẮNG</a:t>
            </a:r>
            <a:endParaRPr sz="3200" dirty="0">
              <a:solidFill>
                <a:srgbClr val="FFFFFF"/>
              </a:solidFill>
              <a:ea typeface="Calibri"/>
              <a:cs typeface="Calibri"/>
              <a:sym typeface="Calibri"/>
            </a:endParaRPr>
          </a:p>
        </p:txBody>
      </p:sp>
      <p:sp>
        <p:nvSpPr>
          <p:cNvPr id="125" name="Google Shape;125;p3"/>
          <p:cNvSpPr/>
          <p:nvPr/>
        </p:nvSpPr>
        <p:spPr>
          <a:xfrm>
            <a:off x="17265056" y="10210277"/>
            <a:ext cx="3222964" cy="767293"/>
          </a:xfrm>
          <a:prstGeom prst="rect">
            <a:avLst/>
          </a:prstGeom>
          <a:solidFill>
            <a:srgbClr val="0F6EB6"/>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Calibri"/>
                <a:sym typeface="Calibri"/>
              </a:rPr>
              <a:t>ƯU TIÊN VIỆC </a:t>
            </a:r>
            <a:endParaRPr sz="3200" dirty="0"/>
          </a:p>
          <a:p>
            <a:pPr algn="ctr">
              <a:lnSpc>
                <a:spcPct val="70000"/>
              </a:lnSpc>
            </a:pPr>
            <a:r>
              <a:rPr lang="en-US" sz="3200" dirty="0">
                <a:solidFill>
                  <a:srgbClr val="FFFFFF"/>
                </a:solidFill>
                <a:ea typeface="Calibri"/>
                <a:cs typeface="Calibri"/>
                <a:sym typeface="Calibri"/>
              </a:rPr>
              <a:t>QUAN TRỌNG</a:t>
            </a:r>
            <a:endParaRPr sz="3200" dirty="0">
              <a:solidFill>
                <a:srgbClr val="FFFFFF"/>
              </a:solidFill>
              <a:ea typeface="Calibri"/>
              <a:cs typeface="Calibri"/>
              <a:sym typeface="Calibri"/>
            </a:endParaRPr>
          </a:p>
        </p:txBody>
      </p:sp>
      <p:sp>
        <p:nvSpPr>
          <p:cNvPr id="126" name="Google Shape;126;p3"/>
          <p:cNvSpPr/>
          <p:nvPr/>
        </p:nvSpPr>
        <p:spPr>
          <a:xfrm>
            <a:off x="17028754" y="11513485"/>
            <a:ext cx="3987736" cy="767293"/>
          </a:xfrm>
          <a:prstGeom prst="rect">
            <a:avLst/>
          </a:prstGeom>
          <a:solidFill>
            <a:srgbClr val="287E97"/>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Calibri"/>
                <a:sym typeface="Calibri"/>
              </a:rPr>
              <a:t>BẮT ĐẦU VỚI MỤC TIÊU</a:t>
            </a:r>
            <a:endParaRPr sz="3200" dirty="0">
              <a:solidFill>
                <a:srgbClr val="FFFFFF"/>
              </a:solidFill>
              <a:ea typeface="Calibri"/>
              <a:cs typeface="Calibri"/>
              <a:sym typeface="Calibri"/>
            </a:endParaRPr>
          </a:p>
        </p:txBody>
      </p:sp>
      <p:sp>
        <p:nvSpPr>
          <p:cNvPr id="127" name="Google Shape;127;p3"/>
          <p:cNvSpPr/>
          <p:nvPr/>
        </p:nvSpPr>
        <p:spPr>
          <a:xfrm>
            <a:off x="17668351" y="12518071"/>
            <a:ext cx="2567446" cy="767293"/>
          </a:xfrm>
          <a:prstGeom prst="rect">
            <a:avLst/>
          </a:prstGeom>
          <a:solidFill>
            <a:srgbClr val="584368"/>
          </a:solidFill>
          <a:ln>
            <a:noFill/>
          </a:ln>
        </p:spPr>
        <p:txBody>
          <a:bodyPr spcFirstLastPara="1" wrap="square" lIns="77140" tIns="38560" rIns="77140" bIns="38560" anchor="ctr" anchorCtr="0">
            <a:spAutoFit/>
          </a:bodyPr>
          <a:lstStyle/>
          <a:p>
            <a:pPr algn="ctr">
              <a:lnSpc>
                <a:spcPct val="70000"/>
              </a:lnSpc>
            </a:pPr>
            <a:r>
              <a:rPr lang="en-US" sz="3200" dirty="0">
                <a:solidFill>
                  <a:srgbClr val="FFFFFF"/>
                </a:solidFill>
                <a:ea typeface="Calibri"/>
                <a:cs typeface="Calibri"/>
                <a:sym typeface="Calibri"/>
              </a:rPr>
              <a:t>SỐNG CHỦ ĐỘNG</a:t>
            </a:r>
            <a:endParaRPr sz="3200" dirty="0">
              <a:solidFill>
                <a:srgbClr val="FFFFFF"/>
              </a:solidFill>
              <a:ea typeface="Calibri"/>
              <a:cs typeface="Calibri"/>
              <a:sym typeface="Calibri"/>
            </a:endParaRPr>
          </a:p>
        </p:txBody>
      </p:sp>
      <p:sp>
        <p:nvSpPr>
          <p:cNvPr id="34" name="Rectangle 33">
            <a:extLst>
              <a:ext uri="{FF2B5EF4-FFF2-40B4-BE49-F238E27FC236}">
                <a16:creationId xmlns:a16="http://schemas.microsoft.com/office/drawing/2014/main" id="{A335C690-BBD3-43CF-B3B8-9E60890138CF}"/>
              </a:ext>
            </a:extLst>
          </p:cNvPr>
          <p:cNvSpPr/>
          <p:nvPr/>
        </p:nvSpPr>
        <p:spPr>
          <a:xfrm>
            <a:off x="1265553" y="642967"/>
            <a:ext cx="8443337" cy="954107"/>
          </a:xfrm>
          <a:prstGeom prst="rect">
            <a:avLst/>
          </a:prstGeom>
        </p:spPr>
        <p:txBody>
          <a:bodyPr wrap="none">
            <a:spAutoFit/>
          </a:bodyPr>
          <a:lstStyle/>
          <a:p>
            <a:pPr lvl="0" algn="ctr"/>
            <a:r>
              <a:rPr lang="en-US" sz="5600" dirty="0">
                <a:solidFill>
                  <a:srgbClr val="002060"/>
                </a:solidFill>
                <a:latin typeface="Arial" panose="020B0604020202020204" pitchFamily="34" charset="0"/>
                <a:cs typeface="Arial" panose="020B0604020202020204" pitchFamily="34" charset="0"/>
              </a:rPr>
              <a:t>7 THÓI QUEN HIỆU QUẢ</a:t>
            </a:r>
          </a:p>
        </p:txBody>
      </p:sp>
      <p:sp>
        <p:nvSpPr>
          <p:cNvPr id="26" name="Google Shape;134;p4">
            <a:extLst>
              <a:ext uri="{FF2B5EF4-FFF2-40B4-BE49-F238E27FC236}">
                <a16:creationId xmlns:a16="http://schemas.microsoft.com/office/drawing/2014/main" id="{83A42696-B605-41C4-8493-D8A370D42C94}"/>
              </a:ext>
            </a:extLst>
          </p:cNvPr>
          <p:cNvSpPr/>
          <p:nvPr/>
        </p:nvSpPr>
        <p:spPr>
          <a:xfrm>
            <a:off x="11884631" y="13123887"/>
            <a:ext cx="497830" cy="311463"/>
          </a:xfrm>
          <a:prstGeom prst="rect">
            <a:avLst/>
          </a:prstGeom>
          <a:noFill/>
          <a:ln>
            <a:noFill/>
          </a:ln>
        </p:spPr>
        <p:txBody>
          <a:bodyPr spcFirstLastPara="1" wrap="square" lIns="77140" tIns="38560" rIns="77140" bIns="38560" anchor="t" anchorCtr="0">
            <a:spAutoFit/>
          </a:bodyPr>
          <a:lstStyle/>
          <a:p>
            <a:pPr algn="ctr"/>
            <a:r>
              <a:rPr lang="en-US" sz="1518" dirty="0">
                <a:solidFill>
                  <a:srgbClr val="002060"/>
                </a:solidFill>
              </a:rPr>
              <a:t>4</a:t>
            </a:r>
            <a:endParaRPr sz="1518" dirty="0"/>
          </a:p>
        </p:txBody>
      </p:sp>
      <p:pic>
        <p:nvPicPr>
          <p:cNvPr id="27" name="Google Shape;118;p3" descr="cloudsandsun.psd">
            <a:extLst>
              <a:ext uri="{FF2B5EF4-FFF2-40B4-BE49-F238E27FC236}">
                <a16:creationId xmlns:a16="http://schemas.microsoft.com/office/drawing/2014/main" id="{63A92869-1CE3-46D7-8BBC-E0338700CC35}"/>
              </a:ext>
            </a:extLst>
          </p:cNvPr>
          <p:cNvPicPr preferRelativeResize="0"/>
          <p:nvPr/>
        </p:nvPicPr>
        <p:blipFill rotWithShape="1">
          <a:blip r:embed="rId3">
            <a:alphaModFix/>
          </a:blip>
          <a:srcRect l="36635" t="9700" r="3766" b="21864"/>
          <a:stretch/>
        </p:blipFill>
        <p:spPr>
          <a:xfrm>
            <a:off x="18694906" y="1055145"/>
            <a:ext cx="5689094" cy="3314288"/>
          </a:xfrm>
          <a:prstGeom prst="rect">
            <a:avLst/>
          </a:prstGeom>
          <a:noFill/>
          <a:ln>
            <a:noFill/>
          </a:ln>
        </p:spPr>
      </p:pic>
    </p:spTree>
    <p:extLst>
      <p:ext uri="{BB962C8B-B14F-4D97-AF65-F5344CB8AC3E}">
        <p14:creationId xmlns:p14="http://schemas.microsoft.com/office/powerpoint/2010/main" val="83832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5"/>
          <p:cNvSpPr/>
          <p:nvPr/>
        </p:nvSpPr>
        <p:spPr>
          <a:xfrm>
            <a:off x="7239000" y="339988"/>
            <a:ext cx="16230600" cy="22159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gn="ctr"/>
            <a:r>
              <a:rPr lang="en-US" sz="7200" b="0" dirty="0">
                <a:solidFill>
                  <a:srgbClr val="002060"/>
                </a:solidFill>
                <a:latin typeface="Calibri"/>
                <a:cs typeface="Calibri"/>
              </a:rPr>
              <a:t>7 </a:t>
            </a:r>
            <a:r>
              <a:rPr lang="en-US" sz="7200" b="0" dirty="0" err="1">
                <a:solidFill>
                  <a:srgbClr val="002060"/>
                </a:solidFill>
                <a:latin typeface="Calibri"/>
                <a:cs typeface="Calibri"/>
              </a:rPr>
              <a:t>Thói</a:t>
            </a:r>
            <a:r>
              <a:rPr lang="en-US" sz="7200" b="0" dirty="0">
                <a:solidFill>
                  <a:srgbClr val="002060"/>
                </a:solidFill>
                <a:latin typeface="Calibri"/>
                <a:cs typeface="Calibri"/>
              </a:rPr>
              <a:t> </a:t>
            </a:r>
            <a:r>
              <a:rPr lang="en-US" sz="7200" b="0" dirty="0" err="1">
                <a:solidFill>
                  <a:srgbClr val="002060"/>
                </a:solidFill>
                <a:latin typeface="Calibri"/>
                <a:cs typeface="Calibri"/>
              </a:rPr>
              <a:t>quen</a:t>
            </a:r>
            <a:r>
              <a:rPr lang="en-US" sz="7200" b="0" dirty="0">
                <a:solidFill>
                  <a:srgbClr val="002060"/>
                </a:solidFill>
                <a:latin typeface="Calibri"/>
                <a:cs typeface="Calibri"/>
              </a:rPr>
              <a:t> </a:t>
            </a:r>
            <a:r>
              <a:rPr lang="en-US" sz="7200" b="0" dirty="0" err="1">
                <a:solidFill>
                  <a:srgbClr val="002060"/>
                </a:solidFill>
                <a:latin typeface="Calibri"/>
                <a:cs typeface="Calibri"/>
              </a:rPr>
              <a:t>xấu</a:t>
            </a:r>
            <a:r>
              <a:rPr lang="en-US" sz="7200" b="0" dirty="0">
                <a:solidFill>
                  <a:srgbClr val="002060"/>
                </a:solidFill>
                <a:latin typeface="Calibri"/>
                <a:cs typeface="Calibri"/>
              </a:rPr>
              <a:t> </a:t>
            </a:r>
            <a:r>
              <a:rPr lang="en-US" sz="7200" b="0" dirty="0" err="1">
                <a:solidFill>
                  <a:srgbClr val="002060"/>
                </a:solidFill>
                <a:latin typeface="Calibri"/>
                <a:cs typeface="Calibri"/>
              </a:rPr>
              <a:t>ngược</a:t>
            </a:r>
            <a:r>
              <a:rPr lang="en-US" sz="7200" b="0" dirty="0">
                <a:solidFill>
                  <a:srgbClr val="002060"/>
                </a:solidFill>
                <a:latin typeface="Calibri"/>
                <a:cs typeface="Calibri"/>
              </a:rPr>
              <a:t> </a:t>
            </a:r>
            <a:r>
              <a:rPr lang="en-US" sz="7200" b="0" dirty="0" err="1">
                <a:solidFill>
                  <a:srgbClr val="002060"/>
                </a:solidFill>
                <a:latin typeface="Calibri"/>
                <a:cs typeface="Calibri"/>
              </a:rPr>
              <a:t>lại</a:t>
            </a:r>
            <a:r>
              <a:rPr lang="en-US" sz="7200" b="0" dirty="0">
                <a:solidFill>
                  <a:srgbClr val="002060"/>
                </a:solidFill>
                <a:latin typeface="Calibri"/>
                <a:cs typeface="Calibri"/>
              </a:rPr>
              <a:t> </a:t>
            </a:r>
            <a:r>
              <a:rPr lang="en-US" sz="7200" b="0" dirty="0" err="1">
                <a:solidFill>
                  <a:srgbClr val="002060"/>
                </a:solidFill>
                <a:latin typeface="Calibri"/>
                <a:cs typeface="Calibri"/>
              </a:rPr>
              <a:t>của</a:t>
            </a:r>
            <a:r>
              <a:rPr lang="en-US" sz="7200" b="0" dirty="0">
                <a:solidFill>
                  <a:srgbClr val="002060"/>
                </a:solidFill>
                <a:latin typeface="Calibri"/>
                <a:cs typeface="Calibri"/>
              </a:rPr>
              <a:t> </a:t>
            </a:r>
          </a:p>
          <a:p>
            <a:pPr algn="ctr"/>
            <a:r>
              <a:rPr lang="en-US" sz="7200" b="0" dirty="0">
                <a:solidFill>
                  <a:srgbClr val="FF0000"/>
                </a:solidFill>
                <a:latin typeface="Calibri"/>
                <a:cs typeface="Calibri"/>
              </a:rPr>
              <a:t>7 </a:t>
            </a:r>
            <a:r>
              <a:rPr lang="en-US" sz="7200" b="0" dirty="0" err="1">
                <a:solidFill>
                  <a:srgbClr val="FF0000"/>
                </a:solidFill>
                <a:latin typeface="Calibri"/>
                <a:cs typeface="Calibri"/>
              </a:rPr>
              <a:t>Thói</a:t>
            </a:r>
            <a:r>
              <a:rPr lang="en-US" sz="7200" b="0" dirty="0">
                <a:solidFill>
                  <a:srgbClr val="FF0000"/>
                </a:solidFill>
                <a:latin typeface="Calibri"/>
                <a:cs typeface="Calibri"/>
              </a:rPr>
              <a:t> </a:t>
            </a:r>
            <a:r>
              <a:rPr lang="en-US" sz="7200" b="0" dirty="0" err="1">
                <a:solidFill>
                  <a:srgbClr val="FF0000"/>
                </a:solidFill>
                <a:latin typeface="Calibri"/>
                <a:cs typeface="Calibri"/>
              </a:rPr>
              <a:t>quen</a:t>
            </a:r>
            <a:r>
              <a:rPr lang="en-US" sz="7200" b="0" dirty="0">
                <a:solidFill>
                  <a:srgbClr val="FF0000"/>
                </a:solidFill>
                <a:latin typeface="Calibri"/>
                <a:cs typeface="Calibri"/>
              </a:rPr>
              <a:t> </a:t>
            </a:r>
            <a:r>
              <a:rPr lang="en-US" sz="7200" b="0" dirty="0" err="1">
                <a:solidFill>
                  <a:srgbClr val="FF0000"/>
                </a:solidFill>
                <a:latin typeface="Calibri"/>
                <a:cs typeface="Calibri"/>
              </a:rPr>
              <a:t>hiệu</a:t>
            </a:r>
            <a:r>
              <a:rPr lang="en-US" sz="7200" b="0" dirty="0">
                <a:solidFill>
                  <a:srgbClr val="FF0000"/>
                </a:solidFill>
                <a:latin typeface="Calibri"/>
                <a:cs typeface="Calibri"/>
              </a:rPr>
              <a:t> </a:t>
            </a:r>
            <a:r>
              <a:rPr lang="en-US" sz="7200" b="0" dirty="0" err="1">
                <a:solidFill>
                  <a:srgbClr val="FF0000"/>
                </a:solidFill>
                <a:latin typeface="Calibri"/>
                <a:cs typeface="Calibri"/>
              </a:rPr>
              <a:t>quả</a:t>
            </a:r>
            <a:endParaRPr lang="en-US" sz="7200" b="0" dirty="0">
              <a:solidFill>
                <a:srgbClr val="FF0000"/>
              </a:solidFill>
              <a:latin typeface="Calibri"/>
              <a:cs typeface="Calibri"/>
            </a:endParaRPr>
          </a:p>
        </p:txBody>
      </p:sp>
      <p:pic>
        <p:nvPicPr>
          <p:cNvPr id="4" name="Picture 3"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5" name="TextBox 4"/>
          <p:cNvSpPr txBox="1"/>
          <p:nvPr/>
        </p:nvSpPr>
        <p:spPr>
          <a:xfrm>
            <a:off x="-1411111" y="7845778"/>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FFBEC1E2-AE13-4B4B-8BF7-EAF3B397582A}"/>
              </a:ext>
            </a:extLst>
          </p:cNvPr>
          <p:cNvPicPr>
            <a:picLocks noChangeAspect="1"/>
          </p:cNvPicPr>
          <p:nvPr/>
        </p:nvPicPr>
        <p:blipFill rotWithShape="1">
          <a:blip r:embed="rId4"/>
          <a:srcRect r="11779"/>
          <a:stretch/>
        </p:blipFill>
        <p:spPr>
          <a:xfrm>
            <a:off x="-43773" y="333503"/>
            <a:ext cx="6825573" cy="12468097"/>
          </a:xfrm>
          <a:prstGeom prst="rect">
            <a:avLst/>
          </a:prstGeom>
        </p:spPr>
      </p:pic>
      <p:pic>
        <p:nvPicPr>
          <p:cNvPr id="15" name="Picture 14">
            <a:extLst>
              <a:ext uri="{FF2B5EF4-FFF2-40B4-BE49-F238E27FC236}">
                <a16:creationId xmlns:a16="http://schemas.microsoft.com/office/drawing/2014/main" id="{1C61D940-D190-4107-B9CF-B57933CD20A5}"/>
              </a:ext>
            </a:extLst>
          </p:cNvPr>
          <p:cNvPicPr>
            <a:picLocks noChangeAspect="1"/>
          </p:cNvPicPr>
          <p:nvPr/>
        </p:nvPicPr>
        <p:blipFill>
          <a:blip r:embed="rId5"/>
          <a:stretch>
            <a:fillRect/>
          </a:stretch>
        </p:blipFill>
        <p:spPr>
          <a:xfrm>
            <a:off x="9067800" y="2523553"/>
            <a:ext cx="12221479" cy="10209406"/>
          </a:xfrm>
          <a:prstGeom prst="rect">
            <a:avLst/>
          </a:prstGeom>
        </p:spPr>
      </p:pic>
    </p:spTree>
    <p:extLst>
      <p:ext uri="{BB962C8B-B14F-4D97-AF65-F5344CB8AC3E}">
        <p14:creationId xmlns:p14="http://schemas.microsoft.com/office/powerpoint/2010/main" val="17327482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5"/>
          <p:cNvSpPr/>
          <p:nvPr/>
        </p:nvSpPr>
        <p:spPr>
          <a:xfrm>
            <a:off x="3124200" y="333503"/>
            <a:ext cx="20878800"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gn="ctr"/>
            <a:r>
              <a:rPr lang="en-US" sz="7200" b="0" dirty="0">
                <a:solidFill>
                  <a:srgbClr val="002060"/>
                </a:solidFill>
                <a:latin typeface="Calibri"/>
                <a:cs typeface="Calibri"/>
              </a:rPr>
              <a:t>7 </a:t>
            </a:r>
            <a:r>
              <a:rPr lang="en-US" sz="7200" b="0" dirty="0" err="1">
                <a:solidFill>
                  <a:srgbClr val="002060"/>
                </a:solidFill>
                <a:latin typeface="Calibri"/>
                <a:cs typeface="Calibri"/>
              </a:rPr>
              <a:t>Thói</a:t>
            </a:r>
            <a:r>
              <a:rPr lang="en-US" sz="7200" b="0" dirty="0">
                <a:solidFill>
                  <a:srgbClr val="002060"/>
                </a:solidFill>
                <a:latin typeface="Calibri"/>
                <a:cs typeface="Calibri"/>
              </a:rPr>
              <a:t> </a:t>
            </a:r>
            <a:r>
              <a:rPr lang="en-US" sz="7200" b="0" dirty="0" err="1">
                <a:solidFill>
                  <a:srgbClr val="002060"/>
                </a:solidFill>
                <a:latin typeface="Calibri"/>
                <a:cs typeface="Calibri"/>
              </a:rPr>
              <a:t>quen</a:t>
            </a:r>
            <a:r>
              <a:rPr lang="en-US" sz="7200" b="0" dirty="0">
                <a:solidFill>
                  <a:srgbClr val="002060"/>
                </a:solidFill>
                <a:latin typeface="Calibri"/>
                <a:cs typeface="Calibri"/>
              </a:rPr>
              <a:t> </a:t>
            </a:r>
            <a:r>
              <a:rPr lang="en-US" sz="7200" b="0" dirty="0" err="1">
                <a:solidFill>
                  <a:srgbClr val="002060"/>
                </a:solidFill>
                <a:latin typeface="Calibri"/>
                <a:cs typeface="Calibri"/>
              </a:rPr>
              <a:t>xấu</a:t>
            </a:r>
            <a:r>
              <a:rPr lang="en-US" sz="7200" b="0" dirty="0">
                <a:solidFill>
                  <a:srgbClr val="002060"/>
                </a:solidFill>
                <a:latin typeface="Calibri"/>
                <a:cs typeface="Calibri"/>
              </a:rPr>
              <a:t> </a:t>
            </a:r>
            <a:r>
              <a:rPr lang="en-US" sz="7200" b="0" dirty="0" err="1">
                <a:solidFill>
                  <a:srgbClr val="002060"/>
                </a:solidFill>
                <a:latin typeface="Calibri"/>
                <a:cs typeface="Calibri"/>
              </a:rPr>
              <a:t>ngược</a:t>
            </a:r>
            <a:r>
              <a:rPr lang="en-US" sz="7200" b="0" dirty="0">
                <a:solidFill>
                  <a:srgbClr val="002060"/>
                </a:solidFill>
                <a:latin typeface="Calibri"/>
                <a:cs typeface="Calibri"/>
              </a:rPr>
              <a:t> </a:t>
            </a:r>
            <a:r>
              <a:rPr lang="en-US" sz="7200" b="0" dirty="0" err="1">
                <a:solidFill>
                  <a:srgbClr val="002060"/>
                </a:solidFill>
                <a:latin typeface="Calibri"/>
                <a:cs typeface="Calibri"/>
              </a:rPr>
              <a:t>lại</a:t>
            </a:r>
            <a:r>
              <a:rPr lang="en-US" sz="7200" b="0" dirty="0">
                <a:solidFill>
                  <a:srgbClr val="002060"/>
                </a:solidFill>
                <a:latin typeface="Calibri"/>
                <a:cs typeface="Calibri"/>
              </a:rPr>
              <a:t> </a:t>
            </a:r>
            <a:r>
              <a:rPr lang="en-US" sz="7200" b="0" dirty="0" err="1">
                <a:solidFill>
                  <a:srgbClr val="002060"/>
                </a:solidFill>
                <a:latin typeface="Calibri"/>
                <a:cs typeface="Calibri"/>
              </a:rPr>
              <a:t>của</a:t>
            </a:r>
            <a:r>
              <a:rPr lang="en-US" sz="7200" b="0" dirty="0">
                <a:solidFill>
                  <a:srgbClr val="002060"/>
                </a:solidFill>
                <a:latin typeface="Calibri"/>
                <a:cs typeface="Calibri"/>
              </a:rPr>
              <a:t> </a:t>
            </a:r>
            <a:r>
              <a:rPr lang="en-US" sz="7200" b="0" dirty="0">
                <a:solidFill>
                  <a:srgbClr val="FF0000"/>
                </a:solidFill>
                <a:latin typeface="Calibri"/>
                <a:cs typeface="Calibri"/>
              </a:rPr>
              <a:t>7 </a:t>
            </a:r>
            <a:r>
              <a:rPr lang="en-US" sz="7200" b="0" dirty="0" err="1">
                <a:solidFill>
                  <a:srgbClr val="FF0000"/>
                </a:solidFill>
                <a:latin typeface="Calibri"/>
                <a:cs typeface="Calibri"/>
              </a:rPr>
              <a:t>Thói</a:t>
            </a:r>
            <a:r>
              <a:rPr lang="en-US" sz="7200" b="0" dirty="0">
                <a:solidFill>
                  <a:srgbClr val="FF0000"/>
                </a:solidFill>
                <a:latin typeface="Calibri"/>
                <a:cs typeface="Calibri"/>
              </a:rPr>
              <a:t> </a:t>
            </a:r>
            <a:r>
              <a:rPr lang="en-US" sz="7200" b="0" dirty="0" err="1">
                <a:solidFill>
                  <a:srgbClr val="FF0000"/>
                </a:solidFill>
                <a:latin typeface="Calibri"/>
                <a:cs typeface="Calibri"/>
              </a:rPr>
              <a:t>quen</a:t>
            </a:r>
            <a:r>
              <a:rPr lang="en-US" sz="7200" b="0" dirty="0">
                <a:solidFill>
                  <a:srgbClr val="FF0000"/>
                </a:solidFill>
                <a:latin typeface="Calibri"/>
                <a:cs typeface="Calibri"/>
              </a:rPr>
              <a:t> </a:t>
            </a:r>
            <a:r>
              <a:rPr lang="en-US" sz="7200" b="0" dirty="0" err="1">
                <a:solidFill>
                  <a:srgbClr val="FF0000"/>
                </a:solidFill>
                <a:latin typeface="Calibri"/>
                <a:cs typeface="Calibri"/>
              </a:rPr>
              <a:t>hiệu</a:t>
            </a:r>
            <a:r>
              <a:rPr lang="en-US" sz="7200" b="0" dirty="0">
                <a:solidFill>
                  <a:srgbClr val="FF0000"/>
                </a:solidFill>
                <a:latin typeface="Calibri"/>
                <a:cs typeface="Calibri"/>
              </a:rPr>
              <a:t> </a:t>
            </a:r>
            <a:r>
              <a:rPr lang="en-US" sz="7200" b="0" dirty="0" err="1">
                <a:solidFill>
                  <a:srgbClr val="FF0000"/>
                </a:solidFill>
                <a:latin typeface="Calibri"/>
                <a:cs typeface="Calibri"/>
              </a:rPr>
              <a:t>quả</a:t>
            </a:r>
            <a:endParaRPr lang="en-US" sz="7200" b="0" dirty="0">
              <a:solidFill>
                <a:srgbClr val="FF0000"/>
              </a:solidFill>
              <a:latin typeface="Calibri"/>
              <a:cs typeface="Calibri"/>
            </a:endParaRPr>
          </a:p>
        </p:txBody>
      </p:sp>
      <p:pic>
        <p:nvPicPr>
          <p:cNvPr id="4" name="Picture 3"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5" name="TextBox 4"/>
          <p:cNvSpPr txBox="1"/>
          <p:nvPr/>
        </p:nvSpPr>
        <p:spPr>
          <a:xfrm>
            <a:off x="-1411111" y="7845778"/>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FFBEC1E2-AE13-4B4B-8BF7-EAF3B397582A}"/>
              </a:ext>
            </a:extLst>
          </p:cNvPr>
          <p:cNvPicPr>
            <a:picLocks noChangeAspect="1"/>
          </p:cNvPicPr>
          <p:nvPr/>
        </p:nvPicPr>
        <p:blipFill rotWithShape="1">
          <a:blip r:embed="rId4"/>
          <a:srcRect t="5881" r="11779"/>
          <a:stretch/>
        </p:blipFill>
        <p:spPr>
          <a:xfrm>
            <a:off x="0" y="1900616"/>
            <a:ext cx="6825573" cy="11734800"/>
          </a:xfrm>
          <a:prstGeom prst="rect">
            <a:avLst/>
          </a:prstGeom>
        </p:spPr>
      </p:pic>
      <p:pic>
        <p:nvPicPr>
          <p:cNvPr id="7" name="Picture 6">
            <a:extLst>
              <a:ext uri="{FF2B5EF4-FFF2-40B4-BE49-F238E27FC236}">
                <a16:creationId xmlns:a16="http://schemas.microsoft.com/office/drawing/2014/main" id="{49DB674A-F2BB-4036-97D9-D653872A8A44}"/>
              </a:ext>
            </a:extLst>
          </p:cNvPr>
          <p:cNvPicPr>
            <a:picLocks noChangeAspect="1"/>
          </p:cNvPicPr>
          <p:nvPr/>
        </p:nvPicPr>
        <p:blipFill rotWithShape="1">
          <a:blip r:embed="rId5"/>
          <a:srcRect b="73993"/>
          <a:stretch/>
        </p:blipFill>
        <p:spPr>
          <a:xfrm>
            <a:off x="5638800" y="1731442"/>
            <a:ext cx="11359707" cy="3238497"/>
          </a:xfrm>
          <a:prstGeom prst="rect">
            <a:avLst/>
          </a:prstGeom>
        </p:spPr>
      </p:pic>
      <p:pic>
        <p:nvPicPr>
          <p:cNvPr id="9" name="Picture 8">
            <a:extLst>
              <a:ext uri="{FF2B5EF4-FFF2-40B4-BE49-F238E27FC236}">
                <a16:creationId xmlns:a16="http://schemas.microsoft.com/office/drawing/2014/main" id="{E420B8C8-D566-4349-BB74-1FAB2D1EFC21}"/>
              </a:ext>
            </a:extLst>
          </p:cNvPr>
          <p:cNvPicPr>
            <a:picLocks noChangeAspect="1"/>
          </p:cNvPicPr>
          <p:nvPr/>
        </p:nvPicPr>
        <p:blipFill rotWithShape="1">
          <a:blip r:embed="rId5"/>
          <a:srcRect t="26184" b="46752"/>
          <a:stretch/>
        </p:blipFill>
        <p:spPr>
          <a:xfrm>
            <a:off x="12464373" y="4425792"/>
            <a:ext cx="11359706" cy="3511501"/>
          </a:xfrm>
          <a:prstGeom prst="rect">
            <a:avLst/>
          </a:prstGeom>
        </p:spPr>
      </p:pic>
      <p:pic>
        <p:nvPicPr>
          <p:cNvPr id="11" name="Picture 10">
            <a:extLst>
              <a:ext uri="{FF2B5EF4-FFF2-40B4-BE49-F238E27FC236}">
                <a16:creationId xmlns:a16="http://schemas.microsoft.com/office/drawing/2014/main" id="{ED79FD7B-CBA5-4031-A567-43B075CACC7D}"/>
              </a:ext>
            </a:extLst>
          </p:cNvPr>
          <p:cNvPicPr>
            <a:picLocks noChangeAspect="1"/>
          </p:cNvPicPr>
          <p:nvPr/>
        </p:nvPicPr>
        <p:blipFill rotWithShape="1">
          <a:blip r:embed="rId5"/>
          <a:srcRect t="53247" b="20772"/>
          <a:stretch/>
        </p:blipFill>
        <p:spPr>
          <a:xfrm>
            <a:off x="6198927" y="7845778"/>
            <a:ext cx="10799580" cy="3204823"/>
          </a:xfrm>
          <a:prstGeom prst="rect">
            <a:avLst/>
          </a:prstGeom>
        </p:spPr>
      </p:pic>
      <p:pic>
        <p:nvPicPr>
          <p:cNvPr id="13" name="Picture 12">
            <a:extLst>
              <a:ext uri="{FF2B5EF4-FFF2-40B4-BE49-F238E27FC236}">
                <a16:creationId xmlns:a16="http://schemas.microsoft.com/office/drawing/2014/main" id="{E6646946-2A41-4C17-9ABB-DC7C86E4CDE6}"/>
              </a:ext>
            </a:extLst>
          </p:cNvPr>
          <p:cNvPicPr>
            <a:picLocks noChangeAspect="1"/>
          </p:cNvPicPr>
          <p:nvPr/>
        </p:nvPicPr>
        <p:blipFill rotWithShape="1">
          <a:blip r:embed="rId5"/>
          <a:srcRect t="79229"/>
          <a:stretch/>
        </p:blipFill>
        <p:spPr>
          <a:xfrm>
            <a:off x="12464373" y="10852567"/>
            <a:ext cx="11383056" cy="2700616"/>
          </a:xfrm>
          <a:prstGeom prst="rect">
            <a:avLst/>
          </a:prstGeom>
        </p:spPr>
      </p:pic>
      <p:sp>
        <p:nvSpPr>
          <p:cNvPr id="14" name="TextBox 13">
            <a:extLst>
              <a:ext uri="{FF2B5EF4-FFF2-40B4-BE49-F238E27FC236}">
                <a16:creationId xmlns:a16="http://schemas.microsoft.com/office/drawing/2014/main" id="{D92A1739-45B1-4257-81B9-0845B7199E95}"/>
              </a:ext>
            </a:extLst>
          </p:cNvPr>
          <p:cNvSpPr txBox="1"/>
          <p:nvPr/>
        </p:nvSpPr>
        <p:spPr>
          <a:xfrm>
            <a:off x="-1064320" y="12599076"/>
            <a:ext cx="14526494" cy="954107"/>
          </a:xfrm>
          <a:prstGeom prst="rect">
            <a:avLst/>
          </a:prstGeom>
          <a:noFill/>
        </p:spPr>
        <p:txBody>
          <a:bodyPr wrap="square" rtlCol="0">
            <a:spAutoFit/>
          </a:bodyPr>
          <a:lstStyle/>
          <a:p>
            <a:r>
              <a:rPr lang="en-US" sz="2800" b="1" dirty="0">
                <a:solidFill>
                  <a:srgbClr val="FF0000"/>
                </a:solidFill>
              </a:rPr>
              <a:t>“</a:t>
            </a:r>
            <a:r>
              <a:rPr lang="en-US" sz="2800" b="1" dirty="0" err="1">
                <a:solidFill>
                  <a:srgbClr val="FF0000"/>
                </a:solidFill>
              </a:rPr>
              <a:t>họ</a:t>
            </a:r>
            <a:r>
              <a:rPr lang="en-US" sz="2800" b="1" dirty="0">
                <a:solidFill>
                  <a:srgbClr val="FF0000"/>
                </a:solidFill>
              </a:rPr>
              <a:t>” </a:t>
            </a:r>
            <a:r>
              <a:rPr lang="en-US" sz="2800" b="1" dirty="0" err="1">
                <a:solidFill>
                  <a:srgbClr val="FF0000"/>
                </a:solidFill>
              </a:rPr>
              <a:t>đôi</a:t>
            </a:r>
            <a:r>
              <a:rPr lang="en-US" sz="2800" b="1" dirty="0">
                <a:solidFill>
                  <a:srgbClr val="FF0000"/>
                </a:solidFill>
              </a:rPr>
              <a:t> </a:t>
            </a:r>
            <a:r>
              <a:rPr lang="en-US" sz="2800" b="1" dirty="0" err="1">
                <a:solidFill>
                  <a:srgbClr val="FF0000"/>
                </a:solidFill>
              </a:rPr>
              <a:t>khi</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chính</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em</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thói</a:t>
            </a:r>
            <a:r>
              <a:rPr lang="en-US" sz="2800" b="1" dirty="0">
                <a:solidFill>
                  <a:srgbClr val="FF0000"/>
                </a:solidFill>
              </a:rPr>
              <a:t> </a:t>
            </a:r>
            <a:r>
              <a:rPr lang="en-US" sz="2800" b="1" dirty="0" err="1">
                <a:solidFill>
                  <a:srgbClr val="FF0000"/>
                </a:solidFill>
              </a:rPr>
              <a:t>quen</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cách</a:t>
            </a:r>
            <a:r>
              <a:rPr lang="en-US" sz="2800" b="1" dirty="0">
                <a:solidFill>
                  <a:srgbClr val="FF0000"/>
                </a:solidFill>
              </a:rPr>
              <a:t> </a:t>
            </a:r>
            <a:r>
              <a:rPr lang="en-US" sz="2800" b="1" dirty="0" err="1">
                <a:solidFill>
                  <a:srgbClr val="FF0000"/>
                </a:solidFill>
              </a:rPr>
              <a:t>này</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không</a:t>
            </a:r>
            <a:r>
              <a:rPr lang="en-US" sz="2800" b="1" dirty="0">
                <a:solidFill>
                  <a:srgbClr val="FF0000"/>
                </a:solidFill>
              </a:rPr>
              <a:t> hay </a:t>
            </a:r>
          </a:p>
          <a:p>
            <a:r>
              <a:rPr lang="en-US" sz="2800" b="1" dirty="0" err="1">
                <a:solidFill>
                  <a:srgbClr val="FF0000"/>
                </a:solidFill>
              </a:rPr>
              <a:t>nhưng</a:t>
            </a:r>
            <a:r>
              <a:rPr lang="en-US" sz="2800" b="1" dirty="0">
                <a:solidFill>
                  <a:srgbClr val="FF0000"/>
                </a:solidFill>
              </a:rPr>
              <a:t> </a:t>
            </a:r>
            <a:r>
              <a:rPr lang="en-US" sz="2800" b="1" dirty="0" err="1">
                <a:solidFill>
                  <a:srgbClr val="FF0000"/>
                </a:solidFill>
              </a:rPr>
              <a:t>đôi</a:t>
            </a:r>
            <a:r>
              <a:rPr lang="en-US" sz="2800" b="1" dirty="0">
                <a:solidFill>
                  <a:srgbClr val="FF0000"/>
                </a:solidFill>
              </a:rPr>
              <a:t> </a:t>
            </a:r>
            <a:r>
              <a:rPr lang="en-US" sz="2800" b="1" dirty="0" err="1">
                <a:solidFill>
                  <a:srgbClr val="FF0000"/>
                </a:solidFill>
              </a:rPr>
              <a:t>khi</a:t>
            </a:r>
            <a:r>
              <a:rPr lang="en-US" sz="2800" b="1" dirty="0">
                <a:solidFill>
                  <a:srgbClr val="FF0000"/>
                </a:solidFill>
              </a:rPr>
              <a:t> ta </a:t>
            </a:r>
            <a:r>
              <a:rPr lang="en-US" sz="2800" b="1" dirty="0" err="1">
                <a:solidFill>
                  <a:srgbClr val="FF0000"/>
                </a:solidFill>
              </a:rPr>
              <a:t>vẫn</a:t>
            </a:r>
            <a:r>
              <a:rPr lang="en-US" sz="2800" b="1" dirty="0">
                <a:solidFill>
                  <a:srgbClr val="FF0000"/>
                </a:solidFill>
              </a:rPr>
              <a:t> </a:t>
            </a:r>
            <a:r>
              <a:rPr lang="en-US" sz="2800" b="1" dirty="0" err="1">
                <a:solidFill>
                  <a:srgbClr val="FF0000"/>
                </a:solidFill>
              </a:rPr>
              <a:t>nuông</a:t>
            </a:r>
            <a:r>
              <a:rPr lang="en-US" sz="2800" b="1" dirty="0">
                <a:solidFill>
                  <a:srgbClr val="FF0000"/>
                </a:solidFill>
              </a:rPr>
              <a:t> </a:t>
            </a:r>
            <a:r>
              <a:rPr lang="en-US" sz="2800" b="1" dirty="0" err="1">
                <a:solidFill>
                  <a:srgbClr val="FF0000"/>
                </a:solidFill>
              </a:rPr>
              <a:t>chiều</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thói</a:t>
            </a:r>
            <a:r>
              <a:rPr lang="en-US" sz="2800" b="1" dirty="0">
                <a:solidFill>
                  <a:srgbClr val="FF0000"/>
                </a:solidFill>
              </a:rPr>
              <a:t> </a:t>
            </a:r>
            <a:r>
              <a:rPr lang="en-US" sz="2800" b="1" dirty="0" err="1">
                <a:solidFill>
                  <a:srgbClr val="FF0000"/>
                </a:solidFill>
              </a:rPr>
              <a:t>quen</a:t>
            </a:r>
            <a:r>
              <a:rPr lang="en-US" sz="2800" b="1" dirty="0">
                <a:solidFill>
                  <a:srgbClr val="FF0000"/>
                </a:solidFill>
              </a:rPr>
              <a:t> </a:t>
            </a:r>
            <a:r>
              <a:rPr lang="en-US" sz="2800" b="1" dirty="0" err="1">
                <a:solidFill>
                  <a:srgbClr val="FF0000"/>
                </a:solidFill>
              </a:rPr>
              <a:t>xấu</a:t>
            </a:r>
            <a:r>
              <a:rPr lang="en-US" sz="2800" b="1" dirty="0">
                <a:solidFill>
                  <a:srgbClr val="FF0000"/>
                </a:solidFill>
              </a:rPr>
              <a:t> </a:t>
            </a:r>
            <a:r>
              <a:rPr lang="en-US" sz="2800" b="1" dirty="0" err="1">
                <a:solidFill>
                  <a:srgbClr val="FF0000"/>
                </a:solidFill>
              </a:rPr>
              <a:t>này</a:t>
            </a:r>
            <a:r>
              <a:rPr lang="en-US" sz="2800" b="1" dirty="0">
                <a:solidFill>
                  <a:srgbClr val="FF0000"/>
                </a:solidFill>
              </a:rPr>
              <a:t>.</a:t>
            </a:r>
          </a:p>
        </p:txBody>
      </p:sp>
    </p:spTree>
    <p:extLst>
      <p:ext uri="{BB962C8B-B14F-4D97-AF65-F5344CB8AC3E}">
        <p14:creationId xmlns:p14="http://schemas.microsoft.com/office/powerpoint/2010/main" val="34735965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5"/>
          <p:cNvSpPr/>
          <p:nvPr/>
        </p:nvSpPr>
        <p:spPr>
          <a:xfrm>
            <a:off x="7620000" y="633920"/>
            <a:ext cx="16230600" cy="8863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nSpc>
                <a:spcPct val="80000"/>
              </a:lnSpc>
            </a:pPr>
            <a:r>
              <a:rPr lang="en-US" sz="7200" b="0" spc="-150" dirty="0">
                <a:solidFill>
                  <a:srgbClr val="002060"/>
                </a:solidFill>
                <a:latin typeface="Arial" panose="020B0604020202020204" pitchFamily="34" charset="0"/>
                <a:cs typeface="Arial" panose="020B0604020202020204" pitchFamily="34" charset="0"/>
              </a:rPr>
              <a:t>7 </a:t>
            </a:r>
            <a:r>
              <a:rPr lang="en-US" sz="7200" b="0" spc="-150" dirty="0" err="1">
                <a:solidFill>
                  <a:srgbClr val="002060"/>
                </a:solidFill>
                <a:latin typeface="Arial" panose="020B0604020202020204" pitchFamily="34" charset="0"/>
                <a:cs typeface="Arial" panose="020B0604020202020204" pitchFamily="34" charset="0"/>
              </a:rPr>
              <a:t>Thói</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quen</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tốt</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mà</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các</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em</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được</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học</a:t>
            </a:r>
            <a:endParaRPr lang="en-US" sz="7200" b="0" spc="-150" dirty="0">
              <a:solidFill>
                <a:srgbClr val="002060"/>
              </a:solidFill>
              <a:latin typeface="Arial" panose="020B0604020202020204" pitchFamily="34" charset="0"/>
              <a:cs typeface="Arial" panose="020B0604020202020204" pitchFamily="34" charset="0"/>
            </a:endParaRPr>
          </a:p>
        </p:txBody>
      </p:sp>
      <p:pic>
        <p:nvPicPr>
          <p:cNvPr id="4" name="Picture 3"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5" name="TextBox 4"/>
          <p:cNvSpPr txBox="1"/>
          <p:nvPr/>
        </p:nvSpPr>
        <p:spPr>
          <a:xfrm>
            <a:off x="-1411111" y="7845778"/>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CEBFE38B-9B8F-44CD-ACA2-673E05F6C915}"/>
              </a:ext>
            </a:extLst>
          </p:cNvPr>
          <p:cNvPicPr>
            <a:picLocks noChangeAspect="1"/>
          </p:cNvPicPr>
          <p:nvPr/>
        </p:nvPicPr>
        <p:blipFill rotWithShape="1">
          <a:blip r:embed="rId4"/>
          <a:srcRect r="20040" b="19431"/>
          <a:stretch/>
        </p:blipFill>
        <p:spPr>
          <a:xfrm>
            <a:off x="-38006" y="152401"/>
            <a:ext cx="7098214" cy="13563600"/>
          </a:xfrm>
          <a:prstGeom prst="rect">
            <a:avLst/>
          </a:prstGeom>
        </p:spPr>
      </p:pic>
      <p:pic>
        <p:nvPicPr>
          <p:cNvPr id="9" name="Picture 8">
            <a:extLst>
              <a:ext uri="{FF2B5EF4-FFF2-40B4-BE49-F238E27FC236}">
                <a16:creationId xmlns:a16="http://schemas.microsoft.com/office/drawing/2014/main" id="{2DD0AF25-5542-4EBD-B166-A866F0819CA2}"/>
              </a:ext>
            </a:extLst>
          </p:cNvPr>
          <p:cNvPicPr>
            <a:picLocks noChangeAspect="1"/>
          </p:cNvPicPr>
          <p:nvPr/>
        </p:nvPicPr>
        <p:blipFill rotWithShape="1">
          <a:blip r:embed="rId5"/>
          <a:srcRect t="65807"/>
          <a:stretch/>
        </p:blipFill>
        <p:spPr>
          <a:xfrm>
            <a:off x="6553200" y="1847536"/>
            <a:ext cx="10457543" cy="3169706"/>
          </a:xfrm>
          <a:prstGeom prst="rect">
            <a:avLst/>
          </a:prstGeom>
        </p:spPr>
      </p:pic>
      <p:pic>
        <p:nvPicPr>
          <p:cNvPr id="11" name="Picture 10">
            <a:extLst>
              <a:ext uri="{FF2B5EF4-FFF2-40B4-BE49-F238E27FC236}">
                <a16:creationId xmlns:a16="http://schemas.microsoft.com/office/drawing/2014/main" id="{76AF06EE-FC9B-4298-8DA9-5012567A9D0B}"/>
              </a:ext>
            </a:extLst>
          </p:cNvPr>
          <p:cNvPicPr>
            <a:picLocks noChangeAspect="1"/>
          </p:cNvPicPr>
          <p:nvPr/>
        </p:nvPicPr>
        <p:blipFill rotWithShape="1">
          <a:blip r:embed="rId5"/>
          <a:srcRect t="32609" b="34348"/>
          <a:stretch/>
        </p:blipFill>
        <p:spPr>
          <a:xfrm>
            <a:off x="13971812" y="4744342"/>
            <a:ext cx="9977645" cy="3101436"/>
          </a:xfrm>
          <a:prstGeom prst="rect">
            <a:avLst/>
          </a:prstGeom>
        </p:spPr>
      </p:pic>
      <p:pic>
        <p:nvPicPr>
          <p:cNvPr id="13" name="Picture 12">
            <a:extLst>
              <a:ext uri="{FF2B5EF4-FFF2-40B4-BE49-F238E27FC236}">
                <a16:creationId xmlns:a16="http://schemas.microsoft.com/office/drawing/2014/main" id="{985F92D6-CC28-4187-9C7C-1F2BCDF8F8F3}"/>
              </a:ext>
            </a:extLst>
          </p:cNvPr>
          <p:cNvPicPr>
            <a:picLocks noChangeAspect="1"/>
          </p:cNvPicPr>
          <p:nvPr/>
        </p:nvPicPr>
        <p:blipFill rotWithShape="1">
          <a:blip r:embed="rId5"/>
          <a:srcRect b="67903"/>
          <a:stretch/>
        </p:blipFill>
        <p:spPr>
          <a:xfrm>
            <a:off x="4846262" y="7876508"/>
            <a:ext cx="10271716" cy="3101435"/>
          </a:xfrm>
          <a:prstGeom prst="rect">
            <a:avLst/>
          </a:prstGeom>
        </p:spPr>
      </p:pic>
      <p:pic>
        <p:nvPicPr>
          <p:cNvPr id="14" name="Picture 13">
            <a:extLst>
              <a:ext uri="{FF2B5EF4-FFF2-40B4-BE49-F238E27FC236}">
                <a16:creationId xmlns:a16="http://schemas.microsoft.com/office/drawing/2014/main" id="{BF46E6C8-BD91-4418-95A3-90084175B371}"/>
              </a:ext>
            </a:extLst>
          </p:cNvPr>
          <p:cNvPicPr>
            <a:picLocks noChangeAspect="1"/>
          </p:cNvPicPr>
          <p:nvPr/>
        </p:nvPicPr>
        <p:blipFill rotWithShape="1">
          <a:blip r:embed="rId6"/>
          <a:srcRect t="81707"/>
          <a:stretch/>
        </p:blipFill>
        <p:spPr>
          <a:xfrm>
            <a:off x="13864537" y="10635248"/>
            <a:ext cx="10449437" cy="2509816"/>
          </a:xfrm>
          <a:prstGeom prst="rect">
            <a:avLst/>
          </a:prstGeom>
        </p:spPr>
      </p:pic>
    </p:spTree>
    <p:extLst>
      <p:ext uri="{BB962C8B-B14F-4D97-AF65-F5344CB8AC3E}">
        <p14:creationId xmlns:p14="http://schemas.microsoft.com/office/powerpoint/2010/main" val="229467260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5"/>
          <p:cNvSpPr/>
          <p:nvPr/>
        </p:nvSpPr>
        <p:spPr>
          <a:xfrm>
            <a:off x="7620000" y="633920"/>
            <a:ext cx="16230600" cy="8863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b="1">
                <a:solidFill>
                  <a:srgbClr val="FFFFFF"/>
                </a:solidFill>
                <a:latin typeface="Helvetica"/>
                <a:ea typeface="Helvetica"/>
                <a:cs typeface="Helvetica"/>
                <a:sym typeface="Helvetica"/>
              </a:defRPr>
            </a:lvl1pPr>
          </a:lstStyle>
          <a:p>
            <a:pPr>
              <a:lnSpc>
                <a:spcPct val="80000"/>
              </a:lnSpc>
            </a:pPr>
            <a:r>
              <a:rPr lang="en-US" sz="7200" b="0" spc="-150" dirty="0">
                <a:solidFill>
                  <a:srgbClr val="002060"/>
                </a:solidFill>
                <a:latin typeface="Arial" panose="020B0604020202020204" pitchFamily="34" charset="0"/>
                <a:cs typeface="Arial" panose="020B0604020202020204" pitchFamily="34" charset="0"/>
              </a:rPr>
              <a:t>7 </a:t>
            </a:r>
            <a:r>
              <a:rPr lang="en-US" sz="7200" b="0" spc="-150" dirty="0" err="1">
                <a:solidFill>
                  <a:srgbClr val="002060"/>
                </a:solidFill>
                <a:latin typeface="Arial" panose="020B0604020202020204" pitchFamily="34" charset="0"/>
                <a:cs typeface="Arial" panose="020B0604020202020204" pitchFamily="34" charset="0"/>
              </a:rPr>
              <a:t>Thói</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quen</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tốt</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mà</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các</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em</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được</a:t>
            </a:r>
            <a:r>
              <a:rPr lang="en-US" sz="7200" b="0" spc="-150" dirty="0">
                <a:solidFill>
                  <a:srgbClr val="002060"/>
                </a:solidFill>
                <a:latin typeface="Arial" panose="020B0604020202020204" pitchFamily="34" charset="0"/>
                <a:cs typeface="Arial" panose="020B0604020202020204" pitchFamily="34" charset="0"/>
              </a:rPr>
              <a:t> </a:t>
            </a:r>
            <a:r>
              <a:rPr lang="en-US" sz="7200" b="0" spc="-150" dirty="0" err="1">
                <a:solidFill>
                  <a:srgbClr val="002060"/>
                </a:solidFill>
                <a:latin typeface="Arial" panose="020B0604020202020204" pitchFamily="34" charset="0"/>
                <a:cs typeface="Arial" panose="020B0604020202020204" pitchFamily="34" charset="0"/>
              </a:rPr>
              <a:t>học</a:t>
            </a:r>
            <a:endParaRPr lang="en-US" sz="7200" b="0" spc="-150" dirty="0">
              <a:solidFill>
                <a:srgbClr val="002060"/>
              </a:solidFill>
              <a:latin typeface="Arial" panose="020B0604020202020204" pitchFamily="34" charset="0"/>
              <a:cs typeface="Arial" panose="020B0604020202020204" pitchFamily="34" charset="0"/>
            </a:endParaRPr>
          </a:p>
        </p:txBody>
      </p:sp>
      <p:pic>
        <p:nvPicPr>
          <p:cNvPr id="4" name="Picture 3"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801600"/>
            <a:ext cx="3810000" cy="580897"/>
          </a:xfrm>
          <a:prstGeom prst="rect">
            <a:avLst/>
          </a:prstGeom>
        </p:spPr>
      </p:pic>
      <p:sp>
        <p:nvSpPr>
          <p:cNvPr id="5" name="TextBox 4"/>
          <p:cNvSpPr txBox="1"/>
          <p:nvPr/>
        </p:nvSpPr>
        <p:spPr>
          <a:xfrm>
            <a:off x="-1411111" y="7845778"/>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CEBFE38B-9B8F-44CD-ACA2-673E05F6C915}"/>
              </a:ext>
            </a:extLst>
          </p:cNvPr>
          <p:cNvPicPr>
            <a:picLocks noChangeAspect="1"/>
          </p:cNvPicPr>
          <p:nvPr/>
        </p:nvPicPr>
        <p:blipFill rotWithShape="1">
          <a:blip r:embed="rId4"/>
          <a:srcRect r="20040" b="19431"/>
          <a:stretch/>
        </p:blipFill>
        <p:spPr>
          <a:xfrm>
            <a:off x="-38006" y="152401"/>
            <a:ext cx="7098214" cy="13563600"/>
          </a:xfrm>
          <a:prstGeom prst="rect">
            <a:avLst/>
          </a:prstGeom>
        </p:spPr>
      </p:pic>
      <p:pic>
        <p:nvPicPr>
          <p:cNvPr id="14" name="Picture 13">
            <a:extLst>
              <a:ext uri="{FF2B5EF4-FFF2-40B4-BE49-F238E27FC236}">
                <a16:creationId xmlns:a16="http://schemas.microsoft.com/office/drawing/2014/main" id="{325661C5-B62A-4B1F-959D-D8A47A3C5348}"/>
              </a:ext>
            </a:extLst>
          </p:cNvPr>
          <p:cNvPicPr>
            <a:picLocks noChangeAspect="1"/>
          </p:cNvPicPr>
          <p:nvPr/>
        </p:nvPicPr>
        <p:blipFill rotWithShape="1">
          <a:blip r:embed="rId5"/>
          <a:srcRect t="-1" b="73319"/>
          <a:stretch/>
        </p:blipFill>
        <p:spPr>
          <a:xfrm>
            <a:off x="6797583" y="9612588"/>
            <a:ext cx="10788833" cy="3779637"/>
          </a:xfrm>
          <a:prstGeom prst="rect">
            <a:avLst/>
          </a:prstGeom>
        </p:spPr>
      </p:pic>
      <p:pic>
        <p:nvPicPr>
          <p:cNvPr id="18" name="Picture 17">
            <a:extLst>
              <a:ext uri="{FF2B5EF4-FFF2-40B4-BE49-F238E27FC236}">
                <a16:creationId xmlns:a16="http://schemas.microsoft.com/office/drawing/2014/main" id="{32A79A77-76AD-4B63-9061-64353751A88C}"/>
              </a:ext>
            </a:extLst>
          </p:cNvPr>
          <p:cNvPicPr>
            <a:picLocks noChangeAspect="1"/>
          </p:cNvPicPr>
          <p:nvPr/>
        </p:nvPicPr>
        <p:blipFill rotWithShape="1">
          <a:blip r:embed="rId5"/>
          <a:srcRect t="59103" b="17750"/>
          <a:stretch/>
        </p:blipFill>
        <p:spPr>
          <a:xfrm>
            <a:off x="6735792" y="1752600"/>
            <a:ext cx="11340170" cy="3446523"/>
          </a:xfrm>
          <a:prstGeom prst="rect">
            <a:avLst/>
          </a:prstGeom>
        </p:spPr>
      </p:pic>
      <p:pic>
        <p:nvPicPr>
          <p:cNvPr id="16" name="Picture 15">
            <a:extLst>
              <a:ext uri="{FF2B5EF4-FFF2-40B4-BE49-F238E27FC236}">
                <a16:creationId xmlns:a16="http://schemas.microsoft.com/office/drawing/2014/main" id="{6120DEFB-C5D3-466B-805E-EFC0CE18B9F6}"/>
              </a:ext>
            </a:extLst>
          </p:cNvPr>
          <p:cNvPicPr>
            <a:picLocks noChangeAspect="1"/>
          </p:cNvPicPr>
          <p:nvPr/>
        </p:nvPicPr>
        <p:blipFill rotWithShape="1">
          <a:blip r:embed="rId5"/>
          <a:srcRect t="26013" b="40404"/>
          <a:stretch/>
        </p:blipFill>
        <p:spPr>
          <a:xfrm>
            <a:off x="13335000" y="5010218"/>
            <a:ext cx="10865929" cy="4791276"/>
          </a:xfrm>
          <a:prstGeom prst="rect">
            <a:avLst/>
          </a:prstGeom>
        </p:spPr>
      </p:pic>
    </p:spTree>
    <p:extLst>
      <p:ext uri="{BB962C8B-B14F-4D97-AF65-F5344CB8AC3E}">
        <p14:creationId xmlns:p14="http://schemas.microsoft.com/office/powerpoint/2010/main" val="21009486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DU_Logo_indi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2" y="12801601"/>
            <a:ext cx="3810000" cy="580898"/>
          </a:xfrm>
          <a:prstGeom prst="rect">
            <a:avLst/>
          </a:prstGeom>
        </p:spPr>
      </p:pic>
      <p:pic>
        <p:nvPicPr>
          <p:cNvPr id="10" name="Picture 9" descr="GettyImages-472805592.jpg">
            <a:extLst>
              <a:ext uri="{FF2B5EF4-FFF2-40B4-BE49-F238E27FC236}">
                <a16:creationId xmlns:a16="http://schemas.microsoft.com/office/drawing/2014/main" id="{E86BE078-3CF2-420C-9D03-AE2EFE6ED1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13"/>
          <a:stretch/>
        </p:blipFill>
        <p:spPr>
          <a:xfrm>
            <a:off x="1" y="0"/>
            <a:ext cx="24518350" cy="13791572"/>
          </a:xfrm>
          <a:prstGeom prst="rect">
            <a:avLst/>
          </a:prstGeom>
        </p:spPr>
      </p:pic>
      <p:sp>
        <p:nvSpPr>
          <p:cNvPr id="7" name="Rectangle 6">
            <a:extLst>
              <a:ext uri="{FF2B5EF4-FFF2-40B4-BE49-F238E27FC236}">
                <a16:creationId xmlns:a16="http://schemas.microsoft.com/office/drawing/2014/main" id="{3F8167F0-024C-4F01-81A6-2C9522B65196}"/>
              </a:ext>
            </a:extLst>
          </p:cNvPr>
          <p:cNvSpPr/>
          <p:nvPr/>
        </p:nvSpPr>
        <p:spPr>
          <a:xfrm>
            <a:off x="1" y="6393859"/>
            <a:ext cx="24518350" cy="4524315"/>
          </a:xfrm>
          <a:prstGeom prst="rect">
            <a:avLst/>
          </a:prstGeom>
          <a:solidFill>
            <a:srgbClr val="002060"/>
          </a:solidFill>
        </p:spPr>
        <p:txBody>
          <a:bodyPr wrap="square">
            <a:spAutoFit/>
          </a:bodyPr>
          <a:lstStyle/>
          <a:p>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E2D2281-F254-4FFE-919D-07B9DA40A5BF}"/>
              </a:ext>
            </a:extLst>
          </p:cNvPr>
          <p:cNvSpPr txBox="1"/>
          <p:nvPr/>
        </p:nvSpPr>
        <p:spPr>
          <a:xfrm>
            <a:off x="1019785" y="7087568"/>
            <a:ext cx="19563348" cy="2667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l"/>
            <a:r>
              <a:rPr lang="en-US" sz="8000" dirty="0">
                <a:solidFill>
                  <a:schemeClr val="bg1"/>
                </a:solidFill>
                <a:latin typeface="Arial" panose="020B0604020202020204" pitchFamily="34" charset="0"/>
                <a:ea typeface="Calibri" panose="020F0502020204030204" pitchFamily="34" charset="0"/>
                <a:cs typeface="Arial" panose="020B0604020202020204" pitchFamily="34" charset="0"/>
              </a:rPr>
              <a:t>CHƯƠNG TRÌNH 7 THÓI QUEN CÁC EM ĐƯỢC HỌC TẬP VÀ RÈN GIŨA </a:t>
            </a:r>
          </a:p>
        </p:txBody>
      </p:sp>
    </p:spTree>
    <p:extLst>
      <p:ext uri="{BB962C8B-B14F-4D97-AF65-F5344CB8AC3E}">
        <p14:creationId xmlns:p14="http://schemas.microsoft.com/office/powerpoint/2010/main" val="40119360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22">
      <a:dk1>
        <a:srgbClr val="001338"/>
      </a:dk1>
      <a:lt1>
        <a:srgbClr val="F7F6FF"/>
      </a:lt1>
      <a:dk2>
        <a:srgbClr val="4F587C"/>
      </a:dk2>
      <a:lt2>
        <a:srgbClr val="8288A6"/>
      </a:lt2>
      <a:accent1>
        <a:srgbClr val="E6081C"/>
      </a:accent1>
      <a:accent2>
        <a:srgbClr val="53B236"/>
      </a:accent2>
      <a:accent3>
        <a:srgbClr val="0C68B9"/>
      </a:accent3>
      <a:accent4>
        <a:srgbClr val="001338"/>
      </a:accent4>
      <a:accent5>
        <a:srgbClr val="666E91"/>
      </a:accent5>
      <a:accent6>
        <a:srgbClr val="DFE0E9"/>
      </a:accent6>
      <a:hlink>
        <a:srgbClr val="4F587C"/>
      </a:hlink>
      <a:folHlink>
        <a:srgbClr val="DFE0E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24199</TotalTime>
  <Words>1604</Words>
  <Application>Microsoft Office PowerPoint</Application>
  <PresentationFormat>Custom</PresentationFormat>
  <Paragraphs>147</Paragraphs>
  <Slides>23</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Helvetica</vt:lpstr>
      <vt:lpstr>Helvetica Light</vt:lpstr>
      <vt:lpstr>Helvetica Neue</vt:lpstr>
      <vt:lpstr>Times New Roman</vt:lpstr>
      <vt:lpstr>Wingdings</vt:lpstr>
      <vt:lpstr>White</vt:lpstr>
      <vt:lpstr>PowerPoint Presentation</vt:lpstr>
      <vt:lpstr>THÔNG BÁO QUAN TRỌNG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QUAN CHƯƠNG TRÌNH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Mạng lưới hơn 5000 trường trên toàn cầu  hiện diện trên 50 quốc gia  Năm 2019 Việt nam vinh dự nhận chứng nhận  2 trường hoa tiêu trên tổng số 520 trường trên toàn cầu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Rezaul Karim</dc:creator>
  <cp:lastModifiedBy>Admin</cp:lastModifiedBy>
  <cp:revision>1483</cp:revision>
  <dcterms:created xsi:type="dcterms:W3CDTF">2016-02-05T20:50:25Z</dcterms:created>
  <dcterms:modified xsi:type="dcterms:W3CDTF">2020-11-15T15:53:31Z</dcterms:modified>
</cp:coreProperties>
</file>