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6" r:id="rId2"/>
    <p:sldId id="279" r:id="rId3"/>
    <p:sldId id="411" r:id="rId4"/>
    <p:sldId id="412" r:id="rId5"/>
    <p:sldId id="413" r:id="rId6"/>
    <p:sldId id="414" r:id="rId7"/>
    <p:sldId id="415" r:id="rId8"/>
    <p:sldId id="417" r:id="rId9"/>
    <p:sldId id="418" r:id="rId10"/>
    <p:sldId id="403" r:id="rId11"/>
    <p:sldId id="404" r:id="rId12"/>
    <p:sldId id="407" r:id="rId13"/>
    <p:sldId id="405" r:id="rId14"/>
    <p:sldId id="408" r:id="rId15"/>
    <p:sldId id="416" r:id="rId16"/>
    <p:sldId id="28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2791" autoAdjust="0"/>
  </p:normalViewPr>
  <p:slideViewPr>
    <p:cSldViewPr>
      <p:cViewPr varScale="1">
        <p:scale>
          <a:sx n="68" d="100"/>
          <a:sy n="68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2C2C79-D80C-4E59-AF7B-C790CCD0B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640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B017-E4EF-4939-9602-493DF9F3C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7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54FCE-ABF1-44B6-BC80-1CC5F9D9F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9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664C-7E3B-47B1-90D1-4745879D1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1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2DABA-365F-4F48-8B73-721E47843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7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D751-0763-4CAC-9619-B435A5CE3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29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1D94-D1B0-4FAC-BD98-2441FDC3B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0C372-A6C3-4B44-AC86-A659D52BA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6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864F-6073-4C92-AFB6-0630D085F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87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DE54-E5D7-4262-BB4F-3368370AE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12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246C4-2171-49B1-8AC7-6D7E79DF8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94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244D-79DB-4D8C-9D84-644D681FD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74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E2F7874-027E-4B83-A0AF-12C447949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N%20TAP%20TUAN%20DICH%20K3,4,5\Tai%20lieu%20K3\PPt-Video%20Ghi%20bai%20TA3\Ti&#7871;ng%20Anh%20l&#7899;p3-Unit%2014-(online-video-cutter.com)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N%20TAP%20TUAN%20DICH%20K3,4,5\Tai%20lieu%20K3\PPt-Video%20Ghi%20bai%20TA3\Ph&#225;t%20&#226;m%20-%20Nguy&#234;n%20&#226;m%20ae%20(online-video-cutter.com)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N%20TAP%20TUAN%20DICH%20K3,4,5\Tai%20lieu%20K3\PPt-Video%20Ghi%20bai%20TA3\Phat%20am%20vowel%20u%20(online-video-cutter.com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N%20TAP%20TUAN%20DICH%20K3,4,5\Tai%20lieu%20K3\PPt-Video%20Ghi%20bai%20TA3\Phat%20am%20vowel%20u%20va%20ae%20(online-video-cutter.com)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/exercises/556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hyperlink" Target="BAI%20%20GIANG/HAT+2.wav" TargetMode="Externa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ON%20TAP%20TUAN%20DICH%20K3,4,5\Tai%20lieu%20K3\BGDT-E3.%20T&#7853;p%202\Unit%2014\HAT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achmem.vn/books/2/games/243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98425"/>
            <a:ext cx="8229600" cy="7159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00FF"/>
                </a:solidFill>
              </a:rPr>
              <a:t>Nội quy lớp học trực </a:t>
            </a:r>
            <a:r>
              <a:rPr lang="en-US" altLang="en-US" sz="3200" b="1" smtClean="0">
                <a:solidFill>
                  <a:srgbClr val="0000FF"/>
                </a:solidFill>
              </a:rPr>
              <a:t>tuyến</a:t>
            </a:r>
            <a:endParaRPr lang="en-US" altLang="en-US" sz="3200" b="1" smtClean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457200" y="457200"/>
            <a:ext cx="8229600" cy="21034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42950" indent="-742950" algn="l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2400" kern="0" dirty="0" err="1">
                <a:solidFill>
                  <a:srgbClr val="FF0000"/>
                </a:solidFill>
              </a:rPr>
              <a:t>Học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sinh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</a:rPr>
              <a:t>tắt</a:t>
            </a:r>
            <a:r>
              <a:rPr lang="en-US" altLang="en-US" sz="2400" b="1" kern="0" dirty="0">
                <a:solidFill>
                  <a:srgbClr val="FF0000"/>
                </a:solidFill>
              </a:rPr>
              <a:t> mic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khi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nghe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bài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học</a:t>
            </a:r>
            <a:r>
              <a:rPr lang="en-US" altLang="en-US" sz="2400" kern="0" dirty="0">
                <a:solidFill>
                  <a:srgbClr val="FF0000"/>
                </a:solidFill>
              </a:rPr>
              <a:t>.</a:t>
            </a:r>
          </a:p>
          <a:p>
            <a:pPr marL="742950" indent="-742950" algn="l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2400" b="1" kern="0" dirty="0" err="1">
                <a:solidFill>
                  <a:srgbClr val="FF0000"/>
                </a:solidFill>
              </a:rPr>
              <a:t>Bật</a:t>
            </a:r>
            <a:r>
              <a:rPr lang="en-US" altLang="en-US" sz="2400" b="1" kern="0" dirty="0">
                <a:solidFill>
                  <a:srgbClr val="FF0000"/>
                </a:solidFill>
              </a:rPr>
              <a:t> mic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khi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muốn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phát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biểu</a:t>
            </a:r>
            <a:r>
              <a:rPr lang="en-US" altLang="en-US" sz="2400" kern="0" dirty="0">
                <a:solidFill>
                  <a:srgbClr val="FF0000"/>
                </a:solidFill>
              </a:rPr>
              <a:t>.</a:t>
            </a:r>
          </a:p>
          <a:p>
            <a:pPr marL="742950" indent="-742950" algn="l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2400" kern="0" dirty="0" err="1">
                <a:solidFill>
                  <a:srgbClr val="FF0000"/>
                </a:solidFill>
              </a:rPr>
              <a:t>Sử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dụng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hình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</a:rPr>
              <a:t>bút</a:t>
            </a:r>
            <a:r>
              <a:rPr lang="en-US" altLang="en-US" sz="2400" b="1" kern="0" dirty="0">
                <a:solidFill>
                  <a:srgbClr val="FF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</a:rPr>
              <a:t>viết</a:t>
            </a:r>
            <a:r>
              <a:rPr lang="en-US" altLang="en-US" sz="2400" b="1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trên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màn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hình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để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chữa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bài</a:t>
            </a:r>
            <a:r>
              <a:rPr lang="en-US" altLang="en-US" sz="2400" kern="0" dirty="0">
                <a:solidFill>
                  <a:srgbClr val="FF0000"/>
                </a:solidFill>
              </a:rPr>
              <a:t> </a:t>
            </a:r>
            <a:r>
              <a:rPr lang="en-US" altLang="en-US" sz="2400" kern="0" dirty="0" err="1">
                <a:solidFill>
                  <a:srgbClr val="FF0000"/>
                </a:solidFill>
              </a:rPr>
              <a:t>tập</a:t>
            </a:r>
            <a:r>
              <a:rPr lang="en-US" altLang="en-US" sz="2400" kern="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Tiếng Anh lớp3-Unit 14-(online-video-cutter.com)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560638"/>
            <a:ext cx="77724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935163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Short vowel sound: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>
                <a:solidFill>
                  <a:srgbClr val="FF0000"/>
                </a:solidFill>
              </a:rPr>
              <a:t> /æ/</a:t>
            </a:r>
          </a:p>
        </p:txBody>
      </p:sp>
      <p:pic>
        <p:nvPicPr>
          <p:cNvPr id="6" name="Phát âm - Nguyên âm ae (online-video-cutter.com)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91440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935163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Short vowel sound: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>
                <a:solidFill>
                  <a:srgbClr val="FF0000"/>
                </a:solidFill>
              </a:rPr>
              <a:t> / ʌ /</a:t>
            </a:r>
          </a:p>
        </p:txBody>
      </p:sp>
      <p:pic>
        <p:nvPicPr>
          <p:cNvPr id="2" name="Phat am vowel u (online-video-cutter.com)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2087563"/>
            <a:ext cx="8458200" cy="4770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35163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Short vowel sound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z="4800" smtClean="0">
                <a:solidFill>
                  <a:srgbClr val="FF0000"/>
                </a:solidFill>
              </a:rPr>
              <a:t>/ ʌ /                    /æ/</a:t>
            </a:r>
          </a:p>
        </p:txBody>
      </p:sp>
      <p:pic>
        <p:nvPicPr>
          <p:cNvPr id="2" name="Phat am vowel u va ae (online-video-cutter.com)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8534400" cy="4786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338" y="-122238"/>
            <a:ext cx="8839200" cy="914401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0000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677863"/>
            <a:ext cx="7126288" cy="762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00FF"/>
                </a:solidFill>
              </a:rPr>
              <a:t>Unit 14: Lesson 3 </a:t>
            </a:r>
            <a:r>
              <a:rPr lang="en-US" altLang="en-US" sz="3600" smtClean="0">
                <a:solidFill>
                  <a:srgbClr val="0000FF"/>
                </a:solidFill>
                <a:hlinkClick r:id="rId2"/>
              </a:rPr>
              <a:t>(Page 28,29)</a:t>
            </a:r>
            <a:endParaRPr lang="en-US" altLang="en-US" sz="3600" smtClean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13" y="1570038"/>
            <a:ext cx="1893887" cy="31242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>
                <a:solidFill>
                  <a:srgbClr val="0000FF"/>
                </a:solidFill>
              </a:rPr>
              <a:t>Letter</a:t>
            </a:r>
          </a:p>
          <a:p>
            <a:pPr eaLnBrk="1" hangingPunct="1">
              <a:defRPr/>
            </a:pPr>
            <a:r>
              <a:rPr lang="en-US" altLang="en-US" sz="4400" b="1" kern="0" dirty="0">
                <a:solidFill>
                  <a:srgbClr val="FF0000"/>
                </a:solidFill>
              </a:rPr>
              <a:t>A-a</a:t>
            </a:r>
          </a:p>
          <a:p>
            <a:pPr eaLnBrk="1" hangingPunct="1">
              <a:defRPr/>
            </a:pPr>
            <a:endParaRPr lang="en-US" altLang="en-US" sz="36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sz="4400" b="1" kern="0" dirty="0">
                <a:solidFill>
                  <a:srgbClr val="FF0000"/>
                </a:solidFill>
              </a:rPr>
              <a:t>U-u</a:t>
            </a:r>
          </a:p>
          <a:p>
            <a:pPr eaLnBrk="1" hangingPunct="1">
              <a:defRPr/>
            </a:pPr>
            <a:endParaRPr lang="en-US" altLang="en-US" sz="3600" kern="0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68475" y="1570038"/>
            <a:ext cx="1981200" cy="3124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>
                <a:solidFill>
                  <a:srgbClr val="0000FF"/>
                </a:solidFill>
              </a:rPr>
              <a:t>Sound</a:t>
            </a:r>
          </a:p>
          <a:p>
            <a:pPr eaLnBrk="1" hangingPunct="1">
              <a:defRPr/>
            </a:pPr>
            <a:r>
              <a:rPr lang="en-US" altLang="en-US" sz="4400" dirty="0">
                <a:solidFill>
                  <a:srgbClr val="FF0000"/>
                </a:solidFill>
              </a:rPr>
              <a:t>/ </a:t>
            </a:r>
            <a:r>
              <a:rPr lang="en-US" altLang="en-US" sz="4400" b="1" dirty="0">
                <a:solidFill>
                  <a:srgbClr val="FF0000"/>
                </a:solidFill>
              </a:rPr>
              <a:t>æ</a:t>
            </a:r>
            <a:r>
              <a:rPr lang="en-US" altLang="en-US" sz="4400" dirty="0">
                <a:solidFill>
                  <a:srgbClr val="FF0000"/>
                </a:solidFill>
              </a:rPr>
              <a:t> /</a:t>
            </a:r>
            <a:endParaRPr lang="en-US" altLang="en-US" sz="44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sz="36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sz="4400" kern="0" dirty="0">
                <a:solidFill>
                  <a:srgbClr val="FF0000"/>
                </a:solidFill>
                <a:ea typeface="+mj-ea"/>
                <a:cs typeface="+mj-cs"/>
              </a:rPr>
              <a:t>/ </a:t>
            </a:r>
            <a:r>
              <a:rPr lang="en-US" altLang="en-US" sz="4400" b="1" kern="0" dirty="0">
                <a:solidFill>
                  <a:srgbClr val="FF0000"/>
                </a:solidFill>
                <a:ea typeface="+mj-ea"/>
                <a:cs typeface="+mj-cs"/>
              </a:rPr>
              <a:t>ʌ</a:t>
            </a:r>
            <a:r>
              <a:rPr lang="en-US" altLang="en-US" sz="4400" kern="0" dirty="0">
                <a:solidFill>
                  <a:srgbClr val="FF0000"/>
                </a:solidFill>
                <a:ea typeface="+mj-ea"/>
                <a:cs typeface="+mj-cs"/>
              </a:rPr>
              <a:t> /</a:t>
            </a:r>
            <a:endParaRPr lang="en-US" altLang="en-US" sz="44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sz="3600" kern="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17925" y="1555750"/>
            <a:ext cx="5448300" cy="3124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>
                <a:solidFill>
                  <a:srgbClr val="0000FF"/>
                </a:solidFill>
              </a:rPr>
              <a:t>Words</a:t>
            </a:r>
          </a:p>
          <a:p>
            <a:pPr eaLnBrk="1" hangingPunct="1">
              <a:defRPr/>
            </a:pPr>
            <a:r>
              <a:rPr lang="en-US" altLang="en-US" sz="4400" dirty="0">
                <a:solidFill>
                  <a:srgbClr val="0000FF"/>
                </a:solidFill>
              </a:rPr>
              <a:t>f</a:t>
            </a:r>
            <a:r>
              <a:rPr lang="en-US" altLang="en-US" sz="4400" b="1" dirty="0">
                <a:solidFill>
                  <a:srgbClr val="FF0000"/>
                </a:solidFill>
              </a:rPr>
              <a:t>a</a:t>
            </a:r>
            <a:r>
              <a:rPr lang="en-US" altLang="en-US" sz="4400" dirty="0">
                <a:solidFill>
                  <a:srgbClr val="0000FF"/>
                </a:solidFill>
              </a:rPr>
              <a:t>n, </a:t>
            </a:r>
            <a:r>
              <a:rPr lang="en-US" altLang="en-US" sz="4400" dirty="0" err="1">
                <a:solidFill>
                  <a:srgbClr val="0000FF"/>
                </a:solidFill>
              </a:rPr>
              <a:t>m</a:t>
            </a:r>
            <a:r>
              <a:rPr lang="en-US" altLang="en-US" sz="4400" b="1" dirty="0" err="1">
                <a:solidFill>
                  <a:srgbClr val="FF0000"/>
                </a:solidFill>
              </a:rPr>
              <a:t>a</a:t>
            </a:r>
            <a:r>
              <a:rPr lang="en-US" altLang="en-US" sz="4400" dirty="0" err="1">
                <a:solidFill>
                  <a:srgbClr val="0000FF"/>
                </a:solidFill>
              </a:rPr>
              <a:t>p,h</a:t>
            </a:r>
            <a:r>
              <a:rPr lang="en-US" altLang="en-US" sz="4400" b="1" dirty="0" err="1">
                <a:solidFill>
                  <a:srgbClr val="FF0000"/>
                </a:solidFill>
              </a:rPr>
              <a:t>a</a:t>
            </a:r>
            <a:r>
              <a:rPr lang="en-US" altLang="en-US" sz="4400" dirty="0" err="1">
                <a:solidFill>
                  <a:srgbClr val="0000FF"/>
                </a:solidFill>
              </a:rPr>
              <a:t>nd</a:t>
            </a:r>
            <a:r>
              <a:rPr lang="en-US" altLang="en-US" sz="4400" dirty="0">
                <a:solidFill>
                  <a:srgbClr val="0000FF"/>
                </a:solidFill>
              </a:rPr>
              <a:t>,… </a:t>
            </a:r>
            <a:endParaRPr lang="en-US" altLang="en-US" sz="4400" kern="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altLang="en-US" sz="3600" kern="0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altLang="en-US" sz="4400" kern="0" dirty="0">
                <a:solidFill>
                  <a:srgbClr val="0000FF"/>
                </a:solidFill>
                <a:ea typeface="+mj-ea"/>
                <a:cs typeface="+mj-cs"/>
              </a:rPr>
              <a:t>   c</a:t>
            </a:r>
            <a:r>
              <a:rPr lang="en-US" altLang="en-US" sz="4400" b="1" kern="0" dirty="0">
                <a:solidFill>
                  <a:srgbClr val="FF0000"/>
                </a:solidFill>
                <a:ea typeface="+mj-ea"/>
                <a:cs typeface="+mj-cs"/>
              </a:rPr>
              <a:t>u</a:t>
            </a:r>
            <a:r>
              <a:rPr lang="en-US" altLang="en-US" sz="4400" kern="0" dirty="0">
                <a:solidFill>
                  <a:srgbClr val="0000FF"/>
                </a:solidFill>
                <a:ea typeface="+mj-ea"/>
                <a:cs typeface="+mj-cs"/>
              </a:rPr>
              <a:t>p, r</a:t>
            </a:r>
            <a:r>
              <a:rPr lang="en-US" altLang="en-US" sz="4400" b="1" kern="0" dirty="0">
                <a:solidFill>
                  <a:srgbClr val="FF0000"/>
                </a:solidFill>
                <a:ea typeface="+mj-ea"/>
                <a:cs typeface="+mj-cs"/>
              </a:rPr>
              <a:t>u</a:t>
            </a:r>
            <a:r>
              <a:rPr lang="en-US" altLang="en-US" sz="4400" kern="0" dirty="0">
                <a:solidFill>
                  <a:srgbClr val="0000FF"/>
                </a:solidFill>
                <a:ea typeface="+mj-ea"/>
                <a:cs typeface="+mj-cs"/>
              </a:rPr>
              <a:t>bber, </a:t>
            </a:r>
            <a:r>
              <a:rPr lang="en-US" altLang="en-US" sz="4400" b="1" kern="0" dirty="0">
                <a:solidFill>
                  <a:srgbClr val="FF0000"/>
                </a:solidFill>
              </a:rPr>
              <a:t>u</a:t>
            </a:r>
            <a:r>
              <a:rPr lang="en-US" altLang="en-US" sz="4400" kern="0" dirty="0">
                <a:solidFill>
                  <a:srgbClr val="0000FF"/>
                </a:solidFill>
              </a:rPr>
              <a:t>p,</a:t>
            </a:r>
            <a:r>
              <a:rPr lang="en-US" altLang="en-US" sz="4400" kern="0" dirty="0">
                <a:solidFill>
                  <a:srgbClr val="0000FF"/>
                </a:solidFill>
                <a:ea typeface="+mj-ea"/>
                <a:cs typeface="+mj-cs"/>
              </a:rPr>
              <a:t>…</a:t>
            </a:r>
            <a:endParaRPr lang="en-US" altLang="en-US" sz="4400" kern="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altLang="en-US" sz="3600" kern="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944938" y="1584325"/>
            <a:ext cx="0" cy="32416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1768475" y="1584325"/>
            <a:ext cx="0" cy="32416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2217738"/>
            <a:ext cx="912653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33338" y="3487738"/>
            <a:ext cx="91265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4826000"/>
            <a:ext cx="912653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7463" y="1570038"/>
            <a:ext cx="91265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633413" y="5056188"/>
            <a:ext cx="5861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There's a f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on the wall.</a:t>
            </a:r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633413" y="5884863"/>
            <a:ext cx="6080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There's a c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on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t="19556" r="16167" b="203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5556" r="7500" b="18889"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go nghinh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KITTY">
            <a:hlinkHover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41550"/>
            <a:ext cx="1371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DUCK4_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14605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MOUSE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52850"/>
            <a:ext cx="1620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BEA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08500"/>
            <a:ext cx="14541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CATRUN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7513" y="4724400"/>
            <a:ext cx="170815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mouse3"/>
          <p:cNvPicPr>
            <a:picLocks noChangeAspect="1" noChangeArrowheads="1" noCrop="1"/>
          </p:cNvPicPr>
          <p:nvPr/>
        </p:nvPicPr>
        <p:blipFill>
          <a:blip r:embed="rId10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484938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picture containing screenshot, drawing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1162050"/>
            <a:ext cx="6858000" cy="279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Let’s play</a:t>
            </a:r>
          </a:p>
        </p:txBody>
      </p:sp>
      <p:pic>
        <p:nvPicPr>
          <p:cNvPr id="3076" name="Picture 5" descr="happy_daisy_h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1687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1828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happy_daisy_ha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00525"/>
            <a:ext cx="1687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92" r="3334" b="9415"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556" r="6667" b="15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7" name="Content Placeholder 2" descr="A close up of a chair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5" y="2630488"/>
            <a:ext cx="1847850" cy="2466975"/>
          </a:xfrm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556" r="6667" b="114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5556" r="6667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556" r="6667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6900" r="31358" b="7108"/>
          <a:stretch>
            <a:fillRect/>
          </a:stretch>
        </p:blipFill>
        <p:spPr bwMode="auto">
          <a:xfrm>
            <a:off x="6272213" y="1760538"/>
            <a:ext cx="2643187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71600" y="152400"/>
            <a:ext cx="7126288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600" kern="0" dirty="0">
                <a:solidFill>
                  <a:srgbClr val="0000FF"/>
                </a:solidFill>
              </a:rPr>
              <a:t>Unit 14: Lesson 3 (Page 28,29)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4927600"/>
            <a:ext cx="1173163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66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- 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5768975"/>
            <a:ext cx="12954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60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/æ/</a:t>
            </a:r>
            <a:endParaRPr lang="en-US" sz="6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47800" y="152400"/>
            <a:ext cx="7126288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600" kern="0" dirty="0">
                <a:solidFill>
                  <a:srgbClr val="0000FF"/>
                </a:solidFill>
              </a:rPr>
              <a:t>Unit 14: Lesson 3 (Page 28,29)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5861050"/>
            <a:ext cx="14224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60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/ ʌ /</a:t>
            </a:r>
            <a:endParaRPr lang="en-US" sz="60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500" y="5105400"/>
            <a:ext cx="112395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60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-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7017&quot;&gt;&lt;property id=&quot;20148&quot; value=&quot;5&quot;/&gt;&lt;property id=&quot;20300&quot; value=&quot;Slide 1 - &amp;quot;Nội quy lớp học trực tuyến&amp;quot;&quot;/&gt;&lt;property id=&quot;20307&quot; value=&quot;406&quot;/&gt;&lt;/object&gt;&lt;object type=&quot;3&quot; unique_id=&quot;27018&quot;&gt;&lt;property id=&quot;20148&quot; value=&quot;5&quot;/&gt;&lt;property id=&quot;20300&quot; value=&quot;Slide 2&quot;/&gt;&lt;property id=&quot;20307&quot; value=&quot;279&quot;/&gt;&lt;/object&gt;&lt;object type=&quot;3&quot; unique_id=&quot;27019&quot;&gt;&lt;property id=&quot;20148&quot; value=&quot;5&quot;/&gt;&lt;property id=&quot;20300&quot; value=&quot;Slide 3&quot;/&gt;&lt;property id=&quot;20307&quot; value=&quot;411&quot;/&gt;&lt;/object&gt;&lt;object type=&quot;3&quot; unique_id=&quot;27020&quot;&gt;&lt;property id=&quot;20148&quot; value=&quot;5&quot;/&gt;&lt;property id=&quot;20300&quot; value=&quot;Slide 4&quot;/&gt;&lt;property id=&quot;20307&quot; value=&quot;412&quot;/&gt;&lt;/object&gt;&lt;object type=&quot;3&quot; unique_id=&quot;27021&quot;&gt;&lt;property id=&quot;20148&quot; value=&quot;5&quot;/&gt;&lt;property id=&quot;20300&quot; value=&quot;Slide 5&quot;/&gt;&lt;property id=&quot;20307&quot; value=&quot;413&quot;/&gt;&lt;/object&gt;&lt;object type=&quot;3&quot; unique_id=&quot;27022&quot;&gt;&lt;property id=&quot;20148&quot; value=&quot;5&quot;/&gt;&lt;property id=&quot;20300&quot; value=&quot;Slide 6&quot;/&gt;&lt;property id=&quot;20307&quot; value=&quot;414&quot;/&gt;&lt;/object&gt;&lt;object type=&quot;3&quot; unique_id=&quot;27023&quot;&gt;&lt;property id=&quot;20148&quot; value=&quot;5&quot;/&gt;&lt;property id=&quot;20300&quot; value=&quot;Slide 7&quot;/&gt;&lt;property id=&quot;20307&quot; value=&quot;415&quot;/&gt;&lt;/object&gt;&lt;object type=&quot;3&quot; unique_id=&quot;27024&quot;&gt;&lt;property id=&quot;20148&quot; value=&quot;5&quot;/&gt;&lt;property id=&quot;20300&quot; value=&quot;Slide 8&quot;/&gt;&lt;property id=&quot;20307&quot; value=&quot;417&quot;/&gt;&lt;/object&gt;&lt;object type=&quot;3&quot; unique_id=&quot;27025&quot;&gt;&lt;property id=&quot;20148&quot; value=&quot;5&quot;/&gt;&lt;property id=&quot;20300&quot; value=&quot;Slide 9&quot;/&gt;&lt;property id=&quot;20307&quot; value=&quot;418&quot;/&gt;&lt;/object&gt;&lt;object type=&quot;3&quot; unique_id=&quot;27026&quot;&gt;&lt;property id=&quot;20148&quot; value=&quot;5&quot;/&gt;&lt;property id=&quot;20300&quot; value=&quot;Slide 10 - &amp;quot;Short vowel sound:&amp;#x0D;&amp;#x0A; /æ/&amp;quot;&quot;/&gt;&lt;property id=&quot;20307&quot; value=&quot;403&quot;/&gt;&lt;/object&gt;&lt;object type=&quot;3&quot; unique_id=&quot;27027&quot;&gt;&lt;property id=&quot;20148&quot; value=&quot;5&quot;/&gt;&lt;property id=&quot;20300&quot; value=&quot;Slide 11 - &amp;quot;Short vowel sound:&amp;#x0D;&amp;#x0A; / ʌ /&amp;quot;&quot;/&gt;&lt;property id=&quot;20307&quot; value=&quot;404&quot;/&gt;&lt;/object&gt;&lt;object type=&quot;3&quot; unique_id=&quot;27028&quot;&gt;&lt;property id=&quot;20148&quot; value=&quot;5&quot;/&gt;&lt;property id=&quot;20300&quot; value=&quot;Slide 12 - &amp;quot;Short vowel sound&amp;#x0D;&amp;#x0A;/ ʌ /                    /æ/&amp;quot;&quot;/&gt;&lt;property id=&quot;20307&quot; value=&quot;407&quot;/&gt;&lt;/object&gt;&lt;object type=&quot;3&quot; unique_id=&quot;27029&quot;&gt;&lt;property id=&quot;20148&quot; value=&quot;5&quot;/&gt;&lt;property id=&quot;20300&quot; value=&quot;Slide 13&quot;/&gt;&lt;property id=&quot;20307&quot; value=&quot;405&quot;/&gt;&lt;/object&gt;&lt;object type=&quot;3&quot; unique_id=&quot;27030&quot;&gt;&lt;property id=&quot;20148&quot; value=&quot;5&quot;/&gt;&lt;property id=&quot;20300&quot; value=&quot;Slide 14&quot;/&gt;&lt;property id=&quot;20307&quot; value=&quot;408&quot;/&gt;&lt;/object&gt;&lt;object type=&quot;3&quot; unique_id=&quot;27031&quot;&gt;&lt;property id=&quot;20148&quot; value=&quot;5&quot;/&gt;&lt;property id=&quot;20300&quot; value=&quot;Slide 15&quot;/&gt;&lt;property id=&quot;20307&quot; value=&quot;416&quot;/&gt;&lt;/object&gt;&lt;object type=&quot;3&quot; unique_id=&quot;27032&quot;&gt;&lt;property id=&quot;20148&quot; value=&quot;5&quot;/&gt;&lt;property id=&quot;20300&quot; value=&quot;Slide 16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68631</TotalTime>
  <Words>121</Words>
  <Application>Microsoft Office PowerPoint</Application>
  <PresentationFormat>On-screen Show (4:3)</PresentationFormat>
  <Paragraphs>29</Paragraphs>
  <Slides>16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Nội quy lớp học trực tuyến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vowel sound:  /æ/</vt:lpstr>
      <vt:lpstr>Short vowel sound:  / ʌ /</vt:lpstr>
      <vt:lpstr>Short vowel sound / ʌ /                    /æ/</vt:lpstr>
      <vt:lpstr>PowerPoint Presentation</vt:lpstr>
      <vt:lpstr>PowerPoint Presentation</vt:lpstr>
      <vt:lpstr>PowerPoint Presentation</vt:lpstr>
      <vt:lpstr>PowerPoint Presentation</vt:lpstr>
    </vt:vector>
  </TitlesOfParts>
  <Company>0914312369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13th 2016</dc:title>
  <dc:creator>Minh Thang Computer</dc:creator>
  <cp:lastModifiedBy>MTC</cp:lastModifiedBy>
  <cp:revision>398</cp:revision>
  <dcterms:created xsi:type="dcterms:W3CDTF">2016-09-13T07:36:51Z</dcterms:created>
  <dcterms:modified xsi:type="dcterms:W3CDTF">2021-03-03T06:09:20Z</dcterms:modified>
</cp:coreProperties>
</file>