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7"/>
  </p:notesMasterIdLst>
  <p:sldIdLst>
    <p:sldId id="565" r:id="rId10"/>
    <p:sldId id="566" r:id="rId11"/>
    <p:sldId id="580" r:id="rId12"/>
    <p:sldId id="581" r:id="rId13"/>
    <p:sldId id="582" r:id="rId14"/>
    <p:sldId id="591" r:id="rId15"/>
    <p:sldId id="574" r:id="rId16"/>
    <p:sldId id="577" r:id="rId17"/>
    <p:sldId id="578" r:id="rId18"/>
    <p:sldId id="550" r:id="rId19"/>
    <p:sldId id="583" r:id="rId20"/>
    <p:sldId id="592" r:id="rId21"/>
    <p:sldId id="588" r:id="rId22"/>
    <p:sldId id="590" r:id="rId23"/>
    <p:sldId id="585" r:id="rId24"/>
    <p:sldId id="586" r:id="rId25"/>
    <p:sldId id="558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604A"/>
    <a:srgbClr val="F7E11A"/>
    <a:srgbClr val="77C571"/>
    <a:srgbClr val="5BBC58"/>
    <a:srgbClr val="90CF80"/>
    <a:srgbClr val="E68393"/>
    <a:srgbClr val="56AFBC"/>
    <a:srgbClr val="BA9829"/>
    <a:srgbClr val="DC2A25"/>
    <a:srgbClr val="008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5" autoAdjust="0"/>
    <p:restoredTop sz="60213" autoAdjust="0"/>
  </p:normalViewPr>
  <p:slideViewPr>
    <p:cSldViewPr snapToGrid="0" showGuides="1">
      <p:cViewPr varScale="1">
        <p:scale>
          <a:sx n="109" d="100"/>
          <a:sy n="109" d="100"/>
        </p:scale>
        <p:origin x="144" y="22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5448" y="229125"/>
            <a:ext cx="6681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TRƯỜNG TIỂU HỌC ÁI MỘ B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ÂM NHẠC 4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9335" y="1139667"/>
            <a:ext cx="103091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9691"/>
            <a:ext cx="2198670" cy="124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79" y="5517222"/>
            <a:ext cx="2351330" cy="1342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71" y="4243994"/>
            <a:ext cx="9284084" cy="2291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35" y="222425"/>
            <a:ext cx="2197218" cy="1901818"/>
          </a:xfrm>
          <a:prstGeom prst="rect">
            <a:avLst/>
          </a:prstGeom>
        </p:spPr>
      </p:pic>
      <p:pic>
        <p:nvPicPr>
          <p:cNvPr id="9" name="Picture 56" descr="Lua cho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" y="0"/>
            <a:ext cx="1654139" cy="240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veIsLikeAFlower-Danbi_3w7n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047" y="436883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5448" y="3353467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3 BÀI HÁT VÀ MỘT SỐ KÍ HIỆU ÂM NHẠC ĐÃ HỌC Ở LỚP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4B677-D5CB-4C79-9888-089D0D0EC75E}"/>
              </a:ext>
            </a:extLst>
          </p:cNvPr>
          <p:cNvSpPr txBox="1"/>
          <p:nvPr/>
        </p:nvSpPr>
        <p:spPr>
          <a:xfrm>
            <a:off x="4965833" y="2893993"/>
            <a:ext cx="257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035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0672"/>
            <a:ext cx="12190412" cy="5498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3" y="87923"/>
            <a:ext cx="1107525" cy="1272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9" y="5767755"/>
            <a:ext cx="2329962" cy="10918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15" y="5840413"/>
            <a:ext cx="2721098" cy="101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57" y="4804809"/>
            <a:ext cx="448407" cy="4797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60" y="5840413"/>
            <a:ext cx="952500" cy="1019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40" y="5668963"/>
            <a:ext cx="942975" cy="119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55" y="3579811"/>
            <a:ext cx="949630" cy="8293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62" y="5938204"/>
            <a:ext cx="1438275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34" y="5938204"/>
            <a:ext cx="1438275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90" y="3803195"/>
            <a:ext cx="476250" cy="571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67" y="5929420"/>
            <a:ext cx="1237944" cy="9301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4" y="681856"/>
            <a:ext cx="959782" cy="7678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26" y="5749925"/>
            <a:ext cx="1724025" cy="1028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76" y="377056"/>
            <a:ext cx="1284372" cy="7449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" y="3803195"/>
            <a:ext cx="1295400" cy="1295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69078" y="87009"/>
            <a:ext cx="6392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ài 9 - Cùng Múa Hát Dưới Trăng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065" y="568411"/>
            <a:ext cx="11813059" cy="5844746"/>
          </a:xfrm>
        </p:spPr>
      </p:pic>
    </p:spTree>
    <p:extLst>
      <p:ext uri="{BB962C8B-B14F-4D97-AF65-F5344CB8AC3E}">
        <p14:creationId xmlns:p14="http://schemas.microsoft.com/office/powerpoint/2010/main" val="4538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9638" y="1560737"/>
            <a:ext cx="4977752" cy="55618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1. Khóa son</a:t>
            </a:r>
            <a:endParaRPr lang="en-US" sz="2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5460" r="27624" b="2960"/>
          <a:stretch/>
        </p:blipFill>
        <p:spPr>
          <a:xfrm>
            <a:off x="1320629" y="1905441"/>
            <a:ext cx="2329010" cy="2286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29" y="1329850"/>
            <a:ext cx="3149190" cy="319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6" b="24468"/>
          <a:stretch/>
        </p:blipFill>
        <p:spPr>
          <a:xfrm>
            <a:off x="3961884" y="3277359"/>
            <a:ext cx="4526493" cy="3496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0629" y="419718"/>
            <a:ext cx="9041223" cy="86396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1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MỘT SỐ KÍ HIỆU GHI NHẠC ĐÃ HỌC</a:t>
            </a: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1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96" y="2937997"/>
            <a:ext cx="7923768" cy="2667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868" y="2515183"/>
            <a:ext cx="4774578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 Khuông nhạc</a:t>
            </a:r>
          </a:p>
          <a:p>
            <a:pPr marL="544251" indent="-544251">
              <a:buAutoNum type="arabicPeriod"/>
            </a:pP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3702" y="533524"/>
            <a:ext cx="5892033" cy="55618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nốt nhạc</a:t>
            </a:r>
            <a:endParaRPr lang="en-US" sz="2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204" r="1892" b="24179"/>
          <a:stretch/>
        </p:blipFill>
        <p:spPr>
          <a:xfrm>
            <a:off x="1320628" y="2210312"/>
            <a:ext cx="8838049" cy="10670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1736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6158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8380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4452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3783" y="3607782"/>
            <a:ext cx="578899" cy="479245"/>
          </a:xfrm>
          <a:prstGeom prst="rect">
            <a:avLst/>
          </a:prstGeom>
        </p:spPr>
        <p:txBody>
          <a:bodyPr wrap="none" lIns="108850" tIns="54425" rIns="108850" bIns="54425">
            <a:spAutoFit/>
          </a:bodyPr>
          <a:lstStyle/>
          <a:p>
            <a:pPr lvl="0"/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17080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5722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6388" y="3607782"/>
            <a:ext cx="812694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422" y="963135"/>
            <a:ext cx="10552670" cy="1990130"/>
          </a:xfrm>
        </p:spPr>
        <p:txBody>
          <a:bodyPr>
            <a:norm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+mj-lt"/>
              </a:rPr>
              <a:t>Quy định như sau:</a:t>
            </a:r>
          </a:p>
          <a:p>
            <a:pPr algn="just"/>
            <a:r>
              <a:rPr lang="vi-VN" sz="2400" dirty="0">
                <a:solidFill>
                  <a:srgbClr val="0070C0"/>
                </a:solidFill>
                <a:latin typeface="+mj-lt"/>
              </a:rPr>
              <a:t>Các bạn nghe bài hát và đón cụm từ còn thiếu trong bài  hát câu nào trong vòng 30 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5460" r="27624" b="2960"/>
          <a:stretch/>
        </p:blipFill>
        <p:spPr>
          <a:xfrm>
            <a:off x="10713309" y="190838"/>
            <a:ext cx="1477104" cy="1544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2184" y="190838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dirty="0">
                <a:ln w="18000">
                  <a:solidFill>
                    <a:srgbClr val="F17475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 chơi âm nhạc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514"/>
            <a:ext cx="12190412" cy="500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58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3"/>
            <a:ext cx="10971372" cy="944920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Tìm cụm từ còn thiếu trong bài hát.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4118" y="2856474"/>
            <a:ext cx="360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đàn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bướm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phới</a:t>
            </a:r>
            <a:r>
              <a:rPr lang="en-US" dirty="0"/>
              <a:t>..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9318" y="4077731"/>
            <a:ext cx="39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: </a:t>
            </a:r>
            <a:r>
              <a:rPr lang="en-US" dirty="0" err="1">
                <a:solidFill>
                  <a:srgbClr val="FF0000"/>
                </a:solidFill>
              </a:rPr>
              <a:t>Hươu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sóc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đến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r>
              <a:rPr lang="en-US" dirty="0">
                <a:solidFill>
                  <a:srgbClr val="FF0000"/>
                </a:solidFill>
              </a:rPr>
              <a:t>..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5" name="dan buom phoi phoi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1192" y="2736340"/>
            <a:ext cx="609600" cy="609600"/>
          </a:xfrm>
          <a:prstGeom prst="rect">
            <a:avLst/>
          </a:prstGeom>
        </p:spPr>
      </p:pic>
      <p:pic>
        <p:nvPicPr>
          <p:cNvPr id="9" name="huou nai soc den xe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472" y="3727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2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0" y="0"/>
            <a:ext cx="9190933" cy="6761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103600"/>
            <a:ext cx="5281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NHIỀU NIỀM VUI VÀ SỨC KHỎE</a:t>
            </a:r>
          </a:p>
        </p:txBody>
      </p:sp>
    </p:spTree>
    <p:extLst>
      <p:ext uri="{BB962C8B-B14F-4D97-AF65-F5344CB8AC3E}">
        <p14:creationId xmlns:p14="http://schemas.microsoft.com/office/powerpoint/2010/main" val="1010623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">
            <a:extLst>
              <a:ext uri="{FF2B5EF4-FFF2-40B4-BE49-F238E27FC236}">
                <a16:creationId xmlns:a16="http://schemas.microsoft.com/office/drawing/2014/main" id="{3E7ADB3C-9643-43E2-A5A9-6B614B0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588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6154" y="1463391"/>
            <a:ext cx="33764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10228" r="6845" b="31748"/>
          <a:stretch/>
        </p:blipFill>
        <p:spPr>
          <a:xfrm>
            <a:off x="481912" y="2256375"/>
            <a:ext cx="5745893" cy="3224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2" t="35896"/>
          <a:stretch/>
        </p:blipFill>
        <p:spPr>
          <a:xfrm>
            <a:off x="6227805" y="3430590"/>
            <a:ext cx="5375190" cy="20502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87" y="1082161"/>
            <a:ext cx="5362832" cy="234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3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">
            <a:extLst>
              <a:ext uri="{FF2B5EF4-FFF2-40B4-BE49-F238E27FC236}">
                <a16:creationId xmlns:a16="http://schemas.microsoft.com/office/drawing/2014/main" id="{3E7ADB3C-9643-43E2-A5A9-6B614B0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588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2" t="35896"/>
          <a:stretch/>
        </p:blipFill>
        <p:spPr>
          <a:xfrm>
            <a:off x="4287795" y="1433125"/>
            <a:ext cx="6814954" cy="3811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857" y="2644190"/>
            <a:ext cx="4368231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endParaRPr lang="en-US" sz="3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7" y="4355156"/>
            <a:ext cx="22002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">
            <a:extLst>
              <a:ext uri="{FF2B5EF4-FFF2-40B4-BE49-F238E27FC236}">
                <a16:creationId xmlns:a16="http://schemas.microsoft.com/office/drawing/2014/main" id="{3E7ADB3C-9643-43E2-A5A9-6B614B0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588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46" y="1082161"/>
            <a:ext cx="6808573" cy="43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267" y="2589160"/>
            <a:ext cx="4368231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2" y="3283847"/>
            <a:ext cx="4500946" cy="227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4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">
            <a:extLst>
              <a:ext uri="{FF2B5EF4-FFF2-40B4-BE49-F238E27FC236}">
                <a16:creationId xmlns:a16="http://schemas.microsoft.com/office/drawing/2014/main" id="{3E7ADB3C-9643-43E2-A5A9-6B614B0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588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10228" r="6845" b="31748"/>
          <a:stretch/>
        </p:blipFill>
        <p:spPr>
          <a:xfrm>
            <a:off x="6203092" y="1075038"/>
            <a:ext cx="5399903" cy="4419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86498" y="2735900"/>
            <a:ext cx="8228529" cy="69468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3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9" y="4417813"/>
            <a:ext cx="22002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84" y="1033764"/>
            <a:ext cx="963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2" y="2126049"/>
            <a:ext cx="963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55" y="1103356"/>
            <a:ext cx="963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3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4909" y="685959"/>
            <a:ext cx="7619008" cy="163340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vi-VN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 kết hợp gõ đệm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vi-VN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 dụng nhạc cụ gõ đệm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vi-VN" sz="3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 dụng bộ gõ cơ thể </a:t>
            </a:r>
            <a:endParaRPr lang="en-US" sz="3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9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" y="274703"/>
            <a:ext cx="11911914" cy="11432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BÀI HÁT QUỐC CA VIỆT NAM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pic>
        <p:nvPicPr>
          <p:cNvPr id="5" name="Bài 1 - Quốc Ca Việt Nam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1688" y="1600200"/>
            <a:ext cx="8048625" cy="4527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4896"/>
            <a:ext cx="12190413" cy="62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69078" y="87009"/>
            <a:ext cx="6392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24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ài 2 - Bài Ca Đi Học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758" y="321276"/>
            <a:ext cx="10639166" cy="5806474"/>
          </a:xfrm>
        </p:spPr>
      </p:pic>
    </p:spTree>
    <p:extLst>
      <p:ext uri="{BB962C8B-B14F-4D97-AF65-F5344CB8AC3E}">
        <p14:creationId xmlns:p14="http://schemas.microsoft.com/office/powerpoint/2010/main" val="16463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7917</TotalTime>
  <Words>193</Words>
  <Application>Microsoft Office PowerPoint</Application>
  <PresentationFormat>Custom</PresentationFormat>
  <Paragraphs>41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Arial</vt:lpstr>
      <vt:lpstr>Calibri</vt:lpstr>
      <vt:lpstr>Impact</vt:lpstr>
      <vt:lpstr>ITC Avant Garde Std Bk</vt:lpstr>
      <vt:lpstr>LiHei Pro</vt:lpstr>
      <vt:lpstr>Signika</vt:lpstr>
      <vt:lpstr>Times New Roman</vt:lpstr>
      <vt:lpstr>Wingdings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HÁT QUỐC CA VIỆT NAM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huong giang le</cp:lastModifiedBy>
  <cp:revision>3809</cp:revision>
  <dcterms:created xsi:type="dcterms:W3CDTF">2015-12-01T09:06:39Z</dcterms:created>
  <dcterms:modified xsi:type="dcterms:W3CDTF">2021-09-17T03:28:16Z</dcterms:modified>
</cp:coreProperties>
</file>