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9" r:id="rId2"/>
    <p:sldId id="288" r:id="rId3"/>
    <p:sldId id="290" r:id="rId4"/>
    <p:sldId id="299" r:id="rId5"/>
    <p:sldId id="283" r:id="rId6"/>
    <p:sldId id="284" r:id="rId7"/>
    <p:sldId id="291" r:id="rId8"/>
    <p:sldId id="294" r:id="rId9"/>
    <p:sldId id="292" r:id="rId10"/>
    <p:sldId id="295" r:id="rId11"/>
    <p:sldId id="293" r:id="rId12"/>
    <p:sldId id="265" r:id="rId13"/>
    <p:sldId id="29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4624" autoAdjust="0"/>
  </p:normalViewPr>
  <p:slideViewPr>
    <p:cSldViewPr snapToGrid="0">
      <p:cViewPr varScale="1">
        <p:scale>
          <a:sx n="73" d="100"/>
          <a:sy n="73" d="100"/>
        </p:scale>
        <p:origin x="-52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0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27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2.svg"/><Relationship Id="rId3" Type="http://schemas.openxmlformats.org/officeDocument/2006/relationships/audio" Target="../media/audio2.wav"/><Relationship Id="rId12" Type="http://schemas.openxmlformats.org/officeDocument/2006/relationships/image" Target="../media/image43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58.sv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svg"/><Relationship Id="rId15" Type="http://schemas.microsoft.com/office/2007/relationships/hdphoto" Target="../media/hdphoto1.wdp"/><Relationship Id="rId10" Type="http://schemas.openxmlformats.org/officeDocument/2006/relationships/image" Target="../media/image42.png"/><Relationship Id="rId19" Type="http://schemas.openxmlformats.org/officeDocument/2006/relationships/image" Target="../media/image45.png"/><Relationship Id="rId4" Type="http://schemas.openxmlformats.org/officeDocument/2006/relationships/image" Target="../media/image26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svg"/><Relationship Id="rId3" Type="http://schemas.openxmlformats.org/officeDocument/2006/relationships/audio" Target="../media/audio3.wav"/><Relationship Id="rId21" Type="http://schemas.microsoft.com/office/2007/relationships/hdphoto" Target="../media/hdphoto1.wdp"/><Relationship Id="rId7" Type="http://schemas.openxmlformats.org/officeDocument/2006/relationships/image" Target="../media/image14.png"/><Relationship Id="rId25" Type="http://schemas.openxmlformats.org/officeDocument/2006/relationships/image" Target="../media/image2.sv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24" Type="http://schemas.openxmlformats.org/officeDocument/2006/relationships/image" Target="../media/image40.png"/><Relationship Id="rId5" Type="http://schemas.openxmlformats.org/officeDocument/2006/relationships/image" Target="../media/image11.pn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.jpeg"/><Relationship Id="rId2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8.svg"/><Relationship Id="rId26" Type="http://schemas.openxmlformats.org/officeDocument/2006/relationships/image" Target="../media/image18.png"/><Relationship Id="rId3" Type="http://schemas.openxmlformats.org/officeDocument/2006/relationships/image" Target="../media/image1.jpeg"/><Relationship Id="rId21" Type="http://schemas.microsoft.com/office/2007/relationships/hdphoto" Target="../media/hdphoto1.wdp"/><Relationship Id="rId7" Type="http://schemas.openxmlformats.org/officeDocument/2006/relationships/image" Target="../media/image13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24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22.sv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28" Type="http://schemas.openxmlformats.org/officeDocument/2006/relationships/image" Target="../media/image18.svg"/><Relationship Id="rId4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8.svg"/><Relationship Id="rId3" Type="http://schemas.openxmlformats.org/officeDocument/2006/relationships/image" Target="../media/image1.jpeg"/><Relationship Id="rId21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24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22.svg"/><Relationship Id="rId23" Type="http://schemas.openxmlformats.org/officeDocument/2006/relationships/image" Target="../media/image2.svg"/><Relationship Id="rId19" Type="http://schemas.openxmlformats.org/officeDocument/2006/relationships/image" Target="../media/image46.svg"/><Relationship Id="rId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48.svg"/><Relationship Id="rId21" Type="http://schemas.openxmlformats.org/officeDocument/2006/relationships/image" Target="../media/image35.gif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openxmlformats.org/officeDocument/2006/relationships/image" Target="../media/image32.png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52.svg"/><Relationship Id="rId5" Type="http://schemas.openxmlformats.org/officeDocument/2006/relationships/image" Target="../media/image32.sv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16.png"/><Relationship Id="rId9" Type="http://schemas.openxmlformats.org/officeDocument/2006/relationships/image" Target="../media/image8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5.svg"/><Relationship Id="rId12" Type="http://schemas.openxmlformats.org/officeDocument/2006/relationships/image" Target="../media/image6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38.png"/><Relationship Id="rId15" Type="http://schemas.openxmlformats.org/officeDocument/2006/relationships/image" Target="../media/image40.png"/><Relationship Id="rId10" Type="http://schemas.openxmlformats.org/officeDocument/2006/relationships/image" Target="../media/image64.svg"/><Relationship Id="rId19" Type="http://schemas.openxmlformats.org/officeDocument/2006/relationships/image" Target="../media/image2.svg"/><Relationship Id="rId4" Type="http://schemas.openxmlformats.org/officeDocument/2006/relationships/image" Target="../media/image2.sv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28" Type="http://schemas.openxmlformats.org/officeDocument/2006/relationships/image" Target="../media/image21.png"/><Relationship Id="rId4" Type="http://schemas.openxmlformats.org/officeDocument/2006/relationships/image" Target="../media/image20.png"/><Relationship Id="rId27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svg"/><Relationship Id="rId3" Type="http://schemas.openxmlformats.org/officeDocument/2006/relationships/image" Target="../media/image37.png"/><Relationship Id="rId7" Type="http://schemas.openxmlformats.org/officeDocument/2006/relationships/image" Target="../media/image15.svg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svg"/><Relationship Id="rId5" Type="http://schemas.openxmlformats.org/officeDocument/2006/relationships/image" Target="../media/image38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21" Type="http://schemas.openxmlformats.org/officeDocument/2006/relationships/image" Target="../media/image10.svg"/><Relationship Id="rId12" Type="http://schemas.openxmlformats.org/officeDocument/2006/relationships/image" Target="../media/image43.png"/><Relationship Id="rId17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26.png"/><Relationship Id="rId16" Type="http://schemas.openxmlformats.org/officeDocument/2006/relationships/image" Target="../media/image58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svg"/><Relationship Id="rId15" Type="http://schemas.microsoft.com/office/2007/relationships/hdphoto" Target="../media/hdphoto1.wdp"/><Relationship Id="rId10" Type="http://schemas.openxmlformats.org/officeDocument/2006/relationships/image" Target="../media/image42.png"/><Relationship Id="rId19" Type="http://schemas.openxmlformats.org/officeDocument/2006/relationships/image" Target="../media/image17.png"/><Relationship Id="rId9" Type="http://schemas.openxmlformats.org/officeDocument/2006/relationships/image" Target="../media/image8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83820" y="1463842"/>
            <a:ext cx="660654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b="1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8000" b="1" cap="all" dirty="0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8000" b="1" cap="all" dirty="0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cap="all" dirty="0" err="1" smtClean="0">
                <a:ln w="381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chung</a:t>
            </a:r>
            <a:endParaRPr lang="zh-CN" altLang="en-US" sz="8000" b="1" cap="all" dirty="0">
              <a:ln w="381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548" y="239863"/>
            <a:ext cx="4625368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0" y="4384675"/>
            <a:ext cx="12230100" cy="252412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40026" y="4110664"/>
            <a:ext cx="2460625" cy="664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320970" y="3992848"/>
            <a:ext cx="2479681" cy="7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3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Trang</a:t>
            </a:r>
            <a:r>
              <a:rPr lang="en-US" altLang="zh-CN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22</a:t>
            </a:r>
            <a:endParaRPr lang="zh-CN" altLang="en-US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4722495" y="3349625"/>
            <a:ext cx="1430655" cy="157543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0041">
            <a:off x="7930621" y="324720"/>
            <a:ext cx="704215" cy="915670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220" y="4972423"/>
            <a:ext cx="2874010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47" y="3338490"/>
            <a:ext cx="1970514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" y="5005705"/>
            <a:ext cx="12233910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89831" y="146384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8725" y="34203"/>
            <a:ext cx="385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UBND QUẬN LONG BIÊN</a:t>
            </a:r>
          </a:p>
          <a:p>
            <a:pPr algn="ctr"/>
            <a:r>
              <a:rPr lang="en-US" sz="2400" b="1" u="sng" dirty="0" smtClean="0"/>
              <a:t>TRƯỜNG TIỂU HỌC ÁI MỘ B</a:t>
            </a:r>
            <a:endParaRPr lang="en-US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080"/>
            <a:ext cx="1201783" cy="12017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075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numSld="999" showWhenStopped="0">
                <p:cTn id="6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2" grpId="0" bldLvl="0" animBg="1"/>
      <p:bldP spid="6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846867" y="325291"/>
              <a:ext cx="76869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cứ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100km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12l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50km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13432" y="3254320"/>
            <a:ext cx="98298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100km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 km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: 50 = 2 (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50km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: 2 = 6 (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100km : 12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50km   : ? </a:t>
            </a:r>
            <a:r>
              <a:rPr lang="en-US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133518" y="1145133"/>
            <a:ext cx="567353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36325" y="697798"/>
            <a:ext cx="117255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60195" y="697798"/>
            <a:ext cx="9654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070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2663667" y="2782442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8761" y="-508309"/>
            <a:ext cx="3309382" cy="3379374"/>
            <a:chOff x="8559420" y="3811515"/>
            <a:chExt cx="3309382" cy="33793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28571" y="5234302"/>
              <a:ext cx="26191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7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893E-6 3.7037E-7 L -0.65129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12344400" y="3483589"/>
            <a:ext cx="5253015" cy="3043465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 rot="21397483">
            <a:off x="6415005" y="313632"/>
            <a:ext cx="4938511" cy="3202104"/>
            <a:chOff x="6228184" y="5020816"/>
            <a:chExt cx="2486284" cy="2057400"/>
          </a:xfrm>
        </p:grpSpPr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33360" y="5054934"/>
              <a:ext cx="2160240" cy="172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hiên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xong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537E-6 -1.11111E-6 L -0.76944 0.000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532" y="1909272"/>
            <a:ext cx="8098857" cy="176404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en-US" sz="10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you</a:t>
            </a:r>
            <a:r>
              <a:rPr lang="en-US" altLang="zh-CN" sz="107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107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95" y="2590419"/>
            <a:ext cx="3688807" cy="460625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" y="4756206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6587" y="6173257"/>
            <a:ext cx="541867" cy="541699"/>
          </a:xfrm>
          <a:prstGeom prst="rect">
            <a:avLst/>
          </a:prstGeom>
        </p:spPr>
      </p:pic>
      <p:grpSp>
        <p:nvGrpSpPr>
          <p:cNvPr id="7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1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80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16312" y="444866"/>
            <a:ext cx="6565976" cy="3650660"/>
            <a:chOff x="-1239811" y="-615536"/>
            <a:chExt cx="4351939" cy="2608920"/>
          </a:xfrm>
        </p:grpSpPr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615536"/>
              <a:ext cx="4351939" cy="260892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-881854" y="-249804"/>
                  <a:ext cx="3675221" cy="2045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28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sinh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Hỏi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3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en-US" sz="3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81854" y="-249804"/>
                  <a:ext cx="3675221" cy="2045539"/>
                </a:xfrm>
                <a:prstGeom prst="rect">
                  <a:avLst/>
                </a:prstGeom>
                <a:blipFill>
                  <a:blip r:embed="rId26"/>
                  <a:stretch>
                    <a:fillRect l="-2860" t="-2772" r="-4510" b="-6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40884" y="951564"/>
              <a:ext cx="2714090" cy="14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9" y="20"/>
            <a:ext cx="1219200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1520" y="-60715"/>
            <a:ext cx="11477418" cy="1766423"/>
            <a:chOff x="179513" y="42522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176642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4245" y="282362"/>
                  <a:ext cx="814877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Một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28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sinh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7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Hỏi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lớp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học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nữ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bao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nhiêu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nam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45" y="282362"/>
                  <a:ext cx="8148772" cy="1107996"/>
                </a:xfrm>
                <a:prstGeom prst="rect">
                  <a:avLst/>
                </a:prstGeom>
                <a:blipFill>
                  <a:blip r:embed="rId26"/>
                  <a:stretch>
                    <a:fillRect b="-13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Pictur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08532" y="1705708"/>
            <a:ext cx="11120406" cy="4991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68645" y="3060839"/>
            <a:ext cx="9829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+ 5 = 7 (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× 2= 8 (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8 = 20 (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88830" y="1793897"/>
            <a:ext cx="9829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1724025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</a:p>
          <a:p>
            <a:pPr indent="1724025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46872" y="2383823"/>
            <a:ext cx="769805" cy="123780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16677" y="2380583"/>
            <a:ext cx="769805" cy="123780"/>
            <a:chOff x="4446872" y="2383823"/>
            <a:chExt cx="769805" cy="12378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46872" y="2789142"/>
            <a:ext cx="769805" cy="123780"/>
            <a:chOff x="4446872" y="2383823"/>
            <a:chExt cx="769805" cy="12378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216677" y="2792387"/>
            <a:ext cx="769805" cy="123780"/>
            <a:chOff x="4446872" y="2383823"/>
            <a:chExt cx="769805" cy="12378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986482" y="2789147"/>
            <a:ext cx="769805" cy="123780"/>
            <a:chOff x="4446872" y="2383823"/>
            <a:chExt cx="769805" cy="12378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756287" y="2792392"/>
            <a:ext cx="769805" cy="123780"/>
            <a:chOff x="4446872" y="2383823"/>
            <a:chExt cx="769805" cy="12378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526092" y="2789152"/>
            <a:ext cx="769805" cy="123780"/>
            <a:chOff x="4446872" y="2383823"/>
            <a:chExt cx="769805" cy="12378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8602492" y="2250332"/>
            <a:ext cx="139430" cy="686659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541" y="23339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53010" y="198567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68735" y="23705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501012" y="746328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115808" y="816034"/>
            <a:ext cx="310056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239119" y="1274525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479033" y="1274525"/>
            <a:ext cx="242138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4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7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1358" y="234395"/>
            <a:ext cx="5767541" cy="542869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8439" y="-112830"/>
            <a:ext cx="5767541" cy="5428699"/>
          </a:xfrm>
          <a:prstGeom prst="rect">
            <a:avLst/>
          </a:prstGeom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85" y="2392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18791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01" y="60885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16" y="400495"/>
            <a:ext cx="451093" cy="4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12" y="7340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391" y="44486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88042" y="66551"/>
            <a:ext cx="7413158" cy="464249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38533"/>
          <a:stretch/>
        </p:blipFill>
        <p:spPr>
          <a:xfrm>
            <a:off x="0" y="4709042"/>
            <a:ext cx="12192000" cy="214895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6517758" y="3342752"/>
            <a:ext cx="5253015" cy="30434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1119452">
            <a:off x="7482738" y="238390"/>
            <a:ext cx="4839108" cy="3166745"/>
            <a:chOff x="5437563" y="698528"/>
            <a:chExt cx="3355327" cy="2108666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437563" y="698528"/>
              <a:ext cx="3355327" cy="21086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480548">
              <a:off x="5766744" y="1007865"/>
              <a:ext cx="2714090" cy="137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871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939E-6 -3.79015E-7 L -0.9686 0.00092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7" y="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215900" y="1905000"/>
            <a:ext cx="9460229" cy="2696728"/>
            <a:chOff x="-215900" y="1905000"/>
            <a:chExt cx="9460229" cy="2696728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54423" y="2016647"/>
              <a:ext cx="3990353" cy="218970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53323" y="2042047"/>
              <a:ext cx="3990353" cy="21897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436259" y="1905000"/>
              <a:ext cx="1489884" cy="2283347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189526" y="3727958"/>
              <a:ext cx="748018" cy="528287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0698" y="3809999"/>
              <a:ext cx="827015" cy="54996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282498" y="3809999"/>
              <a:ext cx="827015" cy="549965"/>
            </a:xfrm>
            <a:prstGeom prst="rect">
              <a:avLst/>
            </a:prstGeom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0039" y="3840608"/>
              <a:ext cx="619734" cy="437688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84183" y="4018501"/>
              <a:ext cx="442051" cy="312199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1229951">
              <a:off x="-215900" y="3647966"/>
              <a:ext cx="1434229" cy="953762"/>
            </a:xfrm>
            <a:prstGeom prst="rect">
              <a:avLst/>
            </a:prstGeom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00716" y="3815924"/>
              <a:ext cx="766933" cy="541646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21316" y="3841324"/>
              <a:ext cx="766933" cy="541646"/>
            </a:xfrm>
            <a:prstGeom prst="rect">
              <a:avLst/>
            </a:prstGeom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1249947">
              <a:off x="3562906" y="3695048"/>
              <a:ext cx="619734" cy="437688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596996" y="3905386"/>
              <a:ext cx="492947" cy="348143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36859" y="3984846"/>
              <a:ext cx="407470" cy="287775"/>
            </a:xfrm>
            <a:prstGeom prst="rect">
              <a:avLst/>
            </a:prstGeom>
          </p:spPr>
        </p:pic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12307215" y="3154279"/>
            <a:ext cx="5253015" cy="3043465"/>
          </a:xfrm>
          <a:prstGeom prst="rect">
            <a:avLst/>
          </a:prstGeom>
        </p:spPr>
      </p:pic>
      <p:pic>
        <p:nvPicPr>
          <p:cNvPr id="2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499" y="168959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060" flipH="1">
            <a:off x="12133500" y="2396370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471E-6 7.03704E-6 C -0.00729 -0.00879 -0.01524 -0.01921 -0.02332 -0.02546 C -0.03139 -0.03147 -0.04077 -0.03541 -0.04924 -0.03911 C -0.06187 -0.04467 -0.07451 -0.05254 -0.08675 -0.05995 C -0.0891 -0.06134 -0.099 -0.06388 -0.10095 -0.06458 C -0.10746 -0.06712 -0.11267 -0.07499 -0.11906 -0.07823 C -0.13508 -0.0861 -0.15175 -0.09259 -0.16816 -0.09675 C -0.17741 -0.10231 -0.18718 -0.10254 -0.19669 -0.10809 C -0.19995 -0.10995 -0.20242 -0.11527 -0.20568 -0.11735 C -0.20737 -0.11851 -0.2092 -0.11851 -0.21089 -0.11967 C -0.21584 -0.12337 -0.22001 -0.13009 -0.22509 -0.13333 C -0.23147 -0.13749 -0.23902 -0.13958 -0.2458 -0.14259 C -0.24762 -0.14351 -0.24919 -0.14583 -0.25101 -0.14722 C -0.25895 -0.153 -0.26651 -0.15879 -0.27433 -0.16573 C -0.2798 -0.17059 -0.28644 -0.16874 -0.29243 -0.17013 C -0.32604 -0.16944 -0.35965 -0.16921 -0.39325 -0.16782 C -0.42048 -0.16666 -0.44757 -0.15601 -0.47479 -0.15416 C -0.50319 -0.15208 -0.56011 -0.14953 -0.56011 -0.14953 C -0.57822 -0.14652 -0.59646 -0.14583 -0.61456 -0.14259 C -0.65429 -0.12823 -0.71043 -0.13865 -0.75159 -0.14027 C -0.77126 -0.14189 -0.79106 -0.14073 -0.80982 -0.15184 C -0.81659 -0.16087 -0.81933 -0.15879 -0.82662 -0.16342 C -0.83665 -0.1699 -0.84603 -0.17939 -0.85645 -0.18402 C -0.86101 -0.18958 -0.86583 -0.19143 -0.87065 -0.19559 C -0.88277 -0.20601 -0.89241 -0.21481 -0.90556 -0.22083 C -0.91689 -0.22592 -0.92771 -0.23263 -0.93917 -0.2368 C -0.96796 -0.24698 -0.99792 -0.24884 -1.02722 -0.25069 C -1.04077 -0.24907 -1.05275 -0.24536 -1.06591 -0.24143 C -1.07633 -0.23217 -1.08545 -0.22546 -1.09704 -0.22546 " pathEditMode="relative" ptsTypes="ffffffffffffffffffffffffffffA">
                                      <p:cBhvr>
                                        <p:cTn id="6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24E-6 5.55556E-6 C -0.01068 0.00603 -0.00508 0.00371 -0.0168 0.00672 C -0.04064 0.0051 -0.0607 0.00186 -0.08414 5.55556E-6 C -0.10342 -0.00462 -0.12179 -0.01458 -0.1412 -0.01828 C -0.15162 -0.02337 -0.16178 -0.03495 -0.16829 -0.05046 C -0.16946 -0.0537 -0.17051 -0.0574 -0.1722 -0.05971 C -0.17441 -0.06342 -0.17728 -0.06596 -0.17989 -0.06897 C -0.18106 -0.07059 -0.18379 -0.07337 -0.18379 -0.07337 C -0.18549 -0.08333 -0.189 -0.08333 -0.19408 -0.08981 C -0.19812 -0.09467 -0.20125 -0.10184 -0.20581 -0.10555 C -0.21115 -0.11018 -0.20841 -0.10485 -0.21349 -0.11272 C -0.22 -0.12221 -0.21427 -0.11758 -0.22118 -0.12198 C -0.22977 -0.13703 -0.22079 -0.12291 -0.22899 -0.13101 C -0.23472 -0.13657 -0.23837 -0.14328 -0.24449 -0.14698 C -0.24788 -0.15161 -0.25075 -0.15809 -0.25478 -0.16087 C -0.257 -0.16249 -0.25921 -0.16342 -0.26143 -0.1655 C -0.27028 -0.17476 -0.2781 -0.18842 -0.28592 -0.19999 C -0.29139 -0.20786 -0.28904 -0.20092 -0.29503 -0.21133 C -0.30116 -0.22268 -0.30663 -0.23911 -0.31431 -0.24837 C -0.31744 -0.25184 -0.32057 -0.25532 -0.32356 -0.25971 C -0.33372 -0.27546 -0.3207 -0.2574 -0.33112 -0.27569 C -0.33541 -0.28309 -0.34076 -0.28633 -0.34557 -0.29189 C -0.35157 -0.29907 -0.35743 -0.3074 -0.36355 -0.31481 C -0.3659 -0.31758 -0.36902 -0.31666 -0.37124 -0.31944 C -0.37488 -0.32383 -0.37918 -0.32754 -0.38309 -0.33101 C -0.38713 -0.33471 -0.39299 -0.33448 -0.39716 -0.33564 C -0.40458 -0.33772 -0.41175 -0.3405 -0.41917 -0.34235 C -0.42998 -0.35208 -0.44223 -0.34814 -0.45408 -0.35161 C -0.46893 -0.36458 -0.47453 -0.35786 -0.4955 -0.35624 C -0.53862 -0.35786 -0.55438 -0.35416 -0.58864 -0.37453 C -0.61834 -0.37383 -0.64817 -0.3736 -0.67787 -0.37221 C -0.68633 -0.37175 -0.69324 -0.36388 -0.70118 -0.36087 C -0.72111 -0.35323 -0.74169 -0.35717 -0.76188 -0.35624 C -0.77048 -0.35184 -0.77751 -0.34907 -0.7865 -0.34698 C -0.79679 -0.33958 -0.80669 -0.33356 -0.8175 -0.3287 C -0.81933 -0.32777 -0.82089 -0.32522 -0.82271 -0.32407 C -0.8261 -0.32198 -0.83314 -0.31944 -0.83314 -0.31944 C -0.84043 -0.31296 -0.84655 -0.3118 -0.85398 -0.30786 C -0.8911 -0.28888 -0.88915 -0.28402 -0.91989 -0.28032 C -0.92236 -0.27962 -0.92497 -0.27916 -0.92757 -0.278 C -0.93057 -0.27684 -0.93343 -0.2743 -0.93669 -0.27337 C -0.94242 -0.27152 -0.96431 -0.26967 -0.969 -0.26897 C -0.99179 -0.2655 -1.01459 -0.26041 -1.03751 -0.2574 C -1.0521 -0.25971 -1.06682 -0.2611 -1.08141 -0.26434 C -1.08414 -0.26504 -1.08662 -0.26735 -1.08922 -0.26897 C -1.09066 -0.2699 -1.09313 -0.27337 -1.09313 -0.27337 " pathEditMode="relative" ptsTypes="fffffffffffffffffffffffffffffffffffffffffffff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5566E-6 -2.96296E-6 L -1.49538 0.0386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6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35" b="99585" l="0" r="100000">
                        <a14:foregroundMark x1="10994" y1="22199" x2="24313" y2="47510"/>
                        <a14:foregroundMark x1="10571" y1="22614" x2="4017" y2="41286"/>
                        <a14:foregroundMark x1="8034" y1="25311" x2="3383" y2="38382"/>
                        <a14:foregroundMark x1="13531" y1="39627" x2="21987" y2="50415"/>
                        <a14:foregroundMark x1="8457" y1="43154" x2="8668" y2="54564"/>
                        <a14:foregroundMark x1="5074" y1="42739" x2="8034" y2="47718"/>
                        <a14:foregroundMark x1="8668" y1="54149" x2="5285" y2="56017"/>
                        <a14:foregroundMark x1="9937" y1="57054" x2="1480" y2="67012"/>
                        <a14:foregroundMark x1="9937" y1="55394" x2="4017" y2="64108"/>
                        <a14:foregroundMark x1="10994" y1="96058" x2="24947" y2="64938"/>
                        <a14:foregroundMark x1="27484" y1="71992" x2="32558" y2="94398"/>
                        <a14:foregroundMark x1="5920" y1="27386" x2="634" y2="37967"/>
                        <a14:foregroundMark x1="16913" y1="41701" x2="23256" y2="62656"/>
                        <a14:foregroundMark x1="46723" y1="35062" x2="49471" y2="68672"/>
                        <a14:foregroundMark x1="78224" y1="39419" x2="79915" y2="54979"/>
                        <a14:foregroundMark x1="73362" y1="67427" x2="69979" y2="75726"/>
                        <a14:foregroundMark x1="68288" y1="63900" x2="63002" y2="78216"/>
                        <a14:foregroundMark x1="74630" y1="49793" x2="51797" y2="57469"/>
                        <a14:foregroundMark x1="73784" y1="52905" x2="73996" y2="6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04927" y="4225016"/>
            <a:ext cx="2203010" cy="2245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flipH="1">
            <a:off x="5626024" y="2636874"/>
            <a:ext cx="6565976" cy="2397872"/>
            <a:chOff x="-1239811" y="-482326"/>
            <a:chExt cx="4351939" cy="2145737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962779" y="-192737"/>
              <a:ext cx="3739266" cy="1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15m.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54566" flipH="1">
            <a:off x="1182801" y="681833"/>
            <a:ext cx="4839108" cy="3166745"/>
            <a:chOff x="5176033" y="813764"/>
            <a:chExt cx="3355327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480548">
              <a:off x="5258635" y="1221563"/>
              <a:ext cx="2997449" cy="120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21397483">
            <a:off x="28720" y="705553"/>
            <a:ext cx="3884264" cy="2057400"/>
            <a:chOff x="6228184" y="5020816"/>
            <a:chExt cx="2486284" cy="2057400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343936" y="5191883"/>
              <a:ext cx="224660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thăm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rồng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t="-7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481" y="261277"/>
            <a:ext cx="12192001" cy="6858000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04030" y="1874393"/>
            <a:ext cx="11120406" cy="50839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4121" y="247840"/>
            <a:ext cx="11477418" cy="1766423"/>
            <a:chOff x="179513" y="89820"/>
            <a:chExt cx="8784976" cy="1766423"/>
          </a:xfrm>
        </p:grpSpPr>
        <p:pic>
          <p:nvPicPr>
            <p:cNvPr id="17" name="Picture 1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79513" y="89820"/>
              <a:ext cx="8784976" cy="176642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56244" y="196370"/>
              <a:ext cx="8018791" cy="130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15m.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233982" y="2369677"/>
            <a:ext cx="5569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– 1 = 1 (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: 1 × 1= 15 (m)</a:t>
            </a:r>
          </a:p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+ 15 = 30 (m)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(30 + 15) × 2 = 90 (m) 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90m</a:t>
            </a:r>
            <a:endParaRPr lang="en-U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030" y="2192031"/>
            <a:ext cx="40132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/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287338"/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287338"/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: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33339" y="2768635"/>
            <a:ext cx="1154707" cy="194298"/>
            <a:chOff x="4446872" y="2383823"/>
            <a:chExt cx="769805" cy="1237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 rot="5400000" flipV="1">
            <a:off x="3589104" y="2839447"/>
            <a:ext cx="144190" cy="1146305"/>
          </a:xfrm>
          <a:prstGeom prst="rightBrace">
            <a:avLst>
              <a:gd name="adj1" fmla="val 52519"/>
              <a:gd name="adj2" fmla="val 490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4548" y="348469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39477" y="238380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79642" y="282760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82605" y="1608414"/>
            <a:ext cx="5025707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88758" y="1608414"/>
            <a:ext cx="317729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67445" y="979856"/>
            <a:ext cx="125420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925718" y="3163687"/>
            <a:ext cx="1154707" cy="194298"/>
            <a:chOff x="4446872" y="2383823"/>
            <a:chExt cx="769805" cy="12378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79642" y="3166221"/>
            <a:ext cx="1154707" cy="194298"/>
            <a:chOff x="4446872" y="2383823"/>
            <a:chExt cx="769805" cy="1237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446872" y="238706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216677" y="2383823"/>
              <a:ext cx="0" cy="12054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46872" y="2447333"/>
              <a:ext cx="7698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047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uiExpand="1" build="p"/>
      <p:bldP spid="12" grpId="0" animBg="1"/>
      <p:bldP spid="13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927"/>
          <a:stretch/>
        </p:blipFill>
        <p:spPr>
          <a:xfrm>
            <a:off x="0" y="66508"/>
            <a:ext cx="12192000" cy="6791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0" b="93438" l="9647" r="87765">
                        <a14:foregroundMark x1="28941" y1="38845" x2="67294" y2="38845"/>
                        <a14:foregroundMark x1="19765" y1="39370" x2="23765" y2="50656"/>
                        <a14:foregroundMark x1="17176" y1="40157" x2="20706" y2="43570"/>
                        <a14:foregroundMark x1="17176" y1="40945" x2="17882" y2="46194"/>
                        <a14:foregroundMark x1="74353" y1="19160" x2="74588" y2="23097"/>
                        <a14:foregroundMark x1="25412" y1="11286" x2="25412" y2="13386"/>
                        <a14:foregroundMark x1="25176" y1="11286" x2="25882" y2="17060"/>
                        <a14:foregroundMark x1="26118" y1="12073" x2="27294" y2="13386"/>
                        <a14:foregroundMark x1="25882" y1="14961" x2="26353" y2="9449"/>
                        <a14:foregroundMark x1="26118" y1="55381" x2="26353" y2="69291"/>
                        <a14:foregroundMark x1="74588" y1="54331" x2="75294" y2="69554"/>
                        <a14:backgroundMark x1="20235" y1="9711" x2="14118" y2="24409"/>
                        <a14:backgroundMark x1="21176" y1="26772" x2="28941" y2="3675"/>
                        <a14:backgroundMark x1="78118" y1="22835" x2="85412" y2="38320"/>
                        <a14:backgroundMark x1="11529" y1="16273" x2="27059" y2="5512"/>
                        <a14:backgroundMark x1="85176" y1="39895" x2="86118" y2="42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63422" y="2636874"/>
            <a:ext cx="4591130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254566" flipH="1">
            <a:off x="1536268" y="153296"/>
            <a:ext cx="5997038" cy="3650340"/>
            <a:chOff x="5420199" y="815980"/>
            <a:chExt cx="3086828" cy="2108666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6714" flipH="1">
              <a:off x="5420199" y="815980"/>
              <a:ext cx="3086828" cy="2108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54566">
              <a:off x="5596743" y="1193142"/>
              <a:ext cx="2529870" cy="129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92000" y="4051739"/>
            <a:ext cx="5585984" cy="22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6169E-6 -3.7037E-7 L -0.62616 0.0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14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7786" y="0"/>
            <a:ext cx="2341030" cy="3587786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5569"/>
          <a:stretch/>
        </p:blipFill>
        <p:spPr>
          <a:xfrm>
            <a:off x="-1" y="932657"/>
            <a:ext cx="5942603" cy="3043922"/>
          </a:xfrm>
          <a:prstGeom prst="rect">
            <a:avLst/>
          </a:prstGeo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51218" y="1190848"/>
            <a:ext cx="6632692" cy="2785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9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b="28383"/>
          <a:stretch/>
        </p:blipFill>
        <p:spPr>
          <a:xfrm>
            <a:off x="0" y="3976579"/>
            <a:ext cx="12383910" cy="288142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234530" y="2836235"/>
            <a:ext cx="5253015" cy="3043465"/>
          </a:xfrm>
          <a:prstGeom prst="rect">
            <a:avLst/>
          </a:prstGeom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1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flipH="1">
            <a:off x="5452107" y="17399"/>
            <a:ext cx="6565976" cy="2818835"/>
            <a:chOff x="-1239811" y="-482326"/>
            <a:chExt cx="4351939" cy="2145737"/>
          </a:xfrm>
        </p:grpSpPr>
        <p:pic>
          <p:nvPicPr>
            <p:cNvPr id="19" name="Picture 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239811" y="-482326"/>
              <a:ext cx="4351939" cy="21457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962779" y="-192737"/>
              <a:ext cx="3739266" cy="1382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cứ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100km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12l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50km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rot="21430852" flipH="1">
            <a:off x="150624" y="52080"/>
            <a:ext cx="4839108" cy="3166745"/>
            <a:chOff x="5176033" y="813764"/>
            <a:chExt cx="3355327" cy="2108666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176033" y="813764"/>
              <a:ext cx="3355327" cy="21086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480548">
              <a:off x="5269018" y="1273822"/>
              <a:ext cx="2997449" cy="104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thụ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chạy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nông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trại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5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remove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62741E-6 3.33333E-6 L -0.78752 -0.01297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527</Words>
  <Application>Microsoft Office PowerPoint</Application>
  <PresentationFormat>Widescreen</PresentationFormat>
  <Paragraphs>65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等线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WIN7</dc:creator>
  <cp:lastModifiedBy>Admin</cp:lastModifiedBy>
  <cp:revision>52</cp:revision>
  <dcterms:created xsi:type="dcterms:W3CDTF">2017-08-18T03:02:00Z</dcterms:created>
  <dcterms:modified xsi:type="dcterms:W3CDTF">2022-09-19T07:32:23Z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