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74" r:id="rId6"/>
    <p:sldId id="264" r:id="rId7"/>
    <p:sldId id="276" r:id="rId8"/>
    <p:sldId id="277" r:id="rId9"/>
    <p:sldId id="278" r:id="rId10"/>
    <p:sldId id="275" r:id="rId11"/>
    <p:sldId id="265" r:id="rId12"/>
    <p:sldId id="266" r:id="rId13"/>
    <p:sldId id="267" r:id="rId14"/>
    <p:sldId id="269" r:id="rId15"/>
    <p:sldId id="270" r:id="rId16"/>
    <p:sldId id="271" r:id="rId17"/>
    <p:sldId id="272" r:id="rId18"/>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60" d="100"/>
          <a:sy n="60" d="100"/>
        </p:scale>
        <p:origin x="-1572"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53115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11216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05669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861265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D5B8F-BC34-4BA2-910F-34CD79E7A190}"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329635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D5B8F-BC34-4BA2-910F-34CD79E7A190}"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970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ED5B8F-BC34-4BA2-910F-34CD79E7A190}"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322979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ED5B8F-BC34-4BA2-910F-34CD79E7A190}"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7488765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D5B8F-BC34-4BA2-910F-34CD79E7A190}"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1940177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401300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33336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D5B8F-BC34-4BA2-910F-34CD79E7A190}" type="datetimeFigureOut">
              <a:rPr lang="en-US" smtClean="0"/>
              <a:pPr/>
              <a:t>9/20/2022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68481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smtClean="0">
              <a:latin typeface="Times New Roman" pitchFamily="18" charset="0"/>
              <a:cs typeface="Times New Roman" pitchFamily="18" charset="0"/>
            </a:endParaRPr>
          </a:p>
        </p:txBody>
      </p:sp>
      <p:sp>
        <p:nvSpPr>
          <p:cNvPr id="14339"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14340"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 Box 5"/>
          <p:cNvSpPr txBox="1">
            <a:spLocks noChangeArrowheads="1"/>
          </p:cNvSpPr>
          <p:nvPr/>
        </p:nvSpPr>
        <p:spPr bwMode="auto">
          <a:xfrm>
            <a:off x="500034" y="2071678"/>
            <a:ext cx="82296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dirty="0">
                <a:solidFill>
                  <a:srgbClr val="002060"/>
                </a:solidFill>
                <a:latin typeface="Times New Roman" pitchFamily="18" charset="0"/>
                <a:cs typeface="Times New Roman" pitchFamily="18" charset="0"/>
              </a:rPr>
              <a:t>PHÒNG GIÁO DỤC VÀ ĐÀO TẠO QUẬN LONG BIÊN</a:t>
            </a:r>
          </a:p>
        </p:txBody>
      </p:sp>
      <p:sp>
        <p:nvSpPr>
          <p:cNvPr id="14342" name="Rectangle 6"/>
          <p:cNvSpPr>
            <a:spLocks noChangeArrowheads="1"/>
          </p:cNvSpPr>
          <p:nvPr/>
        </p:nvSpPr>
        <p:spPr bwMode="auto">
          <a:xfrm>
            <a:off x="500034" y="2500306"/>
            <a:ext cx="822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1" hangingPunct="1"/>
            <a:r>
              <a:rPr lang="en-US" sz="2400" dirty="0" err="1">
                <a:solidFill>
                  <a:srgbClr val="FF0066"/>
                </a:solidFill>
                <a:latin typeface="Times New Roman" pitchFamily="18" charset="0"/>
                <a:cs typeface="Times New Roman" pitchFamily="18" charset="0"/>
              </a:rPr>
              <a:t>TRƯỜNG</a:t>
            </a:r>
            <a:r>
              <a:rPr lang="en-US" sz="2400" dirty="0">
                <a:solidFill>
                  <a:srgbClr val="FF0066"/>
                </a:solidFill>
                <a:latin typeface="Times New Roman" pitchFamily="18" charset="0"/>
                <a:cs typeface="Times New Roman" pitchFamily="18" charset="0"/>
              </a:rPr>
              <a:t> </a:t>
            </a:r>
            <a:r>
              <a:rPr lang="en-US" sz="2400" dirty="0" err="1">
                <a:solidFill>
                  <a:srgbClr val="FF0066"/>
                </a:solidFill>
                <a:latin typeface="Times New Roman" pitchFamily="18" charset="0"/>
                <a:cs typeface="Times New Roman" pitchFamily="18" charset="0"/>
              </a:rPr>
              <a:t>TIỂU</a:t>
            </a:r>
            <a:r>
              <a:rPr lang="en-US" sz="2400" dirty="0">
                <a:solidFill>
                  <a:srgbClr val="FF0066"/>
                </a:solidFill>
                <a:latin typeface="Times New Roman" pitchFamily="18" charset="0"/>
                <a:cs typeface="Times New Roman" pitchFamily="18" charset="0"/>
              </a:rPr>
              <a:t> </a:t>
            </a:r>
            <a:r>
              <a:rPr lang="en-US" sz="2400" dirty="0" err="1">
                <a:solidFill>
                  <a:srgbClr val="FF0066"/>
                </a:solidFill>
                <a:latin typeface="Times New Roman" pitchFamily="18" charset="0"/>
                <a:cs typeface="Times New Roman" pitchFamily="18" charset="0"/>
              </a:rPr>
              <a:t>HỌC</a:t>
            </a:r>
            <a:r>
              <a:rPr lang="en-US" sz="2400" dirty="0">
                <a:solidFill>
                  <a:srgbClr val="FF0066"/>
                </a:solidFill>
                <a:latin typeface="Times New Roman" pitchFamily="18" charset="0"/>
                <a:cs typeface="Times New Roman" pitchFamily="18" charset="0"/>
              </a:rPr>
              <a:t> </a:t>
            </a:r>
            <a:r>
              <a:rPr lang="en-US" sz="2400" dirty="0" err="1">
                <a:solidFill>
                  <a:srgbClr val="FF0066"/>
                </a:solidFill>
                <a:latin typeface="Times New Roman" pitchFamily="18" charset="0"/>
                <a:cs typeface="Times New Roman" pitchFamily="18" charset="0"/>
              </a:rPr>
              <a:t>ÁI</a:t>
            </a:r>
            <a:r>
              <a:rPr lang="en-US" sz="2400" dirty="0">
                <a:solidFill>
                  <a:srgbClr val="FF0066"/>
                </a:solidFill>
                <a:latin typeface="Times New Roman" pitchFamily="18" charset="0"/>
                <a:cs typeface="Times New Roman" pitchFamily="18" charset="0"/>
              </a:rPr>
              <a:t> </a:t>
            </a:r>
            <a:r>
              <a:rPr lang="en-US" sz="2400" dirty="0" err="1">
                <a:solidFill>
                  <a:srgbClr val="FF0066"/>
                </a:solidFill>
                <a:latin typeface="Times New Roman" pitchFamily="18" charset="0"/>
                <a:cs typeface="Times New Roman" pitchFamily="18" charset="0"/>
              </a:rPr>
              <a:t>MỘ</a:t>
            </a:r>
            <a:r>
              <a:rPr lang="en-US" sz="2400" dirty="0">
                <a:solidFill>
                  <a:srgbClr val="FF0066"/>
                </a:solidFill>
                <a:latin typeface="Times New Roman" pitchFamily="18" charset="0"/>
                <a:cs typeface="Times New Roman" pitchFamily="18" charset="0"/>
              </a:rPr>
              <a:t> B</a:t>
            </a:r>
          </a:p>
        </p:txBody>
      </p:sp>
      <p:pic>
        <p:nvPicPr>
          <p:cNvPr id="14343" name="Picture 7" descr="BAR_EL~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2714612" y="2500306"/>
            <a:ext cx="3886200" cy="5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xmlns=""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Picture 14" descr="1018265obiutmb6vk"/>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6" name="Picture 15" descr="1018265obiutmb6vk"/>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WordArt 19"/>
          <p:cNvSpPr>
            <a:spLocks noChangeArrowheads="1" noChangeShapeType="1" noTextEdit="1"/>
          </p:cNvSpPr>
          <p:nvPr/>
        </p:nvSpPr>
        <p:spPr bwMode="auto">
          <a:xfrm>
            <a:off x="2214546" y="3429000"/>
            <a:ext cx="4722812" cy="546100"/>
          </a:xfrm>
          <a:prstGeom prst="rect">
            <a:avLst/>
          </a:prstGeom>
        </p:spPr>
        <p:txBody>
          <a:bodyPr wrap="none" fromWordArt="1">
            <a:prstTxWarp prst="textPlain">
              <a:avLst>
                <a:gd name="adj" fmla="val 50000"/>
              </a:avLst>
            </a:prstTxWarp>
          </a:bodyPr>
          <a:lstStyle/>
          <a:p>
            <a:pPr algn="ctr"/>
            <a:r>
              <a:rPr lang="vi-VN" sz="3600" kern="10" dirty="0" smtClean="0">
                <a:ln w="9525">
                  <a:solidFill>
                    <a:srgbClr val="0000FF"/>
                  </a:solidFill>
                  <a:round/>
                  <a:headEnd/>
                  <a:tailEnd/>
                </a:ln>
                <a:solidFill>
                  <a:srgbClr val="C00000"/>
                </a:solidFill>
                <a:latin typeface="Times New Roman"/>
                <a:cs typeface="Times New Roman"/>
              </a:rPr>
              <a:t>Phân môn</a:t>
            </a:r>
            <a:r>
              <a:rPr lang="en-US" sz="3600" kern="10" dirty="0" smtClean="0">
                <a:ln w="9525">
                  <a:solidFill>
                    <a:srgbClr val="0000FF"/>
                  </a:solidFill>
                  <a:round/>
                  <a:headEnd/>
                  <a:tailEnd/>
                </a:ln>
                <a:solidFill>
                  <a:srgbClr val="C00000"/>
                </a:solidFill>
                <a:latin typeface="Times New Roman"/>
                <a:cs typeface="Times New Roman"/>
              </a:rPr>
              <a:t>: </a:t>
            </a:r>
            <a:r>
              <a:rPr lang="en-US" sz="3600" b="1" dirty="0">
                <a:solidFill>
                  <a:srgbClr val="9900CC"/>
                </a:solidFill>
                <a:latin typeface="Times New Roman" pitchFamily="18" charset="0"/>
                <a:cs typeface="Times New Roman" pitchFamily="18" charset="0"/>
              </a:rPr>
              <a:t>TẬP LÀM </a:t>
            </a:r>
            <a:r>
              <a:rPr lang="en-US" sz="3600" b="1" dirty="0" smtClean="0">
                <a:solidFill>
                  <a:srgbClr val="9900CC"/>
                </a:solidFill>
                <a:latin typeface="Times New Roman" pitchFamily="18" charset="0"/>
                <a:cs typeface="Times New Roman" pitchFamily="18" charset="0"/>
              </a:rPr>
              <a:t>VĂN </a:t>
            </a:r>
            <a:endParaRPr lang="en-US" sz="3600" kern="10" dirty="0">
              <a:ln w="9525">
                <a:solidFill>
                  <a:srgbClr val="0000FF"/>
                </a:solidFill>
                <a:round/>
                <a:headEnd/>
                <a:tailEnd/>
              </a:ln>
              <a:solidFill>
                <a:srgbClr val="C00000"/>
              </a:solidFill>
              <a:latin typeface="Times New Roman"/>
              <a:cs typeface="Times New Roman"/>
            </a:endParaRPr>
          </a:p>
        </p:txBody>
      </p:sp>
      <p:sp>
        <p:nvSpPr>
          <p:cNvPr id="12" name="WordArt 19"/>
          <p:cNvSpPr>
            <a:spLocks noChangeArrowheads="1" noChangeShapeType="1" noTextEdit="1"/>
          </p:cNvSpPr>
          <p:nvPr/>
        </p:nvSpPr>
        <p:spPr bwMode="auto">
          <a:xfrm>
            <a:off x="1295400" y="4140622"/>
            <a:ext cx="6781800" cy="1015789"/>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Bài</a:t>
            </a:r>
            <a:r>
              <a:rPr lang="en-US" sz="3600" b="1" kern="10" dirty="0"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Luyện</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tập</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tả</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cảnh</a:t>
            </a:r>
            <a:endPar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endParaRPr>
          </a:p>
        </p:txBody>
      </p:sp>
      <p:pic>
        <p:nvPicPr>
          <p:cNvPr id="13" name="Picture 12">
            <a:extLst>
              <a:ext uri="{FF2B5EF4-FFF2-40B4-BE49-F238E27FC236}"/>
            </a:extLst>
          </p:cNvPr>
          <p:cNvPicPr>
            <a:picLocks noChangeAspect="1"/>
          </p:cNvPicPr>
          <p:nvPr/>
        </p:nvPicPr>
        <p:blipFill>
          <a:blip r:embed="rId7" cstate="print"/>
          <a:stretch>
            <a:fillRect/>
          </a:stretch>
        </p:blipFill>
        <p:spPr>
          <a:xfrm>
            <a:off x="714348" y="500042"/>
            <a:ext cx="1565856" cy="1565856"/>
          </a:xfrm>
          <a:prstGeom prst="ellipse">
            <a:avLst/>
          </a:prstGeom>
        </p:spPr>
      </p:pic>
    </p:spTree>
    <p:extLst>
      <p:ext uri="{BB962C8B-B14F-4D97-AF65-F5344CB8AC3E}">
        <p14:creationId xmlns:p14="http://schemas.microsoft.com/office/powerpoint/2010/main" xmlns="" val="22558625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457200"/>
            <a:ext cx="7848600" cy="5886450"/>
          </a:xfrm>
          <a:prstGeom prst="rect">
            <a:avLst/>
          </a:prstGeom>
        </p:spPr>
      </p:pic>
    </p:spTree>
    <p:extLst>
      <p:ext uri="{BB962C8B-B14F-4D97-AF65-F5344CB8AC3E}">
        <p14:creationId xmlns:p14="http://schemas.microsoft.com/office/powerpoint/2010/main" xmlns="" val="2084407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384" y="-762000"/>
            <a:ext cx="9891184"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Rectangle 4"/>
          <p:cNvSpPr>
            <a:spLocks noGrp="1" noChangeArrowheads="1"/>
          </p:cNvSpPr>
          <p:nvPr>
            <p:ph type="title"/>
          </p:nvPr>
        </p:nvSpPr>
        <p:spPr>
          <a:xfrm>
            <a:off x="540808" y="228600"/>
            <a:ext cx="7924800" cy="1066800"/>
          </a:xfrm>
        </p:spPr>
        <p:txBody>
          <a:bodyPr>
            <a:noAutofit/>
          </a:bodyPr>
          <a:lstStyle/>
          <a:p>
            <a:pPr algn="l"/>
            <a:r>
              <a:rPr lang="en-US" sz="2400" b="1" u="sng" dirty="0" err="1">
                <a:solidFill>
                  <a:srgbClr val="0000CC"/>
                </a:solidFill>
                <a:latin typeface="Times New Roman" pitchFamily="18" charset="0"/>
                <a:cs typeface="Times New Roman" pitchFamily="18" charset="0"/>
              </a:rPr>
              <a:t>Mở</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Giới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thiệu</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bao</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quát</a:t>
            </a:r>
            <a:r>
              <a:rPr lang="en-US" sz="2400" b="1" dirty="0">
                <a:solidFill>
                  <a:srgbClr val="FF3300"/>
                </a:solidFill>
                <a:latin typeface="Times New Roman" pitchFamily="18" charset="0"/>
                <a:cs typeface="Times New Roman" pitchFamily="18" charset="0"/>
              </a:rPr>
              <a:t>:</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Tiểu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Ngôi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ẩn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dưới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21513" name="Rectangle 9"/>
          <p:cNvSpPr>
            <a:spLocks noChangeArrowheads="1"/>
          </p:cNvSpPr>
          <p:nvPr/>
        </p:nvSpPr>
        <p:spPr bwMode="auto">
          <a:xfrm>
            <a:off x="457200" y="1219200"/>
            <a:ext cx="83820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Thân</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dirty="0">
                <a:solidFill>
                  <a:srgbClr val="3333CC"/>
                </a:solidFill>
                <a:latin typeface="Times New Roman" pitchFamily="18" charset="0"/>
                <a:cs typeface="Times New Roman" pitchFamily="18" charset="0"/>
              </a:rPr>
              <a:t> :       </a:t>
            </a:r>
            <a:r>
              <a:rPr lang="en-US" sz="2400" b="1" dirty="0" err="1">
                <a:solidFill>
                  <a:srgbClr val="FF3300"/>
                </a:solidFill>
                <a:latin typeface="Times New Roman" pitchFamily="18" charset="0"/>
                <a:cs typeface="Times New Roman" pitchFamily="18" charset="0"/>
              </a:rPr>
              <a:t>Tả</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từng</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phần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cảnh</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a:t>
            </a:r>
            <a:r>
              <a:rPr lang="en-US" sz="2400" dirty="0">
                <a:solidFill>
                  <a:schemeClr val="tx2"/>
                </a:solidFill>
                <a:latin typeface="Times New Roman" pitchFamily="18" charset="0"/>
                <a:cs typeface="Times New Roman" pitchFamily="18" charset="0"/>
              </a:rPr>
              <a:t/>
            </a:r>
            <a:br>
              <a:rPr lang="en-US" sz="2400" dirty="0">
                <a:solidFill>
                  <a:schemeClr val="tx2"/>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sắt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b="1"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luôn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mở</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đón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chúng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Sân</a:t>
            </a:r>
            <a:r>
              <a:rPr lang="en-US" sz="2400" dirty="0">
                <a:solidFill>
                  <a:srgbClr val="002060"/>
                </a:solidFill>
                <a:latin typeface="Times New Roman" pitchFamily="18" charset="0"/>
                <a:cs typeface="Times New Roman" pitchFamily="18" charset="0"/>
              </a:rPr>
              <a:t> xi </a:t>
            </a:r>
            <a:r>
              <a:rPr lang="en-US" sz="2400" dirty="0" err="1">
                <a:solidFill>
                  <a:srgbClr val="002060"/>
                </a:solidFill>
                <a:latin typeface="Times New Roman" pitchFamily="18" charset="0"/>
                <a:cs typeface="Times New Roman" pitchFamily="18" charset="0"/>
              </a:rPr>
              <a:t>măng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sân</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phượng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tỏa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rượi</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Bồn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đá</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sinh:Tiếng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chạy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nhảy</a:t>
            </a:r>
            <a:r>
              <a:rPr lang="en-US" sz="2400" dirty="0">
                <a:solidFill>
                  <a:srgbClr val="002060"/>
                </a:solidFill>
                <a:latin typeface="Times New Roman" pitchFamily="18" charset="0"/>
                <a:cs typeface="Times New Roman" pitchFamily="18" charset="0"/>
              </a:rPr>
              <a:t>. ..</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Dãy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tầng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được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rất</a:t>
            </a:r>
            <a:r>
              <a:rPr lang="en-US" sz="2400" dirty="0">
                <a:solidFill>
                  <a:srgbClr val="002060"/>
                </a:solidFill>
                <a:latin typeface="Times New Roman" pitchFamily="18" charset="0"/>
                <a:cs typeface="Times New Roman" pitchFamily="18" charset="0"/>
              </a:rPr>
              <a:t> sang </a:t>
            </a:r>
            <a:r>
              <a:rPr lang="en-US" sz="2400" dirty="0" err="1">
                <a:solidFill>
                  <a:srgbClr val="002060"/>
                </a:solidFill>
                <a:latin typeface="Times New Roman" pitchFamily="18" charset="0"/>
                <a:cs typeface="Times New Roman" pitchFamily="18" charset="0"/>
              </a:rPr>
              <a:t>trọng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thoáng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đèn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tủ</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 </a:t>
            </a:r>
            <a:r>
              <a:rPr lang="en-US" sz="2400" dirty="0" err="1">
                <a:solidFill>
                  <a:srgbClr val="002060"/>
                </a:solidFill>
                <a:latin typeface="Times New Roman" pitchFamily="18" charset="0"/>
                <a:cs typeface="Times New Roman" pitchFamily="18" charset="0"/>
              </a:rPr>
              <a:t>Bàn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lúc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cũng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ngay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ngắn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truyện</a:t>
            </a:r>
            <a:r>
              <a:rPr lang="en-US" sz="2400" dirty="0">
                <a:solidFill>
                  <a:srgbClr val="002060"/>
                </a:solidFill>
                <a:latin typeface="Times New Roman" pitchFamily="18" charset="0"/>
                <a:cs typeface="Times New Roman" pitchFamily="18" charset="0"/>
              </a:rPr>
              <a:t>...</a:t>
            </a:r>
          </a:p>
        </p:txBody>
      </p:sp>
      <p:sp>
        <p:nvSpPr>
          <p:cNvPr id="21514" name="Rectangle 10"/>
          <p:cNvSpPr>
            <a:spLocks noChangeArrowheads="1"/>
          </p:cNvSpPr>
          <p:nvPr/>
        </p:nvSpPr>
        <p:spPr bwMode="auto">
          <a:xfrm>
            <a:off x="488731" y="4999925"/>
            <a:ext cx="84582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Kết</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b="1" u="sng" dirty="0">
                <a:solidFill>
                  <a:srgbClr val="3333CC"/>
                </a:solidFill>
                <a:latin typeface="Times New Roman" pitchFamily="18" charset="0"/>
                <a:cs typeface="Times New Roman" pitchFamily="18" charset="0"/>
              </a:rPr>
              <a:t>:</a:t>
            </a:r>
            <a:r>
              <a:rPr lang="en-US" sz="2400" b="1" dirty="0">
                <a:solidFill>
                  <a:schemeClr val="tx2"/>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nghĩ</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em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về</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ngôi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tự</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Mỗi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đến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giỏi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tô</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thêm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thống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tốt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đẹp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51764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blinds(horizontal)">
                                      <p:cBhvr>
                                        <p:cTn id="12" dur="500"/>
                                        <p:tgtEl>
                                          <p:spTgt spid="21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blinds(horizontal)">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p:bldP spid="215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Rectangle 4"/>
          <p:cNvSpPr>
            <a:spLocks noChangeArrowheads="1"/>
          </p:cNvSpPr>
          <p:nvPr/>
        </p:nvSpPr>
        <p:spPr bwMode="auto">
          <a:xfrm>
            <a:off x="597694" y="1384518"/>
            <a:ext cx="7860506"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dirty="0">
                <a:solidFill>
                  <a:srgbClr val="990099"/>
                </a:solidFill>
                <a:latin typeface="Times New Roman" pitchFamily="18" charset="0"/>
              </a:rPr>
              <a:t> </a:t>
            </a:r>
            <a:r>
              <a:rPr lang="en-US" sz="2800" b="1" dirty="0" smtClean="0">
                <a:solidFill>
                  <a:srgbClr val="002060"/>
                </a:solidFill>
                <a:latin typeface="Times New Roman" pitchFamily="18" charset="0"/>
              </a:rPr>
              <a:t>2. </a:t>
            </a:r>
            <a:r>
              <a:rPr lang="en-US" sz="2800" dirty="0" err="1" smtClean="0">
                <a:solidFill>
                  <a:srgbClr val="002060"/>
                </a:solidFill>
                <a:latin typeface="Times New Roman" pitchFamily="18" charset="0"/>
              </a:rPr>
              <a:t>Chọn</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viết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đoạn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theo</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dàn</a:t>
            </a:r>
            <a:r>
              <a:rPr lang="en-US" sz="2800" dirty="0">
                <a:solidFill>
                  <a:srgbClr val="002060"/>
                </a:solidFill>
                <a:latin typeface="Times New Roman" pitchFamily="18" charset="0"/>
              </a:rPr>
              <a:t> ý </a:t>
            </a:r>
            <a:r>
              <a:rPr lang="en-US" sz="2800" dirty="0" err="1" smtClean="0">
                <a:solidFill>
                  <a:srgbClr val="002060"/>
                </a:solidFill>
                <a:latin typeface="Times New Roman" pitchFamily="18" charset="0"/>
              </a:rPr>
              <a:t>trên</a:t>
            </a:r>
            <a:r>
              <a:rPr lang="en-US" sz="2800" dirty="0" smtClean="0">
                <a:solidFill>
                  <a:srgbClr val="002060"/>
                </a:solidFill>
                <a:latin typeface="Times New Roman" pitchFamily="18" charset="0"/>
              </a:rPr>
              <a:t>.</a:t>
            </a:r>
            <a:r>
              <a:rPr lang="en-US" sz="2800" dirty="0">
                <a:solidFill>
                  <a:srgbClr val="002060"/>
                </a:solidFill>
                <a:latin typeface="Times New Roman" pitchFamily="18" charset="0"/>
              </a:rPr>
              <a:t/>
            </a:r>
            <a:br>
              <a:rPr lang="en-US" sz="2800" dirty="0">
                <a:solidFill>
                  <a:srgbClr val="002060"/>
                </a:solidFill>
                <a:latin typeface="Times New Roman" pitchFamily="18" charset="0"/>
              </a:rPr>
            </a:br>
            <a:endParaRPr lang="en-US" sz="2800" dirty="0">
              <a:solidFill>
                <a:srgbClr val="002060"/>
              </a:solidFill>
              <a:latin typeface="Times New Roman" pitchFamily="18" charset="0"/>
            </a:endParaRPr>
          </a:p>
          <a:p>
            <a:pPr algn="just"/>
            <a:r>
              <a:rPr lang="en-US" sz="2800" dirty="0">
                <a:solidFill>
                  <a:srgbClr val="002060"/>
                </a:solidFill>
                <a:latin typeface="Times New Roman" pitchFamily="18" charset="0"/>
              </a:rPr>
              <a:t>* </a:t>
            </a:r>
            <a:r>
              <a:rPr lang="en-US" sz="2800" dirty="0" err="1">
                <a:solidFill>
                  <a:srgbClr val="002060"/>
                </a:solidFill>
                <a:latin typeface="Times New Roman" pitchFamily="18" charset="0"/>
              </a:rPr>
              <a:t>Yêu</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cầu</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V</a:t>
            </a:r>
            <a:r>
              <a:rPr lang="en-US" sz="2800" dirty="0" err="1" smtClean="0">
                <a:solidFill>
                  <a:srgbClr val="002060"/>
                </a:solidFill>
                <a:latin typeface="Times New Roman" pitchFamily="18" charset="0"/>
              </a:rPr>
              <a:t>iết</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đoạn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hoàn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cảnh</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trường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trong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dàn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bài</a:t>
            </a:r>
            <a:r>
              <a:rPr lang="en-US" sz="2800" dirty="0" smtClean="0">
                <a:solidFill>
                  <a:srgbClr val="002060"/>
                </a:solidFill>
                <a:latin typeface="Times New Roman" pitchFamily="18" charset="0"/>
              </a:rPr>
              <a:t>, </a:t>
            </a:r>
            <a:endParaRPr lang="en-US" sz="2800" dirty="0">
              <a:solidFill>
                <a:srgbClr val="002060"/>
              </a:solidFill>
              <a:latin typeface="Times New Roman" pitchFamily="18" charset="0"/>
            </a:endParaRPr>
          </a:p>
        </p:txBody>
      </p:sp>
      <p:sp>
        <p:nvSpPr>
          <p:cNvPr id="37893" name="Rectangle 5"/>
          <p:cNvSpPr>
            <a:spLocks noChangeArrowheads="1"/>
          </p:cNvSpPr>
          <p:nvPr/>
        </p:nvSpPr>
        <p:spPr bwMode="auto">
          <a:xfrm>
            <a:off x="762000" y="3581400"/>
            <a:ext cx="76962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lnSpc>
                <a:spcPct val="150000"/>
              </a:lnSpc>
            </a:pPr>
            <a:r>
              <a:rPr lang="en-US" sz="2800" u="sng" dirty="0" err="1">
                <a:solidFill>
                  <a:srgbClr val="FF3300"/>
                </a:solidFill>
                <a:latin typeface="Times New Roman" pitchFamily="18" charset="0"/>
              </a:rPr>
              <a:t>Lưu</a:t>
            </a:r>
            <a:r>
              <a:rPr lang="en-US" sz="2800" u="sng" dirty="0">
                <a:solidFill>
                  <a:srgbClr val="FF3300"/>
                </a:solidFill>
                <a:latin typeface="Times New Roman" pitchFamily="18" charset="0"/>
              </a:rPr>
              <a:t> ý </a:t>
            </a:r>
            <a:r>
              <a:rPr lang="en-US" sz="2800" u="sng" dirty="0" err="1">
                <a:solidFill>
                  <a:srgbClr val="FF3300"/>
                </a:solidFill>
                <a:latin typeface="Times New Roman" pitchFamily="18" charset="0"/>
              </a:rPr>
              <a:t>khi</a:t>
            </a:r>
            <a:r>
              <a:rPr lang="en-US" sz="2800" u="sng" dirty="0">
                <a:solidFill>
                  <a:srgbClr val="FF3300"/>
                </a:solidFill>
                <a:latin typeface="Times New Roman" pitchFamily="18" charset="0"/>
              </a:rPr>
              <a:t> </a:t>
            </a:r>
            <a:r>
              <a:rPr lang="en-US" sz="2800" u="sng" dirty="0" err="1">
                <a:solidFill>
                  <a:srgbClr val="FF3300"/>
                </a:solidFill>
                <a:latin typeface="Times New Roman" pitchFamily="18" charset="0"/>
              </a:rPr>
              <a:t>viết</a:t>
            </a:r>
            <a:r>
              <a:rPr lang="en-US" sz="2800" dirty="0">
                <a:solidFill>
                  <a:srgbClr val="FF3300"/>
                </a:solidFill>
                <a:latin typeface="Times New Roman" pitchFamily="18" charset="0"/>
              </a:rPr>
              <a:t> : </a:t>
            </a:r>
            <a:r>
              <a:rPr lang="en-US" sz="2800" dirty="0" err="1">
                <a:solidFill>
                  <a:srgbClr val="FF3300"/>
                </a:solidFill>
                <a:latin typeface="Times New Roman" pitchFamily="18" charset="0"/>
              </a:rPr>
              <a:t>Câu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văn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viết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đúng.Tả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có</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trình</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Lột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nét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riêng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của</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sự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vật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để</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người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đọc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hình</a:t>
            </a:r>
            <a:r>
              <a:rPr lang="en-US" sz="2800" dirty="0">
                <a:solidFill>
                  <a:srgbClr val="FF3300"/>
                </a:solidFill>
                <a:latin typeface="Times New Roman" pitchFamily="18" charset="0"/>
              </a:rPr>
              <a:t> dung </a:t>
            </a:r>
            <a:r>
              <a:rPr lang="en-US" sz="2800" dirty="0" err="1" smtClean="0">
                <a:solidFill>
                  <a:srgbClr val="FF3300"/>
                </a:solidFill>
                <a:latin typeface="Times New Roman" pitchFamily="18" charset="0"/>
              </a:rPr>
              <a:t>cảnh</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trường</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học</a:t>
            </a:r>
            <a:r>
              <a:rPr lang="en-US" sz="2800" dirty="0" smtClean="0">
                <a:solidFill>
                  <a:srgbClr val="FF3300"/>
                </a:solidFill>
                <a:latin typeface="Times New Roman" pitchFamily="18" charset="0"/>
              </a:rPr>
              <a:t>. </a:t>
            </a:r>
            <a:endParaRPr lang="en-US" sz="2800" dirty="0">
              <a:solidFill>
                <a:srgbClr val="FF3300"/>
              </a:solidFill>
              <a:latin typeface="Times New Roman" pitchFamily="18" charset="0"/>
            </a:endParaRPr>
          </a:p>
        </p:txBody>
      </p:sp>
    </p:spTree>
    <p:extLst>
      <p:ext uri="{BB962C8B-B14F-4D97-AF65-F5344CB8AC3E}">
        <p14:creationId xmlns:p14="http://schemas.microsoft.com/office/powerpoint/2010/main" xmlns="" val="266327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anim calcmode="lin" valueType="num">
                                      <p:cBhvr>
                                        <p:cTn id="15" dur="1000" fill="hold"/>
                                        <p:tgtEl>
                                          <p:spTgt spid="37893"/>
                                        </p:tgtEl>
                                        <p:attrNameLst>
                                          <p:attrName>ppt_w</p:attrName>
                                        </p:attrNameLst>
                                      </p:cBhvr>
                                      <p:tavLst>
                                        <p:tav tm="0">
                                          <p:val>
                                            <p:fltVal val="0"/>
                                          </p:val>
                                        </p:tav>
                                        <p:tav tm="100000">
                                          <p:val>
                                            <p:strVal val="#ppt_w"/>
                                          </p:val>
                                        </p:tav>
                                      </p:tavLst>
                                    </p:anim>
                                    <p:anim calcmode="lin" valueType="num">
                                      <p:cBhvr>
                                        <p:cTn id="16" dur="1000" fill="hold"/>
                                        <p:tgtEl>
                                          <p:spTgt spid="37893"/>
                                        </p:tgtEl>
                                        <p:attrNameLst>
                                          <p:attrName>ppt_h</p:attrName>
                                        </p:attrNameLst>
                                      </p:cBhvr>
                                      <p:tavLst>
                                        <p:tav tm="0">
                                          <p:val>
                                            <p:fltVal val="0"/>
                                          </p:val>
                                        </p:tav>
                                        <p:tav tm="100000">
                                          <p:val>
                                            <p:strVal val="#ppt_h"/>
                                          </p:val>
                                        </p:tav>
                                      </p:tavLst>
                                    </p:anim>
                                    <p:anim calcmode="lin" valueType="num">
                                      <p:cBhvr>
                                        <p:cTn id="17" dur="1000" fill="hold"/>
                                        <p:tgtEl>
                                          <p:spTgt spid="3789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Text Box 4"/>
          <p:cNvSpPr txBox="1">
            <a:spLocks noChangeArrowheads="1"/>
          </p:cNvSpPr>
          <p:nvPr/>
        </p:nvSpPr>
        <p:spPr bwMode="auto">
          <a:xfrm>
            <a:off x="533400" y="457200"/>
            <a:ext cx="7162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78853" name="Text Box 5"/>
          <p:cNvSpPr txBox="1">
            <a:spLocks noChangeArrowheads="1"/>
          </p:cNvSpPr>
          <p:nvPr/>
        </p:nvSpPr>
        <p:spPr bwMode="auto">
          <a:xfrm>
            <a:off x="838200" y="1676400"/>
            <a:ext cx="7315200" cy="244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đoạn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viết</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cổng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2514387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853">
                                            <p:txEl>
                                              <p:pRg st="0" end="0"/>
                                            </p:txEl>
                                          </p:spTgt>
                                        </p:tgtEl>
                                        <p:attrNameLst>
                                          <p:attrName>style.visibility</p:attrName>
                                        </p:attrNameLst>
                                      </p:cBhvr>
                                      <p:to>
                                        <p:strVal val="visible"/>
                                      </p:to>
                                    </p:set>
                                    <p:animEffect transition="in" filter="blinds(horizontal)">
                                      <p:cBhvr>
                                        <p:cTn id="7" dur="500"/>
                                        <p:tgtEl>
                                          <p:spTgt spid="78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xEl>
                                              <p:pRg st="1" end="1"/>
                                            </p:txEl>
                                          </p:spTgt>
                                        </p:tgtEl>
                                        <p:attrNameLst>
                                          <p:attrName>style.visibility</p:attrName>
                                        </p:attrNameLst>
                                      </p:cBhvr>
                                      <p:to>
                                        <p:strVal val="visible"/>
                                      </p:to>
                                    </p:set>
                                    <p:animEffect transition="in" filter="blinds(horizontal)">
                                      <p:cBhvr>
                                        <p:cTn id="12" dur="500"/>
                                        <p:tgtEl>
                                          <p:spTgt spid="7885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8853">
                                            <p:txEl>
                                              <p:pRg st="2" end="2"/>
                                            </p:txEl>
                                          </p:spTgt>
                                        </p:tgtEl>
                                        <p:attrNameLst>
                                          <p:attrName>style.visibility</p:attrName>
                                        </p:attrNameLst>
                                      </p:cBhvr>
                                      <p:to>
                                        <p:strVal val="visible"/>
                                      </p:to>
                                    </p:set>
                                    <p:animEffect transition="in" filter="blinds(horizontal)">
                                      <p:cBhvr>
                                        <p:cTn id="15" dur="500"/>
                                        <p:tgtEl>
                                          <p:spTgt spid="7885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8853">
                                            <p:txEl>
                                              <p:pRg st="3" end="3"/>
                                            </p:txEl>
                                          </p:spTgt>
                                        </p:tgtEl>
                                        <p:attrNameLst>
                                          <p:attrName>style.visibility</p:attrName>
                                        </p:attrNameLst>
                                      </p:cBhvr>
                                      <p:to>
                                        <p:strVal val="visible"/>
                                      </p:to>
                                    </p:set>
                                    <p:animEffect transition="in" filter="blinds(horizontal)">
                                      <p:cBhvr>
                                        <p:cTn id="18" dur="500"/>
                                        <p:tgtEl>
                                          <p:spTgt spid="788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4"/>
          <p:cNvSpPr>
            <a:spLocks noChangeArrowheads="1"/>
          </p:cNvSpPr>
          <p:nvPr/>
        </p:nvSpPr>
        <p:spPr bwMode="auto">
          <a:xfrm>
            <a:off x="762000" y="1066800"/>
            <a:ext cx="76200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3200" dirty="0">
                <a:solidFill>
                  <a:srgbClr val="002060"/>
                </a:solidFill>
                <a:latin typeface="Times New Roman" pitchFamily="18" charset="0"/>
              </a:rPr>
              <a:t>    </a:t>
            </a:r>
            <a:r>
              <a:rPr lang="en-US" sz="3200" b="1" dirty="0">
                <a:solidFill>
                  <a:srgbClr val="002060"/>
                </a:solidFill>
                <a:latin typeface="Times New Roman" pitchFamily="18" charset="0"/>
              </a:rPr>
              <a:t> </a:t>
            </a:r>
            <a:r>
              <a:rPr lang="en-US" sz="3200" dirty="0" err="1">
                <a:solidFill>
                  <a:srgbClr val="002060"/>
                </a:solidFill>
                <a:latin typeface="Times New Roman" pitchFamily="18" charset="0"/>
              </a:rPr>
              <a:t>Khi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ánh</a:t>
            </a:r>
            <a:r>
              <a:rPr lang="en-US" sz="3200" dirty="0">
                <a:solidFill>
                  <a:srgbClr val="002060"/>
                </a:solidFill>
                <a:latin typeface="Times New Roman" pitchFamily="18" charset="0"/>
              </a:rPr>
              <a:t> ban </a:t>
            </a:r>
            <a:r>
              <a:rPr lang="en-US" sz="3200" dirty="0" err="1">
                <a:solidFill>
                  <a:srgbClr val="002060"/>
                </a:solidFill>
                <a:latin typeface="Times New Roman" pitchFamily="18" charset="0"/>
              </a:rPr>
              <a:t>mai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lan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tỏa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khắp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nơi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cùng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bạn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đến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đầy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thích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thú</a:t>
            </a:r>
            <a:r>
              <a:rPr lang="en-US" sz="3200" dirty="0">
                <a:solidFill>
                  <a:srgbClr val="002060"/>
                </a:solidFill>
                <a:latin typeface="Times New Roman" pitchFamily="18" charset="0"/>
              </a:rPr>
              <a:t>.  Kia !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của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sừng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một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vị</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thần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lồ</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hiện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trước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đã</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nhiều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năm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trôi</a:t>
            </a:r>
            <a:r>
              <a:rPr lang="en-US" sz="3200" dirty="0">
                <a:solidFill>
                  <a:srgbClr val="002060"/>
                </a:solidFill>
                <a:latin typeface="Times New Roman" pitchFamily="18" charset="0"/>
              </a:rPr>
              <a:t> qua </a:t>
            </a:r>
            <a:r>
              <a:rPr lang="en-US" sz="3200" dirty="0" err="1">
                <a:solidFill>
                  <a:srgbClr val="002060"/>
                </a:solidFill>
                <a:latin typeface="Times New Roman" pitchFamily="18" charset="0"/>
              </a:rPr>
              <a:t>nhưng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ngôi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vẫn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vậy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Cánh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xanh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tấm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biển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phô</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chữ</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Tiểu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smtClean="0">
                <a:solidFill>
                  <a:srgbClr val="002060"/>
                </a:solidFill>
                <a:latin typeface="Times New Roman" pitchFamily="18" charset="0"/>
              </a:rPr>
              <a:t>Ái</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Mộ</a:t>
            </a:r>
            <a:r>
              <a:rPr lang="en-US" sz="3200" dirty="0" smtClean="0">
                <a:solidFill>
                  <a:srgbClr val="002060"/>
                </a:solidFill>
                <a:latin typeface="Times New Roman" pitchFamily="18" charset="0"/>
              </a:rPr>
              <a:t> B” </a:t>
            </a:r>
            <a:r>
              <a:rPr lang="en-US" sz="3200" dirty="0" err="1">
                <a:solidFill>
                  <a:srgbClr val="002060"/>
                </a:solidFill>
                <a:latin typeface="Times New Roman" pitchFamily="18" charset="0"/>
              </a:rPr>
              <a:t>luôn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mở</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rộng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đón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chào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tạm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biệt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cuối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cấp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chúng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a:t>
            </a:r>
          </a:p>
        </p:txBody>
      </p:sp>
    </p:spTree>
    <p:extLst>
      <p:ext uri="{BB962C8B-B14F-4D97-AF65-F5344CB8AC3E}">
        <p14:creationId xmlns:p14="http://schemas.microsoft.com/office/powerpoint/2010/main" xmlns="" val="1825702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533400"/>
            <a:ext cx="9906000" cy="784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Rectangle 3"/>
          <p:cNvSpPr>
            <a:spLocks noGrp="1" noChangeArrowheads="1"/>
          </p:cNvSpPr>
          <p:nvPr>
            <p:ph type="body" idx="4294967295"/>
          </p:nvPr>
        </p:nvSpPr>
        <p:spPr>
          <a:xfrm>
            <a:off x="-76200" y="76200"/>
            <a:ext cx="8915400" cy="4572000"/>
          </a:xfrm>
        </p:spPr>
        <p:txBody>
          <a:bodyPr>
            <a:noAutofit/>
          </a:bodyPr>
          <a:lstStyle/>
          <a:p>
            <a:pPr algn="just">
              <a:lnSpc>
                <a:spcPct val="110000"/>
              </a:lnSpc>
              <a:buFontTx/>
              <a:buNone/>
            </a:pPr>
            <a:r>
              <a:rPr lang="en-US" sz="2800" b="1" dirty="0">
                <a:solidFill>
                  <a:srgbClr val="002060"/>
                </a:solidFill>
                <a:latin typeface="Times New Roman" pitchFamily="18" charset="0"/>
              </a:rPr>
              <a:t>		</a:t>
            </a:r>
            <a:r>
              <a:rPr lang="en-US" sz="2800" dirty="0" err="1">
                <a:solidFill>
                  <a:srgbClr val="002060"/>
                </a:solidFill>
                <a:latin typeface="Times New Roman" pitchFamily="18" charset="0"/>
              </a:rPr>
              <a:t>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luôn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thấy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dễ</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thoải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trầm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bóng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bằng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anh</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bằng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lăng</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màu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sữa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toả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vẻ</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đẹp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tuyệt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lát</a:t>
            </a:r>
            <a:r>
              <a:rPr lang="en-US" sz="2800" dirty="0">
                <a:solidFill>
                  <a:srgbClr val="002060"/>
                </a:solidFill>
                <a:latin typeface="Times New Roman" pitchFamily="18" charset="0"/>
              </a:rPr>
              <a:t> xi </a:t>
            </a:r>
            <a:r>
              <a:rPr lang="en-US" sz="2800" dirty="0" err="1">
                <a:solidFill>
                  <a:srgbClr val="002060"/>
                </a:solidFill>
                <a:latin typeface="Times New Roman" pitchFamily="18" charset="0"/>
              </a:rPr>
              <a:t>măng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sạch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Mép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kê</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ngồi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báo</a:t>
            </a:r>
            <a:r>
              <a:rPr lang="en-US" sz="2800" dirty="0">
                <a:solidFill>
                  <a:srgbClr val="002060"/>
                </a:solidFill>
                <a:latin typeface="Times New Roman" pitchFamily="18" charset="0"/>
              </a:rPr>
              <a:t> ở </a:t>
            </a:r>
            <a:r>
              <a:rPr lang="en-US" sz="2800" dirty="0" err="1">
                <a:solidFill>
                  <a:srgbClr val="002060"/>
                </a:solidFill>
                <a:latin typeface="Times New Roman" pitchFamily="18" charset="0"/>
              </a:rPr>
              <a:t>đó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bồn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đủ</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vươn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bão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sa,hoa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tỏa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nhung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cỏ</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thịch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reo </a:t>
            </a:r>
            <a:r>
              <a:rPr lang="en-US" sz="2800" dirty="0" err="1">
                <a:solidFill>
                  <a:srgbClr val="002060"/>
                </a:solidFill>
                <a:latin typeface="Times New Roman" pitchFamily="18" charset="0"/>
              </a:rPr>
              <a:t>hò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rã</a:t>
            </a:r>
            <a:r>
              <a:rPr lang="en-US" sz="2800" dirty="0">
                <a:solidFill>
                  <a:srgbClr val="002060"/>
                </a:solidFill>
                <a:latin typeface="Times New Roman" pitchFamily="18" charset="0"/>
              </a:rPr>
              <a:t>.</a:t>
            </a:r>
          </a:p>
        </p:txBody>
      </p:sp>
    </p:spTree>
    <p:extLst>
      <p:ext uri="{BB962C8B-B14F-4D97-AF65-F5344CB8AC3E}">
        <p14:creationId xmlns:p14="http://schemas.microsoft.com/office/powerpoint/2010/main" xmlns="" val="1160252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Rectangle 4"/>
          <p:cNvSpPr>
            <a:spLocks noGrp="1" noChangeArrowheads="1"/>
          </p:cNvSpPr>
          <p:nvPr>
            <p:ph type="title" idx="4294967295"/>
          </p:nvPr>
        </p:nvSpPr>
        <p:spPr>
          <a:xfrm>
            <a:off x="762000" y="762000"/>
            <a:ext cx="7620000" cy="5410200"/>
          </a:xfrm>
        </p:spPr>
        <p:txBody>
          <a:bodyPr>
            <a:noAutofit/>
          </a:bodyPr>
          <a:lstStyle/>
          <a:p>
            <a:pPr algn="just"/>
            <a:r>
              <a:rPr lang="en-US" sz="2600" dirty="0" smtClean="0">
                <a:solidFill>
                  <a:srgbClr val="002060"/>
                </a:solidFill>
                <a:latin typeface="Times New Roman" pitchFamily="18" charset="0"/>
              </a:rPr>
              <a:t>    </a:t>
            </a:r>
            <a:r>
              <a:rPr lang="en-US" sz="2600" dirty="0" err="1" smtClean="0">
                <a:solidFill>
                  <a:srgbClr val="002060"/>
                </a:solidFill>
                <a:latin typeface="Times New Roman" pitchFamily="18" charset="0"/>
              </a:rPr>
              <a:t>Trường</a:t>
            </a:r>
            <a:r>
              <a:rPr lang="en-US" sz="2600" dirty="0" smtClean="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khuôn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viên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rất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đẹp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cao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tầng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nối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liền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nhau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đầu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văn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thầy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hội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họp.Ngay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cạnh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văn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viện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đây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tàng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kiến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thức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cùng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quý</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giá</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đầu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giờ</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thầy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sinh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mượn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rất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đông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Tiếp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của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Nhìn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từ</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xa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con </a:t>
            </a:r>
            <a:r>
              <a:rPr lang="en-US" sz="2600" dirty="0" err="1">
                <a:solidFill>
                  <a:srgbClr val="002060"/>
                </a:solidFill>
                <a:latin typeface="Times New Roman" pitchFamily="18" charset="0"/>
              </a:rPr>
              <a:t>tàu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rộng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đưa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chúng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bờ</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của</a:t>
            </a:r>
            <a:r>
              <a:rPr lang="en-US" sz="2600" dirty="0">
                <a:solidFill>
                  <a:srgbClr val="002060"/>
                </a:solidFill>
                <a:latin typeface="Times New Roman" pitchFamily="18" charset="0"/>
              </a:rPr>
              <a:t> tri </a:t>
            </a:r>
            <a:r>
              <a:rPr lang="en-US" sz="2600" dirty="0" err="1">
                <a:solidFill>
                  <a:srgbClr val="002060"/>
                </a:solidFill>
                <a:latin typeface="Times New Roman" pitchFamily="18" charset="0"/>
              </a:rPr>
              <a:t>thức.Phòng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nào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cũng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rộng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bàn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được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kê</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ngay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ngắn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bảng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chống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loá</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màu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xanh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thẫm,kẻ</a:t>
            </a:r>
            <a:r>
              <a:rPr lang="en-US" sz="2600" dirty="0">
                <a:solidFill>
                  <a:srgbClr val="002060"/>
                </a:solidFill>
                <a:latin typeface="Times New Roman" pitchFamily="18" charset="0"/>
              </a:rPr>
              <a:t> ô </a:t>
            </a:r>
            <a:r>
              <a:rPr lang="en-US" sz="2600" dirty="0" err="1">
                <a:solidFill>
                  <a:srgbClr val="002060"/>
                </a:solidFill>
                <a:latin typeface="Times New Roman" pitchFamily="18" charset="0"/>
              </a:rPr>
              <a:t>vuông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Phía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ảnh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Hồ</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tươi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cười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nhìn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chúng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Năm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điều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Hồ</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dạy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thiếu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niên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trích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gửi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sinh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nhân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ngày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trường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nào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cũng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có</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bốn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chiếc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quạt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trần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tủ</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đựng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vở</a:t>
            </a:r>
            <a:r>
              <a:rPr lang="en-US" sz="2600" dirty="0">
                <a:solidFill>
                  <a:srgbClr val="002060"/>
                </a:solidFill>
                <a:latin typeface="Times New Roman" pitchFamily="18" charset="0"/>
              </a:rPr>
              <a:t>.</a:t>
            </a:r>
          </a:p>
        </p:txBody>
      </p:sp>
    </p:spTree>
    <p:extLst>
      <p:ext uri="{BB962C8B-B14F-4D97-AF65-F5344CB8AC3E}">
        <p14:creationId xmlns:p14="http://schemas.microsoft.com/office/powerpoint/2010/main" xmlns="" val="326884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0" fill="hold"/>
                                        <p:tgtEl>
                                          <p:spTgt spid="27652"/>
                                        </p:tgtEl>
                                        <p:attrNameLst>
                                          <p:attrName>ppt_x</p:attrName>
                                        </p:attrNameLst>
                                      </p:cBhvr>
                                      <p:tavLst>
                                        <p:tav tm="0">
                                          <p:val>
                                            <p:strVal val="#ppt_x"/>
                                          </p:val>
                                        </p:tav>
                                        <p:tav tm="100000">
                                          <p:val>
                                            <p:strVal val="#ppt_x"/>
                                          </p:val>
                                        </p:tav>
                                      </p:tavLst>
                                    </p:anim>
                                    <p:anim calcmode="lin" valueType="num">
                                      <p:cBhvr additive="base">
                                        <p:cTn id="8" dur="50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0" name="Rectangle 2"/>
          <p:cNvSpPr>
            <a:spLocks noGrp="1" noChangeArrowheads="1"/>
          </p:cNvSpPr>
          <p:nvPr>
            <p:ph type="title"/>
          </p:nvPr>
        </p:nvSpPr>
        <p:spPr>
          <a:xfrm>
            <a:off x="685800" y="1752600"/>
            <a:ext cx="8229600" cy="1143000"/>
          </a:xfrm>
        </p:spPr>
        <p:txBody>
          <a:bodyPr>
            <a:normAutofit fontScale="90000"/>
          </a:bodyPr>
          <a:lstStyle/>
          <a:p>
            <a:r>
              <a:rPr lang="en-US" sz="4000" u="sng" dirty="0" err="1">
                <a:solidFill>
                  <a:srgbClr val="002060"/>
                </a:solidFill>
                <a:latin typeface="Times New Roman" pitchFamily="18" charset="0"/>
                <a:cs typeface="Times New Roman" pitchFamily="18" charset="0"/>
              </a:rPr>
              <a:t>Chuẩn</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bị</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bài</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sau</a:t>
            </a:r>
            <a:r>
              <a:rPr lang="en-US" sz="4000" dirty="0" smtClean="0">
                <a:solidFill>
                  <a:srgbClr val="002060"/>
                </a:solidFill>
                <a:latin typeface="Times New Roman" pitchFamily="18" charset="0"/>
                <a:cs typeface="Times New Roman" pitchFamily="18" charset="0"/>
              </a:rPr>
              <a:t>:</a:t>
            </a:r>
            <a:br>
              <a:rPr lang="en-US" sz="4000" dirty="0" smtClean="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TẢ </a:t>
            </a:r>
            <a:r>
              <a:rPr lang="en-US" sz="4000" dirty="0">
                <a:solidFill>
                  <a:srgbClr val="FF0000"/>
                </a:solidFill>
                <a:latin typeface="Times New Roman" pitchFamily="18" charset="0"/>
                <a:cs typeface="Times New Roman" pitchFamily="18" charset="0"/>
              </a:rPr>
              <a:t>CẢNH</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solidFill>
                  <a:srgbClr val="002060"/>
                </a:solidFill>
                <a:latin typeface="Times New Roman" pitchFamily="18" charset="0"/>
                <a:cs typeface="Times New Roman" pitchFamily="18" charset="0"/>
              </a:rPr>
              <a:t>(</a:t>
            </a:r>
            <a:r>
              <a:rPr lang="en-US" sz="4000" dirty="0" err="1" smtClean="0">
                <a:solidFill>
                  <a:srgbClr val="002060"/>
                </a:solidFill>
                <a:latin typeface="Times New Roman" pitchFamily="18" charset="0"/>
                <a:cs typeface="Times New Roman" pitchFamily="18" charset="0"/>
              </a:rPr>
              <a:t>Kiểm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viết</a:t>
            </a:r>
            <a:r>
              <a:rPr lang="en-US" sz="40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409365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4" name="Text Box 12"/>
          <p:cNvSpPr txBox="1">
            <a:spLocks noChangeArrowheads="1"/>
          </p:cNvSpPr>
          <p:nvPr/>
        </p:nvSpPr>
        <p:spPr bwMode="auto">
          <a:xfrm>
            <a:off x="2286000" y="1447800"/>
            <a:ext cx="434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17" name="Rectangle 25"/>
          <p:cNvSpPr>
            <a:spLocks noChangeArrowheads="1"/>
          </p:cNvSpPr>
          <p:nvPr/>
        </p:nvSpPr>
        <p:spPr bwMode="auto">
          <a:xfrm>
            <a:off x="495300" y="586026"/>
            <a:ext cx="8153400" cy="1046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3200" b="1" dirty="0" smtClean="0">
                <a:solidFill>
                  <a:srgbClr val="C00000"/>
                </a:solidFill>
                <a:latin typeface="Times New Roman" pitchFamily="18" charset="0"/>
                <a:cs typeface="Times New Roman" pitchFamily="18" charset="0"/>
              </a:rPr>
              <a:t>1. </a:t>
            </a:r>
            <a:r>
              <a:rPr lang="en-US" sz="3000" b="1" dirty="0" err="1" smtClean="0">
                <a:solidFill>
                  <a:srgbClr val="C00000"/>
                </a:solidFill>
                <a:latin typeface="Times New Roman" pitchFamily="18" charset="0"/>
                <a:cs typeface="Times New Roman" pitchFamily="18" charset="0"/>
              </a:rPr>
              <a:t>Quan</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sát</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trường</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em</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Từ</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những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điều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quan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sát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được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lập</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dàn</a:t>
            </a:r>
            <a:r>
              <a:rPr lang="en-US" sz="3000" b="1" dirty="0">
                <a:solidFill>
                  <a:srgbClr val="C00000"/>
                </a:solidFill>
                <a:latin typeface="Times New Roman" pitchFamily="18" charset="0"/>
                <a:cs typeface="Times New Roman" pitchFamily="18" charset="0"/>
              </a:rPr>
              <a:t> ý </a:t>
            </a:r>
            <a:r>
              <a:rPr lang="en-US" sz="3000" b="1" dirty="0" err="1">
                <a:solidFill>
                  <a:srgbClr val="C00000"/>
                </a:solidFill>
                <a:latin typeface="Times New Roman" pitchFamily="18" charset="0"/>
                <a:cs typeface="Times New Roman" pitchFamily="18" charset="0"/>
              </a:rPr>
              <a:t>cho</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bài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văn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miêu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tả</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ngôi</a:t>
            </a:r>
            <a:r>
              <a:rPr lang="en-US" sz="3000" b="1" dirty="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trường</a:t>
            </a:r>
            <a:r>
              <a:rPr lang="en-US" sz="3000" b="1" dirty="0" smtClean="0">
                <a:solidFill>
                  <a:srgbClr val="C00000"/>
                </a:solidFill>
                <a:latin typeface="Times New Roman" pitchFamily="18" charset="0"/>
                <a:cs typeface="Times New Roman" pitchFamily="18" charset="0"/>
              </a:rPr>
              <a:t>:</a:t>
            </a:r>
            <a:endParaRPr lang="en-US" sz="3000" b="1" dirty="0">
              <a:solidFill>
                <a:srgbClr val="C00000"/>
              </a:solidFill>
              <a:latin typeface="Times New Roman" pitchFamily="18" charset="0"/>
              <a:cs typeface="Times New Roman" pitchFamily="18" charset="0"/>
            </a:endParaRPr>
          </a:p>
        </p:txBody>
      </p:sp>
      <p:sp>
        <p:nvSpPr>
          <p:cNvPr id="8221" name="Text Box 29"/>
          <p:cNvSpPr txBox="1">
            <a:spLocks noChangeArrowheads="1"/>
          </p:cNvSpPr>
          <p:nvPr/>
        </p:nvSpPr>
        <p:spPr bwMode="auto">
          <a:xfrm>
            <a:off x="1600200" y="2743200"/>
            <a:ext cx="6477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23" name="Rectangle 31"/>
          <p:cNvSpPr>
            <a:spLocks noChangeArrowheads="1"/>
          </p:cNvSpPr>
          <p:nvPr/>
        </p:nvSpPr>
        <p:spPr bwMode="auto">
          <a:xfrm>
            <a:off x="838200" y="1875674"/>
            <a:ext cx="7467600"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3000" dirty="0">
                <a:solidFill>
                  <a:srgbClr val="FF3300"/>
                </a:solidFill>
                <a:latin typeface="Times New Roman" pitchFamily="18" charset="0"/>
                <a:cs typeface="Times New Roman" pitchFamily="18" charset="0"/>
              </a:rPr>
              <a:t>  </a:t>
            </a:r>
            <a:r>
              <a:rPr lang="en-US" sz="3000" dirty="0" smtClean="0">
                <a:solidFill>
                  <a:srgbClr val="FF330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Cấu</a:t>
            </a:r>
            <a:r>
              <a:rPr lang="en-US" sz="3000" b="1" dirty="0" smtClean="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tạo</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bài</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văn</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tả</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cảnh</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gồm</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có</a:t>
            </a:r>
            <a:r>
              <a:rPr lang="en-US" sz="3000" b="1" dirty="0">
                <a:solidFill>
                  <a:srgbClr val="002060"/>
                </a:solidFill>
                <a:latin typeface="Times New Roman" pitchFamily="18" charset="0"/>
                <a:cs typeface="Times New Roman" pitchFamily="18" charset="0"/>
              </a:rPr>
              <a:t> 3 </a:t>
            </a:r>
            <a:r>
              <a:rPr lang="en-US" sz="3000" b="1" dirty="0" err="1">
                <a:solidFill>
                  <a:srgbClr val="002060"/>
                </a:solidFill>
                <a:latin typeface="Times New Roman" pitchFamily="18" charset="0"/>
                <a:cs typeface="Times New Roman" pitchFamily="18" charset="0"/>
              </a:rPr>
              <a:t>phần</a:t>
            </a:r>
            <a:r>
              <a:rPr lang="en-US" sz="3000" b="1" dirty="0">
                <a:solidFill>
                  <a:srgbClr val="002060"/>
                </a:solidFill>
                <a:latin typeface="Times New Roman" pitchFamily="18" charset="0"/>
                <a:cs typeface="Times New Roman" pitchFamily="18" charset="0"/>
              </a:rPr>
              <a:t/>
            </a:r>
            <a:br>
              <a:rPr lang="en-US" sz="3000" b="1"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1. </a:t>
            </a:r>
            <a:r>
              <a:rPr lang="en-US" sz="3000" b="1" i="1" dirty="0" err="1" smtClean="0">
                <a:solidFill>
                  <a:srgbClr val="002060"/>
                </a:solidFill>
                <a:latin typeface="Times New Roman" pitchFamily="18" charset="0"/>
                <a:cs typeface="Times New Roman" pitchFamily="18" charset="0"/>
              </a:rPr>
              <a:t>Mở</a:t>
            </a:r>
            <a:r>
              <a:rPr lang="en-US" sz="3000" b="1" i="1" dirty="0" smtClean="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bài</a:t>
            </a:r>
            <a:r>
              <a:rPr lang="en-US" sz="3000" b="1" i="1"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Giới</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thiệu</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bao</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quát</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về</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sẽ</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tả</a:t>
            </a:r>
            <a:r>
              <a:rPr lang="en-US" sz="3000" dirty="0">
                <a:solidFill>
                  <a:srgbClr val="002060"/>
                </a:solidFill>
                <a:latin typeface="Times New Roman" pitchFamily="18" charset="0"/>
                <a:cs typeface="Times New Roman" pitchFamily="18" charset="0"/>
              </a:rPr>
              <a:t/>
            </a:r>
            <a:br>
              <a:rPr lang="en-US" sz="3000"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2</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Thân</a:t>
            </a:r>
            <a:r>
              <a:rPr lang="en-US" sz="3000" b="1" i="1" dirty="0">
                <a:solidFill>
                  <a:srgbClr val="002060"/>
                </a:solidFill>
                <a:latin typeface="Times New Roman" pitchFamily="18" charset="0"/>
                <a:cs typeface="Times New Roman" pitchFamily="18" charset="0"/>
              </a:rPr>
              <a:t> </a:t>
            </a:r>
            <a:r>
              <a:rPr lang="en-US" sz="3000" b="1" i="1" dirty="0" err="1" smtClean="0">
                <a:solidFill>
                  <a:srgbClr val="002060"/>
                </a:solidFill>
                <a:latin typeface="Times New Roman" pitchFamily="18" charset="0"/>
                <a:cs typeface="Times New Roman" pitchFamily="18" charset="0"/>
              </a:rPr>
              <a:t>bài</a:t>
            </a:r>
            <a:r>
              <a:rPr lang="en-US" sz="3000" b="1" i="1"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Tả</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từng</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phần</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hoặc</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sự</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thay</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đổi</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theo</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thời</a:t>
            </a:r>
            <a:r>
              <a:rPr lang="en-US" sz="3000"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gian</a:t>
            </a:r>
            <a:r>
              <a:rPr lang="en-US" sz="3000" dirty="0" smtClean="0">
                <a:solidFill>
                  <a:srgbClr val="002060"/>
                </a:solidFill>
                <a:latin typeface="Times New Roman" pitchFamily="18" charset="0"/>
                <a:cs typeface="Times New Roman" pitchFamily="18" charset="0"/>
              </a:rPr>
              <a:t>. </a:t>
            </a:r>
            <a:r>
              <a:rPr lang="en-US" sz="3000" dirty="0">
                <a:solidFill>
                  <a:srgbClr val="002060"/>
                </a:solidFill>
                <a:latin typeface="Times New Roman" pitchFamily="18" charset="0"/>
                <a:cs typeface="Times New Roman" pitchFamily="18" charset="0"/>
              </a:rPr>
              <a:t/>
            </a:r>
            <a:br>
              <a:rPr lang="en-US" sz="3000"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3</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Kết</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bài</a:t>
            </a:r>
            <a:r>
              <a:rPr lang="en-US" sz="3000" b="1" i="1"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Nêu</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nhận</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xét</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hoặc</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cảm</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nghĩ</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người</a:t>
            </a:r>
            <a:r>
              <a:rPr lang="en-US" sz="3000"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viết</a:t>
            </a:r>
            <a:r>
              <a:rPr lang="en-US" sz="3000" dirty="0" smtClean="0">
                <a:solidFill>
                  <a:srgbClr val="002060"/>
                </a:solidFill>
                <a:latin typeface="Times New Roman" pitchFamily="18" charset="0"/>
                <a:cs typeface="Times New Roman" pitchFamily="18" charset="0"/>
              </a:rPr>
              <a:t>. </a:t>
            </a:r>
            <a:endParaRPr lang="en-US" sz="3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697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0"/>
                                  </p:iterate>
                                  <p:childTnLst>
                                    <p:set>
                                      <p:cBhvr>
                                        <p:cTn id="6" dur="1" fill="hold">
                                          <p:stCondLst>
                                            <p:cond delay="0"/>
                                          </p:stCondLst>
                                        </p:cTn>
                                        <p:tgtEl>
                                          <p:spTgt spid="8217"/>
                                        </p:tgtEl>
                                        <p:attrNameLst>
                                          <p:attrName>style.visibility</p:attrName>
                                        </p:attrNameLst>
                                      </p:cBhvr>
                                      <p:to>
                                        <p:strVal val="visible"/>
                                      </p:to>
                                    </p:set>
                                    <p:anim calcmode="lin" valueType="num">
                                      <p:cBhvr>
                                        <p:cTn id="7" dur="1000" fill="hold"/>
                                        <p:tgtEl>
                                          <p:spTgt spid="8217"/>
                                        </p:tgtEl>
                                        <p:attrNameLst>
                                          <p:attrName>ppt_w</p:attrName>
                                        </p:attrNameLst>
                                      </p:cBhvr>
                                      <p:tavLst>
                                        <p:tav tm="0">
                                          <p:val>
                                            <p:fltVal val="0"/>
                                          </p:val>
                                        </p:tav>
                                        <p:tav tm="100000">
                                          <p:val>
                                            <p:strVal val="#ppt_w"/>
                                          </p:val>
                                        </p:tav>
                                      </p:tavLst>
                                    </p:anim>
                                    <p:anim calcmode="lin" valueType="num">
                                      <p:cBhvr>
                                        <p:cTn id="8" dur="1000" fill="hold"/>
                                        <p:tgtEl>
                                          <p:spTgt spid="8217"/>
                                        </p:tgtEl>
                                        <p:attrNameLst>
                                          <p:attrName>ppt_h</p:attrName>
                                        </p:attrNameLst>
                                      </p:cBhvr>
                                      <p:tavLst>
                                        <p:tav tm="0">
                                          <p:val>
                                            <p:fltVal val="0"/>
                                          </p:val>
                                        </p:tav>
                                        <p:tav tm="100000">
                                          <p:val>
                                            <p:strVal val="#ppt_h"/>
                                          </p:val>
                                        </p:tav>
                                      </p:tavLst>
                                    </p:anim>
                                    <p:anim calcmode="lin" valueType="num">
                                      <p:cBhvr>
                                        <p:cTn id="9" dur="1000" fill="hold"/>
                                        <p:tgtEl>
                                          <p:spTgt spid="82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mph" presetSubtype="0" fill="hold" grpId="1" nodeType="clickEffect">
                                  <p:stCondLst>
                                    <p:cond delay="0"/>
                                  </p:stCondLst>
                                  <p:iterate type="lt">
                                    <p:tmPct val="10000"/>
                                  </p:iterate>
                                  <p:childTnLst>
                                    <p:set>
                                      <p:cBhvr override="childStyle">
                                        <p:cTn id="14" dur="500" autoRev="1" fill="hold"/>
                                        <p:tgtEl>
                                          <p:spTgt spid="8217"/>
                                        </p:tgtEl>
                                        <p:attrNameLst>
                                          <p:attrName>style.color</p:attrName>
                                        </p:attrNameLst>
                                      </p:cBhvr>
                                      <p:to>
                                        <p:clrVal>
                                          <a:schemeClr val="accent2"/>
                                        </p:clrVal>
                                      </p:to>
                                    </p:set>
                                    <p:set>
                                      <p:cBhvr>
                                        <p:cTn id="15" dur="500" autoRev="1" fill="hold"/>
                                        <p:tgtEl>
                                          <p:spTgt spid="8217"/>
                                        </p:tgtEl>
                                        <p:attrNameLst>
                                          <p:attrName>fillcolor</p:attrName>
                                        </p:attrNameLst>
                                      </p:cBhvr>
                                      <p:to>
                                        <p:clrVal>
                                          <a:schemeClr val="accent2"/>
                                        </p:clrVal>
                                      </p:to>
                                    </p:set>
                                    <p:set>
                                      <p:cBhvr>
                                        <p:cTn id="16" dur="500" autoRev="1" fill="hold"/>
                                        <p:tgtEl>
                                          <p:spTgt spid="821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8223">
                                            <p:txEl>
                                              <p:pRg st="0" end="0"/>
                                            </p:txEl>
                                          </p:spTgt>
                                        </p:tgtEl>
                                        <p:attrNameLst>
                                          <p:attrName>style.visibility</p:attrName>
                                        </p:attrNameLst>
                                      </p:cBhvr>
                                      <p:to>
                                        <p:strVal val="visible"/>
                                      </p:to>
                                    </p:set>
                                    <p:animEffect transition="in" filter="box(in)">
                                      <p:cBhvr>
                                        <p:cTn id="21" dur="500"/>
                                        <p:tgtEl>
                                          <p:spTgt spid="82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223">
                                            <p:txEl>
                                              <p:pRg st="1" end="1"/>
                                            </p:txEl>
                                          </p:spTgt>
                                        </p:tgtEl>
                                        <p:attrNameLst>
                                          <p:attrName>style.visibility</p:attrName>
                                        </p:attrNameLst>
                                      </p:cBhvr>
                                      <p:to>
                                        <p:strVal val="visible"/>
                                      </p:to>
                                    </p:set>
                                    <p:animEffect transition="in" filter="box(in)">
                                      <p:cBhvr>
                                        <p:cTn id="26" dur="500"/>
                                        <p:tgtEl>
                                          <p:spTgt spid="82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23">
                                            <p:txEl>
                                              <p:pRg st="2" end="2"/>
                                            </p:txEl>
                                          </p:spTgt>
                                        </p:tgtEl>
                                        <p:attrNameLst>
                                          <p:attrName>style.visibility</p:attrName>
                                        </p:attrNameLst>
                                      </p:cBhvr>
                                      <p:to>
                                        <p:strVal val="visible"/>
                                      </p:to>
                                    </p:set>
                                    <p:animEffect transition="in" filter="box(in)">
                                      <p:cBhvr>
                                        <p:cTn id="31" dur="500"/>
                                        <p:tgtEl>
                                          <p:spTgt spid="822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223">
                                            <p:txEl>
                                              <p:pRg st="3" end="3"/>
                                            </p:txEl>
                                          </p:spTgt>
                                        </p:tgtEl>
                                        <p:attrNameLst>
                                          <p:attrName>style.visibility</p:attrName>
                                        </p:attrNameLst>
                                      </p:cBhvr>
                                      <p:to>
                                        <p:strVal val="visible"/>
                                      </p:to>
                                    </p:set>
                                    <p:animEffect transition="in" filter="box(in)">
                                      <p:cBhvr>
                                        <p:cTn id="36" dur="500"/>
                                        <p:tgtEl>
                                          <p:spTgt spid="82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7" grpId="0"/>
      <p:bldP spid="82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Rectangle 3"/>
          <p:cNvSpPr>
            <a:spLocks noGrp="1" noChangeArrowheads="1"/>
          </p:cNvSpPr>
          <p:nvPr>
            <p:ph type="body" idx="1"/>
          </p:nvPr>
        </p:nvSpPr>
        <p:spPr>
          <a:xfrm>
            <a:off x="533400" y="609600"/>
            <a:ext cx="8077200" cy="4495800"/>
          </a:xfrm>
        </p:spPr>
        <p:txBody>
          <a:bodyPr>
            <a:noAutofit/>
          </a:bodyPr>
          <a:lstStyle/>
          <a:p>
            <a:pPr algn="just"/>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điểm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sắc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smtClean="0">
                <a:solidFill>
                  <a:srgbClr val="002060"/>
                </a:solidFill>
                <a:latin typeface="Times New Roman" pitchFamily="18" charset="0"/>
              </a:rPr>
              <a:t>)</a:t>
            </a:r>
            <a:endParaRPr lang="en-US" sz="2800" dirty="0">
              <a:solidFill>
                <a:srgbClr val="002060"/>
              </a:solidFill>
              <a:latin typeface="Times New Roman" pitchFamily="18" charset="0"/>
            </a:endParaRPr>
          </a:p>
          <a:p>
            <a:pPr algn="just"/>
            <a:r>
              <a:rPr lang="en-US" sz="2800" dirty="0" err="1">
                <a:solidFill>
                  <a:srgbClr val="002060"/>
                </a:solidFill>
                <a:latin typeface="Times New Roman" pitchFamily="18" charset="0"/>
              </a:rPr>
              <a:t>Bình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nhiên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smtClean="0">
                <a:solidFill>
                  <a:srgbClr val="002060"/>
                </a:solidFill>
                <a:latin typeface="Times New Roman" pitchFamily="18" charset="0"/>
              </a:rPr>
              <a:t>…)</a:t>
            </a:r>
            <a:endParaRPr lang="en-US" sz="2800" dirty="0">
              <a:solidFill>
                <a:srgbClr val="002060"/>
              </a:solidFill>
              <a:latin typeface="Times New Roman" pitchFamily="18" charset="0"/>
            </a:endParaRPr>
          </a:p>
          <a:p>
            <a:pPr algn="just"/>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lướt</a:t>
            </a:r>
            <a:r>
              <a:rPr lang="en-US" sz="2800" dirty="0">
                <a:solidFill>
                  <a:srgbClr val="002060"/>
                </a:solidFill>
                <a:latin typeface="Times New Roman" pitchFamily="18" charset="0"/>
              </a:rPr>
              <a:t> qua, </a:t>
            </a:r>
            <a:r>
              <a:rPr lang="en-US" sz="2800" dirty="0" err="1">
                <a:solidFill>
                  <a:srgbClr val="002060"/>
                </a:solidFill>
                <a:latin typeface="Times New Roman" pitchFamily="18" charset="0"/>
              </a:rPr>
              <a:t>để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biến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p>
        </p:txBody>
      </p:sp>
    </p:spTree>
    <p:extLst>
      <p:ext uri="{BB962C8B-B14F-4D97-AF65-F5344CB8AC3E}">
        <p14:creationId xmlns:p14="http://schemas.microsoft.com/office/powerpoint/2010/main" xmlns="" val="314138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4" name="Text Box 4"/>
          <p:cNvSpPr txBox="1">
            <a:spLocks noChangeArrowheads="1"/>
          </p:cNvSpPr>
          <p:nvPr/>
        </p:nvSpPr>
        <p:spPr bwMode="auto">
          <a:xfrm>
            <a:off x="838200" y="578643"/>
            <a:ext cx="7391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gì</a:t>
            </a:r>
            <a:r>
              <a:rPr lang="en-US" sz="2800" dirty="0">
                <a:solidFill>
                  <a:srgbClr val="002060"/>
                </a:solidFill>
                <a:latin typeface="Times New Roman" pitchFamily="18" charset="0"/>
              </a:rPr>
              <a:t>?</a:t>
            </a:r>
          </a:p>
        </p:txBody>
      </p:sp>
      <p:sp>
        <p:nvSpPr>
          <p:cNvPr id="76805" name="Text Box 5"/>
          <p:cNvSpPr txBox="1">
            <a:spLocks noChangeArrowheads="1"/>
          </p:cNvSpPr>
          <p:nvPr/>
        </p:nvSpPr>
        <p:spPr bwMode="auto">
          <a:xfrm>
            <a:off x="1403132" y="1097756"/>
            <a:ext cx="6096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Ngôi</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của</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em</a:t>
            </a:r>
            <a:r>
              <a:rPr lang="en-US" sz="2800" i="1" dirty="0">
                <a:solidFill>
                  <a:srgbClr val="3333CC"/>
                </a:solidFill>
                <a:latin typeface="Times New Roman" pitchFamily="18" charset="0"/>
              </a:rPr>
              <a:t>.</a:t>
            </a:r>
          </a:p>
        </p:txBody>
      </p:sp>
      <p:sp>
        <p:nvSpPr>
          <p:cNvPr id="76806" name="Text Box 6"/>
          <p:cNvSpPr txBox="1">
            <a:spLocks noChangeArrowheads="1"/>
          </p:cNvSpPr>
          <p:nvPr/>
        </p:nvSpPr>
        <p:spPr bwMode="auto">
          <a:xfrm>
            <a:off x="914400" y="1689100"/>
            <a:ext cx="7696200"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sáng</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chiều</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trước</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học</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sau</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giờ</a:t>
            </a:r>
            <a:r>
              <a:rPr lang="en-US" sz="2700" i="1" dirty="0">
                <a:solidFill>
                  <a:srgbClr val="3333CC"/>
                </a:solidFill>
                <a:latin typeface="Times New Roman" pitchFamily="18" charset="0"/>
              </a:rPr>
              <a:t> tan </a:t>
            </a:r>
            <a:r>
              <a:rPr lang="en-US" sz="2700" i="1" dirty="0" err="1">
                <a:solidFill>
                  <a:srgbClr val="3333CC"/>
                </a:solidFill>
                <a:latin typeface="Times New Roman" pitchFamily="18" charset="0"/>
              </a:rPr>
              <a:t>học</a:t>
            </a:r>
            <a:r>
              <a:rPr lang="en-US" sz="2700" i="1" dirty="0">
                <a:solidFill>
                  <a:srgbClr val="3333CC"/>
                </a:solidFill>
                <a:latin typeface="Times New Roman" pitchFamily="18" charset="0"/>
              </a:rPr>
              <a:t>)</a:t>
            </a:r>
          </a:p>
        </p:txBody>
      </p:sp>
      <p:sp>
        <p:nvSpPr>
          <p:cNvPr id="76807" name="Text Box 7"/>
          <p:cNvSpPr txBox="1">
            <a:spLocks noChangeArrowheads="1"/>
          </p:cNvSpPr>
          <p:nvPr/>
        </p:nvSpPr>
        <p:spPr bwMode="auto">
          <a:xfrm>
            <a:off x="930166" y="3276600"/>
            <a:ext cx="7680434"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Tả</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các</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cảnh</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cổng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sân</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lớp</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học</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hoạt</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động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của</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thầy</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và</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trò</a:t>
            </a:r>
            <a:r>
              <a:rPr lang="en-US" sz="2800" i="1" dirty="0">
                <a:solidFill>
                  <a:srgbClr val="3333CC"/>
                </a:solidFill>
                <a:latin typeface="Times New Roman" pitchFamily="18" charset="0"/>
              </a:rPr>
              <a:t>...</a:t>
            </a:r>
          </a:p>
        </p:txBody>
      </p:sp>
      <p:sp>
        <p:nvSpPr>
          <p:cNvPr id="76809" name="Text Box 9"/>
          <p:cNvSpPr txBox="1">
            <a:spLocks noChangeArrowheads="1"/>
          </p:cNvSpPr>
          <p:nvPr/>
        </p:nvSpPr>
        <p:spPr bwMode="auto">
          <a:xfrm>
            <a:off x="898634" y="5105400"/>
            <a:ext cx="65532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i="1" dirty="0">
                <a:solidFill>
                  <a:srgbClr val="3333CC"/>
                </a:solidFill>
                <a:latin typeface="Times New Roman" pitchFamily="18" charset="0"/>
              </a:rPr>
              <a:t>    + </a:t>
            </a:r>
            <a:r>
              <a:rPr lang="en-US" sz="2800" i="1" dirty="0" err="1">
                <a:solidFill>
                  <a:srgbClr val="3333CC"/>
                </a:solidFill>
                <a:latin typeface="Times New Roman" pitchFamily="18" charset="0"/>
              </a:rPr>
              <a:t>Em</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rất</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yêu</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quý</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và</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tự</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hào</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về</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em</a:t>
            </a:r>
            <a:r>
              <a:rPr lang="en-US" sz="2800" dirty="0">
                <a:solidFill>
                  <a:srgbClr val="3333CC"/>
                </a:solidFill>
                <a:latin typeface="Times New Roman" pitchFamily="18" charset="0"/>
              </a:rPr>
              <a:t>.</a:t>
            </a:r>
          </a:p>
        </p:txBody>
      </p:sp>
    </p:spTree>
    <p:extLst>
      <p:ext uri="{BB962C8B-B14F-4D97-AF65-F5344CB8AC3E}">
        <p14:creationId xmlns:p14="http://schemas.microsoft.com/office/powerpoint/2010/main" xmlns="" val="157593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linds(horizont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5">
                                            <p:txEl>
                                              <p:pRg st="0" end="0"/>
                                            </p:txEl>
                                          </p:spTgt>
                                        </p:tgtEl>
                                        <p:attrNameLst>
                                          <p:attrName>style.visibility</p:attrName>
                                        </p:attrNameLst>
                                      </p:cBhvr>
                                      <p:to>
                                        <p:strVal val="visible"/>
                                      </p:to>
                                    </p:set>
                                    <p:animEffect transition="in" filter="diamond(in)">
                                      <p:cBhvr>
                                        <p:cTn id="12" dur="2000"/>
                                        <p:tgtEl>
                                          <p:spTgt spid="768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6">
                                            <p:txEl>
                                              <p:pRg st="0" end="0"/>
                                            </p:txEl>
                                          </p:spTgt>
                                        </p:tgtEl>
                                        <p:attrNameLst>
                                          <p:attrName>style.visibility</p:attrName>
                                        </p:attrNameLst>
                                      </p:cBhvr>
                                      <p:to>
                                        <p:strVal val="visible"/>
                                      </p:to>
                                    </p:set>
                                    <p:animEffect transition="in" filter="blinds(horizontal)">
                                      <p:cBhvr>
                                        <p:cTn id="17" dur="500"/>
                                        <p:tgtEl>
                                          <p:spTgt spid="768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6806">
                                            <p:txEl>
                                              <p:pRg st="1" end="1"/>
                                            </p:txEl>
                                          </p:spTgt>
                                        </p:tgtEl>
                                        <p:attrNameLst>
                                          <p:attrName>style.visibility</p:attrName>
                                        </p:attrNameLst>
                                      </p:cBhvr>
                                      <p:to>
                                        <p:strVal val="visible"/>
                                      </p:to>
                                    </p:set>
                                    <p:animEffect transition="in" filter="diamond(in)">
                                      <p:cBhvr>
                                        <p:cTn id="22" dur="2000"/>
                                        <p:tgtEl>
                                          <p:spTgt spid="7680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7">
                                            <p:txEl>
                                              <p:pRg st="0" end="0"/>
                                            </p:txEl>
                                          </p:spTgt>
                                        </p:tgtEl>
                                        <p:attrNameLst>
                                          <p:attrName>style.visibility</p:attrName>
                                        </p:attrNameLst>
                                      </p:cBhvr>
                                      <p:to>
                                        <p:strVal val="visible"/>
                                      </p:to>
                                    </p:set>
                                    <p:animEffect transition="in" filter="blinds(horizontal)">
                                      <p:cBhvr>
                                        <p:cTn id="27" dur="500"/>
                                        <p:tgtEl>
                                          <p:spTgt spid="7680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76807">
                                            <p:txEl>
                                              <p:pRg st="1" end="1"/>
                                            </p:txEl>
                                          </p:spTgt>
                                        </p:tgtEl>
                                        <p:attrNameLst>
                                          <p:attrName>style.visibility</p:attrName>
                                        </p:attrNameLst>
                                      </p:cBhvr>
                                      <p:to>
                                        <p:strVal val="visible"/>
                                      </p:to>
                                    </p:set>
                                    <p:animEffect transition="in" filter="diamond(in)">
                                      <p:cBhvr>
                                        <p:cTn id="32" dur="2000"/>
                                        <p:tgtEl>
                                          <p:spTgt spid="7680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809">
                                            <p:txEl>
                                              <p:pRg st="0" end="0"/>
                                            </p:txEl>
                                          </p:spTgt>
                                        </p:tgtEl>
                                        <p:attrNameLst>
                                          <p:attrName>style.visibility</p:attrName>
                                        </p:attrNameLst>
                                      </p:cBhvr>
                                      <p:to>
                                        <p:strVal val="visible"/>
                                      </p:to>
                                    </p:set>
                                    <p:animEffect transition="in" filter="blinds(horizontal)">
                                      <p:cBhvr>
                                        <p:cTn id="37" dur="500"/>
                                        <p:tgtEl>
                                          <p:spTgt spid="768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76809">
                                            <p:txEl>
                                              <p:pRg st="1" end="1"/>
                                            </p:txEl>
                                          </p:spTgt>
                                        </p:tgtEl>
                                        <p:attrNameLst>
                                          <p:attrName>style.visibility</p:attrName>
                                        </p:attrNameLst>
                                      </p:cBhvr>
                                      <p:to>
                                        <p:strVal val="visible"/>
                                      </p:to>
                                    </p:set>
                                    <p:animEffect transition="in" filter="diamond(in)">
                                      <p:cBhvr>
                                        <p:cTn id="42" dur="2000"/>
                                        <p:tgtEl>
                                          <p:spTgt spid="768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533400"/>
            <a:ext cx="8763000" cy="5418534"/>
          </a:xfrm>
          <a:prstGeom prst="rect">
            <a:avLst/>
          </a:prstGeom>
        </p:spPr>
      </p:pic>
    </p:spTree>
    <p:extLst>
      <p:ext uri="{BB962C8B-B14F-4D97-AF65-F5344CB8AC3E}">
        <p14:creationId xmlns:p14="http://schemas.microsoft.com/office/powerpoint/2010/main" xmlns="" val="267773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533400"/>
            <a:ext cx="8763000" cy="4782146"/>
          </a:xfrm>
          <a:prstGeom prst="rect">
            <a:avLst/>
          </a:prstGeom>
        </p:spPr>
      </p:pic>
    </p:spTree>
    <p:extLst>
      <p:ext uri="{BB962C8B-B14F-4D97-AF65-F5344CB8AC3E}">
        <p14:creationId xmlns:p14="http://schemas.microsoft.com/office/powerpoint/2010/main" xmlns="" val="18044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381000"/>
            <a:ext cx="8686800" cy="6055518"/>
          </a:xfrm>
          <a:prstGeom prst="rect">
            <a:avLst/>
          </a:prstGeom>
        </p:spPr>
      </p:pic>
    </p:spTree>
    <p:extLst>
      <p:ext uri="{BB962C8B-B14F-4D97-AF65-F5344CB8AC3E}">
        <p14:creationId xmlns:p14="http://schemas.microsoft.com/office/powerpoint/2010/main" xmlns="" val="18233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254219"/>
            <a:ext cx="8077200" cy="6057900"/>
          </a:xfrm>
          <a:prstGeom prst="rect">
            <a:avLst/>
          </a:prstGeom>
        </p:spPr>
      </p:pic>
    </p:spTree>
    <p:extLst>
      <p:ext uri="{BB962C8B-B14F-4D97-AF65-F5344CB8AC3E}">
        <p14:creationId xmlns:p14="http://schemas.microsoft.com/office/powerpoint/2010/main" xmlns="" val="45526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725214"/>
            <a:ext cx="8382000" cy="3407569"/>
          </a:xfrm>
          <a:prstGeom prst="rect">
            <a:avLst/>
          </a:prstGeom>
        </p:spPr>
      </p:pic>
    </p:spTree>
    <p:extLst>
      <p:ext uri="{BB962C8B-B14F-4D97-AF65-F5344CB8AC3E}">
        <p14:creationId xmlns:p14="http://schemas.microsoft.com/office/powerpoint/2010/main" xmlns="" val="2215136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168&quot;&gt;&lt;/object&gt;&lt;object type=&quot;2&quot; unique_id=&quot;10169&quot;&gt;&lt;object type=&quot;3&quot; unique_id=&quot;10170&quot;&gt;&lt;property id=&quot;20148&quot; value=&quot;5&quot;/&gt;&lt;property id=&quot;20300&quot; value=&quot;Slide 2&quot;/&gt;&lt;property id=&quot;20307&quot; value=&quot;257&quot;/&gt;&lt;/object&gt;&lt;object type=&quot;3&quot; unique_id=&quot;10171&quot;&gt;&lt;property id=&quot;20148&quot; value=&quot;5&quot;/&gt;&lt;property id=&quot;20300&quot; value=&quot;Slide 3&quot;/&gt;&lt;property id=&quot;20307&quot; value=&quot;258&quot;/&gt;&lt;/object&gt;&lt;object type=&quot;3&quot; unique_id=&quot;10172&quot;&gt;&lt;property id=&quot;20148&quot; value=&quot;5&quot;/&gt;&lt;property id=&quot;20300&quot; value=&quot;Slide 4&quot;/&gt;&lt;property id=&quot;20307&quot; value=&quot;259&quot;/&gt;&lt;/object&gt;&lt;object type=&quot;3&quot; unique_id=&quot;10177&quot;&gt;&lt;property id=&quot;20148&quot; value=&quot;5&quot;/&gt;&lt;property id=&quot;20300&quot; value=&quot;Slide 6&quot;/&gt;&lt;property id=&quot;20307&quot; value=&quot;264&quot;/&gt;&lt;/object&gt;&lt;object type=&quot;3&quot; unique_id=&quot;10178&quot;&gt;&lt;property id=&quot;20148&quot; value=&quot;5&quot;/&gt;&lt;property id=&quot;20300&quot; value=&quot;Slide 11 - &amp;quot;Mở bài:                    Giới thiệu bao quát: - Trường em mang tên Trường Tiểu học ….. Ngôi trường khang trang ẩ&quot;/&gt;&lt;property id=&quot;20307&quot; value=&quot;265&quot;/&gt;&lt;/object&gt;&lt;object type=&quot;3&quot; unique_id=&quot;10179&quot;&gt;&lt;property id=&quot;20148&quot; value=&quot;5&quot;/&gt;&lt;property id=&quot;20300&quot; value=&quot;Slide 12&quot;/&gt;&lt;property id=&quot;20307&quot; value=&quot;266&quot;/&gt;&lt;/object&gt;&lt;object type=&quot;3&quot; unique_id=&quot;10180&quot;&gt;&lt;property id=&quot;20148&quot; value=&quot;5&quot;/&gt;&lt;property id=&quot;20300&quot; value=&quot;Slide 13&quot;/&gt;&lt;property id=&quot;20307&quot; value=&quot;267&quot;/&gt;&lt;/object&gt;&lt;object type=&quot;3&quot; unique_id=&quot;10182&quot;&gt;&lt;property id=&quot;20148&quot; value=&quot;5&quot;/&gt;&lt;property id=&quot;20300&quot; value=&quot;Slide 14&quot;/&gt;&lt;property id=&quot;20307&quot; value=&quot;269&quot;/&gt;&lt;/object&gt;&lt;object type=&quot;3&quot; unique_id=&quot;10183&quot;&gt;&lt;property id=&quot;20148&quot; value=&quot;5&quot;/&gt;&lt;property id=&quot;20300&quot; value=&quot;Slide 15&quot;/&gt;&lt;property id=&quot;20307&quot; value=&quot;270&quot;/&gt;&lt;/object&gt;&lt;object type=&quot;3&quot; unique_id=&quot;10184&quot;&gt;&lt;property id=&quot;20148&quot; value=&quot;5&quot;/&gt;&lt;property id=&quot;20300&quot; value=&quot;Slide 16 - &amp;quot;    Trường em với một khuôn viên rất đẹp hai dãy nhà cao tầng nối liền nhau. Phòng đầu dãy là văn phòng nơi thầy c&quot;/&gt;&lt;property id=&quot;20307&quot; value=&quot;271&quot;/&gt;&lt;/object&gt;&lt;object type=&quot;3&quot; unique_id=&quot;10185&quot;&gt;&lt;property id=&quot;20148&quot; value=&quot;5&quot;/&gt;&lt;property id=&quot;20300&quot; value=&quot;Slide 17 - &amp;quot;Chuẩn bị bài sau:  TẢ CẢNH (Kiểm tra viết)&amp;quot;&quot;/&gt;&lt;property id=&quot;20307&quot; value=&quot;272&quot;/&gt;&lt;/object&gt;&lt;object type=&quot;3&quot; unique_id=&quot;11377&quot;&gt;&lt;property id=&quot;20148&quot; value=&quot;5&quot;/&gt;&lt;property id=&quot;20300&quot; value=&quot;Slide 5&quot;/&gt;&lt;property id=&quot;20307&quot; value=&quot;274&quot;/&gt;&lt;/object&gt;&lt;object type=&quot;3&quot; unique_id=&quot;11378&quot;&gt;&lt;property id=&quot;20148&quot; value=&quot;5&quot;/&gt;&lt;property id=&quot;20300&quot; value=&quot;Slide 7&quot;/&gt;&lt;property id=&quot;20307&quot; value=&quot;276&quot;/&gt;&lt;/object&gt;&lt;object type=&quot;3&quot; unique_id=&quot;11379&quot;&gt;&lt;property id=&quot;20148&quot; value=&quot;5&quot;/&gt;&lt;property id=&quot;20300&quot; value=&quot;Slide 10&quot;/&gt;&lt;property id=&quot;20307&quot; value=&quot;275&quot;/&gt;&lt;/object&gt;&lt;object type=&quot;3&quot; unique_id=&quot;11448&quot;&gt;&lt;property id=&quot;20148&quot; value=&quot;5&quot;/&gt;&lt;property id=&quot;20300&quot; value=&quot;Slide 8&quot;/&gt;&lt;property id=&quot;20307&quot; value=&quot;277&quot;/&gt;&lt;/object&gt;&lt;object type=&quot;3&quot; unique_id=&quot;11449&quot;&gt;&lt;property id=&quot;20148&quot; value=&quot;5&quot;/&gt;&lt;property id=&quot;20300&quot; value=&quot;Slide 9&quot;/&gt;&lt;property id=&quot;20307&quot; value=&quot;278&quot;/&gt;&lt;/object&gt;&lt;object type=&quot;3&quot; unique_id=&quot;32637&quot;&gt;&lt;property id=&quot;20148&quot; value=&quot;5&quot;/&gt;&lt;property id=&quot;20300&quot; value=&quot;Slide 1&quot;/&gt;&lt;property id=&quot;20307&quot; value=&quot;281&quot;/&gt;&lt;/object&gt;&lt;/object&gt;&lt;/object&gt;&lt;/database&gt;"/>
  <p:tag name="SECTOMILLISECCONVERTED" val="1"/>
  <p:tag name="ISPRING_RESOURCE_PATHS_HASH_PRESENTER" val="9f2336d79afd426da1de0f6a895972a8d463e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658</Words>
  <Application>Microsoft Office PowerPoint</Application>
  <PresentationFormat>On-screen Show (4:3)</PresentationFormat>
  <Paragraphs>39</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Mở bài:                    Giới thiệu bao quát: - Trường em mang tên Trường Tiểu học ….. Ngôi trường khang trang ẩn mình dưới những hàng cây xanh mát. </vt:lpstr>
      <vt:lpstr>Slide 12</vt:lpstr>
      <vt:lpstr>Slide 13</vt:lpstr>
      <vt:lpstr>Slide 14</vt:lpstr>
      <vt:lpstr>Slide 15</vt:lpstr>
      <vt:lpstr>    Trường em với một khuôn viên rất đẹp hai dãy nhà cao tầng nối liền nhau. Phòng đầu dãy là văn phòng nơi thầy cô hội họp.Ngay cạnh văn phòng là thư viện nơi đây là kho tàng kiến thức vô cùng quý giá. Mới đầu giờ mà thầy cô và học sinh đến mượn sách rất đông. Tiếp đến là phòng học của các lớp. Nhìn từ xa, hai dãy nhà như một con tàu rộng lớn đưa chúng em đến bến bờ của tri thức.Phòng học nào cũng rộng và sáng với ba dãy bàn được kê ngay ngắn, bảng chống loá màu xanh thẫm,kẻ ô vuông. Phía trên là ảnh Bác Hồ. Bác tươi cười nhìn chúng em. Hai bên là Năm điều Bác Hồ dạy thiếu niên và trích thư Bác gửi học sinh nhân ngày khai trường. Lớp nào cũng có bốn chiếc quạt trần và một tủ đựng sách, vở.</vt:lpstr>
      <vt:lpstr>Chuẩn bị bài sau:  TẢ CẢNH (Kiểm tra viết)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user</cp:lastModifiedBy>
  <cp:revision>26</cp:revision>
  <dcterms:created xsi:type="dcterms:W3CDTF">2017-09-20T06:41:40Z</dcterms:created>
  <dcterms:modified xsi:type="dcterms:W3CDTF">2022-09-20T05:44:39Z</dcterms:modified>
</cp:coreProperties>
</file>