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1" r:id="rId4"/>
    <p:sldId id="272" r:id="rId5"/>
    <p:sldId id="268" r:id="rId6"/>
    <p:sldId id="258" r:id="rId7"/>
    <p:sldId id="274" r:id="rId8"/>
    <p:sldId id="259" r:id="rId9"/>
    <p:sldId id="276" r:id="rId10"/>
    <p:sldId id="260" r:id="rId11"/>
    <p:sldId id="261" r:id="rId12"/>
    <p:sldId id="270" r:id="rId13"/>
    <p:sldId id="264" r:id="rId14"/>
    <p:sldId id="262" r:id="rId15"/>
    <p:sldId id="273" r:id="rId16"/>
    <p:sldId id="275" r:id="rId17"/>
    <p:sldId id="263" r:id="rId18"/>
    <p:sldId id="265" r:id="rId19"/>
    <p:sldId id="266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5" autoAdjust="0"/>
    <p:restoredTop sz="94660"/>
  </p:normalViewPr>
  <p:slideViewPr>
    <p:cSldViewPr snapToGrid="0">
      <p:cViewPr varScale="1">
        <p:scale>
          <a:sx n="69" d="100"/>
          <a:sy n="69" d="100"/>
        </p:scale>
        <p:origin x="69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1395E0-BE21-44A0-88F8-F06EA0295B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6F2068-B7D3-4BD1-8C46-18C5EBB405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E27BAF-9633-4CED-80EF-D443C257F5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FC546-EDC2-4AC8-AC1A-08108D80421F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F607C3-8E34-4BE0-A5BB-9CC973B849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A9BC72-C322-4D68-839B-E5CEDC27C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65432-AF9D-4253-BE03-27E5E9703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5529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6EA63C-C108-43C0-AF03-EF0F1605C2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D1505C-106F-493A-B43B-88EB3DD862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B9B9E5-D058-4991-9BA0-3F7C061BF8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FC546-EDC2-4AC8-AC1A-08108D80421F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333E9A-A19A-48AD-927A-BA3F27779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17041D-6F18-4A00-A15D-9324F3F3E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65432-AF9D-4253-BE03-27E5E9703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7903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97D100-7856-4B23-BDE1-3E6A8985C7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EA98C1-B8A0-4C66-806B-4FB3AD0F4E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C470FC-A1B9-4B54-96EF-F8370121BE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FC546-EDC2-4AC8-AC1A-08108D80421F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3BB395-F237-4A41-8E6B-721A0B919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D2B4E3-6746-4E1C-9F85-E6330C0B6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65432-AF9D-4253-BE03-27E5E9703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1648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28928D-051E-42A9-965C-18A725CC76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E8B323-0F08-43EC-B2E7-6683EA6AEC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41023C-79F8-45E7-8495-5B741A0644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FC546-EDC2-4AC8-AC1A-08108D80421F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D71927-AF74-4F30-B5D8-C06904CF5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32AC20-0E03-4540-842B-EE48C7BD9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65432-AF9D-4253-BE03-27E5E9703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683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1032E4-3479-447E-B583-EC6347E28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0F8807-2C21-4481-8C33-93A6A1B973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D65D92-C24F-4FFF-8F79-D53474F20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FC546-EDC2-4AC8-AC1A-08108D80421F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19C76A-F252-4188-92B3-0DC66BEC4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BCEBCA-7758-4123-A390-3E4EAD8FD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65432-AF9D-4253-BE03-27E5E9703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0348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973BE9-E6BE-413A-BAD4-0565B41A54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BF663D-952A-4087-AD8A-F31FAF880C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A2CD70-0F7F-4B0C-9CC8-BC58925FE0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15559A-8B9A-4218-BFA2-C114E6401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FC546-EDC2-4AC8-AC1A-08108D80421F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458186-1194-4B67-AFF3-D5F7041A46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B83F4B-5026-461E-B9F1-98B81CA09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65432-AF9D-4253-BE03-27E5E9703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0843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FC83AF-05D7-44A1-9F14-7EC3DDB41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735E6F-457F-4D3E-AEA8-7B3096829C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7BFF26-FEBB-4512-B9F2-676A031A82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A9CBCA-4193-456E-97BB-938FA0E536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7D22316-5ADF-449A-A755-9303481AB0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E79961B-C38F-4BF3-A268-299774A8D2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FC546-EDC2-4AC8-AC1A-08108D80421F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67B5E55-8927-40E9-9291-85298E036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8DC54B0-81E4-4C02-81AE-EC4790FC7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65432-AF9D-4253-BE03-27E5E9703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9397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DCE5A-8846-4F85-AEDC-938E52373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D08CDB-AC67-441D-A987-E5EA93C562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FC546-EDC2-4AC8-AC1A-08108D80421F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95F575-5E2A-41FF-9027-8AE1A1B4B5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EF4842-D6B9-4589-BDF5-74E033E0C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65432-AF9D-4253-BE03-27E5E9703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9644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07D4BC-CCB8-4692-9501-DA0D2478B2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FC546-EDC2-4AC8-AC1A-08108D80421F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094759-3140-40D3-91AA-25D71468DD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C1CA46-5056-4F3D-96FD-995AFFE7C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65432-AF9D-4253-BE03-27E5E9703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6485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D6AA1-75A9-4D84-AFB0-6C39DF957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B60B95-F839-4937-A0B2-6758F101E8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F3495D-A792-4740-92A5-B54CAC0959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EACB95-5207-43D1-92BD-2B834B980C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FC546-EDC2-4AC8-AC1A-08108D80421F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6D0617-C167-44F1-9ABD-E41831105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D65A40-B3F6-40F5-8A06-0D955347C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65432-AF9D-4253-BE03-27E5E9703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4252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E550C-058B-435B-8201-0650C3ADC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EBA8889-E4E9-4D53-9AD6-E477E0F6F8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D7C353-59CD-4CF7-8EC0-9BC5F273A4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677B53-F8C9-4948-836A-E1BC51C9FC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FC546-EDC2-4AC8-AC1A-08108D80421F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EE7B9A-AB51-48CD-84D6-29464EB84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A2C1C1-CC5C-45CD-BAF8-A49E6E9C4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65432-AF9D-4253-BE03-27E5E9703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719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8AC64D3-9087-4B6B-888D-89E9399263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24E232-5E64-4FCC-868C-87427502FC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EA6EBB-49B5-49FF-84F7-D22779C067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3FC546-EDC2-4AC8-AC1A-08108D80421F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12AE73-B4EF-4957-85B5-19C316742C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736615-2746-49AE-BFF6-63C3AC0CE6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E65432-AF9D-4253-BE03-27E5E9703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24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C519489-8001-4938-A84E-E7A052DEEB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104" y="2437986"/>
            <a:ext cx="11323792" cy="412846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03B0173-3CBF-48A1-8FD0-DED1E878BDDF}"/>
              </a:ext>
            </a:extLst>
          </p:cNvPr>
          <p:cNvSpPr txBox="1"/>
          <p:nvPr/>
        </p:nvSpPr>
        <p:spPr>
          <a:xfrm>
            <a:off x="2196192" y="132522"/>
            <a:ext cx="80185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 TOÀN GIAO THÔNG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78CB0A-55B0-41F0-9C54-B1905CCA315E}"/>
              </a:ext>
            </a:extLst>
          </p:cNvPr>
          <p:cNvSpPr txBox="1"/>
          <p:nvPr/>
        </p:nvSpPr>
        <p:spPr>
          <a:xfrm>
            <a:off x="2009387" y="1008255"/>
            <a:ext cx="8392194" cy="132343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EM LÀM TUYÊN TRUYỀN VIÊN AN TOÀN GIAO THÔNG</a:t>
            </a:r>
          </a:p>
        </p:txBody>
      </p:sp>
    </p:spTree>
    <p:extLst>
      <p:ext uri="{BB962C8B-B14F-4D97-AF65-F5344CB8AC3E}">
        <p14:creationId xmlns:p14="http://schemas.microsoft.com/office/powerpoint/2010/main" val="929944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>
            <a:extLst>
              <a:ext uri="{FF2B5EF4-FFF2-40B4-BE49-F238E27FC236}">
                <a16:creationId xmlns:a16="http://schemas.microsoft.com/office/drawing/2014/main" id="{334A7A10-F96C-4D23-A4C1-2973B55F72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1879" y="205409"/>
            <a:ext cx="8763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2.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Thực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hiện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công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tác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tuyên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truyền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an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toàn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giao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thông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439D31F0-D220-443B-B70D-8A184B4CD6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1880" y="905232"/>
            <a:ext cx="10694504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AutoNum type="alphaLcPeriod"/>
            </a:pPr>
            <a:r>
              <a:rPr lang="en-US" alt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Xác</a:t>
            </a:r>
            <a:r>
              <a:rPr lang="en-US" altLang="en-US" sz="2800" b="1" dirty="0">
                <a:solidFill>
                  <a:srgbClr val="00B0F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định</a:t>
            </a:r>
            <a:r>
              <a:rPr lang="en-US" altLang="en-US" sz="2800" b="1" dirty="0">
                <a:solidFill>
                  <a:srgbClr val="00B0F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mục</a:t>
            </a:r>
            <a:r>
              <a:rPr lang="en-US" altLang="en-US" sz="2800" b="1" dirty="0">
                <a:solidFill>
                  <a:srgbClr val="00B0F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tiêu</a:t>
            </a:r>
            <a:r>
              <a:rPr lang="en-US" altLang="en-US" sz="2800" b="1" dirty="0">
                <a:solidFill>
                  <a:srgbClr val="00B0F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xây</a:t>
            </a:r>
            <a:r>
              <a:rPr lang="en-US" altLang="en-US" sz="2800" b="1" dirty="0">
                <a:solidFill>
                  <a:srgbClr val="00B0F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dựng</a:t>
            </a:r>
            <a:r>
              <a:rPr lang="en-US" altLang="en-US" sz="2800" b="1" dirty="0">
                <a:solidFill>
                  <a:srgbClr val="00B0F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nội</a:t>
            </a:r>
            <a:r>
              <a:rPr lang="en-US" altLang="en-US" sz="2800" b="1" dirty="0">
                <a:solidFill>
                  <a:srgbClr val="00B0F0"/>
                </a:solidFill>
                <a:latin typeface="Times New Roman" panose="02020603050405020304" pitchFamily="18" charset="0"/>
              </a:rPr>
              <a:t> dung </a:t>
            </a:r>
            <a:r>
              <a:rPr lang="en-US" alt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rgbClr val="00B0F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hình</a:t>
            </a:r>
            <a:r>
              <a:rPr lang="en-US" altLang="en-US" sz="2800" b="1" dirty="0">
                <a:solidFill>
                  <a:srgbClr val="00B0F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thức</a:t>
            </a:r>
            <a:r>
              <a:rPr lang="en-US" altLang="en-US" sz="2800" b="1" dirty="0">
                <a:solidFill>
                  <a:srgbClr val="00B0F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tuyên</a:t>
            </a:r>
            <a:r>
              <a:rPr lang="en-US" altLang="en-US" sz="2800" b="1" dirty="0">
                <a:solidFill>
                  <a:srgbClr val="00B0F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truyền</a:t>
            </a:r>
            <a:r>
              <a:rPr lang="en-US" altLang="en-US" sz="2800" b="1" dirty="0">
                <a:solidFill>
                  <a:srgbClr val="00B0F0"/>
                </a:solidFill>
                <a:latin typeface="Times New Roman" panose="02020603050405020304" pitchFamily="18" charset="0"/>
              </a:rPr>
              <a:t>:</a:t>
            </a:r>
          </a:p>
          <a:p>
            <a:pPr algn="just"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*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Xác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định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mục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tiêu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đối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tượng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tuyên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truyền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:</a:t>
            </a:r>
          </a:p>
          <a:p>
            <a:pPr algn="just" eaLnBrk="1" hangingPunct="1">
              <a:spcBef>
                <a:spcPct val="50000"/>
              </a:spcBef>
            </a:pPr>
            <a:r>
              <a:rPr lang="en-US" altLang="en-US" sz="2800" b="1" dirty="0">
                <a:latin typeface="Times New Roman" panose="02020603050405020304" pitchFamily="18" charset="0"/>
              </a:rPr>
              <a:t>+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Mục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tiêu</a:t>
            </a:r>
            <a:r>
              <a:rPr lang="en-US" altLang="en-US" sz="2800" b="1" dirty="0">
                <a:latin typeface="Times New Roman" panose="02020603050405020304" pitchFamily="18" charset="0"/>
              </a:rPr>
              <a:t>: chủ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đê</a:t>
            </a:r>
            <a:r>
              <a:rPr lang="en-US" altLang="en-US" sz="2800" b="1" dirty="0">
                <a:latin typeface="Times New Roman" panose="02020603050405020304" pitchFamily="18" charset="0"/>
              </a:rPr>
              <a:t>̀ an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toàn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giao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thông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cần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tuyên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truyền</a:t>
            </a:r>
            <a:r>
              <a:rPr lang="en-US" altLang="en-US" sz="2800" b="1" dirty="0">
                <a:latin typeface="Times New Roman" panose="02020603050405020304" pitchFamily="18" charset="0"/>
              </a:rPr>
              <a:t>.</a:t>
            </a:r>
          </a:p>
          <a:p>
            <a:pPr algn="just" eaLnBrk="1" hangingPunct="1">
              <a:spcBef>
                <a:spcPct val="50000"/>
              </a:spcBef>
            </a:pPr>
            <a:r>
              <a:rPr lang="en-US" altLang="en-US" sz="2800" b="1" dirty="0">
                <a:latin typeface="Times New Roman" panose="02020603050405020304" pitchFamily="18" charset="0"/>
              </a:rPr>
              <a:t>+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Đối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tượng</a:t>
            </a:r>
            <a:r>
              <a:rPr lang="en-US" altLang="en-US" sz="2800" b="1" dirty="0">
                <a:latin typeface="Times New Roman" panose="02020603050405020304" pitchFamily="18" charset="0"/>
              </a:rPr>
              <a:t>: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học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sinh</a:t>
            </a:r>
            <a:r>
              <a:rPr lang="en-US" altLang="en-US" sz="2800" b="1" dirty="0">
                <a:latin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phu</a:t>
            </a:r>
            <a:r>
              <a:rPr lang="en-US" altLang="en-US" sz="2800" b="1" dirty="0">
                <a:latin typeface="Times New Roman" panose="02020603050405020304" pitchFamily="18" charset="0"/>
              </a:rPr>
              <a:t>̣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huynh</a:t>
            </a:r>
            <a:r>
              <a:rPr lang="en-US" altLang="en-US" sz="2800" b="1" dirty="0">
                <a:latin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hàng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xóm</a:t>
            </a:r>
            <a:r>
              <a:rPr lang="en-US" altLang="en-US" sz="2800" b="1" dirty="0">
                <a:latin typeface="Times New Roman" panose="02020603050405020304" pitchFamily="18" charset="0"/>
              </a:rPr>
              <a:t>,…</a:t>
            </a:r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17A3B3EC-D451-4DA0-B686-586A1C594C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1880" y="3704467"/>
            <a:ext cx="1069450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just"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*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Xây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dựng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hình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thức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tuyên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truyền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2800" b="1" dirty="0">
                <a:latin typeface="Times New Roman" panose="02020603050405020304" pitchFamily="18" charset="0"/>
              </a:rPr>
              <a:t>Có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thê</a:t>
            </a:r>
            <a:r>
              <a:rPr lang="en-US" altLang="en-US" sz="2800" b="1" dirty="0">
                <a:latin typeface="Times New Roman" panose="02020603050405020304" pitchFamily="18" charset="0"/>
              </a:rPr>
              <a:t>̉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lựa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chọn</a:t>
            </a:r>
            <a:r>
              <a:rPr lang="en-US" altLang="en-US" sz="2800" b="1" dirty="0">
                <a:latin typeface="Times New Roman" panose="02020603050405020304" pitchFamily="18" charset="0"/>
              </a:rPr>
              <a:t> 1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hình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thức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hoặc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phối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hợp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nhiều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hình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thức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đê</a:t>
            </a:r>
            <a:r>
              <a:rPr lang="en-US" altLang="en-US" sz="2800" b="1" dirty="0">
                <a:latin typeface="Times New Roman" panose="02020603050405020304" pitchFamily="18" charset="0"/>
              </a:rPr>
              <a:t>̉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thực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hiện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công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tác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tuyên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truyền</a:t>
            </a:r>
            <a:r>
              <a:rPr lang="en-US" altLang="en-US" sz="2800" b="1" dirty="0"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F6C3249-E65C-4B9D-BE1E-EDF271387952}"/>
              </a:ext>
            </a:extLst>
          </p:cNvPr>
          <p:cNvSpPr/>
          <p:nvPr/>
        </p:nvSpPr>
        <p:spPr>
          <a:xfrm>
            <a:off x="781879" y="4995596"/>
            <a:ext cx="1089328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*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Xây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dựng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nội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dung an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toàn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giao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thông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cần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tuyên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truyền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có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thể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lựa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chọn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một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trong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các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chủ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đề</a:t>
            </a:r>
            <a:r>
              <a:rPr lang="en-US" altLang="en-US" sz="2800" b="1" dirty="0">
                <a:latin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bài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học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về</a:t>
            </a:r>
            <a:r>
              <a:rPr lang="en-US" altLang="en-US" sz="2800" b="1" dirty="0">
                <a:latin typeface="Times New Roman" panose="02020603050405020304" pitchFamily="18" charset="0"/>
              </a:rPr>
              <a:t> an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toàn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giao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thông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đã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học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để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xây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dựng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nội</a:t>
            </a:r>
            <a:r>
              <a:rPr lang="en-US" altLang="en-US" sz="2800" b="1" dirty="0">
                <a:latin typeface="Times New Roman" panose="02020603050405020304" pitchFamily="18" charset="0"/>
              </a:rPr>
              <a:t> dung,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chủ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đề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tuyên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truyền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về</a:t>
            </a:r>
            <a:r>
              <a:rPr lang="en-US" altLang="en-US" sz="2800" b="1" dirty="0">
                <a:latin typeface="Times New Roman" panose="02020603050405020304" pitchFamily="18" charset="0"/>
              </a:rPr>
              <a:t> an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toàn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giao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thông</a:t>
            </a:r>
            <a:r>
              <a:rPr lang="en-US" altLang="en-US" sz="2800" b="1" dirty="0">
                <a:latin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70565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>
            <a:extLst>
              <a:ext uri="{FF2B5EF4-FFF2-40B4-BE49-F238E27FC236}">
                <a16:creationId xmlns:a16="http://schemas.microsoft.com/office/drawing/2014/main" id="{527ACF77-3E71-4C6E-87BF-D06FF33901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1904" y="193885"/>
            <a:ext cx="7543800" cy="5847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00B0F0"/>
                </a:solidFill>
                <a:latin typeface="Times New Roman" panose="02020603050405020304" pitchFamily="18" charset="0"/>
              </a:rPr>
              <a:t>b. </a:t>
            </a:r>
            <a:r>
              <a:rPr lang="en-US" alt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Lập</a:t>
            </a:r>
            <a:r>
              <a:rPr lang="en-US" altLang="en-US" sz="3200" b="1" dirty="0">
                <a:solidFill>
                  <a:srgbClr val="00B0F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kê</a:t>
            </a:r>
            <a:r>
              <a:rPr lang="en-US" altLang="en-US" sz="3200" b="1" dirty="0">
                <a:solidFill>
                  <a:srgbClr val="00B0F0"/>
                </a:solidFill>
                <a:latin typeface="Times New Roman" panose="02020603050405020304" pitchFamily="18" charset="0"/>
              </a:rPr>
              <a:t>́ </a:t>
            </a:r>
            <a:r>
              <a:rPr lang="en-US" alt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hoạch</a:t>
            </a:r>
            <a:r>
              <a:rPr lang="en-US" altLang="en-US" sz="3200" b="1" dirty="0">
                <a:solidFill>
                  <a:srgbClr val="00B0F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thực</a:t>
            </a:r>
            <a:r>
              <a:rPr lang="en-US" altLang="en-US" sz="3200" b="1" dirty="0">
                <a:solidFill>
                  <a:srgbClr val="00B0F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hiện</a:t>
            </a:r>
            <a:r>
              <a:rPr lang="en-US" altLang="en-US" sz="3200" b="1" dirty="0">
                <a:solidFill>
                  <a:srgbClr val="00B0F0"/>
                </a:solidFill>
                <a:latin typeface="Times New Roman" panose="02020603050405020304" pitchFamily="18" charset="0"/>
              </a:rPr>
              <a:t>: </a:t>
            </a:r>
          </a:p>
        </p:txBody>
      </p:sp>
      <p:graphicFrame>
        <p:nvGraphicFramePr>
          <p:cNvPr id="3" name="Group 47">
            <a:extLst>
              <a:ext uri="{FF2B5EF4-FFF2-40B4-BE49-F238E27FC236}">
                <a16:creationId xmlns:a16="http://schemas.microsoft.com/office/drawing/2014/main" id="{42029B90-B869-4B63-B6FB-9B8AB466EF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26087"/>
              </p:ext>
            </p:extLst>
          </p:nvPr>
        </p:nvGraphicFramePr>
        <p:xfrm>
          <a:off x="715617" y="1010478"/>
          <a:ext cx="10694504" cy="5285232"/>
        </p:xfrm>
        <a:graphic>
          <a:graphicData uri="http://schemas.openxmlformats.org/drawingml/2006/table">
            <a:tbl>
              <a:tblPr/>
              <a:tblGrid>
                <a:gridCol w="1069450">
                  <a:extLst>
                    <a:ext uri="{9D8B030D-6E8A-4147-A177-3AD203B41FA5}">
                      <a16:colId xmlns:a16="http://schemas.microsoft.com/office/drawing/2014/main" val="1548751471"/>
                    </a:ext>
                  </a:extLst>
                </a:gridCol>
                <a:gridCol w="6319480">
                  <a:extLst>
                    <a:ext uri="{9D8B030D-6E8A-4147-A177-3AD203B41FA5}">
                      <a16:colId xmlns:a16="http://schemas.microsoft.com/office/drawing/2014/main" val="3720549063"/>
                    </a:ext>
                  </a:extLst>
                </a:gridCol>
                <a:gridCol w="1166674">
                  <a:extLst>
                    <a:ext uri="{9D8B030D-6E8A-4147-A177-3AD203B41FA5}">
                      <a16:colId xmlns:a16="http://schemas.microsoft.com/office/drawing/2014/main" val="1480922770"/>
                    </a:ext>
                  </a:extLst>
                </a:gridCol>
                <a:gridCol w="1069450">
                  <a:extLst>
                    <a:ext uri="{9D8B030D-6E8A-4147-A177-3AD203B41FA5}">
                      <a16:colId xmlns:a16="http://schemas.microsoft.com/office/drawing/2014/main" val="571607168"/>
                    </a:ext>
                  </a:extLst>
                </a:gridCol>
                <a:gridCol w="1069450">
                  <a:extLst>
                    <a:ext uri="{9D8B030D-6E8A-4147-A177-3AD203B41FA5}">
                      <a16:colId xmlns:a16="http://schemas.microsoft.com/office/drawing/2014/main" val="1114621619"/>
                    </a:ext>
                  </a:extLst>
                </a:gridCol>
              </a:tblGrid>
              <a:tr h="7620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STT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Nội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dung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thực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hiện</a:t>
                      </a:r>
                      <a:endParaRPr kumimoji="0" lang="en-US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Người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thực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hiện</a:t>
                      </a:r>
                      <a:endParaRPr kumimoji="0" lang="en-US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Thời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gian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thực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hiện</a:t>
                      </a:r>
                      <a:endParaRPr kumimoji="0" lang="en-US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Ghi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chú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1633348"/>
                  </a:ext>
                </a:extLst>
              </a:tr>
              <a:tr h="7874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Bước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Xác</a:t>
                      </a: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định</a:t>
                      </a: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mục</a:t>
                      </a: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tiêu</a:t>
                      </a: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, </a:t>
                      </a:r>
                      <a:r>
                        <a:rPr kumimoji="0" lang="en-US" alt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đối</a:t>
                      </a: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tượng</a:t>
                      </a: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tuyên</a:t>
                      </a: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truyền</a:t>
                      </a: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: </a:t>
                      </a: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……………………………………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99681044"/>
                  </a:ext>
                </a:extLst>
              </a:tr>
              <a:tr h="7874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Bước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Xây</a:t>
                      </a: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dựng</a:t>
                      </a: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hình</a:t>
                      </a: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thức</a:t>
                      </a: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 </a:t>
                      </a:r>
                      <a:r>
                        <a:rPr kumimoji="0" lang="en-US" alt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tuyên</a:t>
                      </a: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truyền</a:t>
                      </a: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: </a:t>
                      </a: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……………………………………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7869543"/>
                  </a:ext>
                </a:extLst>
              </a:tr>
              <a:tr h="7874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Bước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Xây dựng nội dung  tuyên truyền: </a:t>
                      </a: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……………………………………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637944"/>
                  </a:ext>
                </a:extLst>
              </a:tr>
              <a:tr h="7874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Bước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Thực</a:t>
                      </a: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hiện</a:t>
                      </a: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công</a:t>
                      </a: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tác</a:t>
                      </a: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tuyên</a:t>
                      </a: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truyền</a:t>
                      </a: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: </a:t>
                      </a: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……………………………………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726891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04761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130">
            <a:extLst>
              <a:ext uri="{FF2B5EF4-FFF2-40B4-BE49-F238E27FC236}">
                <a16:creationId xmlns:a16="http://schemas.microsoft.com/office/drawing/2014/main" id="{61CC5F0C-4BAD-4426-9B2C-C5EDD7D836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395697"/>
              </p:ext>
            </p:extLst>
          </p:nvPr>
        </p:nvGraphicFramePr>
        <p:xfrm>
          <a:off x="748748" y="358837"/>
          <a:ext cx="10959548" cy="5431536"/>
        </p:xfrm>
        <a:graphic>
          <a:graphicData uri="http://schemas.openxmlformats.org/drawingml/2006/table">
            <a:tbl>
              <a:tblPr/>
              <a:tblGrid>
                <a:gridCol w="1013791">
                  <a:extLst>
                    <a:ext uri="{9D8B030D-6E8A-4147-A177-3AD203B41FA5}">
                      <a16:colId xmlns:a16="http://schemas.microsoft.com/office/drawing/2014/main" val="3119732677"/>
                    </a:ext>
                  </a:extLst>
                </a:gridCol>
                <a:gridCol w="6558260">
                  <a:extLst>
                    <a:ext uri="{9D8B030D-6E8A-4147-A177-3AD203B41FA5}">
                      <a16:colId xmlns:a16="http://schemas.microsoft.com/office/drawing/2014/main" val="3295885493"/>
                    </a:ext>
                  </a:extLst>
                </a:gridCol>
                <a:gridCol w="1195587">
                  <a:extLst>
                    <a:ext uri="{9D8B030D-6E8A-4147-A177-3AD203B41FA5}">
                      <a16:colId xmlns:a16="http://schemas.microsoft.com/office/drawing/2014/main" val="2033283135"/>
                    </a:ext>
                  </a:extLst>
                </a:gridCol>
                <a:gridCol w="1095955">
                  <a:extLst>
                    <a:ext uri="{9D8B030D-6E8A-4147-A177-3AD203B41FA5}">
                      <a16:colId xmlns:a16="http://schemas.microsoft.com/office/drawing/2014/main" val="2535951667"/>
                    </a:ext>
                  </a:extLst>
                </a:gridCol>
                <a:gridCol w="1095955">
                  <a:extLst>
                    <a:ext uri="{9D8B030D-6E8A-4147-A177-3AD203B41FA5}">
                      <a16:colId xmlns:a16="http://schemas.microsoft.com/office/drawing/2014/main" val="1674966034"/>
                    </a:ext>
                  </a:extLst>
                </a:gridCol>
              </a:tblGrid>
              <a:tr h="7620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STT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Nội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dung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thực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hiện</a:t>
                      </a:r>
                      <a:endParaRPr kumimoji="0" lang="en-US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Người thực hiện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Thời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gian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thực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hiện</a:t>
                      </a:r>
                      <a:endParaRPr kumimoji="0" lang="en-US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Ghi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chú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456893"/>
                  </a:ext>
                </a:extLst>
              </a:tr>
              <a:tr h="7874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Bước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Xác</a:t>
                      </a: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định</a:t>
                      </a: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mục</a:t>
                      </a: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tiêu</a:t>
                      </a: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, </a:t>
                      </a:r>
                      <a:r>
                        <a:rPr kumimoji="0" lang="en-US" alt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đối</a:t>
                      </a: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tượng</a:t>
                      </a: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tuyên</a:t>
                      </a: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truyền</a:t>
                      </a: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: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04751984"/>
                  </a:ext>
                </a:extLst>
              </a:tr>
              <a:tr h="7874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Bước 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Xây</a:t>
                      </a: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dựng</a:t>
                      </a: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hình</a:t>
                      </a: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thức</a:t>
                      </a: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 </a:t>
                      </a:r>
                      <a:r>
                        <a:rPr kumimoji="0" lang="en-US" alt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tuyên</a:t>
                      </a: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truyền</a:t>
                      </a: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: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72577178"/>
                  </a:ext>
                </a:extLst>
              </a:tr>
              <a:tr h="7874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Bước 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Xây</a:t>
                      </a: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dựng</a:t>
                      </a: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nội</a:t>
                      </a: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dung  </a:t>
                      </a:r>
                      <a:r>
                        <a:rPr kumimoji="0" lang="en-US" alt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tuyên</a:t>
                      </a: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truyền</a:t>
                      </a: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: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58880939"/>
                  </a:ext>
                </a:extLst>
              </a:tr>
              <a:tr h="7874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Bước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Thực</a:t>
                      </a: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hiện</a:t>
                      </a: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công</a:t>
                      </a: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tác</a:t>
                      </a: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tuyên</a:t>
                      </a: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truyền</a:t>
                      </a: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:</a:t>
                      </a:r>
                      <a:endParaRPr kumimoji="0" lang="en-US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850877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1C3A316A-C484-4DBA-9199-E34F764BB38F}"/>
              </a:ext>
            </a:extLst>
          </p:cNvPr>
          <p:cNvSpPr txBox="1"/>
          <p:nvPr/>
        </p:nvSpPr>
        <p:spPr>
          <a:xfrm>
            <a:off x="2038524" y="5983540"/>
            <a:ext cx="61590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28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8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8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8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8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tuyên</a:t>
            </a:r>
            <a:r>
              <a:rPr lang="en-US" sz="28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truyền</a:t>
            </a:r>
            <a:endParaRPr lang="en-US" sz="28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3E97CB2-EAC1-43A6-8B17-FFE76C319B15}"/>
              </a:ext>
            </a:extLst>
          </p:cNvPr>
          <p:cNvSpPr/>
          <p:nvPr/>
        </p:nvSpPr>
        <p:spPr>
          <a:xfrm>
            <a:off x="2054307" y="2299229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en-US" sz="2400" dirty="0">
                <a:solidFill>
                  <a:srgbClr val="FF0000"/>
                </a:solidFill>
                <a:latin typeface="Arial" panose="020B0604020202020204" pitchFamily="34" charset="0"/>
              </a:rPr>
              <a:t>chủ </a:t>
            </a:r>
            <a:r>
              <a:rPr lang="en-US" altLang="en-US" sz="2400" dirty="0" err="1">
                <a:solidFill>
                  <a:srgbClr val="FF0000"/>
                </a:solidFill>
                <a:latin typeface="Arial" panose="020B0604020202020204" pitchFamily="34" charset="0"/>
              </a:rPr>
              <a:t>đê</a:t>
            </a:r>
            <a:r>
              <a:rPr lang="en-US" altLang="en-US" sz="2400" dirty="0">
                <a:solidFill>
                  <a:srgbClr val="FF0000"/>
                </a:solidFill>
                <a:latin typeface="Arial" panose="020B0604020202020204" pitchFamily="34" charset="0"/>
              </a:rPr>
              <a:t>̀ an </a:t>
            </a:r>
            <a:r>
              <a:rPr lang="en-US" altLang="en-US" sz="2400" dirty="0" err="1">
                <a:solidFill>
                  <a:srgbClr val="FF0000"/>
                </a:solidFill>
                <a:latin typeface="Arial" panose="020B0604020202020204" pitchFamily="34" charset="0"/>
              </a:rPr>
              <a:t>toàn</a:t>
            </a:r>
            <a:r>
              <a:rPr lang="en-US" altLang="en-US" sz="24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Arial" panose="020B0604020202020204" pitchFamily="34" charset="0"/>
              </a:rPr>
              <a:t>giao</a:t>
            </a:r>
            <a:r>
              <a:rPr lang="en-US" altLang="en-US" sz="24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Arial" panose="020B0604020202020204" pitchFamily="34" charset="0"/>
              </a:rPr>
              <a:t>thông</a:t>
            </a:r>
            <a:r>
              <a:rPr lang="en-US" altLang="en-US" sz="2400" dirty="0">
                <a:solidFill>
                  <a:srgbClr val="FF0000"/>
                </a:solidFill>
                <a:latin typeface="Arial" panose="020B0604020202020204" pitchFamily="34" charset="0"/>
              </a:rPr>
              <a:t>, </a:t>
            </a:r>
            <a:r>
              <a:rPr lang="en-US" altLang="en-US" sz="2400" dirty="0" err="1">
                <a:solidFill>
                  <a:srgbClr val="7030A0"/>
                </a:solidFill>
                <a:latin typeface="Arial" panose="020B0604020202020204" pitchFamily="34" charset="0"/>
              </a:rPr>
              <a:t>Đối</a:t>
            </a:r>
            <a:r>
              <a:rPr lang="en-US" altLang="en-US" sz="2400" dirty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7030A0"/>
                </a:solidFill>
                <a:latin typeface="Arial" panose="020B0604020202020204" pitchFamily="34" charset="0"/>
              </a:rPr>
              <a:t>tượng</a:t>
            </a:r>
            <a:r>
              <a:rPr lang="en-US" altLang="en-US" sz="2400" dirty="0">
                <a:solidFill>
                  <a:srgbClr val="FF0000"/>
                </a:solidFill>
                <a:latin typeface="Arial" panose="020B0604020202020204" pitchFamily="34" charset="0"/>
              </a:rPr>
              <a:t>: </a:t>
            </a:r>
            <a:r>
              <a:rPr lang="en-US" altLang="en-US" sz="2400" dirty="0" err="1">
                <a:solidFill>
                  <a:srgbClr val="FF0000"/>
                </a:solidFill>
                <a:latin typeface="Arial" panose="020B0604020202020204" pitchFamily="34" charset="0"/>
              </a:rPr>
              <a:t>học</a:t>
            </a:r>
            <a:r>
              <a:rPr lang="en-US" altLang="en-US" sz="24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Arial" panose="020B0604020202020204" pitchFamily="34" charset="0"/>
              </a:rPr>
              <a:t>sinh</a:t>
            </a:r>
            <a:r>
              <a:rPr lang="en-US" altLang="en-US" sz="2400" dirty="0">
                <a:solidFill>
                  <a:srgbClr val="FF0000"/>
                </a:solidFill>
                <a:latin typeface="Arial" panose="020B0604020202020204" pitchFamily="34" charset="0"/>
              </a:rPr>
              <a:t>, </a:t>
            </a:r>
            <a:r>
              <a:rPr lang="en-US" altLang="en-US" sz="2400" dirty="0" err="1">
                <a:solidFill>
                  <a:srgbClr val="FF0000"/>
                </a:solidFill>
                <a:latin typeface="Arial" panose="020B0604020202020204" pitchFamily="34" charset="0"/>
              </a:rPr>
              <a:t>phu</a:t>
            </a:r>
            <a:r>
              <a:rPr lang="en-US" altLang="en-US" sz="2400" dirty="0">
                <a:solidFill>
                  <a:srgbClr val="FF0000"/>
                </a:solidFill>
                <a:latin typeface="Arial" panose="020B0604020202020204" pitchFamily="34" charset="0"/>
              </a:rPr>
              <a:t>̣ </a:t>
            </a:r>
            <a:r>
              <a:rPr lang="en-US" altLang="en-US" sz="2400" dirty="0" err="1">
                <a:solidFill>
                  <a:srgbClr val="FF0000"/>
                </a:solidFill>
                <a:latin typeface="Arial" panose="020B0604020202020204" pitchFamily="34" charset="0"/>
              </a:rPr>
              <a:t>huynh</a:t>
            </a:r>
            <a:r>
              <a:rPr lang="en-US" altLang="en-US" sz="2400" dirty="0">
                <a:solidFill>
                  <a:srgbClr val="FF0000"/>
                </a:solidFill>
                <a:latin typeface="Arial" panose="020B0604020202020204" pitchFamily="34" charset="0"/>
              </a:rPr>
              <a:t>, </a:t>
            </a:r>
            <a:r>
              <a:rPr lang="en-US" altLang="en-US" sz="2400" dirty="0" err="1">
                <a:solidFill>
                  <a:srgbClr val="FF0000"/>
                </a:solidFill>
                <a:latin typeface="Arial" panose="020B0604020202020204" pitchFamily="34" charset="0"/>
              </a:rPr>
              <a:t>hàng</a:t>
            </a:r>
            <a:r>
              <a:rPr lang="en-US" altLang="en-US" sz="24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Arial" panose="020B0604020202020204" pitchFamily="34" charset="0"/>
              </a:rPr>
              <a:t>xóm</a:t>
            </a:r>
            <a:r>
              <a:rPr lang="en-US" altLang="en-US" sz="2400" dirty="0">
                <a:solidFill>
                  <a:srgbClr val="FF0000"/>
                </a:solidFill>
                <a:latin typeface="Arial" panose="020B0604020202020204" pitchFamily="34" charset="0"/>
              </a:rPr>
              <a:t>,…</a:t>
            </a:r>
            <a:endParaRPr lang="en-US" sz="24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0D60A4E-3BC1-4761-A4BB-33DDF3D533B2}"/>
              </a:ext>
            </a:extLst>
          </p:cNvPr>
          <p:cNvSpPr/>
          <p:nvPr/>
        </p:nvSpPr>
        <p:spPr>
          <a:xfrm>
            <a:off x="3639924" y="3596105"/>
            <a:ext cx="29562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400" dirty="0" err="1">
                <a:solidFill>
                  <a:srgbClr val="FF0000"/>
                </a:solidFill>
                <a:latin typeface="Arial" panose="020B0604020202020204" pitchFamily="34" charset="0"/>
              </a:rPr>
              <a:t>vẽ</a:t>
            </a:r>
            <a:r>
              <a:rPr lang="en-US" altLang="en-US" sz="24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Arial" panose="020B0604020202020204" pitchFamily="34" charset="0"/>
              </a:rPr>
              <a:t>tranh</a:t>
            </a:r>
            <a:r>
              <a:rPr lang="en-US" altLang="en-US" sz="24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Arial" panose="020B0604020202020204" pitchFamily="34" charset="0"/>
              </a:rPr>
              <a:t>cô</a:t>
            </a:r>
            <a:r>
              <a:rPr lang="en-US" altLang="en-US" sz="2400" dirty="0">
                <a:solidFill>
                  <a:srgbClr val="FF0000"/>
                </a:solidFill>
                <a:latin typeface="Arial" panose="020B0604020202020204" pitchFamily="34" charset="0"/>
              </a:rPr>
              <a:t>̉ </a:t>
            </a:r>
            <a:r>
              <a:rPr lang="en-US" altLang="en-US" sz="2400" dirty="0" err="1">
                <a:solidFill>
                  <a:srgbClr val="FF0000"/>
                </a:solidFill>
                <a:latin typeface="Arial" panose="020B0604020202020204" pitchFamily="34" charset="0"/>
              </a:rPr>
              <a:t>động</a:t>
            </a:r>
            <a:r>
              <a:rPr lang="en-US" altLang="en-US" sz="2400" dirty="0">
                <a:solidFill>
                  <a:srgbClr val="FF0000"/>
                </a:solidFill>
                <a:latin typeface="Arial" panose="020B0604020202020204" pitchFamily="34" charset="0"/>
              </a:rPr>
              <a:t>, …</a:t>
            </a:r>
            <a:endParaRPr lang="en-US" sz="24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0868030-FEFE-4CA8-9ADD-B52E1E71E49B}"/>
              </a:ext>
            </a:extLst>
          </p:cNvPr>
          <p:cNvSpPr/>
          <p:nvPr/>
        </p:nvSpPr>
        <p:spPr>
          <a:xfrm>
            <a:off x="1918252" y="4489058"/>
            <a:ext cx="60452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altLang="en-US" sz="2400" dirty="0" err="1">
                <a:solidFill>
                  <a:srgbClr val="FF0000"/>
                </a:solidFill>
                <a:latin typeface="Arial" panose="020B0604020202020204" pitchFamily="34" charset="0"/>
              </a:rPr>
              <a:t>Chấp</a:t>
            </a:r>
            <a:r>
              <a:rPr lang="en-US" altLang="en-US" sz="24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Arial" panose="020B0604020202020204" pitchFamily="34" charset="0"/>
              </a:rPr>
              <a:t>hành</a:t>
            </a:r>
            <a:r>
              <a:rPr lang="en-US" altLang="en-US" sz="24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Arial" panose="020B0604020202020204" pitchFamily="34" charset="0"/>
              </a:rPr>
              <a:t>hiệu</a:t>
            </a:r>
            <a:r>
              <a:rPr lang="en-US" altLang="en-US" sz="24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Arial" panose="020B0604020202020204" pitchFamily="34" charset="0"/>
              </a:rPr>
              <a:t>lệnh</a:t>
            </a:r>
            <a:r>
              <a:rPr lang="en-US" altLang="en-US" sz="24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Arial" panose="020B0604020202020204" pitchFamily="34" charset="0"/>
              </a:rPr>
              <a:t>điều</a:t>
            </a:r>
            <a:r>
              <a:rPr lang="en-US" altLang="en-US" sz="24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Arial" panose="020B0604020202020204" pitchFamily="34" charset="0"/>
              </a:rPr>
              <a:t>khiển</a:t>
            </a:r>
            <a:r>
              <a:rPr lang="en-US" altLang="en-US" sz="24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Arial" panose="020B0604020202020204" pitchFamily="34" charset="0"/>
              </a:rPr>
              <a:t>giao</a:t>
            </a:r>
            <a:r>
              <a:rPr lang="en-US" altLang="en-US" sz="24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Arial" panose="020B0604020202020204" pitchFamily="34" charset="0"/>
              </a:rPr>
              <a:t>thông</a:t>
            </a:r>
            <a:endParaRPr lang="en-US" altLang="en-US" sz="24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AFABFC0-7388-4167-8924-F26918D2E77A}"/>
              </a:ext>
            </a:extLst>
          </p:cNvPr>
          <p:cNvSpPr/>
          <p:nvPr/>
        </p:nvSpPr>
        <p:spPr>
          <a:xfrm>
            <a:off x="1737961" y="5351676"/>
            <a:ext cx="67601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400" dirty="0" err="1">
                <a:solidFill>
                  <a:srgbClr val="FF0000"/>
                </a:solidFill>
                <a:latin typeface="Arial" panose="020B0604020202020204" pitchFamily="34" charset="0"/>
              </a:rPr>
              <a:t>thực</a:t>
            </a:r>
            <a:r>
              <a:rPr lang="en-US" altLang="en-US" sz="24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Arial" panose="020B0604020202020204" pitchFamily="34" charset="0"/>
              </a:rPr>
              <a:t>hiện</a:t>
            </a:r>
            <a:r>
              <a:rPr lang="en-US" altLang="en-US" sz="24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Arial" panose="020B0604020202020204" pitchFamily="34" charset="0"/>
              </a:rPr>
              <a:t>công</a:t>
            </a:r>
            <a:r>
              <a:rPr lang="en-US" altLang="en-US" sz="24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Arial" panose="020B0604020202020204" pitchFamily="34" charset="0"/>
              </a:rPr>
              <a:t>việc</a:t>
            </a:r>
            <a:r>
              <a:rPr lang="en-US" altLang="en-US" sz="24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Arial" panose="020B0604020202020204" pitchFamily="34" charset="0"/>
              </a:rPr>
              <a:t>theo</a:t>
            </a:r>
            <a:r>
              <a:rPr lang="en-US" altLang="en-US" sz="24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Arial" panose="020B0604020202020204" pitchFamily="34" charset="0"/>
              </a:rPr>
              <a:t>kê</a:t>
            </a:r>
            <a:r>
              <a:rPr lang="en-US" altLang="en-US" sz="2400" dirty="0">
                <a:solidFill>
                  <a:srgbClr val="FF0000"/>
                </a:solidFill>
                <a:latin typeface="Arial" panose="020B0604020202020204" pitchFamily="34" charset="0"/>
              </a:rPr>
              <a:t>́ </a:t>
            </a:r>
            <a:r>
              <a:rPr lang="en-US" altLang="en-US" sz="2400" dirty="0" err="1">
                <a:solidFill>
                  <a:srgbClr val="FF0000"/>
                </a:solidFill>
                <a:latin typeface="Arial" panose="020B0604020202020204" pitchFamily="34" charset="0"/>
              </a:rPr>
              <a:t>hoạch</a:t>
            </a:r>
            <a:r>
              <a:rPr lang="en-US" altLang="en-US" sz="24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Arial" panose="020B0604020202020204" pitchFamily="34" charset="0"/>
              </a:rPr>
              <a:t>đa</a:t>
            </a:r>
            <a:r>
              <a:rPr lang="en-US" altLang="en-US" sz="2400" dirty="0">
                <a:solidFill>
                  <a:srgbClr val="FF0000"/>
                </a:solidFill>
                <a:latin typeface="Arial" panose="020B0604020202020204" pitchFamily="34" charset="0"/>
              </a:rPr>
              <a:t>̃ </a:t>
            </a:r>
            <a:r>
              <a:rPr lang="en-US" altLang="en-US" sz="2400" dirty="0" err="1">
                <a:solidFill>
                  <a:srgbClr val="FF0000"/>
                </a:solidFill>
                <a:latin typeface="Arial" panose="020B0604020202020204" pitchFamily="34" charset="0"/>
              </a:rPr>
              <a:t>xây</a:t>
            </a:r>
            <a:r>
              <a:rPr lang="en-US" altLang="en-US" sz="24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Arial" panose="020B0604020202020204" pitchFamily="34" charset="0"/>
              </a:rPr>
              <a:t>dựng</a:t>
            </a:r>
            <a:endParaRPr lang="en-US" sz="24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DB7012D-AEBF-408F-9B5D-B42592EDCACD}"/>
              </a:ext>
            </a:extLst>
          </p:cNvPr>
          <p:cNvSpPr/>
          <p:nvPr/>
        </p:nvSpPr>
        <p:spPr>
          <a:xfrm>
            <a:off x="8417600" y="2114563"/>
            <a:ext cx="955711" cy="9048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00B050"/>
                </a:solidFill>
                <a:latin typeface="Arial" panose="020B0604020202020204" pitchFamily="34" charset="0"/>
              </a:rPr>
              <a:t>Cả </a:t>
            </a:r>
          </a:p>
          <a:p>
            <a:pPr lvl="0" algn="ctr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altLang="en-US" sz="2400" dirty="0" err="1">
                <a:solidFill>
                  <a:srgbClr val="00B050"/>
                </a:solidFill>
                <a:latin typeface="Arial" panose="020B0604020202020204" pitchFamily="34" charset="0"/>
              </a:rPr>
              <a:t>nhóm</a:t>
            </a:r>
            <a:endParaRPr lang="en-US" altLang="en-US" sz="2400" dirty="0">
              <a:solidFill>
                <a:srgbClr val="00B050"/>
              </a:solidFill>
              <a:latin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1362334-7249-4965-96EF-C4D945A295B9}"/>
              </a:ext>
            </a:extLst>
          </p:cNvPr>
          <p:cNvSpPr/>
          <p:nvPr/>
        </p:nvSpPr>
        <p:spPr>
          <a:xfrm>
            <a:off x="8408372" y="3280687"/>
            <a:ext cx="955711" cy="9048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00B050"/>
                </a:solidFill>
                <a:latin typeface="Arial" panose="020B0604020202020204" pitchFamily="34" charset="0"/>
              </a:rPr>
              <a:t>Cả </a:t>
            </a:r>
          </a:p>
          <a:p>
            <a:pPr lvl="0" algn="ctr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altLang="en-US" sz="2400" dirty="0" err="1">
                <a:solidFill>
                  <a:srgbClr val="00B050"/>
                </a:solidFill>
                <a:latin typeface="Arial" panose="020B0604020202020204" pitchFamily="34" charset="0"/>
              </a:rPr>
              <a:t>nhóm</a:t>
            </a:r>
            <a:endParaRPr lang="en-US" altLang="en-US" sz="2400" dirty="0">
              <a:solidFill>
                <a:srgbClr val="00B050"/>
              </a:solidFill>
              <a:latin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E00B51-6466-493A-912E-3532E961AAA5}"/>
              </a:ext>
            </a:extLst>
          </p:cNvPr>
          <p:cNvSpPr/>
          <p:nvPr/>
        </p:nvSpPr>
        <p:spPr>
          <a:xfrm>
            <a:off x="8408372" y="4091501"/>
            <a:ext cx="955711" cy="9048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00B050"/>
                </a:solidFill>
                <a:latin typeface="Arial" panose="020B0604020202020204" pitchFamily="34" charset="0"/>
              </a:rPr>
              <a:t>Cả </a:t>
            </a:r>
          </a:p>
          <a:p>
            <a:pPr lvl="0" algn="ctr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altLang="en-US" sz="2400" dirty="0" err="1">
                <a:solidFill>
                  <a:srgbClr val="00B050"/>
                </a:solidFill>
                <a:latin typeface="Arial" panose="020B0604020202020204" pitchFamily="34" charset="0"/>
              </a:rPr>
              <a:t>nhóm</a:t>
            </a:r>
            <a:endParaRPr lang="en-US" altLang="en-US" sz="2400" dirty="0">
              <a:solidFill>
                <a:srgbClr val="00B050"/>
              </a:solidFill>
              <a:latin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66AEA94-0FEF-4A3A-B65E-9C570B0D81EC}"/>
              </a:ext>
            </a:extLst>
          </p:cNvPr>
          <p:cNvSpPr/>
          <p:nvPr/>
        </p:nvSpPr>
        <p:spPr>
          <a:xfrm>
            <a:off x="8428895" y="4940937"/>
            <a:ext cx="955711" cy="9048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00B050"/>
                </a:solidFill>
                <a:latin typeface="Arial" panose="020B0604020202020204" pitchFamily="34" charset="0"/>
              </a:rPr>
              <a:t>Cả </a:t>
            </a:r>
          </a:p>
          <a:p>
            <a:pPr lvl="0" algn="ctr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altLang="en-US" sz="2400" dirty="0" err="1">
                <a:solidFill>
                  <a:srgbClr val="00B050"/>
                </a:solidFill>
                <a:latin typeface="Arial" panose="020B0604020202020204" pitchFamily="34" charset="0"/>
              </a:rPr>
              <a:t>nhóm</a:t>
            </a:r>
            <a:endParaRPr lang="en-US" altLang="en-US" sz="2400" dirty="0">
              <a:solidFill>
                <a:srgbClr val="00B050"/>
              </a:solidFill>
              <a:latin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99D9243-DE33-4D27-9942-F3AD3781F584}"/>
              </a:ext>
            </a:extLst>
          </p:cNvPr>
          <p:cNvSpPr/>
          <p:nvPr/>
        </p:nvSpPr>
        <p:spPr>
          <a:xfrm>
            <a:off x="9558422" y="3457605"/>
            <a:ext cx="9204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00B050"/>
                </a:solidFill>
                <a:latin typeface="Arial" panose="020B0604020202020204" pitchFamily="34" charset="0"/>
              </a:rPr>
              <a:t>…/12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988F92-3ED5-4FB8-B9E1-943D0CEF6C51}"/>
              </a:ext>
            </a:extLst>
          </p:cNvPr>
          <p:cNvSpPr/>
          <p:nvPr/>
        </p:nvSpPr>
        <p:spPr>
          <a:xfrm>
            <a:off x="9558421" y="4393156"/>
            <a:ext cx="9204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00B050"/>
                </a:solidFill>
                <a:latin typeface="Arial" panose="020B0604020202020204" pitchFamily="34" charset="0"/>
              </a:rPr>
              <a:t>…/12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38A6267-4AE5-4E21-8FFE-5352A1477A5A}"/>
              </a:ext>
            </a:extLst>
          </p:cNvPr>
          <p:cNvSpPr/>
          <p:nvPr/>
        </p:nvSpPr>
        <p:spPr>
          <a:xfrm>
            <a:off x="9558421" y="5138469"/>
            <a:ext cx="9204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00B050"/>
                </a:solidFill>
                <a:latin typeface="Arial" panose="020B0604020202020204" pitchFamily="34" charset="0"/>
              </a:rPr>
              <a:t>…/12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D70220B-6931-4924-BF02-03104EEE8DDE}"/>
              </a:ext>
            </a:extLst>
          </p:cNvPr>
          <p:cNvSpPr/>
          <p:nvPr/>
        </p:nvSpPr>
        <p:spPr>
          <a:xfrm>
            <a:off x="9620358" y="2253062"/>
            <a:ext cx="9204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00B050"/>
                </a:solidFill>
                <a:latin typeface="Arial" panose="020B0604020202020204" pitchFamily="34" charset="0"/>
              </a:rPr>
              <a:t>…/12</a:t>
            </a:r>
          </a:p>
        </p:txBody>
      </p:sp>
    </p:spTree>
    <p:extLst>
      <p:ext uri="{BB962C8B-B14F-4D97-AF65-F5344CB8AC3E}">
        <p14:creationId xmlns:p14="http://schemas.microsoft.com/office/powerpoint/2010/main" val="1227359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  <p:bldP spid="3" grpId="0"/>
      <p:bldP spid="4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6605E16-87E4-4149-8CB9-0D8FB1A45B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383439"/>
          </a:xfrm>
          <a:prstGeom prst="rect">
            <a:avLst/>
          </a:prstGeom>
        </p:spPr>
      </p:pic>
      <p:sp>
        <p:nvSpPr>
          <p:cNvPr id="4" name="Text Box 3">
            <a:extLst>
              <a:ext uri="{FF2B5EF4-FFF2-40B4-BE49-F238E27FC236}">
                <a16:creationId xmlns:a16="http://schemas.microsoft.com/office/drawing/2014/main" id="{225434ED-EE8F-4E44-A071-0939166BBB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3444" y="2333327"/>
            <a:ext cx="5724586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Sắp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xếp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các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tranh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theo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quy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trình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thực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hiện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công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tác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tuyên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truyền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an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toàn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giao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thông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  <a:endParaRPr lang="en-US" altLang="en-US" sz="3600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156C137-7F38-4EC3-8624-9ADBD323865C}"/>
              </a:ext>
            </a:extLst>
          </p:cNvPr>
          <p:cNvSpPr/>
          <p:nvPr/>
        </p:nvSpPr>
        <p:spPr>
          <a:xfrm>
            <a:off x="2861967" y="1409997"/>
            <a:ext cx="342754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Thực</a:t>
            </a: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hành</a:t>
            </a:r>
            <a:endParaRPr lang="en-US" altLang="en-US" sz="54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4710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F9EB060-1AD3-48EF-ADE6-92F8599E45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212" y="3284622"/>
            <a:ext cx="8574156" cy="35544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49CA18C-F1EE-490E-9762-03BA10A52A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212" y="-24988"/>
            <a:ext cx="8574156" cy="332593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FE88F54-DFA6-47F6-8C9A-4D30AE7EA2E9}"/>
              </a:ext>
            </a:extLst>
          </p:cNvPr>
          <p:cNvSpPr txBox="1"/>
          <p:nvPr/>
        </p:nvSpPr>
        <p:spPr>
          <a:xfrm>
            <a:off x="9363982" y="3167390"/>
            <a:ext cx="28280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2720118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D1CA6DE-A42D-4943-92BC-75403FDEA2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597" y="87223"/>
            <a:ext cx="5137232" cy="50112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E916C4C-6AC0-4138-AB2F-DEC81DA2E8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5220" y="111954"/>
            <a:ext cx="5299741" cy="49865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0D09382-AF7C-48F8-9426-A61CB1897AA0}"/>
              </a:ext>
            </a:extLst>
          </p:cNvPr>
          <p:cNvSpPr txBox="1"/>
          <p:nvPr/>
        </p:nvSpPr>
        <p:spPr>
          <a:xfrm>
            <a:off x="6515220" y="5098472"/>
            <a:ext cx="52997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9ED4E9D-82B8-4F13-8D57-CDEDC6AC26BD}"/>
              </a:ext>
            </a:extLst>
          </p:cNvPr>
          <p:cNvSpPr txBox="1"/>
          <p:nvPr/>
        </p:nvSpPr>
        <p:spPr>
          <a:xfrm>
            <a:off x="571342" y="5217112"/>
            <a:ext cx="52997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82034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7A516CD-FC29-41BD-AD79-27E7A27894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731" y="55420"/>
            <a:ext cx="5338780" cy="50790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5F057DF-8194-4532-BD0C-05DC832B66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9491" y="55421"/>
            <a:ext cx="5424398" cy="50790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2100F55-3C2F-4E53-800F-A2FCE467A466}"/>
              </a:ext>
            </a:extLst>
          </p:cNvPr>
          <p:cNvSpPr txBox="1"/>
          <p:nvPr/>
        </p:nvSpPr>
        <p:spPr>
          <a:xfrm>
            <a:off x="6431819" y="5170607"/>
            <a:ext cx="52997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023C9E-10B2-401C-9C0E-4CFEAA0CA1B7}"/>
              </a:ext>
            </a:extLst>
          </p:cNvPr>
          <p:cNvSpPr txBox="1"/>
          <p:nvPr/>
        </p:nvSpPr>
        <p:spPr>
          <a:xfrm>
            <a:off x="483731" y="5170607"/>
            <a:ext cx="52997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endParaRPr lang="en-US" sz="32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0594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FDC16D9-1677-4D9B-AD41-43DFFC57E0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Box 10">
            <a:extLst>
              <a:ext uri="{FF2B5EF4-FFF2-40B4-BE49-F238E27FC236}">
                <a16:creationId xmlns:a16="http://schemas.microsoft.com/office/drawing/2014/main" id="{99671801-CC4A-49E9-8005-C3189AEA11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7581" y="933644"/>
            <a:ext cx="466980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VẬN DỤNG</a:t>
            </a:r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BF842744-5C63-4424-9FA4-4FC7903DF4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56245" y="1768439"/>
            <a:ext cx="6318914" cy="3675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50000"/>
              </a:spcBef>
            </a:pP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Lựa</a:t>
            </a: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chọn</a:t>
            </a: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1 chủ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đê</a:t>
            </a: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̀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vê</a:t>
            </a: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̀ an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toàn</a:t>
            </a: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giao</a:t>
            </a: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thông</a:t>
            </a: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xây</a:t>
            </a: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dựng</a:t>
            </a: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kê</a:t>
            </a: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́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hoạch</a:t>
            </a: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tuyên</a:t>
            </a: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truyền</a:t>
            </a: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vấn</a:t>
            </a: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đê</a:t>
            </a: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̀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đó</a:t>
            </a: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tới</a:t>
            </a: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các</a:t>
            </a: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bạn</a:t>
            </a: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cùng</a:t>
            </a: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lớp</a:t>
            </a: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86262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38C5542-FF3D-4BC1-81B7-1646D54809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4877" y="3179927"/>
            <a:ext cx="2957123" cy="35142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838AC32-1046-4696-BCEA-D265DCEC9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0714" y="68241"/>
            <a:ext cx="7445991" cy="1325563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798143-FB7D-42CD-98E1-4800799002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71" y="1017415"/>
            <a:ext cx="8802806" cy="5676811"/>
          </a:xfrm>
        </p:spPr>
        <p:txBody>
          <a:bodyPr>
            <a:no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66108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90F519D-574D-44EE-AA42-A3E41751FF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1D0C3EC-417D-4436-B5C9-B869BDA67B27}"/>
              </a:ext>
            </a:extLst>
          </p:cNvPr>
          <p:cNvSpPr/>
          <p:nvPr/>
        </p:nvSpPr>
        <p:spPr>
          <a:xfrm>
            <a:off x="7630854" y="318052"/>
            <a:ext cx="443102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Chào</a:t>
            </a:r>
            <a:r>
              <a:rPr lang="en-U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tạm</a:t>
            </a:r>
            <a:r>
              <a:rPr lang="en-U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4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en-US" sz="4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0151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n Toàn Giao Thông - Bé Bảo An - Nhạc Thiếu Nhi Hay Nhất">
            <a:hlinkClick r:id="" action="ppaction://media"/>
            <a:extLst>
              <a:ext uri="{FF2B5EF4-FFF2-40B4-BE49-F238E27FC236}">
                <a16:creationId xmlns:a16="http://schemas.microsoft.com/office/drawing/2014/main" id="{6C838731-75EC-42A2-9EF7-7B09040F6BC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76763" y="1347606"/>
            <a:ext cx="8838464" cy="483690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BFEA40F-7A70-49D4-A814-9C03425CC4D6}"/>
              </a:ext>
            </a:extLst>
          </p:cNvPr>
          <p:cNvSpPr txBox="1"/>
          <p:nvPr/>
        </p:nvSpPr>
        <p:spPr>
          <a:xfrm>
            <a:off x="4268217" y="77312"/>
            <a:ext cx="31870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1AC449-593F-432E-B100-B82B4ECC5E84}"/>
              </a:ext>
            </a:extLst>
          </p:cNvPr>
          <p:cNvSpPr txBox="1"/>
          <p:nvPr/>
        </p:nvSpPr>
        <p:spPr>
          <a:xfrm>
            <a:off x="1880739" y="639720"/>
            <a:ext cx="84305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rgbClr val="00B050"/>
                </a:solidFill>
              </a:rPr>
              <a:t>Hát</a:t>
            </a:r>
            <a:r>
              <a:rPr lang="en-US" sz="4000" b="1" dirty="0">
                <a:solidFill>
                  <a:srgbClr val="00B050"/>
                </a:solidFill>
              </a:rPr>
              <a:t> </a:t>
            </a:r>
            <a:r>
              <a:rPr lang="en-US" sz="4000" b="1" dirty="0" err="1">
                <a:solidFill>
                  <a:srgbClr val="00B050"/>
                </a:solidFill>
              </a:rPr>
              <a:t>theo</a:t>
            </a:r>
            <a:r>
              <a:rPr lang="en-US" sz="4000" b="1" dirty="0">
                <a:solidFill>
                  <a:srgbClr val="00B050"/>
                </a:solidFill>
              </a:rPr>
              <a:t> </a:t>
            </a:r>
            <a:r>
              <a:rPr lang="en-US" sz="4000" b="1" dirty="0" err="1">
                <a:solidFill>
                  <a:srgbClr val="00B050"/>
                </a:solidFill>
              </a:rPr>
              <a:t>bài</a:t>
            </a:r>
            <a:r>
              <a:rPr lang="en-US" sz="4000" b="1" dirty="0">
                <a:solidFill>
                  <a:srgbClr val="00B050"/>
                </a:solidFill>
              </a:rPr>
              <a:t> </a:t>
            </a:r>
            <a:r>
              <a:rPr lang="en-US" sz="4000" b="1" dirty="0" err="1">
                <a:solidFill>
                  <a:srgbClr val="00B050"/>
                </a:solidFill>
              </a:rPr>
              <a:t>hát</a:t>
            </a:r>
            <a:r>
              <a:rPr lang="en-US" sz="4000" b="1" dirty="0">
                <a:solidFill>
                  <a:srgbClr val="00B050"/>
                </a:solidFill>
              </a:rPr>
              <a:t> </a:t>
            </a:r>
            <a:r>
              <a:rPr lang="en-US" sz="4000" b="1" dirty="0" err="1">
                <a:solidFill>
                  <a:srgbClr val="00B050"/>
                </a:solidFill>
              </a:rPr>
              <a:t>về</a:t>
            </a:r>
            <a:r>
              <a:rPr lang="en-US" sz="4000" b="1" dirty="0">
                <a:solidFill>
                  <a:srgbClr val="00B050"/>
                </a:solidFill>
              </a:rPr>
              <a:t> An </a:t>
            </a:r>
            <a:r>
              <a:rPr lang="en-US" sz="4000" b="1" dirty="0" err="1">
                <a:solidFill>
                  <a:srgbClr val="00B050"/>
                </a:solidFill>
              </a:rPr>
              <a:t>toàn</a:t>
            </a:r>
            <a:r>
              <a:rPr lang="en-US" sz="4000" b="1" dirty="0">
                <a:solidFill>
                  <a:srgbClr val="00B050"/>
                </a:solidFill>
              </a:rPr>
              <a:t> </a:t>
            </a:r>
            <a:r>
              <a:rPr lang="en-US" sz="4000" b="1" dirty="0" err="1">
                <a:solidFill>
                  <a:srgbClr val="00B050"/>
                </a:solidFill>
              </a:rPr>
              <a:t>giao</a:t>
            </a:r>
            <a:r>
              <a:rPr lang="en-US" sz="4000" b="1" dirty="0">
                <a:solidFill>
                  <a:srgbClr val="00B050"/>
                </a:solidFill>
              </a:rPr>
              <a:t> </a:t>
            </a:r>
            <a:r>
              <a:rPr lang="en-US" sz="4000" b="1" dirty="0" err="1">
                <a:solidFill>
                  <a:srgbClr val="00B050"/>
                </a:solidFill>
              </a:rPr>
              <a:t>thông</a:t>
            </a:r>
            <a:endParaRPr lang="en-US" sz="4000" b="1" dirty="0">
              <a:solidFill>
                <a:srgbClr val="00B05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A30760E-F0BB-4300-AB2E-7B334D8E3F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503" y="77312"/>
            <a:ext cx="1824266" cy="1213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879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0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4">
            <a:extLst>
              <a:ext uri="{FF2B5EF4-FFF2-40B4-BE49-F238E27FC236}">
                <a16:creationId xmlns:a16="http://schemas.microsoft.com/office/drawing/2014/main" id="{68EA5CA3-E710-4F98-AA8F-6A63A9583BCF}"/>
              </a:ext>
            </a:extLst>
          </p:cNvPr>
          <p:cNvSpPr/>
          <p:nvPr/>
        </p:nvSpPr>
        <p:spPr>
          <a:xfrm>
            <a:off x="1411356" y="1131836"/>
            <a:ext cx="9369287" cy="4249771"/>
          </a:xfrm>
          <a:prstGeom prst="cloud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200000"/>
              </a:lnSpc>
            </a:pPr>
            <a:r>
              <a:rPr lang="en-US" sz="4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nhắn</a:t>
            </a:r>
            <a:r>
              <a:rPr lang="en-US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nhủ</a:t>
            </a:r>
            <a:r>
              <a:rPr lang="en-US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>
              <a:lnSpc>
                <a:spcPct val="20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89925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D04B1DE-5BB7-4722-B5E2-3CECE0B2F5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4455" y="2074460"/>
            <a:ext cx="9101455" cy="50579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6FDF3BA-F2C5-4B1F-83FE-A9B7BA8BE687}"/>
              </a:ext>
            </a:extLst>
          </p:cNvPr>
          <p:cNvSpPr txBox="1"/>
          <p:nvPr/>
        </p:nvSpPr>
        <p:spPr>
          <a:xfrm>
            <a:off x="2196192" y="132522"/>
            <a:ext cx="80185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 TOÀN GIAO THÔNG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A0D3B3-B3D0-44B2-8832-5783FC41C339}"/>
              </a:ext>
            </a:extLst>
          </p:cNvPr>
          <p:cNvSpPr txBox="1"/>
          <p:nvPr/>
        </p:nvSpPr>
        <p:spPr>
          <a:xfrm>
            <a:off x="2145351" y="751021"/>
            <a:ext cx="8392194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EM LÀM TUYÊN TRUYỀN VIÊN AN TOÀN GIAO THÔNG</a:t>
            </a:r>
          </a:p>
        </p:txBody>
      </p:sp>
    </p:spTree>
    <p:extLst>
      <p:ext uri="{BB962C8B-B14F-4D97-AF65-F5344CB8AC3E}">
        <p14:creationId xmlns:p14="http://schemas.microsoft.com/office/powerpoint/2010/main" val="2946316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86B130C-9E52-4347-A8E4-63F7E0EAED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58925C2-7A6D-4732-BFDD-AE25A0B276AA}"/>
              </a:ext>
            </a:extLst>
          </p:cNvPr>
          <p:cNvSpPr txBox="1"/>
          <p:nvPr/>
        </p:nvSpPr>
        <p:spPr>
          <a:xfrm>
            <a:off x="4111266" y="2921168"/>
            <a:ext cx="433323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3185932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79F0F39-BDBB-4975-A8B7-B7F3A61BBBC2}"/>
              </a:ext>
            </a:extLst>
          </p:cNvPr>
          <p:cNvSpPr txBox="1"/>
          <p:nvPr/>
        </p:nvSpPr>
        <p:spPr>
          <a:xfrm>
            <a:off x="720169" y="1807471"/>
            <a:ext cx="10751661" cy="22198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944A92-B6B2-4C41-BAA3-F85616387ED2}"/>
              </a:ext>
            </a:extLst>
          </p:cNvPr>
          <p:cNvSpPr txBox="1"/>
          <p:nvPr/>
        </p:nvSpPr>
        <p:spPr>
          <a:xfrm>
            <a:off x="728869" y="169973"/>
            <a:ext cx="107516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ý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3469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BF77DA3-B981-4D98-865C-C12048A80D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7216" y="220342"/>
            <a:ext cx="5360504" cy="44988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C197F2B-AA2A-40B9-BAB8-0D1A196470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088" y="220342"/>
            <a:ext cx="5565912" cy="45543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074467D-8D28-485E-AC04-A4E233482DB5}"/>
              </a:ext>
            </a:extLst>
          </p:cNvPr>
          <p:cNvSpPr txBox="1"/>
          <p:nvPr/>
        </p:nvSpPr>
        <p:spPr>
          <a:xfrm>
            <a:off x="659817" y="4860758"/>
            <a:ext cx="52597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B5C92E6-A8D2-45BE-ADDF-56EC2B12EAFC}"/>
              </a:ext>
            </a:extLst>
          </p:cNvPr>
          <p:cNvSpPr txBox="1"/>
          <p:nvPr/>
        </p:nvSpPr>
        <p:spPr>
          <a:xfrm>
            <a:off x="6602371" y="4892842"/>
            <a:ext cx="50853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</a:t>
            </a:r>
            <a:r>
              <a:rPr lang="vi-V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</p:txBody>
      </p:sp>
    </p:spTree>
    <p:extLst>
      <p:ext uri="{BB962C8B-B14F-4D97-AF65-F5344CB8AC3E}">
        <p14:creationId xmlns:p14="http://schemas.microsoft.com/office/powerpoint/2010/main" val="3434406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D3DC18-F1C6-41D1-B2A9-3B703780A0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022" y="209400"/>
            <a:ext cx="5827237" cy="432075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974411F-DCB7-4D1F-BD6E-8055B1ABDC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09400"/>
            <a:ext cx="5943466" cy="432075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D2053AE-7865-47DB-BF65-BDB59F3E5042}"/>
              </a:ext>
            </a:extLst>
          </p:cNvPr>
          <p:cNvSpPr txBox="1"/>
          <p:nvPr/>
        </p:nvSpPr>
        <p:spPr>
          <a:xfrm>
            <a:off x="192022" y="4700337"/>
            <a:ext cx="55596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7FAFC2-83F9-4C9D-8841-2099772AA2B8}"/>
              </a:ext>
            </a:extLst>
          </p:cNvPr>
          <p:cNvSpPr txBox="1"/>
          <p:nvPr/>
        </p:nvSpPr>
        <p:spPr>
          <a:xfrm>
            <a:off x="6440314" y="4700337"/>
            <a:ext cx="52548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kịch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42166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5CAE3DB-B5D5-4FF7-9733-296D8D1C78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7636" y="166939"/>
            <a:ext cx="4867327" cy="31100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9611B61-A980-42AF-B611-94F69BA6CC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2484" y="3414033"/>
            <a:ext cx="5118817" cy="32677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5374C8-CF6B-41B7-A473-3AE822C610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4707" y="3414033"/>
            <a:ext cx="4901293" cy="32770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013C43-A947-436A-A883-744634A752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7890" y="175217"/>
            <a:ext cx="5083411" cy="309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2551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273</TotalTime>
  <Words>661</Words>
  <Application>Microsoft Office PowerPoint</Application>
  <PresentationFormat>Widescreen</PresentationFormat>
  <Paragraphs>82</Paragraphs>
  <Slides>19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Sau bài học, em đã: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Ngan</dc:creator>
  <cp:lastModifiedBy>Admin</cp:lastModifiedBy>
  <cp:revision>19</cp:revision>
  <dcterms:created xsi:type="dcterms:W3CDTF">2021-12-13T13:53:45Z</dcterms:created>
  <dcterms:modified xsi:type="dcterms:W3CDTF">2022-01-11T08:54:09Z</dcterms:modified>
</cp:coreProperties>
</file>