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64" r:id="rId3"/>
    <p:sldId id="265" r:id="rId4"/>
    <p:sldId id="266" r:id="rId5"/>
    <p:sldId id="271" r:id="rId6"/>
    <p:sldId id="260" r:id="rId7"/>
    <p:sldId id="267" r:id="rId8"/>
    <p:sldId id="262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295D8C-08D2-476F-BDD6-27DD11E0F97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FA11F63-373D-4CAC-9F5F-8EA415136A1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>
            <a:extLst>
              <a:ext uri="{FF2B5EF4-FFF2-40B4-BE49-F238E27FC236}">
                <a16:creationId xmlns:a16="http://schemas.microsoft.com/office/drawing/2014/main" id="{FB66D430-9488-4B9C-BAF1-E33AFCA7FA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09600"/>
            <a:ext cx="79248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18">
            <a:extLst>
              <a:ext uri="{FF2B5EF4-FFF2-40B4-BE49-F238E27FC236}">
                <a16:creationId xmlns:a16="http://schemas.microsoft.com/office/drawing/2014/main" id="{C4F562B4-BDD8-445D-91F5-E08B58AC0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2886075"/>
            <a:ext cx="5334000" cy="224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CUỐI HỌC KÌ II (TIẾT 6)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Text Box 19">
            <a:extLst>
              <a:ext uri="{FF2B5EF4-FFF2-40B4-BE49-F238E27FC236}">
                <a16:creationId xmlns:a16="http://schemas.microsoft.com/office/drawing/2014/main" id="{B5A30556-863E-4ABF-BBB7-63673C05AC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839913"/>
            <a:ext cx="401161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TIẾNG VIỆT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2667000" y="162120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04800" y="739170"/>
            <a:ext cx="8305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Nghe-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con ở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644346" y="1334108"/>
            <a:ext cx="358140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Sóng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ồn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ào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nín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bặt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thèm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bết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vi-VN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ớc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ùa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cành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eaLnBrk="1" hangingPunct="1">
              <a:spcBef>
                <a:spcPct val="50000"/>
              </a:spcBef>
            </a:pPr>
            <a:endParaRPr lang="en-US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vỏ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xíu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à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ngàn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cối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xay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lúa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25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381899" y="2130425"/>
            <a:ext cx="83199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 thơ là hình ảnh sống động về các em nhỏ</a:t>
            </a:r>
          </a:p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đang chơi đùa trên bãi biển.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1647946" y="1066800"/>
            <a:ext cx="585128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 dung của đoạn thơ là gì?</a:t>
            </a: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667000" y="423730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25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2273448" y="2130425"/>
            <a:ext cx="453681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Sơn Mỹ, chân trời, bết,...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681335" y="1111623"/>
            <a:ext cx="778450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667000" y="423730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94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0E38E4AA-B46D-4926-AE71-CDEB349EB2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1668" y="1219200"/>
            <a:ext cx="66406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 ở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endParaRPr lang="en-US" sz="36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68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62000" y="1224439"/>
            <a:ext cx="7994073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ở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2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trẻ đang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vi-VN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đùa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chăn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tĩnh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Line 9"/>
          <p:cNvSpPr>
            <a:spLocks noChangeShapeType="1"/>
          </p:cNvSpPr>
          <p:nvPr/>
        </p:nvSpPr>
        <p:spPr bwMode="auto">
          <a:xfrm>
            <a:off x="2743200" y="38862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5334000" y="38862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941294" y="4437529"/>
            <a:ext cx="3097306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>
            <a:off x="2489946" y="5181600"/>
            <a:ext cx="238685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 flipV="1">
            <a:off x="5889812" y="5181600"/>
            <a:ext cx="2644588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4876799" y="5638800"/>
            <a:ext cx="12954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514599" y="594886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kì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2 (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6)</a:t>
            </a:r>
          </a:p>
        </p:txBody>
      </p:sp>
    </p:spTree>
    <p:extLst>
      <p:ext uri="{BB962C8B-B14F-4D97-AF65-F5344CB8AC3E}">
        <p14:creationId xmlns:p14="http://schemas.microsoft.com/office/powerpoint/2010/main" val="126741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http://4.bp.blogspot.com/-TzxROs8FKzU/T7MSJqrh-MI/AAAAAAAABJI/QMEPzQ2F-dY/s1600/hinh-nen-dep-7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175"/>
            <a:ext cx="91471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769343" y="2109321"/>
            <a:ext cx="7608487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 viết đoạn văn ngắn không chỉ dựa vào hiểu biết của mình mà cần dựa vào những hình ảnh gợi ra từ bài thơ </a:t>
            </a:r>
            <a:r>
              <a:rPr 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 con ở Sơn Mỹ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đưa những hình ảnh thơ đó vào đoạn văn của mình.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1143001" y="1057835"/>
            <a:ext cx="739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Gợi ý:</a:t>
            </a:r>
            <a:endParaRPr lang="en-US" sz="3600" b="1">
              <a:solidFill>
                <a:srgbClr val="0000FF"/>
              </a:solidFill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476501" y="373964"/>
            <a:ext cx="4724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(Tiết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6)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63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/>
      <p:bldP spid="20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FLOWERS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4800600"/>
            <a:ext cx="11049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1752600" y="1219200"/>
            <a:ext cx="5867400" cy="14478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Chân thành cảm ơn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148" name="WordArt 8"/>
          <p:cNvSpPr>
            <a:spLocks noChangeArrowheads="1" noChangeShapeType="1" noTextEdit="1"/>
          </p:cNvSpPr>
          <p:nvPr/>
        </p:nvSpPr>
        <p:spPr bwMode="auto">
          <a:xfrm>
            <a:off x="914400" y="3048000"/>
            <a:ext cx="7315200" cy="1595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 thày cô giáo và các em học sinh</a:t>
            </a:r>
          </a:p>
        </p:txBody>
      </p:sp>
      <p:pic>
        <p:nvPicPr>
          <p:cNvPr id="6149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352800" y="3962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246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90600" y="762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66800" y="5105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72200" y="22098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2133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781800" y="35814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0" y="38100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581400" y="609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6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10000" y="5181600"/>
            <a:ext cx="23622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12363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39&quot;&gt;&lt;/object&gt;&lt;object type=&quot;2&quot; unique_id=&quot;10040&quot;&gt;&lt;object type=&quot;3&quot; unique_id=&quot;10041&quot;&gt;&lt;property id=&quot;20148&quot; value=&quot;5&quot;/&gt;&lt;property id=&quot;20300&quot; value=&quot;Slide 1&quot;/&gt;&lt;property id=&quot;20307&quot; value=&quot;257&quot;/&gt;&lt;/object&gt;&lt;object type=&quot;3&quot; unique_id=&quot;10042&quot;&gt;&lt;property id=&quot;20148&quot; value=&quot;5&quot;/&gt;&lt;property id=&quot;20300&quot; value=&quot;Slide 2&quot;/&gt;&lt;property id=&quot;20307&quot; value=&quot;258&quot;/&gt;&lt;/object&gt;&lt;object type=&quot;3&quot; unique_id=&quot;10044&quot;&gt;&lt;property id=&quot;20148&quot; value=&quot;5&quot;/&gt;&lt;property id=&quot;20300&quot; value=&quot;Slide 3&quot;/&gt;&lt;property id=&quot;20307&quot; value=&quot;260&quot;/&gt;&lt;/object&gt;&lt;object type=&quot;3&quot; unique_id=&quot;10575&quot;&gt;&lt;property id=&quot;20148&quot; value=&quot;5&quot;/&gt;&lt;property id=&quot;20300&quot; value=&quot;Slide 4&quot;/&gt;&lt;property id=&quot;20307&quot; value=&quot;262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</TotalTime>
  <Words>357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Constantia</vt:lpstr>
      <vt:lpstr>Times New Roman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Pham Cong Khai</cp:lastModifiedBy>
  <cp:revision>26</cp:revision>
  <dcterms:created xsi:type="dcterms:W3CDTF">2016-12-29T04:54:50Z</dcterms:created>
  <dcterms:modified xsi:type="dcterms:W3CDTF">2022-05-03T07:47:50Z</dcterms:modified>
</cp:coreProperties>
</file>