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2"/>
  </p:notesMasterIdLst>
  <p:sldIdLst>
    <p:sldId id="257" r:id="rId2"/>
    <p:sldId id="258" r:id="rId3"/>
    <p:sldId id="296" r:id="rId4"/>
    <p:sldId id="297" r:id="rId5"/>
    <p:sldId id="298" r:id="rId6"/>
    <p:sldId id="299" r:id="rId7"/>
    <p:sldId id="300" r:id="rId8"/>
    <p:sldId id="301" r:id="rId9"/>
    <p:sldId id="312" r:id="rId10"/>
    <p:sldId id="278" r:id="rId11"/>
  </p:sldIdLst>
  <p:sldSz cx="12192000" cy="6858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Coiny" panose="020B0604020202020204" charset="0"/>
      <p:regular r:id="rId17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99"/>
    <a:srgbClr val="99FEFF"/>
    <a:srgbClr val="176100"/>
    <a:srgbClr val="6EA33D"/>
    <a:srgbClr val="FFFF99"/>
    <a:srgbClr val="66FF33"/>
    <a:srgbClr val="83E1FF"/>
    <a:srgbClr val="08FFC8"/>
    <a:srgbClr val="C299FC"/>
    <a:srgbClr val="B98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39E7F45-CF68-495B-B403-54B5CBFD2C93}" v="397" dt="2022-04-15T07:14:12.3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72" autoAdjust="0"/>
    <p:restoredTop sz="95226" autoAdjust="0"/>
  </p:normalViewPr>
  <p:slideViewPr>
    <p:cSldViewPr snapToGrid="0" showGuides="1">
      <p:cViewPr varScale="1">
        <p:scale>
          <a:sx n="64" d="100"/>
          <a:sy n="64" d="100"/>
        </p:scale>
        <p:origin x="756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3" d="100"/>
        <a:sy n="143" d="100"/>
      </p:scale>
      <p:origin x="0" y="-17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DAC1A6-673B-4678-B483-6CDE0B2ECF55}" type="datetimeFigureOut">
              <a:rPr lang="zh-CN" altLang="en-US" smtClean="0"/>
              <a:t>2022/4/22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A36261-BF9B-417B-BCDC-BFF16F249FF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36261-BF9B-417B-BCDC-BFF16F249FF5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48832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36261-BF9B-417B-BCDC-BFF16F249FF5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24915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36261-BF9B-417B-BCDC-BFF16F249FF5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2299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36261-BF9B-417B-BCDC-BFF16F249FF5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72014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36261-BF9B-417B-BCDC-BFF16F249FF5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4481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36261-BF9B-417B-BCDC-BFF16F249FF5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07028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36261-BF9B-417B-BCDC-BFF16F249FF5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15029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2022/4/22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2022/4/22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2022/4/22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2022/4/22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2022/4/22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2022/4/22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2022/4/22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2022/4/22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2022/4/22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2022/4/22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2022/4/22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FA68B-851B-4497-92DD-AD9676CFD6C7}" type="datetimeFigureOut">
              <a:rPr lang="zh-CN" altLang="en-US" smtClean="0"/>
              <a:t>2022/4/22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10" Type="http://schemas.openxmlformats.org/officeDocument/2006/relationships/image" Target="../media/image9.emf"/><Relationship Id="rId4" Type="http://schemas.openxmlformats.org/officeDocument/2006/relationships/image" Target="../media/image3.emf"/><Relationship Id="rId9" Type="http://schemas.openxmlformats.org/officeDocument/2006/relationships/image" Target="../media/image8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10" Type="http://schemas.openxmlformats.org/officeDocument/2006/relationships/image" Target="../media/image9.emf"/><Relationship Id="rId4" Type="http://schemas.openxmlformats.org/officeDocument/2006/relationships/image" Target="../media/image3.emf"/><Relationship Id="rId9" Type="http://schemas.openxmlformats.org/officeDocument/2006/relationships/image" Target="../media/image8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7" Type="http://schemas.openxmlformats.org/officeDocument/2006/relationships/image" Target="../media/image1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7" Type="http://schemas.openxmlformats.org/officeDocument/2006/relationships/image" Target="../media/image1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7" Type="http://schemas.openxmlformats.org/officeDocument/2006/relationships/image" Target="../media/image1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7" Type="http://schemas.openxmlformats.org/officeDocument/2006/relationships/image" Target="../media/image1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7" Type="http://schemas.openxmlformats.org/officeDocument/2006/relationships/image" Target="../media/image1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emf"/><Relationship Id="rId4" Type="http://schemas.openxmlformats.org/officeDocument/2006/relationships/image" Target="../media/image1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2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10" Type="http://schemas.openxmlformats.org/officeDocument/2006/relationships/image" Target="../media/image9.emf"/><Relationship Id="rId4" Type="http://schemas.openxmlformats.org/officeDocument/2006/relationships/image" Target="../media/image3.emf"/><Relationship Id="rId9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3E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388086">
            <a:off x="4285783" y="413068"/>
            <a:ext cx="1319764" cy="107139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1416" y="732515"/>
            <a:ext cx="7221108" cy="56080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8775" y="289916"/>
            <a:ext cx="1592643" cy="91403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73349" y="1864522"/>
            <a:ext cx="2025823" cy="499347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4557" y="4264077"/>
            <a:ext cx="11517443" cy="259392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-271677"/>
            <a:ext cx="3764906" cy="712967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88229" y="-68642"/>
            <a:ext cx="4656021" cy="2328011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19414" y="268893"/>
            <a:ext cx="1292002" cy="753668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902042" y="353221"/>
            <a:ext cx="573750" cy="3375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40750E9-378B-4585-8013-DCEF51033B9D}"/>
              </a:ext>
            </a:extLst>
          </p:cNvPr>
          <p:cNvSpPr txBox="1"/>
          <p:nvPr/>
        </p:nvSpPr>
        <p:spPr>
          <a:xfrm>
            <a:off x="3340765" y="2332313"/>
            <a:ext cx="6294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+mj-lt"/>
              </a:rPr>
              <a:t>Thứ</a:t>
            </a:r>
            <a:r>
              <a:rPr lang="en-US" sz="2800" dirty="0">
                <a:latin typeface="+mj-lt"/>
              </a:rPr>
              <a:t> … </a:t>
            </a:r>
            <a:r>
              <a:rPr lang="en-US" sz="2800" dirty="0" err="1">
                <a:latin typeface="+mj-lt"/>
              </a:rPr>
              <a:t>ngày</a:t>
            </a:r>
            <a:r>
              <a:rPr lang="en-US" sz="2800" dirty="0">
                <a:latin typeface="+mj-lt"/>
              </a:rPr>
              <a:t> … </a:t>
            </a:r>
            <a:r>
              <a:rPr lang="en-US" sz="2800" dirty="0" err="1">
                <a:latin typeface="+mj-lt"/>
              </a:rPr>
              <a:t>tháng</a:t>
            </a:r>
            <a:r>
              <a:rPr lang="en-US" sz="2800" dirty="0">
                <a:latin typeface="+mj-lt"/>
              </a:rPr>
              <a:t> … </a:t>
            </a:r>
            <a:r>
              <a:rPr lang="en-US" sz="2800" dirty="0" err="1">
                <a:latin typeface="+mj-lt"/>
              </a:rPr>
              <a:t>năm</a:t>
            </a:r>
            <a:r>
              <a:rPr lang="en-US" sz="2800" dirty="0">
                <a:latin typeface="+mj-lt"/>
              </a:rPr>
              <a:t> 2022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3CDAD9-B1BD-4382-B54C-2A27D5987127}"/>
              </a:ext>
            </a:extLst>
          </p:cNvPr>
          <p:cNvSpPr txBox="1"/>
          <p:nvPr/>
        </p:nvSpPr>
        <p:spPr>
          <a:xfrm>
            <a:off x="5489637" y="2943257"/>
            <a:ext cx="16646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0A224"/>
                </a:solidFill>
                <a:latin typeface="+mj-lt"/>
              </a:rPr>
              <a:t>Toán</a:t>
            </a:r>
            <a:endParaRPr lang="en-US" sz="4000" dirty="0">
              <a:solidFill>
                <a:srgbClr val="F0A224"/>
              </a:solidFill>
              <a:latin typeface="+mj-l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2DE847F-74C3-4424-BCAE-13DE658F06AD}"/>
              </a:ext>
            </a:extLst>
          </p:cNvPr>
          <p:cNvSpPr txBox="1"/>
          <p:nvPr/>
        </p:nvSpPr>
        <p:spPr>
          <a:xfrm>
            <a:off x="3027820" y="3667913"/>
            <a:ext cx="65882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pc="50" dirty="0">
                <a:ln w="0"/>
                <a:solidFill>
                  <a:srgbClr val="6EA33D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j-lt"/>
              </a:rPr>
              <a:t>ÔN TẬP VỀ CÁC PHÉP TÍNH VỚI SỐ ĐO THỜI GIAN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3E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388086">
            <a:off x="4285783" y="413068"/>
            <a:ext cx="1319764" cy="107139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1416" y="732515"/>
            <a:ext cx="7221108" cy="56080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8775" y="289916"/>
            <a:ext cx="1592643" cy="91403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73349" y="1864522"/>
            <a:ext cx="2025823" cy="499347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4557" y="4264077"/>
            <a:ext cx="11517443" cy="259392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-271677"/>
            <a:ext cx="3764906" cy="712967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88229" y="-68642"/>
            <a:ext cx="4656021" cy="2328011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19414" y="268893"/>
            <a:ext cx="1292002" cy="753668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902042" y="353221"/>
            <a:ext cx="573750" cy="3375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93B3BBB-6C7E-4D03-9426-B8D99344A423}"/>
              </a:ext>
            </a:extLst>
          </p:cNvPr>
          <p:cNvSpPr txBox="1"/>
          <p:nvPr/>
        </p:nvSpPr>
        <p:spPr>
          <a:xfrm>
            <a:off x="3507336" y="1729031"/>
            <a:ext cx="556834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TẠM BIỆT</a:t>
            </a:r>
          </a:p>
          <a:p>
            <a:pPr algn="ctr"/>
            <a:r>
              <a:rPr lang="en-US" sz="6000" dirty="0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VÀ</a:t>
            </a:r>
          </a:p>
          <a:p>
            <a:pPr algn="ctr"/>
            <a:r>
              <a:rPr lang="en-US" sz="6000" dirty="0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HẸN GẶP LẠI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3E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/>
          <a:srcRect t="67317"/>
          <a:stretch>
            <a:fillRect/>
          </a:stretch>
        </p:blipFill>
        <p:spPr>
          <a:xfrm flipH="1">
            <a:off x="-76200" y="4457700"/>
            <a:ext cx="4691251" cy="241935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1249363" y="984606"/>
            <a:ext cx="9126536" cy="5236785"/>
            <a:chOff x="1249363" y="868048"/>
            <a:chExt cx="9126536" cy="535334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" name="矩形 8"/>
            <p:cNvSpPr/>
            <p:nvPr/>
          </p:nvSpPr>
          <p:spPr>
            <a:xfrm>
              <a:off x="1249363" y="868048"/>
              <a:ext cx="9126536" cy="53533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+mj-lt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1514006" y="1141439"/>
              <a:ext cx="8619345" cy="484182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83E1FF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>
                <a:solidFill>
                  <a:srgbClr val="FF0000"/>
                </a:solidFill>
                <a:latin typeface="+mj-lt"/>
              </a:endParaRPr>
            </a:p>
          </p:txBody>
        </p:sp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52841" y="913948"/>
            <a:ext cx="2992500" cy="605250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8846" y="221669"/>
            <a:ext cx="1271250" cy="1203750"/>
          </a:xfrm>
          <a:prstGeom prst="rect">
            <a:avLst/>
          </a:prstGeom>
        </p:spPr>
      </p:pic>
      <p:pic>
        <p:nvPicPr>
          <p:cNvPr id="67" name="图片 6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913759"/>
            <a:ext cx="1216954" cy="970159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0562" y="4450832"/>
            <a:ext cx="1720215" cy="240030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5CFDFB1A-78AB-4C57-A129-543F6075C0DB}"/>
              </a:ext>
            </a:extLst>
          </p:cNvPr>
          <p:cNvGrpSpPr/>
          <p:nvPr/>
        </p:nvGrpSpPr>
        <p:grpSpPr>
          <a:xfrm>
            <a:off x="1247122" y="117217"/>
            <a:ext cx="2389458" cy="743876"/>
            <a:chOff x="3143655" y="216637"/>
            <a:chExt cx="2389458" cy="743876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386A271-0FEE-4210-AD99-9070311F2196}"/>
                </a:ext>
              </a:extLst>
            </p:cNvPr>
            <p:cNvSpPr/>
            <p:nvPr/>
          </p:nvSpPr>
          <p:spPr>
            <a:xfrm>
              <a:off x="3687194" y="238546"/>
              <a:ext cx="1845919" cy="693222"/>
            </a:xfrm>
            <a:prstGeom prst="rect">
              <a:avLst/>
            </a:prstGeom>
            <a:solidFill>
              <a:srgbClr val="FFFF99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+mj-lt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AFEB26A-8F08-41DB-8500-DD1A2FE628DE}"/>
                </a:ext>
              </a:extLst>
            </p:cNvPr>
            <p:cNvSpPr txBox="1"/>
            <p:nvPr/>
          </p:nvSpPr>
          <p:spPr>
            <a:xfrm>
              <a:off x="3979751" y="295107"/>
              <a:ext cx="155336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+mj-lt"/>
                </a:rPr>
                <a:t>TÍNH</a:t>
              </a:r>
            </a:p>
          </p:txBody>
        </p:sp>
        <p:sp>
          <p:nvSpPr>
            <p:cNvPr id="17" name="椭圆 47">
              <a:extLst>
                <a:ext uri="{FF2B5EF4-FFF2-40B4-BE49-F238E27FC236}">
                  <a16:creationId xmlns:a16="http://schemas.microsoft.com/office/drawing/2014/main" id="{541D1ABD-5B50-4D78-A9D9-04C8F8F31737}"/>
                </a:ext>
              </a:extLst>
            </p:cNvPr>
            <p:cNvSpPr/>
            <p:nvPr/>
          </p:nvSpPr>
          <p:spPr>
            <a:xfrm>
              <a:off x="3143655" y="216637"/>
              <a:ext cx="783403" cy="74387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600" b="1" dirty="0">
                  <a:solidFill>
                    <a:schemeClr val="bg1"/>
                  </a:solidFill>
                  <a:latin typeface="+mj-lt"/>
                  <a:cs typeface="Calibri" panose="020F0502020204030204" pitchFamily="34" charset="0"/>
                </a:rPr>
                <a:t>1</a:t>
              </a:r>
              <a:endParaRPr lang="zh-CN" altLang="en-US" sz="3600" b="1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endParaRPr>
            </a:p>
          </p:txBody>
        </p:sp>
      </p:grpSp>
      <p:grpSp>
        <p:nvGrpSpPr>
          <p:cNvPr id="18" name="Google Shape;110;p3">
            <a:extLst>
              <a:ext uri="{FF2B5EF4-FFF2-40B4-BE49-F238E27FC236}">
                <a16:creationId xmlns:a16="http://schemas.microsoft.com/office/drawing/2014/main" id="{BA3D749F-AB66-432E-BEC9-120A10189586}"/>
              </a:ext>
            </a:extLst>
          </p:cNvPr>
          <p:cNvGrpSpPr/>
          <p:nvPr/>
        </p:nvGrpSpPr>
        <p:grpSpPr>
          <a:xfrm>
            <a:off x="2371520" y="1252044"/>
            <a:ext cx="3143288" cy="1318432"/>
            <a:chOff x="1149338" y="2048530"/>
            <a:chExt cx="1334002" cy="1077178"/>
          </a:xfrm>
        </p:grpSpPr>
        <p:sp>
          <p:nvSpPr>
            <p:cNvPr id="19" name="Google Shape;111;p3">
              <a:extLst>
                <a:ext uri="{FF2B5EF4-FFF2-40B4-BE49-F238E27FC236}">
                  <a16:creationId xmlns:a16="http://schemas.microsoft.com/office/drawing/2014/main" id="{77C5CA45-35B2-4FFA-A9C9-FD6B2EFB975F}"/>
                </a:ext>
              </a:extLst>
            </p:cNvPr>
            <p:cNvSpPr txBox="1"/>
            <p:nvPr/>
          </p:nvSpPr>
          <p:spPr>
            <a:xfrm>
              <a:off x="1302818" y="2048530"/>
              <a:ext cx="1136455" cy="9203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vi-VN" sz="2800" b="0" i="0" u="none" strike="noStrike" cap="none" dirty="0">
                  <a:solidFill>
                    <a:srgbClr val="000000"/>
                  </a:solidFill>
                  <a:latin typeface="+mj-lt"/>
                  <a:ea typeface="Arial"/>
                  <a:cs typeface="Calibri" panose="020F0502020204030204" pitchFamily="34" charset="0"/>
                  <a:sym typeface="Arial"/>
                </a:rPr>
                <a:t>1</a:t>
              </a:r>
              <a:r>
                <a:rPr lang="en-US" sz="2800" b="0" i="0" u="none" strike="noStrike" cap="none" dirty="0">
                  <a:solidFill>
                    <a:srgbClr val="000000"/>
                  </a:solidFill>
                  <a:latin typeface="+mj-lt"/>
                  <a:ea typeface="Arial"/>
                  <a:cs typeface="Calibri" panose="020F0502020204030204" pitchFamily="34" charset="0"/>
                  <a:sym typeface="Arial"/>
                </a:rPr>
                <a:t>2</a:t>
              </a:r>
              <a:r>
                <a:rPr lang="vi-VN" sz="2800" b="0" i="0" u="none" strike="noStrike" cap="none" dirty="0">
                  <a:solidFill>
                    <a:srgbClr val="000000"/>
                  </a:solidFill>
                  <a:latin typeface="+mj-lt"/>
                  <a:ea typeface="Arial"/>
                  <a:cs typeface="Calibri" panose="020F0502020204030204" pitchFamily="34" charset="0"/>
                  <a:sym typeface="Arial"/>
                </a:rPr>
                <a:t> </a:t>
              </a:r>
              <a:r>
                <a:rPr lang="vi-VN" sz="2800" b="0" i="0" u="none" strike="noStrike" cap="none" dirty="0" err="1">
                  <a:solidFill>
                    <a:srgbClr val="000000"/>
                  </a:solidFill>
                  <a:latin typeface="+mj-lt"/>
                  <a:ea typeface="Arial"/>
                  <a:cs typeface="Calibri" panose="020F0502020204030204" pitchFamily="34" charset="0"/>
                  <a:sym typeface="Arial"/>
                </a:rPr>
                <a:t>giờ</a:t>
              </a:r>
              <a:r>
                <a:rPr lang="vi-VN" sz="2800" b="0" i="0" u="none" strike="noStrike" cap="none" dirty="0">
                  <a:solidFill>
                    <a:srgbClr val="000000"/>
                  </a:solidFill>
                  <a:latin typeface="+mj-lt"/>
                  <a:ea typeface="Arial"/>
                  <a:cs typeface="Calibri" panose="020F0502020204030204" pitchFamily="34" charset="0"/>
                  <a:sym typeface="Arial"/>
                </a:rPr>
                <a:t> 24 </a:t>
              </a:r>
              <a:r>
                <a:rPr lang="vi-VN" sz="2800" b="0" i="0" u="none" strike="noStrike" cap="none" dirty="0" err="1">
                  <a:solidFill>
                    <a:srgbClr val="000000"/>
                  </a:solidFill>
                  <a:latin typeface="+mj-lt"/>
                  <a:ea typeface="Arial"/>
                  <a:cs typeface="Calibri" panose="020F0502020204030204" pitchFamily="34" charset="0"/>
                  <a:sym typeface="Arial"/>
                </a:rPr>
                <a:t>phút</a:t>
              </a:r>
              <a:endParaRPr sz="2800" dirty="0">
                <a:latin typeface="+mj-lt"/>
                <a:cs typeface="Calibri" panose="020F0502020204030204" pitchFamily="34" charset="0"/>
              </a:endParaRPr>
            </a:p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vi-VN" sz="2800" b="0" i="0" u="none" strike="noStrike" cap="none" dirty="0">
                  <a:solidFill>
                    <a:srgbClr val="000000"/>
                  </a:solidFill>
                  <a:latin typeface="+mj-lt"/>
                  <a:ea typeface="Arial"/>
                  <a:cs typeface="Calibri" panose="020F0502020204030204" pitchFamily="34" charset="0"/>
                  <a:sym typeface="Arial"/>
                </a:rPr>
                <a:t>  3 </a:t>
              </a:r>
              <a:r>
                <a:rPr lang="vi-VN" sz="2800" b="0" i="0" u="none" strike="noStrike" cap="none" dirty="0" err="1">
                  <a:solidFill>
                    <a:srgbClr val="000000"/>
                  </a:solidFill>
                  <a:latin typeface="+mj-lt"/>
                  <a:ea typeface="Arial"/>
                  <a:cs typeface="Calibri" panose="020F0502020204030204" pitchFamily="34" charset="0"/>
                  <a:sym typeface="Arial"/>
                </a:rPr>
                <a:t>giờ</a:t>
              </a:r>
              <a:r>
                <a:rPr lang="vi-VN" sz="2800" b="0" i="0" u="none" strike="noStrike" cap="none" dirty="0">
                  <a:solidFill>
                    <a:srgbClr val="000000"/>
                  </a:solidFill>
                  <a:latin typeface="+mj-lt"/>
                  <a:ea typeface="Arial"/>
                  <a:cs typeface="Calibri" panose="020F0502020204030204" pitchFamily="34" charset="0"/>
                  <a:sym typeface="Arial"/>
                </a:rPr>
                <a:t> 18 </a:t>
              </a:r>
              <a:r>
                <a:rPr lang="vi-VN" sz="2800" b="0" i="0" u="none" strike="noStrike" cap="none" dirty="0" err="1">
                  <a:solidFill>
                    <a:srgbClr val="000000"/>
                  </a:solidFill>
                  <a:latin typeface="+mj-lt"/>
                  <a:ea typeface="Arial"/>
                  <a:cs typeface="Calibri" panose="020F0502020204030204" pitchFamily="34" charset="0"/>
                  <a:sym typeface="Arial"/>
                </a:rPr>
                <a:t>phút</a:t>
              </a:r>
              <a:endParaRPr sz="2800" dirty="0">
                <a:latin typeface="+mj-lt"/>
                <a:cs typeface="Calibri" panose="020F0502020204030204" pitchFamily="34" charset="0"/>
              </a:endParaRPr>
            </a:p>
          </p:txBody>
        </p:sp>
        <p:sp>
          <p:nvSpPr>
            <p:cNvPr id="20" name="Google Shape;112;p3">
              <a:extLst>
                <a:ext uri="{FF2B5EF4-FFF2-40B4-BE49-F238E27FC236}">
                  <a16:creationId xmlns:a16="http://schemas.microsoft.com/office/drawing/2014/main" id="{2AE4838B-1C8F-4E1B-9B1A-59DD29B9FE41}"/>
                </a:ext>
              </a:extLst>
            </p:cNvPr>
            <p:cNvSpPr txBox="1"/>
            <p:nvPr/>
          </p:nvSpPr>
          <p:spPr>
            <a:xfrm>
              <a:off x="1149338" y="2367283"/>
              <a:ext cx="141703" cy="4274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vi-VN" sz="2800" b="0" i="0" u="none" strike="noStrike" cap="none" dirty="0">
                  <a:solidFill>
                    <a:srgbClr val="000000"/>
                  </a:solidFill>
                  <a:latin typeface="+mj-lt"/>
                  <a:ea typeface="Arial"/>
                  <a:cs typeface="Calibri" panose="020F0502020204030204" pitchFamily="34" charset="0"/>
                  <a:sym typeface="Arial"/>
                </a:rPr>
                <a:t>+</a:t>
              </a:r>
              <a:endParaRPr sz="2800" b="0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Calibri" panose="020F0502020204030204" pitchFamily="34" charset="0"/>
                <a:sym typeface="Arial"/>
              </a:endParaRPr>
            </a:p>
          </p:txBody>
        </p:sp>
        <p:cxnSp>
          <p:nvCxnSpPr>
            <p:cNvPr id="21" name="Google Shape;113;p3">
              <a:extLst>
                <a:ext uri="{FF2B5EF4-FFF2-40B4-BE49-F238E27FC236}">
                  <a16:creationId xmlns:a16="http://schemas.microsoft.com/office/drawing/2014/main" id="{72B679DA-7EDC-473B-B782-174956766C73}"/>
                </a:ext>
              </a:extLst>
            </p:cNvPr>
            <p:cNvCxnSpPr>
              <a:cxnSpLocks/>
            </p:cNvCxnSpPr>
            <p:nvPr/>
          </p:nvCxnSpPr>
          <p:spPr>
            <a:xfrm>
              <a:off x="1240131" y="3125708"/>
              <a:ext cx="1243209" cy="0"/>
            </a:xfrm>
            <a:prstGeom prst="straightConnector1">
              <a:avLst/>
            </a:prstGeom>
            <a:noFill/>
            <a:ln w="28575" cap="flat" cmpd="sng">
              <a:solidFill>
                <a:srgbClr val="171717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22" name="Google Shape;134;p3">
            <a:extLst>
              <a:ext uri="{FF2B5EF4-FFF2-40B4-BE49-F238E27FC236}">
                <a16:creationId xmlns:a16="http://schemas.microsoft.com/office/drawing/2014/main" id="{AFA319DC-4F82-424D-BC9A-AED10447A291}"/>
              </a:ext>
            </a:extLst>
          </p:cNvPr>
          <p:cNvSpPr txBox="1"/>
          <p:nvPr/>
        </p:nvSpPr>
        <p:spPr>
          <a:xfrm>
            <a:off x="2736579" y="2570474"/>
            <a:ext cx="2677812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 b="0" i="0" u="none" strike="noStrike" cap="none" dirty="0">
                <a:solidFill>
                  <a:srgbClr val="FF0000"/>
                </a:solidFill>
                <a:latin typeface="+mj-lt"/>
                <a:ea typeface="Arial"/>
                <a:cs typeface="Calibri" panose="020F0502020204030204" pitchFamily="34" charset="0"/>
                <a:sym typeface="Arial"/>
              </a:rPr>
              <a:t>1</a:t>
            </a:r>
            <a:r>
              <a:rPr lang="en-US" sz="2800" b="0" i="0" u="none" strike="noStrike" cap="none" dirty="0">
                <a:solidFill>
                  <a:srgbClr val="FF0000"/>
                </a:solidFill>
                <a:latin typeface="+mj-lt"/>
                <a:ea typeface="Arial"/>
                <a:cs typeface="Calibri" panose="020F0502020204030204" pitchFamily="34" charset="0"/>
                <a:sym typeface="Arial"/>
              </a:rPr>
              <a:t>5</a:t>
            </a:r>
            <a:r>
              <a:rPr lang="vi-VN" sz="2800" b="0" i="0" u="none" strike="noStrike" cap="none" dirty="0">
                <a:solidFill>
                  <a:srgbClr val="FF0000"/>
                </a:solidFill>
                <a:latin typeface="+mj-lt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vi-VN" sz="2800" b="0" i="0" u="none" strike="noStrike" cap="none" dirty="0" err="1">
                <a:solidFill>
                  <a:srgbClr val="FF0000"/>
                </a:solidFill>
                <a:latin typeface="+mj-lt"/>
                <a:ea typeface="Arial"/>
                <a:cs typeface="Calibri" panose="020F0502020204030204" pitchFamily="34" charset="0"/>
                <a:sym typeface="Arial"/>
              </a:rPr>
              <a:t>giờ</a:t>
            </a:r>
            <a:r>
              <a:rPr lang="vi-VN" sz="2800" b="0" i="0" u="none" strike="noStrike" cap="none" dirty="0">
                <a:solidFill>
                  <a:srgbClr val="FF0000"/>
                </a:solidFill>
                <a:latin typeface="+mj-lt"/>
                <a:ea typeface="Arial"/>
                <a:cs typeface="Calibri" panose="020F0502020204030204" pitchFamily="34" charset="0"/>
                <a:sym typeface="Arial"/>
              </a:rPr>
              <a:t> 42 </a:t>
            </a:r>
            <a:r>
              <a:rPr lang="vi-VN" sz="2800" b="0" i="0" u="none" strike="noStrike" cap="none" dirty="0" err="1">
                <a:solidFill>
                  <a:srgbClr val="FF0000"/>
                </a:solidFill>
                <a:latin typeface="+mj-lt"/>
                <a:ea typeface="Arial"/>
                <a:cs typeface="Calibri" panose="020F0502020204030204" pitchFamily="34" charset="0"/>
                <a:sym typeface="Arial"/>
              </a:rPr>
              <a:t>phút</a:t>
            </a:r>
            <a:endParaRPr sz="2800" b="0" i="0" u="none" strike="noStrike" cap="none" dirty="0">
              <a:solidFill>
                <a:srgbClr val="FF0000"/>
              </a:solidFill>
              <a:latin typeface="+mj-lt"/>
              <a:ea typeface="Arial"/>
              <a:cs typeface="Calibri" panose="020F0502020204030204" pitchFamily="34" charset="0"/>
              <a:sym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67F948-F490-4D27-B481-3531FBA4E016}"/>
              </a:ext>
            </a:extLst>
          </p:cNvPr>
          <p:cNvSpPr txBox="1"/>
          <p:nvPr/>
        </p:nvSpPr>
        <p:spPr>
          <a:xfrm>
            <a:off x="1588467" y="1241342"/>
            <a:ext cx="8331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+mj-lt"/>
              </a:rPr>
              <a:t>a)</a:t>
            </a:r>
          </a:p>
        </p:txBody>
      </p:sp>
      <p:grpSp>
        <p:nvGrpSpPr>
          <p:cNvPr id="23" name="Google Shape;110;p3">
            <a:extLst>
              <a:ext uri="{FF2B5EF4-FFF2-40B4-BE49-F238E27FC236}">
                <a16:creationId xmlns:a16="http://schemas.microsoft.com/office/drawing/2014/main" id="{FE2BF446-7548-4590-91A3-6450B8381060}"/>
              </a:ext>
            </a:extLst>
          </p:cNvPr>
          <p:cNvGrpSpPr/>
          <p:nvPr/>
        </p:nvGrpSpPr>
        <p:grpSpPr>
          <a:xfrm>
            <a:off x="1875475" y="3573213"/>
            <a:ext cx="3108191" cy="1318432"/>
            <a:chOff x="1164233" y="2048530"/>
            <a:chExt cx="1319107" cy="1077178"/>
          </a:xfrm>
        </p:grpSpPr>
        <p:sp>
          <p:nvSpPr>
            <p:cNvPr id="24" name="Google Shape;111;p3">
              <a:extLst>
                <a:ext uri="{FF2B5EF4-FFF2-40B4-BE49-F238E27FC236}">
                  <a16:creationId xmlns:a16="http://schemas.microsoft.com/office/drawing/2014/main" id="{AD6FDF32-8F8E-450D-8103-367C73CC0178}"/>
                </a:ext>
              </a:extLst>
            </p:cNvPr>
            <p:cNvSpPr txBox="1"/>
            <p:nvPr/>
          </p:nvSpPr>
          <p:spPr>
            <a:xfrm>
              <a:off x="1302818" y="2048530"/>
              <a:ext cx="1136455" cy="9203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vi-VN" sz="2800" b="0" i="0" u="none" strike="noStrike" cap="none" dirty="0">
                  <a:solidFill>
                    <a:srgbClr val="000000"/>
                  </a:solidFill>
                  <a:latin typeface="+mj-lt"/>
                  <a:ea typeface="Arial"/>
                  <a:cs typeface="Calibri" panose="020F0502020204030204" pitchFamily="34" charset="0"/>
                  <a:sym typeface="Arial"/>
                </a:rPr>
                <a:t>1</a:t>
              </a:r>
              <a:r>
                <a:rPr lang="en-US" sz="2800" dirty="0">
                  <a:solidFill>
                    <a:srgbClr val="000000"/>
                  </a:solidFill>
                  <a:latin typeface="+mj-lt"/>
                  <a:ea typeface="Arial"/>
                  <a:cs typeface="Calibri" panose="020F0502020204030204" pitchFamily="34" charset="0"/>
                  <a:sym typeface="Arial"/>
                </a:rPr>
                <a:t>4</a:t>
              </a:r>
              <a:r>
                <a:rPr lang="vi-VN" sz="2800" b="0" i="0" u="none" strike="noStrike" cap="none" dirty="0">
                  <a:solidFill>
                    <a:srgbClr val="000000"/>
                  </a:solidFill>
                  <a:latin typeface="+mj-lt"/>
                  <a:ea typeface="Arial"/>
                  <a:cs typeface="Calibri" panose="020F0502020204030204" pitchFamily="34" charset="0"/>
                  <a:sym typeface="Arial"/>
                </a:rPr>
                <a:t> </a:t>
              </a:r>
              <a:r>
                <a:rPr lang="vi-VN" sz="2800" b="0" i="0" u="none" strike="noStrike" cap="none" dirty="0" err="1">
                  <a:solidFill>
                    <a:srgbClr val="000000"/>
                  </a:solidFill>
                  <a:latin typeface="+mj-lt"/>
                  <a:ea typeface="Arial"/>
                  <a:cs typeface="Calibri" panose="020F0502020204030204" pitchFamily="34" charset="0"/>
                  <a:sym typeface="Arial"/>
                </a:rPr>
                <a:t>giờ</a:t>
              </a:r>
              <a:r>
                <a:rPr lang="vi-VN" sz="2800" b="0" i="0" u="none" strike="noStrike" cap="none" dirty="0">
                  <a:solidFill>
                    <a:srgbClr val="000000"/>
                  </a:solidFill>
                  <a:latin typeface="+mj-lt"/>
                  <a:ea typeface="Arial"/>
                  <a:cs typeface="Calibri" panose="020F0502020204030204" pitchFamily="34" charset="0"/>
                  <a:sym typeface="Arial"/>
                </a:rPr>
                <a:t> 2</a:t>
              </a:r>
              <a:r>
                <a:rPr lang="en-US" sz="2800" b="0" i="0" u="none" strike="noStrike" cap="none" dirty="0">
                  <a:solidFill>
                    <a:srgbClr val="000000"/>
                  </a:solidFill>
                  <a:latin typeface="+mj-lt"/>
                  <a:ea typeface="Arial"/>
                  <a:cs typeface="Calibri" panose="020F0502020204030204" pitchFamily="34" charset="0"/>
                  <a:sym typeface="Arial"/>
                </a:rPr>
                <a:t>6</a:t>
              </a:r>
              <a:r>
                <a:rPr lang="vi-VN" sz="2800" b="0" i="0" u="none" strike="noStrike" cap="none" dirty="0">
                  <a:solidFill>
                    <a:srgbClr val="000000"/>
                  </a:solidFill>
                  <a:latin typeface="+mj-lt"/>
                  <a:ea typeface="Arial"/>
                  <a:cs typeface="Calibri" panose="020F0502020204030204" pitchFamily="34" charset="0"/>
                  <a:sym typeface="Arial"/>
                </a:rPr>
                <a:t> </a:t>
              </a:r>
              <a:r>
                <a:rPr lang="vi-VN" sz="2800" b="0" i="0" u="none" strike="noStrike" cap="none" dirty="0" err="1">
                  <a:solidFill>
                    <a:srgbClr val="000000"/>
                  </a:solidFill>
                  <a:latin typeface="+mj-lt"/>
                  <a:ea typeface="Arial"/>
                  <a:cs typeface="Calibri" panose="020F0502020204030204" pitchFamily="34" charset="0"/>
                  <a:sym typeface="Arial"/>
                </a:rPr>
                <a:t>phút</a:t>
              </a:r>
              <a:endParaRPr sz="2800" dirty="0">
                <a:latin typeface="+mj-lt"/>
                <a:cs typeface="Calibri" panose="020F0502020204030204" pitchFamily="34" charset="0"/>
              </a:endParaRPr>
            </a:p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vi-VN" sz="2800" b="0" i="0" u="none" strike="noStrike" cap="none" dirty="0">
                  <a:solidFill>
                    <a:srgbClr val="000000"/>
                  </a:solidFill>
                  <a:latin typeface="+mj-lt"/>
                  <a:ea typeface="Arial"/>
                  <a:cs typeface="Calibri" panose="020F0502020204030204" pitchFamily="34" charset="0"/>
                  <a:sym typeface="Arial"/>
                </a:rPr>
                <a:t>  </a:t>
              </a:r>
              <a:r>
                <a:rPr lang="en-US" sz="2800" b="0" i="0" u="none" strike="noStrike" cap="none" dirty="0">
                  <a:solidFill>
                    <a:srgbClr val="000000"/>
                  </a:solidFill>
                  <a:latin typeface="+mj-lt"/>
                  <a:ea typeface="Arial"/>
                  <a:cs typeface="Calibri" panose="020F0502020204030204" pitchFamily="34" charset="0"/>
                  <a:sym typeface="Arial"/>
                </a:rPr>
                <a:t>5</a:t>
              </a:r>
              <a:r>
                <a:rPr lang="vi-VN" sz="2800" b="0" i="0" u="none" strike="noStrike" cap="none" dirty="0">
                  <a:solidFill>
                    <a:srgbClr val="000000"/>
                  </a:solidFill>
                  <a:latin typeface="+mj-lt"/>
                  <a:ea typeface="Arial"/>
                  <a:cs typeface="Calibri" panose="020F0502020204030204" pitchFamily="34" charset="0"/>
                  <a:sym typeface="Arial"/>
                </a:rPr>
                <a:t> </a:t>
              </a:r>
              <a:r>
                <a:rPr lang="vi-VN" sz="2800" b="0" i="0" u="none" strike="noStrike" cap="none" dirty="0" err="1">
                  <a:solidFill>
                    <a:srgbClr val="000000"/>
                  </a:solidFill>
                  <a:latin typeface="+mj-lt"/>
                  <a:ea typeface="Arial"/>
                  <a:cs typeface="Calibri" panose="020F0502020204030204" pitchFamily="34" charset="0"/>
                  <a:sym typeface="Arial"/>
                </a:rPr>
                <a:t>giờ</a:t>
              </a:r>
              <a:r>
                <a:rPr lang="vi-VN" sz="2800" b="0" i="0" u="none" strike="noStrike" cap="none" dirty="0">
                  <a:solidFill>
                    <a:srgbClr val="000000"/>
                  </a:solidFill>
                  <a:latin typeface="+mj-lt"/>
                  <a:ea typeface="Arial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2800" b="0" i="0" u="none" strike="noStrike" cap="none" dirty="0">
                  <a:solidFill>
                    <a:srgbClr val="000000"/>
                  </a:solidFill>
                  <a:latin typeface="+mj-lt"/>
                  <a:ea typeface="Arial"/>
                  <a:cs typeface="Calibri" panose="020F0502020204030204" pitchFamily="34" charset="0"/>
                  <a:sym typeface="Arial"/>
                </a:rPr>
                <a:t>42</a:t>
              </a:r>
              <a:r>
                <a:rPr lang="vi-VN" sz="2800" b="0" i="0" u="none" strike="noStrike" cap="none" dirty="0">
                  <a:solidFill>
                    <a:srgbClr val="000000"/>
                  </a:solidFill>
                  <a:latin typeface="+mj-lt"/>
                  <a:ea typeface="Arial"/>
                  <a:cs typeface="Calibri" panose="020F0502020204030204" pitchFamily="34" charset="0"/>
                  <a:sym typeface="Arial"/>
                </a:rPr>
                <a:t> </a:t>
              </a:r>
              <a:r>
                <a:rPr lang="vi-VN" sz="2800" b="0" i="0" u="none" strike="noStrike" cap="none" dirty="0" err="1">
                  <a:solidFill>
                    <a:srgbClr val="000000"/>
                  </a:solidFill>
                  <a:latin typeface="+mj-lt"/>
                  <a:ea typeface="Arial"/>
                  <a:cs typeface="Calibri" panose="020F0502020204030204" pitchFamily="34" charset="0"/>
                  <a:sym typeface="Arial"/>
                </a:rPr>
                <a:t>phút</a:t>
              </a:r>
              <a:endParaRPr sz="2800" dirty="0">
                <a:latin typeface="+mj-lt"/>
                <a:cs typeface="Calibri" panose="020F0502020204030204" pitchFamily="34" charset="0"/>
              </a:endParaRPr>
            </a:p>
          </p:txBody>
        </p:sp>
        <p:sp>
          <p:nvSpPr>
            <p:cNvPr id="25" name="Google Shape;112;p3">
              <a:extLst>
                <a:ext uri="{FF2B5EF4-FFF2-40B4-BE49-F238E27FC236}">
                  <a16:creationId xmlns:a16="http://schemas.microsoft.com/office/drawing/2014/main" id="{869E7479-509C-4676-8247-210B5AB8E927}"/>
                </a:ext>
              </a:extLst>
            </p:cNvPr>
            <p:cNvSpPr txBox="1"/>
            <p:nvPr/>
          </p:nvSpPr>
          <p:spPr>
            <a:xfrm>
              <a:off x="1164233" y="2226400"/>
              <a:ext cx="141703" cy="4274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0" i="0" u="none" strike="noStrike" cap="none" dirty="0">
                  <a:solidFill>
                    <a:srgbClr val="000000"/>
                  </a:solidFill>
                  <a:latin typeface="+mj-lt"/>
                  <a:ea typeface="Arial"/>
                  <a:cs typeface="Calibri" panose="020F0502020204030204" pitchFamily="34" charset="0"/>
                  <a:sym typeface="Arial"/>
                </a:rPr>
                <a:t>_</a:t>
              </a:r>
              <a:endParaRPr sz="2800" b="0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Calibri" panose="020F0502020204030204" pitchFamily="34" charset="0"/>
                <a:sym typeface="Arial"/>
              </a:endParaRPr>
            </a:p>
          </p:txBody>
        </p:sp>
        <p:cxnSp>
          <p:nvCxnSpPr>
            <p:cNvPr id="26" name="Google Shape;113;p3">
              <a:extLst>
                <a:ext uri="{FF2B5EF4-FFF2-40B4-BE49-F238E27FC236}">
                  <a16:creationId xmlns:a16="http://schemas.microsoft.com/office/drawing/2014/main" id="{7B8FA192-46AC-4CD5-8E75-7FE1F6AF9020}"/>
                </a:ext>
              </a:extLst>
            </p:cNvPr>
            <p:cNvCxnSpPr>
              <a:cxnSpLocks/>
            </p:cNvCxnSpPr>
            <p:nvPr/>
          </p:nvCxnSpPr>
          <p:spPr>
            <a:xfrm>
              <a:off x="1240131" y="3125708"/>
              <a:ext cx="1243209" cy="0"/>
            </a:xfrm>
            <a:prstGeom prst="straightConnector1">
              <a:avLst/>
            </a:prstGeom>
            <a:noFill/>
            <a:ln w="28575" cap="flat" cmpd="sng">
              <a:solidFill>
                <a:srgbClr val="171717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28" name="Google Shape;110;p3">
            <a:extLst>
              <a:ext uri="{FF2B5EF4-FFF2-40B4-BE49-F238E27FC236}">
                <a16:creationId xmlns:a16="http://schemas.microsoft.com/office/drawing/2014/main" id="{696A2D30-25B0-4071-999B-A4AC3BA1FE4B}"/>
              </a:ext>
            </a:extLst>
          </p:cNvPr>
          <p:cNvGrpSpPr/>
          <p:nvPr/>
        </p:nvGrpSpPr>
        <p:grpSpPr>
          <a:xfrm>
            <a:off x="6898988" y="3506227"/>
            <a:ext cx="3108191" cy="1318432"/>
            <a:chOff x="1164233" y="2048530"/>
            <a:chExt cx="1319107" cy="1077178"/>
          </a:xfrm>
        </p:grpSpPr>
        <p:sp>
          <p:nvSpPr>
            <p:cNvPr id="29" name="Google Shape;111;p3">
              <a:extLst>
                <a:ext uri="{FF2B5EF4-FFF2-40B4-BE49-F238E27FC236}">
                  <a16:creationId xmlns:a16="http://schemas.microsoft.com/office/drawing/2014/main" id="{6CDB6C2C-D7C8-411E-A37F-92E2F43BFC16}"/>
                </a:ext>
              </a:extLst>
            </p:cNvPr>
            <p:cNvSpPr txBox="1"/>
            <p:nvPr/>
          </p:nvSpPr>
          <p:spPr>
            <a:xfrm>
              <a:off x="1302818" y="2048530"/>
              <a:ext cx="1136455" cy="9203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vi-VN" sz="2800" b="0" i="0" u="none" strike="noStrike" cap="none" dirty="0">
                  <a:solidFill>
                    <a:srgbClr val="000000"/>
                  </a:solidFill>
                  <a:latin typeface="+mj-lt"/>
                  <a:ea typeface="Arial"/>
                  <a:cs typeface="Calibri" panose="020F0502020204030204" pitchFamily="34" charset="0"/>
                  <a:sym typeface="Arial"/>
                </a:rPr>
                <a:t>1</a:t>
              </a:r>
              <a:r>
                <a:rPr lang="en-US" sz="2800" b="0" i="0" u="none" strike="noStrike" cap="none" dirty="0">
                  <a:solidFill>
                    <a:srgbClr val="000000"/>
                  </a:solidFill>
                  <a:latin typeface="+mj-lt"/>
                  <a:ea typeface="Arial"/>
                  <a:cs typeface="Calibri" panose="020F0502020204030204" pitchFamily="34" charset="0"/>
                  <a:sym typeface="Arial"/>
                </a:rPr>
                <a:t>3</a:t>
              </a:r>
              <a:r>
                <a:rPr lang="vi-VN" sz="2800" b="0" i="0" u="none" strike="noStrike" cap="none" dirty="0">
                  <a:solidFill>
                    <a:srgbClr val="000000"/>
                  </a:solidFill>
                  <a:latin typeface="+mj-lt"/>
                  <a:ea typeface="Arial"/>
                  <a:cs typeface="Calibri" panose="020F0502020204030204" pitchFamily="34" charset="0"/>
                  <a:sym typeface="Arial"/>
                </a:rPr>
                <a:t> </a:t>
              </a:r>
              <a:r>
                <a:rPr lang="vi-VN" sz="2800" b="0" i="0" u="none" strike="noStrike" cap="none" dirty="0" err="1">
                  <a:solidFill>
                    <a:srgbClr val="000000"/>
                  </a:solidFill>
                  <a:latin typeface="+mj-lt"/>
                  <a:ea typeface="Arial"/>
                  <a:cs typeface="Calibri" panose="020F0502020204030204" pitchFamily="34" charset="0"/>
                  <a:sym typeface="Arial"/>
                </a:rPr>
                <a:t>giờ</a:t>
              </a:r>
              <a:r>
                <a:rPr lang="vi-VN" sz="2800" b="0" i="0" u="none" strike="noStrike" cap="none" dirty="0">
                  <a:solidFill>
                    <a:srgbClr val="000000"/>
                  </a:solidFill>
                  <a:latin typeface="+mj-lt"/>
                  <a:ea typeface="Arial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2800" dirty="0">
                  <a:solidFill>
                    <a:srgbClr val="000000"/>
                  </a:solidFill>
                  <a:latin typeface="+mj-lt"/>
                  <a:ea typeface="Arial"/>
                  <a:cs typeface="Calibri" panose="020F0502020204030204" pitchFamily="34" charset="0"/>
                  <a:sym typeface="Arial"/>
                </a:rPr>
                <a:t>8</a:t>
              </a:r>
              <a:r>
                <a:rPr lang="en-US" sz="2800" b="0" i="0" u="none" strike="noStrike" cap="none" dirty="0">
                  <a:solidFill>
                    <a:srgbClr val="000000"/>
                  </a:solidFill>
                  <a:latin typeface="+mj-lt"/>
                  <a:ea typeface="Arial"/>
                  <a:cs typeface="Calibri" panose="020F0502020204030204" pitchFamily="34" charset="0"/>
                  <a:sym typeface="Arial"/>
                </a:rPr>
                <a:t>6</a:t>
              </a:r>
              <a:r>
                <a:rPr lang="vi-VN" sz="2800" b="0" i="0" u="none" strike="noStrike" cap="none" dirty="0">
                  <a:solidFill>
                    <a:srgbClr val="000000"/>
                  </a:solidFill>
                  <a:latin typeface="+mj-lt"/>
                  <a:ea typeface="Arial"/>
                  <a:cs typeface="Calibri" panose="020F0502020204030204" pitchFamily="34" charset="0"/>
                  <a:sym typeface="Arial"/>
                </a:rPr>
                <a:t> </a:t>
              </a:r>
              <a:r>
                <a:rPr lang="vi-VN" sz="2800" b="0" i="0" u="none" strike="noStrike" cap="none" dirty="0" err="1">
                  <a:solidFill>
                    <a:srgbClr val="000000"/>
                  </a:solidFill>
                  <a:latin typeface="+mj-lt"/>
                  <a:ea typeface="Arial"/>
                  <a:cs typeface="Calibri" panose="020F0502020204030204" pitchFamily="34" charset="0"/>
                  <a:sym typeface="Arial"/>
                </a:rPr>
                <a:t>phút</a:t>
              </a:r>
              <a:endParaRPr sz="2800" dirty="0">
                <a:latin typeface="+mj-lt"/>
                <a:cs typeface="Calibri" panose="020F0502020204030204" pitchFamily="34" charset="0"/>
              </a:endParaRPr>
            </a:p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vi-VN" sz="2800" b="0" i="0" u="none" strike="noStrike" cap="none" dirty="0">
                  <a:solidFill>
                    <a:srgbClr val="000000"/>
                  </a:solidFill>
                  <a:latin typeface="+mj-lt"/>
                  <a:ea typeface="Arial"/>
                  <a:cs typeface="Calibri" panose="020F0502020204030204" pitchFamily="34" charset="0"/>
                  <a:sym typeface="Arial"/>
                </a:rPr>
                <a:t>  </a:t>
              </a:r>
              <a:r>
                <a:rPr lang="en-US" sz="2800" b="0" i="0" u="none" strike="noStrike" cap="none" dirty="0">
                  <a:solidFill>
                    <a:srgbClr val="000000"/>
                  </a:solidFill>
                  <a:latin typeface="+mj-lt"/>
                  <a:ea typeface="Arial"/>
                  <a:cs typeface="Calibri" panose="020F0502020204030204" pitchFamily="34" charset="0"/>
                  <a:sym typeface="Arial"/>
                </a:rPr>
                <a:t>5</a:t>
              </a:r>
              <a:r>
                <a:rPr lang="vi-VN" sz="2800" b="0" i="0" u="none" strike="noStrike" cap="none" dirty="0">
                  <a:solidFill>
                    <a:srgbClr val="000000"/>
                  </a:solidFill>
                  <a:latin typeface="+mj-lt"/>
                  <a:ea typeface="Arial"/>
                  <a:cs typeface="Calibri" panose="020F0502020204030204" pitchFamily="34" charset="0"/>
                  <a:sym typeface="Arial"/>
                </a:rPr>
                <a:t> </a:t>
              </a:r>
              <a:r>
                <a:rPr lang="vi-VN" sz="2800" b="0" i="0" u="none" strike="noStrike" cap="none" dirty="0" err="1">
                  <a:solidFill>
                    <a:srgbClr val="000000"/>
                  </a:solidFill>
                  <a:latin typeface="+mj-lt"/>
                  <a:ea typeface="Arial"/>
                  <a:cs typeface="Calibri" panose="020F0502020204030204" pitchFamily="34" charset="0"/>
                  <a:sym typeface="Arial"/>
                </a:rPr>
                <a:t>giờ</a:t>
              </a:r>
              <a:r>
                <a:rPr lang="vi-VN" sz="2800" b="0" i="0" u="none" strike="noStrike" cap="none" dirty="0">
                  <a:solidFill>
                    <a:srgbClr val="000000"/>
                  </a:solidFill>
                  <a:latin typeface="+mj-lt"/>
                  <a:ea typeface="Arial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2800" b="0" i="0" u="none" strike="noStrike" cap="none" dirty="0">
                  <a:solidFill>
                    <a:srgbClr val="000000"/>
                  </a:solidFill>
                  <a:latin typeface="+mj-lt"/>
                  <a:ea typeface="Arial"/>
                  <a:cs typeface="Calibri" panose="020F0502020204030204" pitchFamily="34" charset="0"/>
                  <a:sym typeface="Arial"/>
                </a:rPr>
                <a:t>42</a:t>
              </a:r>
              <a:r>
                <a:rPr lang="vi-VN" sz="2800" b="0" i="0" u="none" strike="noStrike" cap="none" dirty="0">
                  <a:solidFill>
                    <a:srgbClr val="000000"/>
                  </a:solidFill>
                  <a:latin typeface="+mj-lt"/>
                  <a:ea typeface="Arial"/>
                  <a:cs typeface="Calibri" panose="020F0502020204030204" pitchFamily="34" charset="0"/>
                  <a:sym typeface="Arial"/>
                </a:rPr>
                <a:t> </a:t>
              </a:r>
              <a:r>
                <a:rPr lang="vi-VN" sz="2800" b="0" i="0" u="none" strike="noStrike" cap="none" dirty="0" err="1">
                  <a:solidFill>
                    <a:srgbClr val="000000"/>
                  </a:solidFill>
                  <a:latin typeface="+mj-lt"/>
                  <a:ea typeface="Arial"/>
                  <a:cs typeface="Calibri" panose="020F0502020204030204" pitchFamily="34" charset="0"/>
                  <a:sym typeface="Arial"/>
                </a:rPr>
                <a:t>phút</a:t>
              </a:r>
              <a:endParaRPr sz="2800" dirty="0">
                <a:latin typeface="+mj-lt"/>
                <a:cs typeface="Calibri" panose="020F0502020204030204" pitchFamily="34" charset="0"/>
              </a:endParaRPr>
            </a:p>
          </p:txBody>
        </p:sp>
        <p:sp>
          <p:nvSpPr>
            <p:cNvPr id="30" name="Google Shape;112;p3">
              <a:extLst>
                <a:ext uri="{FF2B5EF4-FFF2-40B4-BE49-F238E27FC236}">
                  <a16:creationId xmlns:a16="http://schemas.microsoft.com/office/drawing/2014/main" id="{3198EDE9-ADA1-495D-A1E4-4E795BCE71E3}"/>
                </a:ext>
              </a:extLst>
            </p:cNvPr>
            <p:cNvSpPr txBox="1"/>
            <p:nvPr/>
          </p:nvSpPr>
          <p:spPr>
            <a:xfrm>
              <a:off x="1164233" y="2226400"/>
              <a:ext cx="141703" cy="4274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0" i="0" u="none" strike="noStrike" cap="none" dirty="0">
                  <a:solidFill>
                    <a:srgbClr val="000000"/>
                  </a:solidFill>
                  <a:latin typeface="+mj-lt"/>
                  <a:ea typeface="Arial"/>
                  <a:cs typeface="Calibri" panose="020F0502020204030204" pitchFamily="34" charset="0"/>
                  <a:sym typeface="Arial"/>
                </a:rPr>
                <a:t>_</a:t>
              </a:r>
              <a:endParaRPr sz="2800" b="0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Calibri" panose="020F0502020204030204" pitchFamily="34" charset="0"/>
                <a:sym typeface="Arial"/>
              </a:endParaRPr>
            </a:p>
          </p:txBody>
        </p:sp>
        <p:cxnSp>
          <p:nvCxnSpPr>
            <p:cNvPr id="31" name="Google Shape;113;p3">
              <a:extLst>
                <a:ext uri="{FF2B5EF4-FFF2-40B4-BE49-F238E27FC236}">
                  <a16:creationId xmlns:a16="http://schemas.microsoft.com/office/drawing/2014/main" id="{F45B07FB-B716-4241-9ABD-DBD903A7D66B}"/>
                </a:ext>
              </a:extLst>
            </p:cNvPr>
            <p:cNvCxnSpPr>
              <a:cxnSpLocks/>
            </p:cNvCxnSpPr>
            <p:nvPr/>
          </p:nvCxnSpPr>
          <p:spPr>
            <a:xfrm>
              <a:off x="1240131" y="3125708"/>
              <a:ext cx="1243209" cy="0"/>
            </a:xfrm>
            <a:prstGeom prst="straightConnector1">
              <a:avLst/>
            </a:prstGeom>
            <a:noFill/>
            <a:ln w="28575" cap="flat" cmpd="sng">
              <a:solidFill>
                <a:srgbClr val="171717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32" name="Google Shape;134;p3">
            <a:extLst>
              <a:ext uri="{FF2B5EF4-FFF2-40B4-BE49-F238E27FC236}">
                <a16:creationId xmlns:a16="http://schemas.microsoft.com/office/drawing/2014/main" id="{1CF31718-BCF6-40F1-B6FB-3F292C4D6789}"/>
              </a:ext>
            </a:extLst>
          </p:cNvPr>
          <p:cNvSpPr txBox="1"/>
          <p:nvPr/>
        </p:nvSpPr>
        <p:spPr>
          <a:xfrm>
            <a:off x="7421525" y="4824657"/>
            <a:ext cx="2495869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FF0000"/>
                </a:solidFill>
                <a:latin typeface="+mj-lt"/>
                <a:ea typeface="Arial"/>
                <a:cs typeface="Calibri" panose="020F0502020204030204" pitchFamily="34" charset="0"/>
                <a:sym typeface="Arial"/>
              </a:rPr>
              <a:t>8</a:t>
            </a:r>
            <a:r>
              <a:rPr lang="vi-VN" sz="2800" b="0" i="0" u="none" strike="noStrike" cap="none" dirty="0">
                <a:solidFill>
                  <a:srgbClr val="FF0000"/>
                </a:solidFill>
                <a:latin typeface="+mj-lt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vi-VN" sz="2800" b="0" i="0" u="none" strike="noStrike" cap="none" dirty="0" err="1">
                <a:solidFill>
                  <a:srgbClr val="FF0000"/>
                </a:solidFill>
                <a:latin typeface="+mj-lt"/>
                <a:ea typeface="Arial"/>
                <a:cs typeface="Calibri" panose="020F0502020204030204" pitchFamily="34" charset="0"/>
                <a:sym typeface="Arial"/>
              </a:rPr>
              <a:t>giờ</a:t>
            </a:r>
            <a:r>
              <a:rPr lang="vi-VN" sz="2800" b="0" i="0" u="none" strike="noStrike" cap="none" dirty="0">
                <a:solidFill>
                  <a:srgbClr val="FF0000"/>
                </a:solidFill>
                <a:latin typeface="+mj-lt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2800" b="0" i="0" u="none" strike="noStrike" cap="none" dirty="0">
                <a:solidFill>
                  <a:srgbClr val="FF0000"/>
                </a:solidFill>
                <a:latin typeface="+mj-lt"/>
                <a:ea typeface="Arial"/>
                <a:cs typeface="Calibri" panose="020F0502020204030204" pitchFamily="34" charset="0"/>
                <a:sym typeface="Arial"/>
              </a:rPr>
              <a:t>44</a:t>
            </a:r>
            <a:r>
              <a:rPr lang="vi-VN" sz="2800" b="0" i="0" u="none" strike="noStrike" cap="none" dirty="0">
                <a:solidFill>
                  <a:srgbClr val="FF0000"/>
                </a:solidFill>
                <a:latin typeface="+mj-lt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vi-VN" sz="2800" b="0" i="0" u="none" strike="noStrike" cap="none" dirty="0" err="1">
                <a:solidFill>
                  <a:srgbClr val="FF0000"/>
                </a:solidFill>
                <a:latin typeface="+mj-lt"/>
                <a:ea typeface="Arial"/>
                <a:cs typeface="Calibri" panose="020F0502020204030204" pitchFamily="34" charset="0"/>
                <a:sym typeface="Arial"/>
              </a:rPr>
              <a:t>phút</a:t>
            </a:r>
            <a:endParaRPr sz="2800" b="0" i="0" u="none" strike="noStrike" cap="none" dirty="0">
              <a:solidFill>
                <a:srgbClr val="FF0000"/>
              </a:solidFill>
              <a:latin typeface="+mj-lt"/>
              <a:ea typeface="Arial"/>
              <a:cs typeface="Calibri" panose="020F0502020204030204" pitchFamily="34" charset="0"/>
              <a:sym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C82370-A89B-4E08-9E8B-9996B57F0C23}"/>
              </a:ext>
            </a:extLst>
          </p:cNvPr>
          <p:cNvSpPr txBox="1"/>
          <p:nvPr/>
        </p:nvSpPr>
        <p:spPr>
          <a:xfrm>
            <a:off x="4996776" y="3872925"/>
            <a:ext cx="18597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err="1">
                <a:solidFill>
                  <a:srgbClr val="176100"/>
                </a:solidFill>
                <a:latin typeface="+mj-lt"/>
                <a:cs typeface="Calibri" panose="020F0502020204030204" pitchFamily="34" charset="0"/>
              </a:rPr>
              <a:t>đổi</a:t>
            </a:r>
            <a:r>
              <a:rPr lang="en-US" sz="2800" b="1" i="1" dirty="0">
                <a:solidFill>
                  <a:srgbClr val="17610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176100"/>
                </a:solidFill>
                <a:latin typeface="+mj-lt"/>
                <a:cs typeface="Calibri" panose="020F0502020204030204" pitchFamily="34" charset="0"/>
              </a:rPr>
              <a:t>thành</a:t>
            </a:r>
            <a:endParaRPr lang="en-US" sz="2800" b="1" i="1" dirty="0">
              <a:solidFill>
                <a:srgbClr val="176100"/>
              </a:solidFill>
              <a:latin typeface="+mj-lt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3E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/>
          <a:srcRect t="67317"/>
          <a:stretch>
            <a:fillRect/>
          </a:stretch>
        </p:blipFill>
        <p:spPr>
          <a:xfrm flipH="1">
            <a:off x="-76200" y="4457700"/>
            <a:ext cx="4691251" cy="241935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1249363" y="984606"/>
            <a:ext cx="9126536" cy="5236785"/>
            <a:chOff x="1249363" y="868048"/>
            <a:chExt cx="9126536" cy="535334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" name="矩形 8"/>
            <p:cNvSpPr/>
            <p:nvPr/>
          </p:nvSpPr>
          <p:spPr>
            <a:xfrm>
              <a:off x="1249363" y="868048"/>
              <a:ext cx="9126536" cy="53533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+mj-lt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1514006" y="1141439"/>
              <a:ext cx="8619345" cy="484182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83E1FF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>
                <a:solidFill>
                  <a:srgbClr val="FF0000"/>
                </a:solidFill>
                <a:latin typeface="+mj-lt"/>
              </a:endParaRPr>
            </a:p>
          </p:txBody>
        </p:sp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52841" y="913948"/>
            <a:ext cx="2992500" cy="605250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8846" y="221669"/>
            <a:ext cx="1271250" cy="1203750"/>
          </a:xfrm>
          <a:prstGeom prst="rect">
            <a:avLst/>
          </a:prstGeom>
        </p:spPr>
      </p:pic>
      <p:pic>
        <p:nvPicPr>
          <p:cNvPr id="67" name="图片 6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913759"/>
            <a:ext cx="1216954" cy="970159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0562" y="4450832"/>
            <a:ext cx="1720215" cy="240030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5CFDFB1A-78AB-4C57-A129-543F6075C0DB}"/>
              </a:ext>
            </a:extLst>
          </p:cNvPr>
          <p:cNvGrpSpPr/>
          <p:nvPr/>
        </p:nvGrpSpPr>
        <p:grpSpPr>
          <a:xfrm>
            <a:off x="1247122" y="117217"/>
            <a:ext cx="2389458" cy="743876"/>
            <a:chOff x="3143655" y="216637"/>
            <a:chExt cx="2389458" cy="743876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386A271-0FEE-4210-AD99-9070311F2196}"/>
                </a:ext>
              </a:extLst>
            </p:cNvPr>
            <p:cNvSpPr/>
            <p:nvPr/>
          </p:nvSpPr>
          <p:spPr>
            <a:xfrm>
              <a:off x="3687194" y="238546"/>
              <a:ext cx="1845919" cy="693222"/>
            </a:xfrm>
            <a:prstGeom prst="rect">
              <a:avLst/>
            </a:prstGeom>
            <a:solidFill>
              <a:srgbClr val="FFFF99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+mj-lt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AFEB26A-8F08-41DB-8500-DD1A2FE628DE}"/>
                </a:ext>
              </a:extLst>
            </p:cNvPr>
            <p:cNvSpPr txBox="1"/>
            <p:nvPr/>
          </p:nvSpPr>
          <p:spPr>
            <a:xfrm>
              <a:off x="3979751" y="295107"/>
              <a:ext cx="155336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+mj-lt"/>
                </a:rPr>
                <a:t>TÍNH</a:t>
              </a:r>
            </a:p>
          </p:txBody>
        </p:sp>
        <p:sp>
          <p:nvSpPr>
            <p:cNvPr id="17" name="椭圆 47">
              <a:extLst>
                <a:ext uri="{FF2B5EF4-FFF2-40B4-BE49-F238E27FC236}">
                  <a16:creationId xmlns:a16="http://schemas.microsoft.com/office/drawing/2014/main" id="{541D1ABD-5B50-4D78-A9D9-04C8F8F31737}"/>
                </a:ext>
              </a:extLst>
            </p:cNvPr>
            <p:cNvSpPr/>
            <p:nvPr/>
          </p:nvSpPr>
          <p:spPr>
            <a:xfrm>
              <a:off x="3143655" y="216637"/>
              <a:ext cx="783403" cy="74387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600" b="1" dirty="0">
                  <a:solidFill>
                    <a:schemeClr val="bg1"/>
                  </a:solidFill>
                  <a:latin typeface="+mj-lt"/>
                  <a:cs typeface="Calibri" panose="020F0502020204030204" pitchFamily="34" charset="0"/>
                </a:rPr>
                <a:t>1</a:t>
              </a:r>
              <a:endParaRPr lang="zh-CN" altLang="en-US" sz="3600" b="1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7867F948-F490-4D27-B481-3531FBA4E016}"/>
              </a:ext>
            </a:extLst>
          </p:cNvPr>
          <p:cNvSpPr txBox="1"/>
          <p:nvPr/>
        </p:nvSpPr>
        <p:spPr>
          <a:xfrm>
            <a:off x="1613968" y="1270087"/>
            <a:ext cx="8331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+mj-lt"/>
              </a:rPr>
              <a:t>b)</a:t>
            </a:r>
          </a:p>
        </p:txBody>
      </p:sp>
      <p:grpSp>
        <p:nvGrpSpPr>
          <p:cNvPr id="33" name="Google Shape;118;p3">
            <a:extLst>
              <a:ext uri="{FF2B5EF4-FFF2-40B4-BE49-F238E27FC236}">
                <a16:creationId xmlns:a16="http://schemas.microsoft.com/office/drawing/2014/main" id="{E9800782-15EE-4F35-A376-C2E0CA30FF62}"/>
              </a:ext>
            </a:extLst>
          </p:cNvPr>
          <p:cNvGrpSpPr/>
          <p:nvPr/>
        </p:nvGrpSpPr>
        <p:grpSpPr>
          <a:xfrm>
            <a:off x="2777189" y="2028202"/>
            <a:ext cx="2291315" cy="1711265"/>
            <a:chOff x="1308488" y="1961019"/>
            <a:chExt cx="1141063" cy="1711265"/>
          </a:xfrm>
        </p:grpSpPr>
        <p:sp>
          <p:nvSpPr>
            <p:cNvPr id="34" name="Google Shape;119;p3">
              <a:extLst>
                <a:ext uri="{FF2B5EF4-FFF2-40B4-BE49-F238E27FC236}">
                  <a16:creationId xmlns:a16="http://schemas.microsoft.com/office/drawing/2014/main" id="{62246B1A-0DB1-4670-9C10-8C0763C4F1EB}"/>
                </a:ext>
              </a:extLst>
            </p:cNvPr>
            <p:cNvSpPr txBox="1"/>
            <p:nvPr/>
          </p:nvSpPr>
          <p:spPr>
            <a:xfrm>
              <a:off x="1476869" y="1961019"/>
              <a:ext cx="936332" cy="15326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0" i="0" u="none" strike="noStrike" cap="none" dirty="0">
                  <a:solidFill>
                    <a:srgbClr val="000000"/>
                  </a:solidFill>
                  <a:latin typeface="+mj-lt"/>
                  <a:ea typeface="Arial"/>
                  <a:cs typeface="Calibri" panose="020F0502020204030204" pitchFamily="34" charset="0"/>
                  <a:sym typeface="Arial"/>
                </a:rPr>
                <a:t>  5,4</a:t>
              </a:r>
              <a:r>
                <a:rPr lang="vi-VN" sz="3600" b="0" i="0" u="none" strike="noStrike" cap="none" dirty="0">
                  <a:solidFill>
                    <a:srgbClr val="000000"/>
                  </a:solidFill>
                  <a:latin typeface="+mj-lt"/>
                  <a:ea typeface="Arial"/>
                  <a:cs typeface="Calibri" panose="020F0502020204030204" pitchFamily="34" charset="0"/>
                  <a:sym typeface="Arial"/>
                </a:rPr>
                <a:t> </a:t>
              </a:r>
              <a:r>
                <a:rPr lang="vi-VN" sz="3600" b="0" i="0" u="none" strike="noStrike" cap="none" dirty="0" err="1">
                  <a:solidFill>
                    <a:srgbClr val="000000"/>
                  </a:solidFill>
                  <a:latin typeface="+mj-lt"/>
                  <a:ea typeface="Arial"/>
                  <a:cs typeface="Calibri" panose="020F0502020204030204" pitchFamily="34" charset="0"/>
                  <a:sym typeface="Arial"/>
                </a:rPr>
                <a:t>giờ</a:t>
              </a:r>
              <a:endParaRPr sz="3600" dirty="0">
                <a:latin typeface="+mj-lt"/>
                <a:cs typeface="Calibri" panose="020F0502020204030204" pitchFamily="34" charset="0"/>
              </a:endParaRPr>
            </a:p>
            <a:p>
              <a:pPr marL="0" marR="0" lvl="0" indent="0" algn="r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0" i="0" u="none" strike="noStrike" cap="none" dirty="0">
                  <a:solidFill>
                    <a:srgbClr val="000000"/>
                  </a:solidFill>
                  <a:latin typeface="+mj-lt"/>
                  <a:ea typeface="Arial"/>
                  <a:cs typeface="Calibri" panose="020F0502020204030204" pitchFamily="34" charset="0"/>
                  <a:sym typeface="Arial"/>
                </a:rPr>
                <a:t>11,2</a:t>
              </a:r>
              <a:r>
                <a:rPr lang="vi-VN" sz="3600" b="0" i="0" u="none" strike="noStrike" cap="none" dirty="0">
                  <a:solidFill>
                    <a:srgbClr val="000000"/>
                  </a:solidFill>
                  <a:latin typeface="+mj-lt"/>
                  <a:ea typeface="Arial"/>
                  <a:cs typeface="Calibri" panose="020F0502020204030204" pitchFamily="34" charset="0"/>
                  <a:sym typeface="Arial"/>
                </a:rPr>
                <a:t> </a:t>
              </a:r>
              <a:r>
                <a:rPr lang="vi-VN" sz="3600" b="0" i="0" u="none" strike="noStrike" cap="none" dirty="0" err="1">
                  <a:solidFill>
                    <a:srgbClr val="000000"/>
                  </a:solidFill>
                  <a:latin typeface="+mj-lt"/>
                  <a:ea typeface="Arial"/>
                  <a:cs typeface="Calibri" panose="020F0502020204030204" pitchFamily="34" charset="0"/>
                  <a:sym typeface="Arial"/>
                </a:rPr>
                <a:t>giờ</a:t>
              </a:r>
              <a:endParaRPr sz="3600" dirty="0">
                <a:latin typeface="+mj-lt"/>
                <a:cs typeface="Calibri" panose="020F0502020204030204" pitchFamily="34" charset="0"/>
              </a:endParaRPr>
            </a:p>
          </p:txBody>
        </p:sp>
        <p:sp>
          <p:nvSpPr>
            <p:cNvPr id="35" name="Google Shape;120;p3">
              <a:extLst>
                <a:ext uri="{FF2B5EF4-FFF2-40B4-BE49-F238E27FC236}">
                  <a16:creationId xmlns:a16="http://schemas.microsoft.com/office/drawing/2014/main" id="{1EC35EA8-A35B-4EC9-BD21-3EF581D4C283}"/>
                </a:ext>
              </a:extLst>
            </p:cNvPr>
            <p:cNvSpPr txBox="1"/>
            <p:nvPr/>
          </p:nvSpPr>
          <p:spPr>
            <a:xfrm>
              <a:off x="1308488" y="2395572"/>
              <a:ext cx="219553" cy="6462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vi-VN" sz="3600" b="0" i="0" u="none" strike="noStrike" cap="none" dirty="0">
                  <a:solidFill>
                    <a:srgbClr val="000000"/>
                  </a:solidFill>
                  <a:latin typeface="+mj-lt"/>
                  <a:ea typeface="Arial"/>
                  <a:cs typeface="Calibri" panose="020F0502020204030204" pitchFamily="34" charset="0"/>
                  <a:sym typeface="Arial"/>
                </a:rPr>
                <a:t>+</a:t>
              </a:r>
              <a:endParaRPr sz="3600" b="0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Calibri" panose="020F0502020204030204" pitchFamily="34" charset="0"/>
                <a:sym typeface="Arial"/>
              </a:endParaRPr>
            </a:p>
          </p:txBody>
        </p:sp>
        <p:cxnSp>
          <p:nvCxnSpPr>
            <p:cNvPr id="36" name="Google Shape;121;p3">
              <a:extLst>
                <a:ext uri="{FF2B5EF4-FFF2-40B4-BE49-F238E27FC236}">
                  <a16:creationId xmlns:a16="http://schemas.microsoft.com/office/drawing/2014/main" id="{B6D3E5AB-00E9-4550-8D09-CEA47A169FD0}"/>
                </a:ext>
              </a:extLst>
            </p:cNvPr>
            <p:cNvCxnSpPr>
              <a:cxnSpLocks/>
            </p:cNvCxnSpPr>
            <p:nvPr/>
          </p:nvCxnSpPr>
          <p:spPr>
            <a:xfrm>
              <a:off x="1365114" y="3672284"/>
              <a:ext cx="1084437" cy="0"/>
            </a:xfrm>
            <a:prstGeom prst="straightConnector1">
              <a:avLst/>
            </a:prstGeom>
            <a:noFill/>
            <a:ln w="28575" cap="flat" cmpd="sng">
              <a:solidFill>
                <a:srgbClr val="171717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37" name="Google Shape;136;p3">
            <a:extLst>
              <a:ext uri="{FF2B5EF4-FFF2-40B4-BE49-F238E27FC236}">
                <a16:creationId xmlns:a16="http://schemas.microsoft.com/office/drawing/2014/main" id="{820D252A-9021-46F3-A1B2-3BCE9A90685D}"/>
              </a:ext>
            </a:extLst>
          </p:cNvPr>
          <p:cNvSpPr txBox="1"/>
          <p:nvPr/>
        </p:nvSpPr>
        <p:spPr>
          <a:xfrm>
            <a:off x="3115308" y="3727801"/>
            <a:ext cx="1885615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600" b="0" i="0" u="none" strike="noStrike" cap="none" dirty="0">
                <a:solidFill>
                  <a:srgbClr val="FF0000"/>
                </a:solidFill>
                <a:latin typeface="+mj-lt"/>
                <a:ea typeface="Arial"/>
                <a:cs typeface="Calibri" panose="020F0502020204030204" pitchFamily="34" charset="0"/>
                <a:sym typeface="Arial"/>
              </a:rPr>
              <a:t>1</a:t>
            </a:r>
            <a:r>
              <a:rPr lang="en-US" sz="3600" b="0" i="0" u="none" strike="noStrike" cap="none" dirty="0">
                <a:solidFill>
                  <a:srgbClr val="FF0000"/>
                </a:solidFill>
                <a:latin typeface="+mj-lt"/>
                <a:ea typeface="Arial"/>
                <a:cs typeface="Calibri" panose="020F0502020204030204" pitchFamily="34" charset="0"/>
                <a:sym typeface="Arial"/>
              </a:rPr>
              <a:t>6</a:t>
            </a:r>
            <a:r>
              <a:rPr lang="vi-VN" sz="3600" b="0" i="0" u="none" strike="noStrike" cap="none" dirty="0">
                <a:solidFill>
                  <a:srgbClr val="FF0000"/>
                </a:solidFill>
                <a:latin typeface="+mj-lt"/>
                <a:ea typeface="Arial"/>
                <a:cs typeface="Calibri" panose="020F0502020204030204" pitchFamily="34" charset="0"/>
                <a:sym typeface="Arial"/>
              </a:rPr>
              <a:t>,6 </a:t>
            </a:r>
            <a:r>
              <a:rPr lang="vi-VN" sz="3600" b="0" i="0" u="none" strike="noStrike" cap="none" dirty="0" err="1">
                <a:solidFill>
                  <a:srgbClr val="FF0000"/>
                </a:solidFill>
                <a:latin typeface="+mj-lt"/>
                <a:ea typeface="Arial"/>
                <a:cs typeface="Calibri" panose="020F0502020204030204" pitchFamily="34" charset="0"/>
                <a:sym typeface="Arial"/>
              </a:rPr>
              <a:t>giờ</a:t>
            </a:r>
            <a:endParaRPr sz="3600" b="0" i="0" u="none" strike="noStrike" cap="none" dirty="0">
              <a:solidFill>
                <a:srgbClr val="FF0000"/>
              </a:solidFill>
              <a:latin typeface="+mj-lt"/>
              <a:ea typeface="Arial"/>
              <a:cs typeface="Calibri" panose="020F0502020204030204" pitchFamily="34" charset="0"/>
              <a:sym typeface="Arial"/>
            </a:endParaRPr>
          </a:p>
        </p:txBody>
      </p:sp>
      <p:grpSp>
        <p:nvGrpSpPr>
          <p:cNvPr id="38" name="Google Shape;118;p3">
            <a:extLst>
              <a:ext uri="{FF2B5EF4-FFF2-40B4-BE49-F238E27FC236}">
                <a16:creationId xmlns:a16="http://schemas.microsoft.com/office/drawing/2014/main" id="{089BA3FB-2396-4921-A4B4-E381F6F91876}"/>
              </a:ext>
            </a:extLst>
          </p:cNvPr>
          <p:cNvGrpSpPr/>
          <p:nvPr/>
        </p:nvGrpSpPr>
        <p:grpSpPr>
          <a:xfrm>
            <a:off x="6774689" y="2028202"/>
            <a:ext cx="2363954" cy="1711265"/>
            <a:chOff x="1272314" y="1961019"/>
            <a:chExt cx="1177237" cy="1711265"/>
          </a:xfrm>
        </p:grpSpPr>
        <p:sp>
          <p:nvSpPr>
            <p:cNvPr id="39" name="Google Shape;119;p3">
              <a:extLst>
                <a:ext uri="{FF2B5EF4-FFF2-40B4-BE49-F238E27FC236}">
                  <a16:creationId xmlns:a16="http://schemas.microsoft.com/office/drawing/2014/main" id="{4F7AF7FE-C7F1-4FA5-A644-9827F7981B8D}"/>
                </a:ext>
              </a:extLst>
            </p:cNvPr>
            <p:cNvSpPr txBox="1"/>
            <p:nvPr/>
          </p:nvSpPr>
          <p:spPr>
            <a:xfrm>
              <a:off x="1476869" y="1961019"/>
              <a:ext cx="936332" cy="15326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0" i="0" u="none" strike="noStrike" cap="none" dirty="0">
                  <a:solidFill>
                    <a:srgbClr val="000000"/>
                  </a:solidFill>
                  <a:latin typeface="+mj-lt"/>
                  <a:ea typeface="Arial"/>
                  <a:cs typeface="Calibri" panose="020F0502020204030204" pitchFamily="34" charset="0"/>
                  <a:sym typeface="Arial"/>
                </a:rPr>
                <a:t>20,4</a:t>
              </a:r>
              <a:r>
                <a:rPr lang="vi-VN" sz="3600" b="0" i="0" u="none" strike="noStrike" cap="none" dirty="0">
                  <a:solidFill>
                    <a:srgbClr val="000000"/>
                  </a:solidFill>
                  <a:latin typeface="+mj-lt"/>
                  <a:ea typeface="Arial"/>
                  <a:cs typeface="Calibri" panose="020F0502020204030204" pitchFamily="34" charset="0"/>
                  <a:sym typeface="Arial"/>
                </a:rPr>
                <a:t> </a:t>
              </a:r>
              <a:r>
                <a:rPr lang="vi-VN" sz="3600" b="0" i="0" u="none" strike="noStrike" cap="none" dirty="0" err="1">
                  <a:solidFill>
                    <a:srgbClr val="000000"/>
                  </a:solidFill>
                  <a:latin typeface="+mj-lt"/>
                  <a:ea typeface="Arial"/>
                  <a:cs typeface="Calibri" panose="020F0502020204030204" pitchFamily="34" charset="0"/>
                  <a:sym typeface="Arial"/>
                </a:rPr>
                <a:t>giờ</a:t>
              </a:r>
              <a:endParaRPr sz="3600" dirty="0">
                <a:latin typeface="+mj-lt"/>
                <a:cs typeface="Calibri" panose="020F0502020204030204" pitchFamily="34" charset="0"/>
              </a:endParaRPr>
            </a:p>
            <a:p>
              <a:pPr marL="0" marR="0" lvl="0" indent="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0" i="0" u="none" strike="noStrike" cap="none" dirty="0">
                  <a:solidFill>
                    <a:srgbClr val="000000"/>
                  </a:solidFill>
                  <a:latin typeface="+mj-lt"/>
                  <a:ea typeface="Arial"/>
                  <a:cs typeface="Calibri" panose="020F0502020204030204" pitchFamily="34" charset="0"/>
                  <a:sym typeface="Arial"/>
                </a:rPr>
                <a:t>12,8</a:t>
              </a:r>
              <a:r>
                <a:rPr lang="vi-VN" sz="3600" b="0" i="0" u="none" strike="noStrike" cap="none" dirty="0">
                  <a:solidFill>
                    <a:srgbClr val="000000"/>
                  </a:solidFill>
                  <a:latin typeface="+mj-lt"/>
                  <a:ea typeface="Arial"/>
                  <a:cs typeface="Calibri" panose="020F0502020204030204" pitchFamily="34" charset="0"/>
                  <a:sym typeface="Arial"/>
                </a:rPr>
                <a:t> </a:t>
              </a:r>
              <a:r>
                <a:rPr lang="vi-VN" sz="3600" b="0" i="0" u="none" strike="noStrike" cap="none" dirty="0" err="1">
                  <a:solidFill>
                    <a:srgbClr val="000000"/>
                  </a:solidFill>
                  <a:latin typeface="+mj-lt"/>
                  <a:ea typeface="Arial"/>
                  <a:cs typeface="Calibri" panose="020F0502020204030204" pitchFamily="34" charset="0"/>
                  <a:sym typeface="Arial"/>
                </a:rPr>
                <a:t>giờ</a:t>
              </a:r>
              <a:endParaRPr sz="3600" dirty="0">
                <a:latin typeface="+mj-lt"/>
                <a:cs typeface="Calibri" panose="020F0502020204030204" pitchFamily="34" charset="0"/>
              </a:endParaRPr>
            </a:p>
          </p:txBody>
        </p:sp>
        <p:sp>
          <p:nvSpPr>
            <p:cNvPr id="40" name="Google Shape;120;p3">
              <a:extLst>
                <a:ext uri="{FF2B5EF4-FFF2-40B4-BE49-F238E27FC236}">
                  <a16:creationId xmlns:a16="http://schemas.microsoft.com/office/drawing/2014/main" id="{D4D78F04-27E2-4D21-935B-CB8847F4E495}"/>
                </a:ext>
              </a:extLst>
            </p:cNvPr>
            <p:cNvSpPr txBox="1"/>
            <p:nvPr/>
          </p:nvSpPr>
          <p:spPr>
            <a:xfrm>
              <a:off x="1272314" y="2278429"/>
              <a:ext cx="219553" cy="6462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0" i="0" u="none" strike="noStrike" cap="none" dirty="0">
                  <a:solidFill>
                    <a:srgbClr val="000000"/>
                  </a:solidFill>
                  <a:latin typeface="+mj-lt"/>
                  <a:ea typeface="Arial"/>
                  <a:cs typeface="Calibri" panose="020F0502020204030204" pitchFamily="34" charset="0"/>
                  <a:sym typeface="Arial"/>
                </a:rPr>
                <a:t>_</a:t>
              </a:r>
              <a:endParaRPr sz="3600" b="0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Calibri" panose="020F0502020204030204" pitchFamily="34" charset="0"/>
                <a:sym typeface="Arial"/>
              </a:endParaRPr>
            </a:p>
          </p:txBody>
        </p:sp>
        <p:cxnSp>
          <p:nvCxnSpPr>
            <p:cNvPr id="41" name="Google Shape;121;p3">
              <a:extLst>
                <a:ext uri="{FF2B5EF4-FFF2-40B4-BE49-F238E27FC236}">
                  <a16:creationId xmlns:a16="http://schemas.microsoft.com/office/drawing/2014/main" id="{EF4D99A9-7C30-4C42-B946-20EA3DB6BADB}"/>
                </a:ext>
              </a:extLst>
            </p:cNvPr>
            <p:cNvCxnSpPr>
              <a:cxnSpLocks/>
            </p:cNvCxnSpPr>
            <p:nvPr/>
          </p:nvCxnSpPr>
          <p:spPr>
            <a:xfrm>
              <a:off x="1365114" y="3672284"/>
              <a:ext cx="1084437" cy="0"/>
            </a:xfrm>
            <a:prstGeom prst="straightConnector1">
              <a:avLst/>
            </a:prstGeom>
            <a:noFill/>
            <a:ln w="28575" cap="flat" cmpd="sng">
              <a:solidFill>
                <a:srgbClr val="171717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42" name="Google Shape;136;p3">
            <a:extLst>
              <a:ext uri="{FF2B5EF4-FFF2-40B4-BE49-F238E27FC236}">
                <a16:creationId xmlns:a16="http://schemas.microsoft.com/office/drawing/2014/main" id="{FEFC6A32-1C55-447A-9F3E-A62F310BA700}"/>
              </a:ext>
            </a:extLst>
          </p:cNvPr>
          <p:cNvSpPr txBox="1"/>
          <p:nvPr/>
        </p:nvSpPr>
        <p:spPr>
          <a:xfrm>
            <a:off x="7176902" y="3727801"/>
            <a:ext cx="1885615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FF0000"/>
                </a:solidFill>
                <a:latin typeface="+mj-lt"/>
                <a:ea typeface="Arial"/>
                <a:cs typeface="Calibri" panose="020F0502020204030204" pitchFamily="34" charset="0"/>
                <a:sym typeface="Arial"/>
              </a:rPr>
              <a:t>  7</a:t>
            </a:r>
            <a:r>
              <a:rPr lang="vi-VN" sz="3600" b="0" i="0" u="none" strike="noStrike" cap="none" dirty="0">
                <a:solidFill>
                  <a:srgbClr val="FF0000"/>
                </a:solidFill>
                <a:latin typeface="+mj-lt"/>
                <a:ea typeface="Arial"/>
                <a:cs typeface="Calibri" panose="020F0502020204030204" pitchFamily="34" charset="0"/>
                <a:sym typeface="Arial"/>
              </a:rPr>
              <a:t>,6 </a:t>
            </a:r>
            <a:r>
              <a:rPr lang="vi-VN" sz="3600" b="0" i="0" u="none" strike="noStrike" cap="none" dirty="0" err="1">
                <a:solidFill>
                  <a:srgbClr val="FF0000"/>
                </a:solidFill>
                <a:latin typeface="+mj-lt"/>
                <a:ea typeface="Arial"/>
                <a:cs typeface="Calibri" panose="020F0502020204030204" pitchFamily="34" charset="0"/>
                <a:sym typeface="Arial"/>
              </a:rPr>
              <a:t>giờ</a:t>
            </a:r>
            <a:endParaRPr sz="3600" b="0" i="0" u="none" strike="noStrike" cap="none" dirty="0">
              <a:solidFill>
                <a:srgbClr val="FF0000"/>
              </a:solidFill>
              <a:latin typeface="+mj-lt"/>
              <a:ea typeface="Arial"/>
              <a:cs typeface="Calibri" panose="020F050202020403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16247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3E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/>
          <a:srcRect t="67317"/>
          <a:stretch>
            <a:fillRect/>
          </a:stretch>
        </p:blipFill>
        <p:spPr>
          <a:xfrm flipH="1">
            <a:off x="-76200" y="4457700"/>
            <a:ext cx="4691251" cy="241935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1249363" y="984606"/>
            <a:ext cx="9126536" cy="5236785"/>
            <a:chOff x="1249363" y="868048"/>
            <a:chExt cx="9126536" cy="535334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" name="矩形 8"/>
            <p:cNvSpPr/>
            <p:nvPr/>
          </p:nvSpPr>
          <p:spPr>
            <a:xfrm>
              <a:off x="1249363" y="868048"/>
              <a:ext cx="9126536" cy="53533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10" name="矩形 9"/>
            <p:cNvSpPr/>
            <p:nvPr/>
          </p:nvSpPr>
          <p:spPr>
            <a:xfrm>
              <a:off x="1514006" y="1141439"/>
              <a:ext cx="8619345" cy="484182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83E1FF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>
                <a:solidFill>
                  <a:srgbClr val="FF0000"/>
                </a:solidFill>
              </a:endParaRPr>
            </a:p>
          </p:txBody>
        </p:sp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52841" y="913948"/>
            <a:ext cx="2992500" cy="605250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8846" y="221669"/>
            <a:ext cx="1271250" cy="1203750"/>
          </a:xfrm>
          <a:prstGeom prst="rect">
            <a:avLst/>
          </a:prstGeom>
        </p:spPr>
      </p:pic>
      <p:pic>
        <p:nvPicPr>
          <p:cNvPr id="67" name="图片 6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913759"/>
            <a:ext cx="1216954" cy="970159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0309" y="4338790"/>
            <a:ext cx="1720215" cy="240030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5CFDFB1A-78AB-4C57-A129-543F6075C0DB}"/>
              </a:ext>
            </a:extLst>
          </p:cNvPr>
          <p:cNvGrpSpPr/>
          <p:nvPr/>
        </p:nvGrpSpPr>
        <p:grpSpPr>
          <a:xfrm>
            <a:off x="1247122" y="117217"/>
            <a:ext cx="2389458" cy="743876"/>
            <a:chOff x="3143655" y="216637"/>
            <a:chExt cx="2389458" cy="743876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386A271-0FEE-4210-AD99-9070311F2196}"/>
                </a:ext>
              </a:extLst>
            </p:cNvPr>
            <p:cNvSpPr/>
            <p:nvPr/>
          </p:nvSpPr>
          <p:spPr>
            <a:xfrm>
              <a:off x="3687194" y="238546"/>
              <a:ext cx="1845919" cy="693222"/>
            </a:xfrm>
            <a:prstGeom prst="rect">
              <a:avLst/>
            </a:prstGeom>
            <a:solidFill>
              <a:srgbClr val="FFFF99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AFEB26A-8F08-41DB-8500-DD1A2FE628DE}"/>
                </a:ext>
              </a:extLst>
            </p:cNvPr>
            <p:cNvSpPr txBox="1"/>
            <p:nvPr/>
          </p:nvSpPr>
          <p:spPr>
            <a:xfrm>
              <a:off x="3979751" y="295107"/>
              <a:ext cx="155336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Coiny" panose="02000903060500060000" pitchFamily="2" charset="0"/>
                </a:rPr>
                <a:t>TÍNH</a:t>
              </a:r>
            </a:p>
          </p:txBody>
        </p:sp>
        <p:sp>
          <p:nvSpPr>
            <p:cNvPr id="17" name="椭圆 47">
              <a:extLst>
                <a:ext uri="{FF2B5EF4-FFF2-40B4-BE49-F238E27FC236}">
                  <a16:creationId xmlns:a16="http://schemas.microsoft.com/office/drawing/2014/main" id="{541D1ABD-5B50-4D78-A9D9-04C8F8F31737}"/>
                </a:ext>
              </a:extLst>
            </p:cNvPr>
            <p:cNvSpPr/>
            <p:nvPr/>
          </p:nvSpPr>
          <p:spPr>
            <a:xfrm>
              <a:off x="3143655" y="216637"/>
              <a:ext cx="783403" cy="74387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6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endParaRPr lang="zh-CN" altLang="en-US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7867F948-F490-4D27-B481-3531FBA4E016}"/>
              </a:ext>
            </a:extLst>
          </p:cNvPr>
          <p:cNvSpPr txBox="1"/>
          <p:nvPr/>
        </p:nvSpPr>
        <p:spPr>
          <a:xfrm>
            <a:off x="1613968" y="1270087"/>
            <a:ext cx="8331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UTM Cookies" panose="02040603050506020204" pitchFamily="18" charset="0"/>
              </a:rPr>
              <a:t>a)</a:t>
            </a:r>
          </a:p>
        </p:txBody>
      </p:sp>
      <p:grpSp>
        <p:nvGrpSpPr>
          <p:cNvPr id="25" name="Google Shape;146;p4">
            <a:extLst>
              <a:ext uri="{FF2B5EF4-FFF2-40B4-BE49-F238E27FC236}">
                <a16:creationId xmlns:a16="http://schemas.microsoft.com/office/drawing/2014/main" id="{405E9320-BBBC-4528-9FD6-9AFF7A3E4F99}"/>
              </a:ext>
            </a:extLst>
          </p:cNvPr>
          <p:cNvGrpSpPr/>
          <p:nvPr/>
        </p:nvGrpSpPr>
        <p:grpSpPr>
          <a:xfrm>
            <a:off x="4163534" y="1692857"/>
            <a:ext cx="3641903" cy="1736143"/>
            <a:chOff x="1094546" y="1763049"/>
            <a:chExt cx="1398788" cy="1736143"/>
          </a:xfrm>
        </p:grpSpPr>
        <p:sp>
          <p:nvSpPr>
            <p:cNvPr id="26" name="Google Shape;147;p4">
              <a:extLst>
                <a:ext uri="{FF2B5EF4-FFF2-40B4-BE49-F238E27FC236}">
                  <a16:creationId xmlns:a16="http://schemas.microsoft.com/office/drawing/2014/main" id="{2795350A-0FF8-4840-AE7C-1A53767CA641}"/>
                </a:ext>
              </a:extLst>
            </p:cNvPr>
            <p:cNvSpPr txBox="1"/>
            <p:nvPr/>
          </p:nvSpPr>
          <p:spPr>
            <a:xfrm>
              <a:off x="1277879" y="1763049"/>
              <a:ext cx="1215455" cy="15326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vi-VN" sz="3600" b="0" i="0" u="none" strike="noStrike" cap="none" dirty="0">
                  <a:solidFill>
                    <a:srgbClr val="000000"/>
                  </a:solidFill>
                  <a:latin typeface="Calibri" panose="020F0502020204030204" pitchFamily="34" charset="0"/>
                  <a:ea typeface="Arial"/>
                  <a:cs typeface="Calibri" panose="020F0502020204030204" pitchFamily="34" charset="0"/>
                  <a:sym typeface="Arial"/>
                </a:rPr>
                <a:t>8 </a:t>
              </a:r>
              <a:r>
                <a:rPr lang="en-US" sz="3600" b="0" i="0" u="none" strike="noStrike" cap="none" dirty="0" err="1">
                  <a:solidFill>
                    <a:srgbClr val="000000"/>
                  </a:solidFill>
                  <a:latin typeface="Calibri" panose="020F0502020204030204" pitchFamily="34" charset="0"/>
                  <a:ea typeface="Arial"/>
                  <a:cs typeface="Calibri" panose="020F0502020204030204" pitchFamily="34" charset="0"/>
                  <a:sym typeface="Arial"/>
                </a:rPr>
                <a:t>phút</a:t>
              </a:r>
              <a:r>
                <a:rPr lang="vi-VN" sz="3600" b="0" i="0" u="none" strike="noStrike" cap="none" dirty="0">
                  <a:solidFill>
                    <a:srgbClr val="000000"/>
                  </a:solidFill>
                  <a:latin typeface="Calibri" panose="020F0502020204030204" pitchFamily="34" charset="0"/>
                  <a:ea typeface="Arial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3600" b="0" i="0" u="none" strike="noStrike" cap="none" dirty="0">
                  <a:solidFill>
                    <a:srgbClr val="000000"/>
                  </a:solidFill>
                  <a:latin typeface="Calibri" panose="020F0502020204030204" pitchFamily="34" charset="0"/>
                  <a:ea typeface="Arial"/>
                  <a:cs typeface="Calibri" panose="020F0502020204030204" pitchFamily="34" charset="0"/>
                  <a:sym typeface="Arial"/>
                </a:rPr>
                <a:t>54</a:t>
              </a:r>
              <a:r>
                <a:rPr lang="vi-VN" sz="3600" b="0" i="0" u="none" strike="noStrike" cap="none" dirty="0">
                  <a:solidFill>
                    <a:srgbClr val="000000"/>
                  </a:solidFill>
                  <a:latin typeface="Calibri" panose="020F0502020204030204" pitchFamily="34" charset="0"/>
                  <a:ea typeface="Arial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3600" b="0" i="0" u="none" strike="noStrike" cap="none" dirty="0" err="1">
                  <a:solidFill>
                    <a:srgbClr val="000000"/>
                  </a:solidFill>
                  <a:latin typeface="Calibri" panose="020F0502020204030204" pitchFamily="34" charset="0"/>
                  <a:ea typeface="Arial"/>
                  <a:cs typeface="Calibri" panose="020F0502020204030204" pitchFamily="34" charset="0"/>
                  <a:sym typeface="Arial"/>
                </a:rPr>
                <a:t>giây</a:t>
              </a:r>
              <a:endParaRPr lang="en-US" sz="3600" dirty="0"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  <a:p>
              <a:pPr marL="0" marR="0" lvl="0" indent="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0" i="0" u="none" strike="noStrike" cap="none" dirty="0">
                  <a:solidFill>
                    <a:srgbClr val="000000"/>
                  </a:solidFill>
                  <a:latin typeface="Calibri" panose="020F0502020204030204" pitchFamily="34" charset="0"/>
                  <a:ea typeface="Arial"/>
                  <a:cs typeface="Calibri" panose="020F0502020204030204" pitchFamily="34" charset="0"/>
                  <a:sym typeface="Arial"/>
                </a:rPr>
                <a:t>	</a:t>
              </a:r>
              <a:r>
                <a:rPr lang="en-US" sz="3600" dirty="0">
                  <a:solidFill>
                    <a:srgbClr val="000000"/>
                  </a:solidFill>
                  <a:latin typeface="Calibri" panose="020F0502020204030204" pitchFamily="34" charset="0"/>
                  <a:ea typeface="Arial"/>
                  <a:cs typeface="Calibri" panose="020F0502020204030204" pitchFamily="34" charset="0"/>
                  <a:sym typeface="Arial"/>
                </a:rPr>
                <a:t>       </a:t>
              </a:r>
              <a:r>
                <a:rPr lang="en-US" sz="3600" b="0" i="0" u="none" strike="noStrike" cap="none" dirty="0">
                  <a:solidFill>
                    <a:srgbClr val="000000"/>
                  </a:solidFill>
                  <a:latin typeface="Calibri" panose="020F0502020204030204" pitchFamily="34" charset="0"/>
                  <a:ea typeface="Arial"/>
                  <a:cs typeface="Calibri" panose="020F0502020204030204" pitchFamily="34" charset="0"/>
                  <a:sym typeface="Arial"/>
                </a:rPr>
                <a:t>2</a:t>
              </a:r>
              <a:r>
                <a:rPr lang="vi-VN" sz="3600" b="0" i="0" u="none" strike="noStrike" cap="none" dirty="0">
                  <a:solidFill>
                    <a:srgbClr val="000000"/>
                  </a:solidFill>
                  <a:latin typeface="Calibri" panose="020F0502020204030204" pitchFamily="34" charset="0"/>
                  <a:ea typeface="Arial"/>
                  <a:cs typeface="Calibri" panose="020F0502020204030204" pitchFamily="34" charset="0"/>
                  <a:sym typeface="Arial"/>
                </a:rPr>
                <a:t> </a:t>
              </a:r>
              <a:endParaRPr sz="3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7" name="Google Shape;148;p4">
              <a:extLst>
                <a:ext uri="{FF2B5EF4-FFF2-40B4-BE49-F238E27FC236}">
                  <a16:creationId xmlns:a16="http://schemas.microsoft.com/office/drawing/2014/main" id="{C5F55FF8-9C3C-490E-BF8A-34D31F4CA90F}"/>
                </a:ext>
              </a:extLst>
            </p:cNvPr>
            <p:cNvSpPr txBox="1"/>
            <p:nvPr/>
          </p:nvSpPr>
          <p:spPr>
            <a:xfrm>
              <a:off x="1094546" y="2383285"/>
              <a:ext cx="258945" cy="6462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vi-VN" sz="3600" b="0" i="0" u="none" strike="noStrike" cap="none" dirty="0">
                  <a:solidFill>
                    <a:srgbClr val="000000"/>
                  </a:solidFill>
                  <a:latin typeface="Calibri" panose="020F0502020204030204" pitchFamily="34" charset="0"/>
                  <a:ea typeface="Arial"/>
                  <a:cs typeface="Calibri" panose="020F0502020204030204" pitchFamily="34" charset="0"/>
                  <a:sym typeface="Arial"/>
                </a:rPr>
                <a:t>x</a:t>
              </a:r>
              <a:endParaRPr sz="36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endParaRPr>
            </a:p>
          </p:txBody>
        </p:sp>
        <p:cxnSp>
          <p:nvCxnSpPr>
            <p:cNvPr id="28" name="Google Shape;149;p4">
              <a:extLst>
                <a:ext uri="{FF2B5EF4-FFF2-40B4-BE49-F238E27FC236}">
                  <a16:creationId xmlns:a16="http://schemas.microsoft.com/office/drawing/2014/main" id="{02DD9CF3-AACF-42E3-B789-95B1DFF03A5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67965" y="3484802"/>
              <a:ext cx="1222572" cy="14390"/>
            </a:xfrm>
            <a:prstGeom prst="straightConnector1">
              <a:avLst/>
            </a:prstGeom>
            <a:noFill/>
            <a:ln w="28575" cap="flat" cmpd="sng">
              <a:solidFill>
                <a:srgbClr val="171717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29" name="Google Shape;159;p4">
            <a:extLst>
              <a:ext uri="{FF2B5EF4-FFF2-40B4-BE49-F238E27FC236}">
                <a16:creationId xmlns:a16="http://schemas.microsoft.com/office/drawing/2014/main" id="{F98D19DF-E3F0-4C0A-BA72-D7C352F4A323}"/>
              </a:ext>
            </a:extLst>
          </p:cNvPr>
          <p:cNvSpPr txBox="1"/>
          <p:nvPr/>
        </p:nvSpPr>
        <p:spPr>
          <a:xfrm>
            <a:off x="4360400" y="3494705"/>
            <a:ext cx="3618142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 dirty="0">
                <a:solidFill>
                  <a:srgbClr val="FF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16 </a:t>
            </a:r>
            <a:r>
              <a:rPr lang="en-US" sz="3600" b="0" i="0" u="none" strike="noStrike" cap="none" dirty="0" err="1">
                <a:solidFill>
                  <a:srgbClr val="FF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phút</a:t>
            </a:r>
            <a:r>
              <a:rPr lang="en-US" sz="3600" b="0" i="0" u="none" strike="noStrike" cap="none" dirty="0">
                <a:solidFill>
                  <a:srgbClr val="FF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108 </a:t>
            </a:r>
            <a:r>
              <a:rPr lang="en-US" sz="3600" b="0" i="0" u="none" strike="noStrike" cap="none" dirty="0" err="1">
                <a:solidFill>
                  <a:srgbClr val="FF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giây</a:t>
            </a:r>
            <a:endParaRPr sz="3600" b="0" i="0" u="none" strike="noStrike" cap="none" dirty="0">
              <a:solidFill>
                <a:srgbClr val="FF0000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  <p:sp>
        <p:nvSpPr>
          <p:cNvPr id="31" name="Google Shape;159;p4">
            <a:extLst>
              <a:ext uri="{FF2B5EF4-FFF2-40B4-BE49-F238E27FC236}">
                <a16:creationId xmlns:a16="http://schemas.microsoft.com/office/drawing/2014/main" id="{53F848E5-C847-4C2A-92EE-1EF78B6337F6}"/>
              </a:ext>
            </a:extLst>
          </p:cNvPr>
          <p:cNvSpPr txBox="1"/>
          <p:nvPr/>
        </p:nvSpPr>
        <p:spPr>
          <a:xfrm>
            <a:off x="3979801" y="4257642"/>
            <a:ext cx="3855028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 dirty="0">
                <a:solidFill>
                  <a:srgbClr val="1761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= 17 </a:t>
            </a:r>
            <a:r>
              <a:rPr lang="en-US" sz="3600" b="1" i="0" u="none" strike="noStrike" cap="none" dirty="0" err="1">
                <a:solidFill>
                  <a:srgbClr val="1761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phút</a:t>
            </a:r>
            <a:r>
              <a:rPr lang="en-US" sz="3600" b="1" i="0" u="none" strike="noStrike" cap="none" dirty="0">
                <a:solidFill>
                  <a:srgbClr val="1761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48 </a:t>
            </a:r>
            <a:r>
              <a:rPr lang="en-US" sz="3600" b="1" i="0" u="none" strike="noStrike" cap="none" dirty="0" err="1">
                <a:solidFill>
                  <a:srgbClr val="1761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giây</a:t>
            </a:r>
            <a:endParaRPr sz="3600" b="1" i="0" u="none" strike="noStrike" cap="none" dirty="0">
              <a:solidFill>
                <a:srgbClr val="176100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68582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3E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/>
          <a:srcRect t="67317"/>
          <a:stretch>
            <a:fillRect/>
          </a:stretch>
        </p:blipFill>
        <p:spPr>
          <a:xfrm flipH="1">
            <a:off x="-76200" y="4457700"/>
            <a:ext cx="4691251" cy="241935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1249363" y="984606"/>
            <a:ext cx="9126536" cy="5236785"/>
            <a:chOff x="1249363" y="868048"/>
            <a:chExt cx="9126536" cy="535334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" name="矩形 8"/>
            <p:cNvSpPr/>
            <p:nvPr/>
          </p:nvSpPr>
          <p:spPr>
            <a:xfrm>
              <a:off x="1249363" y="868048"/>
              <a:ext cx="9126536" cy="53533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+mj-lt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1514006" y="1141439"/>
              <a:ext cx="8619345" cy="484182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83E1FF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>
                <a:solidFill>
                  <a:srgbClr val="FF0000"/>
                </a:solidFill>
                <a:latin typeface="+mj-lt"/>
              </a:endParaRPr>
            </a:p>
          </p:txBody>
        </p:sp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52841" y="913948"/>
            <a:ext cx="2992500" cy="605250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8846" y="221669"/>
            <a:ext cx="1271250" cy="1203750"/>
          </a:xfrm>
          <a:prstGeom prst="rect">
            <a:avLst/>
          </a:prstGeom>
        </p:spPr>
      </p:pic>
      <p:pic>
        <p:nvPicPr>
          <p:cNvPr id="67" name="图片 6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913759"/>
            <a:ext cx="1216954" cy="970159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0309" y="4338790"/>
            <a:ext cx="1720215" cy="240030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5CFDFB1A-78AB-4C57-A129-543F6075C0DB}"/>
              </a:ext>
            </a:extLst>
          </p:cNvPr>
          <p:cNvGrpSpPr/>
          <p:nvPr/>
        </p:nvGrpSpPr>
        <p:grpSpPr>
          <a:xfrm>
            <a:off x="1247122" y="117217"/>
            <a:ext cx="2389458" cy="743876"/>
            <a:chOff x="3143655" y="216637"/>
            <a:chExt cx="2389458" cy="743876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386A271-0FEE-4210-AD99-9070311F2196}"/>
                </a:ext>
              </a:extLst>
            </p:cNvPr>
            <p:cNvSpPr/>
            <p:nvPr/>
          </p:nvSpPr>
          <p:spPr>
            <a:xfrm>
              <a:off x="3687194" y="238546"/>
              <a:ext cx="1845919" cy="693222"/>
            </a:xfrm>
            <a:prstGeom prst="rect">
              <a:avLst/>
            </a:prstGeom>
            <a:solidFill>
              <a:srgbClr val="FFFF99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+mj-lt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AFEB26A-8F08-41DB-8500-DD1A2FE628DE}"/>
                </a:ext>
              </a:extLst>
            </p:cNvPr>
            <p:cNvSpPr txBox="1"/>
            <p:nvPr/>
          </p:nvSpPr>
          <p:spPr>
            <a:xfrm>
              <a:off x="3979751" y="295107"/>
              <a:ext cx="155336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+mj-lt"/>
                </a:rPr>
                <a:t>TÍNH</a:t>
              </a:r>
            </a:p>
          </p:txBody>
        </p:sp>
        <p:sp>
          <p:nvSpPr>
            <p:cNvPr id="17" name="椭圆 47">
              <a:extLst>
                <a:ext uri="{FF2B5EF4-FFF2-40B4-BE49-F238E27FC236}">
                  <a16:creationId xmlns:a16="http://schemas.microsoft.com/office/drawing/2014/main" id="{541D1ABD-5B50-4D78-A9D9-04C8F8F31737}"/>
                </a:ext>
              </a:extLst>
            </p:cNvPr>
            <p:cNvSpPr/>
            <p:nvPr/>
          </p:nvSpPr>
          <p:spPr>
            <a:xfrm>
              <a:off x="3143655" y="216637"/>
              <a:ext cx="783403" cy="74387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600" b="1" dirty="0">
                  <a:solidFill>
                    <a:schemeClr val="bg1"/>
                  </a:solidFill>
                  <a:latin typeface="+mj-lt"/>
                  <a:cs typeface="Calibri" panose="020F0502020204030204" pitchFamily="34" charset="0"/>
                </a:rPr>
                <a:t>2</a:t>
              </a:r>
              <a:endParaRPr lang="zh-CN" altLang="en-US" sz="3600" b="1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7867F948-F490-4D27-B481-3531FBA4E016}"/>
              </a:ext>
            </a:extLst>
          </p:cNvPr>
          <p:cNvSpPr txBox="1"/>
          <p:nvPr/>
        </p:nvSpPr>
        <p:spPr>
          <a:xfrm>
            <a:off x="1613968" y="1270087"/>
            <a:ext cx="8331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+mj-lt"/>
              </a:rPr>
              <a:t>a)</a:t>
            </a:r>
          </a:p>
        </p:txBody>
      </p:sp>
      <p:sp>
        <p:nvSpPr>
          <p:cNvPr id="21" name="Google Shape;170;p4">
            <a:extLst>
              <a:ext uri="{FF2B5EF4-FFF2-40B4-BE49-F238E27FC236}">
                <a16:creationId xmlns:a16="http://schemas.microsoft.com/office/drawing/2014/main" id="{F63EDA68-4E8E-4C32-AAD0-9E75856DCC00}"/>
              </a:ext>
            </a:extLst>
          </p:cNvPr>
          <p:cNvSpPr txBox="1"/>
          <p:nvPr/>
        </p:nvSpPr>
        <p:spPr>
          <a:xfrm>
            <a:off x="2821484" y="1942519"/>
            <a:ext cx="3563453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Calibri" panose="020F0502020204030204" pitchFamily="34" charset="0"/>
                <a:sym typeface="Arial"/>
              </a:rPr>
              <a:t>38</a:t>
            </a:r>
            <a:r>
              <a:rPr lang="vi-VN" sz="3200" b="0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vi-VN" sz="3200" b="0" i="0" u="none" strike="noStrike" cap="none" dirty="0" err="1">
                <a:solidFill>
                  <a:srgbClr val="000000"/>
                </a:solidFill>
                <a:latin typeface="+mj-lt"/>
                <a:ea typeface="Arial"/>
                <a:cs typeface="Calibri" panose="020F0502020204030204" pitchFamily="34" charset="0"/>
                <a:sym typeface="Arial"/>
              </a:rPr>
              <a:t>phút</a:t>
            </a:r>
            <a:r>
              <a:rPr lang="vi-VN" sz="3200" b="0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Calibri" panose="020F0502020204030204" pitchFamily="34" charset="0"/>
                <a:sym typeface="Arial"/>
              </a:rPr>
              <a:t>     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Calibri" panose="020F0502020204030204" pitchFamily="34" charset="0"/>
                <a:sym typeface="Arial"/>
              </a:rPr>
              <a:t>18</a:t>
            </a:r>
            <a:r>
              <a:rPr lang="vi-VN" sz="3200" b="0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Calibri" panose="020F0502020204030204" pitchFamily="34" charset="0"/>
                <a:sym typeface="Arial"/>
              </a:rPr>
              <a:t> giây </a:t>
            </a:r>
            <a:endParaRPr sz="3200" b="0" i="0" u="none" strike="noStrike" cap="none" dirty="0">
              <a:solidFill>
                <a:srgbClr val="000000"/>
              </a:solidFill>
              <a:latin typeface="+mj-lt"/>
              <a:ea typeface="Arial"/>
              <a:cs typeface="Calibri" panose="020F0502020204030204" pitchFamily="34" charset="0"/>
              <a:sym typeface="Arial"/>
            </a:endParaRPr>
          </a:p>
        </p:txBody>
      </p:sp>
      <p:grpSp>
        <p:nvGrpSpPr>
          <p:cNvPr id="22" name="Google Shape;171;p4">
            <a:extLst>
              <a:ext uri="{FF2B5EF4-FFF2-40B4-BE49-F238E27FC236}">
                <a16:creationId xmlns:a16="http://schemas.microsoft.com/office/drawing/2014/main" id="{3274F15B-5994-4DA2-9DF1-24F94E58EF39}"/>
              </a:ext>
            </a:extLst>
          </p:cNvPr>
          <p:cNvGrpSpPr/>
          <p:nvPr/>
        </p:nvGrpSpPr>
        <p:grpSpPr>
          <a:xfrm>
            <a:off x="6384939" y="1977989"/>
            <a:ext cx="2951406" cy="1711051"/>
            <a:chOff x="4677196" y="1542692"/>
            <a:chExt cx="1459656" cy="1711051"/>
          </a:xfrm>
        </p:grpSpPr>
        <p:cxnSp>
          <p:nvCxnSpPr>
            <p:cNvPr id="23" name="Google Shape;172;p4">
              <a:extLst>
                <a:ext uri="{FF2B5EF4-FFF2-40B4-BE49-F238E27FC236}">
                  <a16:creationId xmlns:a16="http://schemas.microsoft.com/office/drawing/2014/main" id="{5EBE6834-BE7B-49D8-8717-EE823BAAB355}"/>
                </a:ext>
              </a:extLst>
            </p:cNvPr>
            <p:cNvCxnSpPr>
              <a:cxnSpLocks/>
            </p:cNvCxnSpPr>
            <p:nvPr/>
          </p:nvCxnSpPr>
          <p:spPr>
            <a:xfrm>
              <a:off x="4677196" y="1542692"/>
              <a:ext cx="0" cy="1711051"/>
            </a:xfrm>
            <a:prstGeom prst="straightConnector1">
              <a:avLst/>
            </a:prstGeom>
            <a:noFill/>
            <a:ln w="38100" cap="flat" cmpd="sng">
              <a:solidFill>
                <a:srgbClr val="171717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4" name="Google Shape;173;p4">
              <a:extLst>
                <a:ext uri="{FF2B5EF4-FFF2-40B4-BE49-F238E27FC236}">
                  <a16:creationId xmlns:a16="http://schemas.microsoft.com/office/drawing/2014/main" id="{1739E165-A7A0-4E20-B52A-0800B8F99504}"/>
                </a:ext>
              </a:extLst>
            </p:cNvPr>
            <p:cNvCxnSpPr>
              <a:cxnSpLocks/>
            </p:cNvCxnSpPr>
            <p:nvPr/>
          </p:nvCxnSpPr>
          <p:spPr>
            <a:xfrm>
              <a:off x="4677196" y="2135040"/>
              <a:ext cx="1459656" cy="0"/>
            </a:xfrm>
            <a:prstGeom prst="straightConnector1">
              <a:avLst/>
            </a:prstGeom>
            <a:noFill/>
            <a:ln w="38100" cap="flat" cmpd="sng">
              <a:solidFill>
                <a:srgbClr val="171717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30" name="Google Shape;174;p4">
            <a:extLst>
              <a:ext uri="{FF2B5EF4-FFF2-40B4-BE49-F238E27FC236}">
                <a16:creationId xmlns:a16="http://schemas.microsoft.com/office/drawing/2014/main" id="{B89531B9-BD22-44C9-84A1-D877D63BFD2A}"/>
              </a:ext>
            </a:extLst>
          </p:cNvPr>
          <p:cNvSpPr txBox="1"/>
          <p:nvPr/>
        </p:nvSpPr>
        <p:spPr>
          <a:xfrm>
            <a:off x="7659354" y="1942519"/>
            <a:ext cx="467342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Calibri" panose="020F0502020204030204" pitchFamily="34" charset="0"/>
                <a:sym typeface="Arial"/>
              </a:rPr>
              <a:t>6</a:t>
            </a:r>
            <a:endParaRPr sz="3200" b="0" i="0" u="none" strike="noStrike" cap="none" dirty="0">
              <a:solidFill>
                <a:srgbClr val="000000"/>
              </a:solidFill>
              <a:latin typeface="+mj-lt"/>
              <a:ea typeface="Arial"/>
              <a:cs typeface="Calibri" panose="020F0502020204030204" pitchFamily="34" charset="0"/>
              <a:sym typeface="Arial"/>
            </a:endParaRPr>
          </a:p>
        </p:txBody>
      </p:sp>
      <p:sp>
        <p:nvSpPr>
          <p:cNvPr id="32" name="Google Shape;178;p4">
            <a:extLst>
              <a:ext uri="{FF2B5EF4-FFF2-40B4-BE49-F238E27FC236}">
                <a16:creationId xmlns:a16="http://schemas.microsoft.com/office/drawing/2014/main" id="{0114F4AC-6E10-41DE-B23F-02F37D951E60}"/>
              </a:ext>
            </a:extLst>
          </p:cNvPr>
          <p:cNvSpPr txBox="1"/>
          <p:nvPr/>
        </p:nvSpPr>
        <p:spPr>
          <a:xfrm>
            <a:off x="2922760" y="2678284"/>
            <a:ext cx="4087567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200" b="0" i="0" u="none" strike="noStrike" cap="none" dirty="0">
                <a:solidFill>
                  <a:srgbClr val="FF0000"/>
                </a:solidFill>
                <a:latin typeface="+mj-lt"/>
                <a:ea typeface="Arial"/>
                <a:cs typeface="Calibri" panose="020F0502020204030204" pitchFamily="34" charset="0"/>
                <a:sym typeface="Arial"/>
              </a:rPr>
              <a:t>2 </a:t>
            </a:r>
            <a:r>
              <a:rPr lang="vi-VN" sz="3200" b="0" i="0" u="none" strike="noStrike" cap="none" dirty="0" err="1">
                <a:solidFill>
                  <a:srgbClr val="FF0000"/>
                </a:solidFill>
                <a:latin typeface="+mj-lt"/>
                <a:ea typeface="Arial"/>
                <a:cs typeface="Calibri" panose="020F0502020204030204" pitchFamily="34" charset="0"/>
                <a:sym typeface="Arial"/>
              </a:rPr>
              <a:t>phút</a:t>
            </a:r>
            <a:r>
              <a:rPr lang="vi-VN" sz="3200" b="0" i="0" u="none" strike="noStrike" cap="none" dirty="0">
                <a:solidFill>
                  <a:srgbClr val="FF0000"/>
                </a:solidFill>
                <a:latin typeface="+mj-lt"/>
                <a:ea typeface="Arial"/>
                <a:cs typeface="Calibri" panose="020F0502020204030204" pitchFamily="34" charset="0"/>
                <a:sym typeface="Arial"/>
              </a:rPr>
              <a:t> = 120 giây</a:t>
            </a:r>
            <a:endParaRPr sz="3200" b="0" i="0" u="none" strike="noStrike" cap="none" dirty="0">
              <a:solidFill>
                <a:srgbClr val="FF0000"/>
              </a:solidFill>
              <a:latin typeface="+mj-lt"/>
              <a:ea typeface="Arial"/>
              <a:cs typeface="Calibri" panose="020F0502020204030204" pitchFamily="34" charset="0"/>
              <a:sym typeface="Arial"/>
            </a:endParaRPr>
          </a:p>
        </p:txBody>
      </p:sp>
      <p:cxnSp>
        <p:nvCxnSpPr>
          <p:cNvPr id="33" name="Google Shape;179;p4">
            <a:extLst>
              <a:ext uri="{FF2B5EF4-FFF2-40B4-BE49-F238E27FC236}">
                <a16:creationId xmlns:a16="http://schemas.microsoft.com/office/drawing/2014/main" id="{043CB673-211F-48AE-B2A9-81F6AC5C349C}"/>
              </a:ext>
            </a:extLst>
          </p:cNvPr>
          <p:cNvCxnSpPr>
            <a:cxnSpLocks/>
          </p:cNvCxnSpPr>
          <p:nvPr/>
        </p:nvCxnSpPr>
        <p:spPr>
          <a:xfrm>
            <a:off x="2785042" y="3414049"/>
            <a:ext cx="3482197" cy="0"/>
          </a:xfrm>
          <a:prstGeom prst="straightConnector1">
            <a:avLst/>
          </a:prstGeom>
          <a:noFill/>
          <a:ln w="38100" cap="flat" cmpd="sng">
            <a:solidFill>
              <a:srgbClr val="171717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4" name="Google Shape;180;p4">
            <a:extLst>
              <a:ext uri="{FF2B5EF4-FFF2-40B4-BE49-F238E27FC236}">
                <a16:creationId xmlns:a16="http://schemas.microsoft.com/office/drawing/2014/main" id="{95B022DA-051B-4701-A66E-589688BCDD52}"/>
              </a:ext>
            </a:extLst>
          </p:cNvPr>
          <p:cNvSpPr txBox="1"/>
          <p:nvPr/>
        </p:nvSpPr>
        <p:spPr>
          <a:xfrm>
            <a:off x="4535685" y="3419202"/>
            <a:ext cx="1757729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200" b="0" i="0" u="none" strike="noStrike" cap="none" dirty="0">
                <a:solidFill>
                  <a:srgbClr val="FF0000"/>
                </a:solidFill>
                <a:latin typeface="+mj-lt"/>
                <a:ea typeface="Arial"/>
                <a:cs typeface="Calibri" panose="020F0502020204030204" pitchFamily="34" charset="0"/>
                <a:sym typeface="Arial"/>
              </a:rPr>
              <a:t>1</a:t>
            </a:r>
            <a:r>
              <a:rPr lang="en-US" sz="3200" b="0" i="0" u="none" strike="noStrike" cap="none" dirty="0">
                <a:solidFill>
                  <a:srgbClr val="FF0000"/>
                </a:solidFill>
                <a:latin typeface="+mj-lt"/>
                <a:ea typeface="Arial"/>
                <a:cs typeface="Calibri" panose="020F0502020204030204" pitchFamily="34" charset="0"/>
                <a:sym typeface="Arial"/>
              </a:rPr>
              <a:t>38</a:t>
            </a:r>
            <a:r>
              <a:rPr lang="vi-VN" sz="3200" b="0" i="0" u="none" strike="noStrike" cap="none" dirty="0">
                <a:solidFill>
                  <a:srgbClr val="FF0000"/>
                </a:solidFill>
                <a:latin typeface="+mj-lt"/>
                <a:ea typeface="Arial"/>
                <a:cs typeface="Calibri" panose="020F0502020204030204" pitchFamily="34" charset="0"/>
                <a:sym typeface="Arial"/>
              </a:rPr>
              <a:t> giây         </a:t>
            </a:r>
            <a:endParaRPr sz="3200" b="0" i="0" u="none" strike="noStrike" cap="none" dirty="0">
              <a:solidFill>
                <a:srgbClr val="FF0000"/>
              </a:solidFill>
              <a:latin typeface="+mj-lt"/>
              <a:ea typeface="Arial"/>
              <a:cs typeface="Calibri" panose="020F0502020204030204" pitchFamily="34" charset="0"/>
              <a:sym typeface="Arial"/>
            </a:endParaRPr>
          </a:p>
        </p:txBody>
      </p:sp>
      <p:sp>
        <p:nvSpPr>
          <p:cNvPr id="35" name="Google Shape;181;p4">
            <a:extLst>
              <a:ext uri="{FF2B5EF4-FFF2-40B4-BE49-F238E27FC236}">
                <a16:creationId xmlns:a16="http://schemas.microsoft.com/office/drawing/2014/main" id="{9347FBCD-1631-49CA-AA8D-2F2785BEF405}"/>
              </a:ext>
            </a:extLst>
          </p:cNvPr>
          <p:cNvSpPr txBox="1"/>
          <p:nvPr/>
        </p:nvSpPr>
        <p:spPr>
          <a:xfrm>
            <a:off x="5002505" y="4800968"/>
            <a:ext cx="438472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200" b="0" i="0" u="none" strike="noStrike" cap="none" dirty="0">
                <a:solidFill>
                  <a:srgbClr val="FF0000"/>
                </a:solidFill>
                <a:latin typeface="+mj-lt"/>
                <a:ea typeface="Arial"/>
                <a:cs typeface="Calibri" panose="020F0502020204030204" pitchFamily="34" charset="0"/>
                <a:sym typeface="Arial"/>
              </a:rPr>
              <a:t>0          </a:t>
            </a:r>
            <a:endParaRPr sz="3200" b="0" i="0" u="none" strike="noStrike" cap="none" dirty="0">
              <a:solidFill>
                <a:srgbClr val="FF0000"/>
              </a:solidFill>
              <a:latin typeface="+mj-lt"/>
              <a:ea typeface="Arial"/>
              <a:cs typeface="Calibri" panose="020F0502020204030204" pitchFamily="34" charset="0"/>
              <a:sym typeface="Arial"/>
            </a:endParaRPr>
          </a:p>
        </p:txBody>
      </p:sp>
      <p:sp>
        <p:nvSpPr>
          <p:cNvPr id="36" name="Google Shape;182;p4">
            <a:extLst>
              <a:ext uri="{FF2B5EF4-FFF2-40B4-BE49-F238E27FC236}">
                <a16:creationId xmlns:a16="http://schemas.microsoft.com/office/drawing/2014/main" id="{A13409D0-8BCE-4EB9-B050-5E4CD8D0BFC1}"/>
              </a:ext>
            </a:extLst>
          </p:cNvPr>
          <p:cNvSpPr txBox="1"/>
          <p:nvPr/>
        </p:nvSpPr>
        <p:spPr>
          <a:xfrm>
            <a:off x="6476464" y="2701804"/>
            <a:ext cx="2845104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 dirty="0">
                <a:solidFill>
                  <a:srgbClr val="FF0000"/>
                </a:solidFill>
                <a:latin typeface="+mj-lt"/>
                <a:ea typeface="Arial"/>
                <a:cs typeface="Calibri" panose="020F0502020204030204" pitchFamily="34" charset="0"/>
                <a:sym typeface="Arial"/>
              </a:rPr>
              <a:t>6</a:t>
            </a:r>
            <a:r>
              <a:rPr lang="vi-VN" sz="3200" b="0" i="0" u="none" strike="noStrike" cap="none" dirty="0">
                <a:solidFill>
                  <a:srgbClr val="FF0000"/>
                </a:solidFill>
                <a:latin typeface="+mj-lt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vi-VN" sz="3200" b="0" i="0" u="none" strike="noStrike" cap="none" dirty="0" err="1">
                <a:solidFill>
                  <a:srgbClr val="FF0000"/>
                </a:solidFill>
                <a:latin typeface="+mj-lt"/>
                <a:ea typeface="Arial"/>
                <a:cs typeface="Calibri" panose="020F0502020204030204" pitchFamily="34" charset="0"/>
                <a:sym typeface="Arial"/>
              </a:rPr>
              <a:t>phút</a:t>
            </a:r>
            <a:r>
              <a:rPr lang="vi-VN" sz="3200" b="0" i="0" u="none" strike="noStrike" cap="none" dirty="0">
                <a:solidFill>
                  <a:srgbClr val="FF0000"/>
                </a:solidFill>
                <a:latin typeface="+mj-lt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3200" b="0" i="0" u="none" strike="noStrike" cap="none" dirty="0">
                <a:solidFill>
                  <a:srgbClr val="FF0000"/>
                </a:solidFill>
                <a:latin typeface="+mj-lt"/>
                <a:ea typeface="Arial"/>
                <a:cs typeface="Calibri" panose="020F0502020204030204" pitchFamily="34" charset="0"/>
                <a:sym typeface="Arial"/>
              </a:rPr>
              <a:t>23 </a:t>
            </a:r>
            <a:r>
              <a:rPr lang="vi-VN" sz="3200" b="0" i="0" u="none" strike="noStrike" cap="none" dirty="0">
                <a:solidFill>
                  <a:srgbClr val="FF0000"/>
                </a:solidFill>
                <a:latin typeface="+mj-lt"/>
                <a:ea typeface="Arial"/>
                <a:cs typeface="Calibri" panose="020F0502020204030204" pitchFamily="34" charset="0"/>
                <a:sym typeface="Arial"/>
              </a:rPr>
              <a:t>giây         </a:t>
            </a:r>
            <a:endParaRPr sz="3200" b="0" i="0" u="none" strike="noStrike" cap="none" dirty="0">
              <a:solidFill>
                <a:srgbClr val="FF0000"/>
              </a:solidFill>
              <a:latin typeface="+mj-lt"/>
              <a:ea typeface="Arial"/>
              <a:cs typeface="Calibri" panose="020F0502020204030204" pitchFamily="34" charset="0"/>
              <a:sym typeface="Arial"/>
            </a:endParaRPr>
          </a:p>
        </p:txBody>
      </p:sp>
      <p:sp>
        <p:nvSpPr>
          <p:cNvPr id="37" name="Google Shape;180;p4">
            <a:extLst>
              <a:ext uri="{FF2B5EF4-FFF2-40B4-BE49-F238E27FC236}">
                <a16:creationId xmlns:a16="http://schemas.microsoft.com/office/drawing/2014/main" id="{2E539036-8BCB-4F34-B590-4E41EEA07FFF}"/>
              </a:ext>
            </a:extLst>
          </p:cNvPr>
          <p:cNvSpPr txBox="1"/>
          <p:nvPr/>
        </p:nvSpPr>
        <p:spPr>
          <a:xfrm>
            <a:off x="4535685" y="4165751"/>
            <a:ext cx="1720215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FF0000"/>
                </a:solidFill>
                <a:latin typeface="+mj-lt"/>
                <a:ea typeface="Arial"/>
                <a:cs typeface="Calibri" panose="020F0502020204030204" pitchFamily="34" charset="0"/>
                <a:sym typeface="Arial"/>
              </a:rPr>
              <a:t>18</a:t>
            </a:r>
            <a:r>
              <a:rPr lang="vi-VN" sz="3200" b="0" i="0" u="none" strike="noStrike" cap="none" dirty="0">
                <a:solidFill>
                  <a:srgbClr val="FF0000"/>
                </a:solidFill>
                <a:latin typeface="+mj-lt"/>
                <a:ea typeface="Arial"/>
                <a:cs typeface="Calibri" panose="020F0502020204030204" pitchFamily="34" charset="0"/>
                <a:sym typeface="Arial"/>
              </a:rPr>
              <a:t> giây         </a:t>
            </a:r>
            <a:endParaRPr sz="3200" b="0" i="0" u="none" strike="noStrike" cap="none" dirty="0">
              <a:solidFill>
                <a:srgbClr val="FF0000"/>
              </a:solidFill>
              <a:latin typeface="+mj-lt"/>
              <a:ea typeface="Arial"/>
              <a:cs typeface="Calibri" panose="020F050202020403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44558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3E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/>
          <a:srcRect t="67317"/>
          <a:stretch>
            <a:fillRect/>
          </a:stretch>
        </p:blipFill>
        <p:spPr>
          <a:xfrm flipH="1">
            <a:off x="-76200" y="4457700"/>
            <a:ext cx="4691251" cy="241935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1249363" y="984606"/>
            <a:ext cx="9126536" cy="5236785"/>
            <a:chOff x="1249363" y="868048"/>
            <a:chExt cx="9126536" cy="535334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" name="矩形 8"/>
            <p:cNvSpPr/>
            <p:nvPr/>
          </p:nvSpPr>
          <p:spPr>
            <a:xfrm>
              <a:off x="1249363" y="868048"/>
              <a:ext cx="9126536" cy="53533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+mj-lt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1514006" y="1141439"/>
              <a:ext cx="8619345" cy="484182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83E1FF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>
                <a:solidFill>
                  <a:srgbClr val="FF0000"/>
                </a:solidFill>
                <a:latin typeface="+mj-lt"/>
              </a:endParaRPr>
            </a:p>
          </p:txBody>
        </p:sp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52841" y="913948"/>
            <a:ext cx="2992500" cy="605250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8846" y="221669"/>
            <a:ext cx="1271250" cy="1203750"/>
          </a:xfrm>
          <a:prstGeom prst="rect">
            <a:avLst/>
          </a:prstGeom>
        </p:spPr>
      </p:pic>
      <p:pic>
        <p:nvPicPr>
          <p:cNvPr id="67" name="图片 6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913759"/>
            <a:ext cx="1216954" cy="970159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0309" y="4338790"/>
            <a:ext cx="1720215" cy="240030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5CFDFB1A-78AB-4C57-A129-543F6075C0DB}"/>
              </a:ext>
            </a:extLst>
          </p:cNvPr>
          <p:cNvGrpSpPr/>
          <p:nvPr/>
        </p:nvGrpSpPr>
        <p:grpSpPr>
          <a:xfrm>
            <a:off x="1247122" y="117217"/>
            <a:ext cx="2389458" cy="743876"/>
            <a:chOff x="3143655" y="216637"/>
            <a:chExt cx="2389458" cy="743876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386A271-0FEE-4210-AD99-9070311F2196}"/>
                </a:ext>
              </a:extLst>
            </p:cNvPr>
            <p:cNvSpPr/>
            <p:nvPr/>
          </p:nvSpPr>
          <p:spPr>
            <a:xfrm>
              <a:off x="3687194" y="238546"/>
              <a:ext cx="1845919" cy="693222"/>
            </a:xfrm>
            <a:prstGeom prst="rect">
              <a:avLst/>
            </a:prstGeom>
            <a:solidFill>
              <a:srgbClr val="FFFF99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+mj-lt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AFEB26A-8F08-41DB-8500-DD1A2FE628DE}"/>
                </a:ext>
              </a:extLst>
            </p:cNvPr>
            <p:cNvSpPr txBox="1"/>
            <p:nvPr/>
          </p:nvSpPr>
          <p:spPr>
            <a:xfrm>
              <a:off x="3979751" y="295107"/>
              <a:ext cx="155336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+mj-lt"/>
                </a:rPr>
                <a:t>TÍNH</a:t>
              </a:r>
            </a:p>
          </p:txBody>
        </p:sp>
        <p:sp>
          <p:nvSpPr>
            <p:cNvPr id="17" name="椭圆 47">
              <a:extLst>
                <a:ext uri="{FF2B5EF4-FFF2-40B4-BE49-F238E27FC236}">
                  <a16:creationId xmlns:a16="http://schemas.microsoft.com/office/drawing/2014/main" id="{541D1ABD-5B50-4D78-A9D9-04C8F8F31737}"/>
                </a:ext>
              </a:extLst>
            </p:cNvPr>
            <p:cNvSpPr/>
            <p:nvPr/>
          </p:nvSpPr>
          <p:spPr>
            <a:xfrm>
              <a:off x="3143655" y="216637"/>
              <a:ext cx="783403" cy="74387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600" b="1" dirty="0">
                  <a:solidFill>
                    <a:schemeClr val="bg1"/>
                  </a:solidFill>
                  <a:latin typeface="+mj-lt"/>
                  <a:cs typeface="Calibri" panose="020F0502020204030204" pitchFamily="34" charset="0"/>
                </a:rPr>
                <a:t>2</a:t>
              </a:r>
              <a:endParaRPr lang="zh-CN" altLang="en-US" sz="3600" b="1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7867F948-F490-4D27-B481-3531FBA4E016}"/>
              </a:ext>
            </a:extLst>
          </p:cNvPr>
          <p:cNvSpPr txBox="1"/>
          <p:nvPr/>
        </p:nvSpPr>
        <p:spPr>
          <a:xfrm>
            <a:off x="1613968" y="1270087"/>
            <a:ext cx="8331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+mj-lt"/>
              </a:rPr>
              <a:t>b)</a:t>
            </a:r>
          </a:p>
        </p:txBody>
      </p:sp>
      <p:grpSp>
        <p:nvGrpSpPr>
          <p:cNvPr id="26" name="Google Shape;150;p4">
            <a:extLst>
              <a:ext uri="{FF2B5EF4-FFF2-40B4-BE49-F238E27FC236}">
                <a16:creationId xmlns:a16="http://schemas.microsoft.com/office/drawing/2014/main" id="{F594BB8B-7E5D-4B48-9DA3-4CD65A77EFE5}"/>
              </a:ext>
            </a:extLst>
          </p:cNvPr>
          <p:cNvGrpSpPr/>
          <p:nvPr/>
        </p:nvGrpSpPr>
        <p:grpSpPr>
          <a:xfrm>
            <a:off x="1638823" y="2065176"/>
            <a:ext cx="2175685" cy="1299418"/>
            <a:chOff x="1060866" y="2048530"/>
            <a:chExt cx="1611725" cy="1299418"/>
          </a:xfrm>
        </p:grpSpPr>
        <p:sp>
          <p:nvSpPr>
            <p:cNvPr id="27" name="Google Shape;151;p4">
              <a:extLst>
                <a:ext uri="{FF2B5EF4-FFF2-40B4-BE49-F238E27FC236}">
                  <a16:creationId xmlns:a16="http://schemas.microsoft.com/office/drawing/2014/main" id="{F40ECDBD-3F6F-4269-BE43-E0799D0A5290}"/>
                </a:ext>
              </a:extLst>
            </p:cNvPr>
            <p:cNvSpPr txBox="1"/>
            <p:nvPr/>
          </p:nvSpPr>
          <p:spPr>
            <a:xfrm>
              <a:off x="1302818" y="2048530"/>
              <a:ext cx="1335571" cy="12741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0" i="0" u="none" strike="noStrike" cap="none" dirty="0">
                  <a:solidFill>
                    <a:srgbClr val="000000"/>
                  </a:solidFill>
                  <a:latin typeface="+mj-lt"/>
                  <a:ea typeface="Arial"/>
                  <a:cs typeface="Calibri" panose="020F0502020204030204" pitchFamily="34" charset="0"/>
                  <a:sym typeface="Arial"/>
                </a:rPr>
                <a:t>4,2</a:t>
              </a:r>
              <a:r>
                <a:rPr lang="vi-VN" sz="3200" b="0" i="0" u="none" strike="noStrike" cap="none" dirty="0">
                  <a:solidFill>
                    <a:srgbClr val="000000"/>
                  </a:solidFill>
                  <a:latin typeface="+mj-lt"/>
                  <a:ea typeface="Arial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3200" b="0" i="0" u="none" strike="noStrike" cap="none" dirty="0" err="1">
                  <a:solidFill>
                    <a:srgbClr val="000000"/>
                  </a:solidFill>
                  <a:latin typeface="+mj-lt"/>
                  <a:ea typeface="Arial"/>
                  <a:cs typeface="Calibri" panose="020F0502020204030204" pitchFamily="34" charset="0"/>
                  <a:sym typeface="Arial"/>
                </a:rPr>
                <a:t>giờ</a:t>
              </a:r>
              <a:endParaRPr lang="en-US" sz="3200" b="0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Calibri" panose="020F0502020204030204" pitchFamily="34" charset="0"/>
                <a:sym typeface="Arial"/>
              </a:endParaRPr>
            </a:p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dirty="0">
                  <a:solidFill>
                    <a:srgbClr val="000000"/>
                  </a:solidFill>
                  <a:latin typeface="+mj-lt"/>
                  <a:ea typeface="Arial"/>
                  <a:cs typeface="Calibri" panose="020F0502020204030204" pitchFamily="34" charset="0"/>
                  <a:sym typeface="Arial"/>
                </a:rPr>
                <a:t>       </a:t>
              </a:r>
              <a:r>
                <a:rPr lang="en-US" sz="3200" b="0" i="0" u="none" strike="noStrike" cap="none" dirty="0">
                  <a:solidFill>
                    <a:srgbClr val="000000"/>
                  </a:solidFill>
                  <a:latin typeface="+mj-lt"/>
                  <a:ea typeface="Arial"/>
                  <a:cs typeface="Calibri" panose="020F0502020204030204" pitchFamily="34" charset="0"/>
                  <a:sym typeface="Arial"/>
                </a:rPr>
                <a:t>2</a:t>
              </a:r>
              <a:endParaRPr sz="3200" dirty="0">
                <a:latin typeface="+mj-lt"/>
                <a:cs typeface="Calibri" panose="020F0502020204030204" pitchFamily="34" charset="0"/>
              </a:endParaRPr>
            </a:p>
          </p:txBody>
        </p:sp>
        <p:sp>
          <p:nvSpPr>
            <p:cNvPr id="28" name="Google Shape;152;p4">
              <a:extLst>
                <a:ext uri="{FF2B5EF4-FFF2-40B4-BE49-F238E27FC236}">
                  <a16:creationId xmlns:a16="http://schemas.microsoft.com/office/drawing/2014/main" id="{09EF435B-3F7E-4CA4-A8BB-FB35B5B90738}"/>
                </a:ext>
              </a:extLst>
            </p:cNvPr>
            <p:cNvSpPr txBox="1"/>
            <p:nvPr/>
          </p:nvSpPr>
          <p:spPr>
            <a:xfrm>
              <a:off x="1060866" y="2408399"/>
              <a:ext cx="258945" cy="5847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vi-VN" sz="3200" b="0" i="0" u="none" strike="noStrike" cap="none" dirty="0">
                  <a:solidFill>
                    <a:srgbClr val="000000"/>
                  </a:solidFill>
                  <a:latin typeface="+mj-lt"/>
                  <a:ea typeface="Arial"/>
                  <a:cs typeface="Calibri" panose="020F0502020204030204" pitchFamily="34" charset="0"/>
                  <a:sym typeface="Arial"/>
                </a:rPr>
                <a:t>x</a:t>
              </a:r>
              <a:endParaRPr sz="3200" b="0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Calibri" panose="020F0502020204030204" pitchFamily="34" charset="0"/>
                <a:sym typeface="Arial"/>
              </a:endParaRPr>
            </a:p>
          </p:txBody>
        </p:sp>
        <p:cxnSp>
          <p:nvCxnSpPr>
            <p:cNvPr id="29" name="Google Shape;153;p4">
              <a:extLst>
                <a:ext uri="{FF2B5EF4-FFF2-40B4-BE49-F238E27FC236}">
                  <a16:creationId xmlns:a16="http://schemas.microsoft.com/office/drawing/2014/main" id="{40013808-3DB9-47AE-9F96-ED2606B377EA}"/>
                </a:ext>
              </a:extLst>
            </p:cNvPr>
            <p:cNvCxnSpPr>
              <a:cxnSpLocks/>
            </p:cNvCxnSpPr>
            <p:nvPr/>
          </p:nvCxnSpPr>
          <p:spPr>
            <a:xfrm>
              <a:off x="1271784" y="3347948"/>
              <a:ext cx="1400807" cy="0"/>
            </a:xfrm>
            <a:prstGeom prst="straightConnector1">
              <a:avLst/>
            </a:prstGeom>
            <a:noFill/>
            <a:ln w="28575" cap="flat" cmpd="sng">
              <a:solidFill>
                <a:srgbClr val="171717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31" name="Google Shape;160;p4">
            <a:extLst>
              <a:ext uri="{FF2B5EF4-FFF2-40B4-BE49-F238E27FC236}">
                <a16:creationId xmlns:a16="http://schemas.microsoft.com/office/drawing/2014/main" id="{9699C945-C415-4727-B8E4-A0FB2A890357}"/>
              </a:ext>
            </a:extLst>
          </p:cNvPr>
          <p:cNvSpPr txBox="1"/>
          <p:nvPr/>
        </p:nvSpPr>
        <p:spPr>
          <a:xfrm>
            <a:off x="1969234" y="3391714"/>
            <a:ext cx="1802902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 dirty="0">
                <a:solidFill>
                  <a:srgbClr val="FF0000"/>
                </a:solidFill>
                <a:latin typeface="+mj-lt"/>
                <a:ea typeface="Arial"/>
                <a:cs typeface="Calibri" panose="020F0502020204030204" pitchFamily="34" charset="0"/>
                <a:sym typeface="Arial"/>
              </a:rPr>
              <a:t>8,4</a:t>
            </a:r>
            <a:r>
              <a:rPr lang="vi-VN" sz="3200" b="0" i="0" u="none" strike="noStrike" cap="none" dirty="0">
                <a:solidFill>
                  <a:srgbClr val="FF0000"/>
                </a:solidFill>
                <a:latin typeface="+mj-lt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rgbClr val="FF0000"/>
                </a:solidFill>
                <a:latin typeface="+mj-lt"/>
                <a:ea typeface="Arial"/>
                <a:cs typeface="Calibri" panose="020F0502020204030204" pitchFamily="34" charset="0"/>
                <a:sym typeface="Arial"/>
              </a:rPr>
              <a:t>giờ</a:t>
            </a:r>
            <a:endParaRPr sz="3200" b="0" i="0" u="none" strike="noStrike" cap="none" dirty="0">
              <a:solidFill>
                <a:srgbClr val="FF0000"/>
              </a:solidFill>
              <a:latin typeface="+mj-lt"/>
              <a:ea typeface="Arial"/>
              <a:cs typeface="Calibri" panose="020F0502020204030204" pitchFamily="34" charset="0"/>
              <a:sym typeface="Arial"/>
            </a:endParaRPr>
          </a:p>
        </p:txBody>
      </p:sp>
      <p:sp>
        <p:nvSpPr>
          <p:cNvPr id="42" name="Google Shape;183;p4">
            <a:extLst>
              <a:ext uri="{FF2B5EF4-FFF2-40B4-BE49-F238E27FC236}">
                <a16:creationId xmlns:a16="http://schemas.microsoft.com/office/drawing/2014/main" id="{9FBA08C7-A7D5-4062-81D3-A0D0434E0EF4}"/>
              </a:ext>
            </a:extLst>
          </p:cNvPr>
          <p:cNvSpPr txBox="1"/>
          <p:nvPr/>
        </p:nvSpPr>
        <p:spPr>
          <a:xfrm>
            <a:off x="7655919" y="2834280"/>
            <a:ext cx="207506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 dirty="0">
                <a:solidFill>
                  <a:srgbClr val="FF0000"/>
                </a:solidFill>
                <a:latin typeface="+mj-lt"/>
                <a:ea typeface="Arial"/>
                <a:cs typeface="Calibri" panose="020F0502020204030204" pitchFamily="34" charset="0"/>
                <a:sym typeface="Arial"/>
              </a:rPr>
              <a:t>12, 4 </a:t>
            </a:r>
            <a:r>
              <a:rPr lang="en-US" sz="3200" b="0" i="0" u="none" strike="noStrike" cap="none" dirty="0" err="1">
                <a:solidFill>
                  <a:srgbClr val="FF0000"/>
                </a:solidFill>
                <a:latin typeface="+mj-lt"/>
                <a:ea typeface="Arial"/>
                <a:cs typeface="Calibri" panose="020F0502020204030204" pitchFamily="34" charset="0"/>
                <a:sym typeface="Arial"/>
              </a:rPr>
              <a:t>phút</a:t>
            </a:r>
            <a:endParaRPr sz="3200" b="0" i="0" u="none" strike="noStrike" cap="none" dirty="0">
              <a:solidFill>
                <a:srgbClr val="FF0000"/>
              </a:solidFill>
              <a:latin typeface="+mj-lt"/>
              <a:ea typeface="Arial"/>
              <a:cs typeface="Calibri" panose="020F0502020204030204" pitchFamily="34" charset="0"/>
              <a:sym typeface="Arial"/>
            </a:endParaRPr>
          </a:p>
        </p:txBody>
      </p:sp>
      <p:sp>
        <p:nvSpPr>
          <p:cNvPr id="43" name="Google Shape;184;p4">
            <a:extLst>
              <a:ext uri="{FF2B5EF4-FFF2-40B4-BE49-F238E27FC236}">
                <a16:creationId xmlns:a16="http://schemas.microsoft.com/office/drawing/2014/main" id="{6B5266C6-4546-4202-AE5A-29AD240553A5}"/>
              </a:ext>
            </a:extLst>
          </p:cNvPr>
          <p:cNvSpPr txBox="1"/>
          <p:nvPr/>
        </p:nvSpPr>
        <p:spPr>
          <a:xfrm>
            <a:off x="5465261" y="2784737"/>
            <a:ext cx="1232157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FF0000"/>
                </a:solidFill>
                <a:latin typeface="+mj-lt"/>
                <a:ea typeface="Arial"/>
                <a:cs typeface="Calibri" panose="020F0502020204030204" pitchFamily="34" charset="0"/>
                <a:sym typeface="Arial"/>
              </a:rPr>
              <a:t>07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FF0000"/>
                </a:solidFill>
                <a:latin typeface="+mj-lt"/>
                <a:ea typeface="Arial"/>
                <a:cs typeface="Calibri" panose="020F0502020204030204" pitchFamily="34" charset="0"/>
                <a:sym typeface="Arial"/>
              </a:rPr>
              <a:t>  1 2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FF0000"/>
                </a:solidFill>
                <a:latin typeface="+mj-lt"/>
                <a:ea typeface="Arial"/>
                <a:cs typeface="Calibri" panose="020F0502020204030204" pitchFamily="34" charset="0"/>
                <a:sym typeface="Arial"/>
              </a:rPr>
              <a:t>    </a:t>
            </a:r>
            <a:r>
              <a:rPr lang="en-US" sz="3200" b="0" i="0" u="none" strike="noStrike" cap="none" dirty="0">
                <a:solidFill>
                  <a:srgbClr val="FF0000"/>
                </a:solidFill>
                <a:latin typeface="+mj-lt"/>
                <a:ea typeface="Arial"/>
                <a:cs typeface="Calibri" panose="020F0502020204030204" pitchFamily="34" charset="0"/>
                <a:sym typeface="Arial"/>
              </a:rPr>
              <a:t>0</a:t>
            </a:r>
            <a:endParaRPr sz="3200" b="0" i="0" u="none" strike="noStrike" cap="none" dirty="0">
              <a:solidFill>
                <a:srgbClr val="FF0000"/>
              </a:solidFill>
              <a:latin typeface="+mj-lt"/>
              <a:ea typeface="Arial"/>
              <a:cs typeface="Calibri" panose="020F0502020204030204" pitchFamily="34" charset="0"/>
              <a:sym typeface="Arial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3A0E3EF-1313-4B60-AD1D-BA7AD08151F5}"/>
              </a:ext>
            </a:extLst>
          </p:cNvPr>
          <p:cNvGrpSpPr/>
          <p:nvPr/>
        </p:nvGrpSpPr>
        <p:grpSpPr>
          <a:xfrm>
            <a:off x="5493743" y="2117541"/>
            <a:ext cx="4239603" cy="1876235"/>
            <a:chOff x="5493743" y="2117541"/>
            <a:chExt cx="4239603" cy="1876235"/>
          </a:xfrm>
        </p:grpSpPr>
        <p:sp>
          <p:nvSpPr>
            <p:cNvPr id="38" name="Google Shape;158;p4">
              <a:extLst>
                <a:ext uri="{FF2B5EF4-FFF2-40B4-BE49-F238E27FC236}">
                  <a16:creationId xmlns:a16="http://schemas.microsoft.com/office/drawing/2014/main" id="{BA0A49D8-7D69-4EB3-82CC-CD833B0EF3AD}"/>
                </a:ext>
              </a:extLst>
            </p:cNvPr>
            <p:cNvSpPr txBox="1"/>
            <p:nvPr/>
          </p:nvSpPr>
          <p:spPr>
            <a:xfrm>
              <a:off x="5493743" y="2118772"/>
              <a:ext cx="1967703" cy="10771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0" i="0" u="none" strike="noStrike" cap="none" dirty="0">
                  <a:solidFill>
                    <a:srgbClr val="000000"/>
                  </a:solidFill>
                  <a:latin typeface="+mj-lt"/>
                  <a:ea typeface="Arial"/>
                  <a:cs typeface="Calibri" panose="020F0502020204030204" pitchFamily="34" charset="0"/>
                  <a:sym typeface="Arial"/>
                </a:rPr>
                <a:t>37,2</a:t>
              </a:r>
              <a:r>
                <a:rPr lang="vi-VN" sz="3200" b="0" i="0" u="none" strike="noStrike" cap="none" dirty="0">
                  <a:solidFill>
                    <a:srgbClr val="000000"/>
                  </a:solidFill>
                  <a:latin typeface="+mj-lt"/>
                  <a:ea typeface="Arial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3200" b="0" i="0" u="none" strike="noStrike" cap="none" dirty="0" err="1">
                  <a:solidFill>
                    <a:srgbClr val="000000"/>
                  </a:solidFill>
                  <a:latin typeface="+mj-lt"/>
                  <a:ea typeface="Arial"/>
                  <a:cs typeface="Calibri" panose="020F0502020204030204" pitchFamily="34" charset="0"/>
                  <a:sym typeface="Arial"/>
                </a:rPr>
                <a:t>phút</a:t>
              </a:r>
              <a:endParaRPr sz="3200" dirty="0">
                <a:latin typeface="+mj-lt"/>
                <a:cs typeface="Calibri" panose="020F0502020204030204" pitchFamily="34" charset="0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vi-VN" sz="3200" b="0" i="0" u="none" strike="noStrike" cap="none" dirty="0">
                  <a:solidFill>
                    <a:srgbClr val="000000"/>
                  </a:solidFill>
                  <a:latin typeface="+mj-lt"/>
                  <a:ea typeface="Arial"/>
                  <a:cs typeface="Calibri" panose="020F0502020204030204" pitchFamily="34" charset="0"/>
                  <a:sym typeface="Arial"/>
                </a:rPr>
                <a:t>  </a:t>
              </a:r>
              <a:endParaRPr sz="3200" dirty="0">
                <a:latin typeface="+mj-lt"/>
                <a:cs typeface="Calibri" panose="020F0502020204030204" pitchFamily="34" charset="0"/>
              </a:endParaRPr>
            </a:p>
          </p:txBody>
        </p:sp>
        <p:grpSp>
          <p:nvGrpSpPr>
            <p:cNvPr id="39" name="Google Shape;167;p4">
              <a:extLst>
                <a:ext uri="{FF2B5EF4-FFF2-40B4-BE49-F238E27FC236}">
                  <a16:creationId xmlns:a16="http://schemas.microsoft.com/office/drawing/2014/main" id="{A5330502-57CD-42CC-810C-6B0B98B6D588}"/>
                </a:ext>
              </a:extLst>
            </p:cNvPr>
            <p:cNvGrpSpPr/>
            <p:nvPr/>
          </p:nvGrpSpPr>
          <p:grpSpPr>
            <a:xfrm>
              <a:off x="7572875" y="2117541"/>
              <a:ext cx="2160471" cy="1876235"/>
              <a:chOff x="4677196" y="1542692"/>
              <a:chExt cx="1176134" cy="1876235"/>
            </a:xfrm>
          </p:grpSpPr>
          <p:cxnSp>
            <p:nvCxnSpPr>
              <p:cNvPr id="40" name="Google Shape;168;p4">
                <a:extLst>
                  <a:ext uri="{FF2B5EF4-FFF2-40B4-BE49-F238E27FC236}">
                    <a16:creationId xmlns:a16="http://schemas.microsoft.com/office/drawing/2014/main" id="{3BE1655A-16D2-497B-BE24-3F875DB6063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77196" y="1542692"/>
                <a:ext cx="0" cy="1876235"/>
              </a:xfrm>
              <a:prstGeom prst="straightConnector1">
                <a:avLst/>
              </a:prstGeom>
              <a:noFill/>
              <a:ln w="38100" cap="flat" cmpd="sng">
                <a:solidFill>
                  <a:srgbClr val="171717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1" name="Google Shape;169;p4">
                <a:extLst>
                  <a:ext uri="{FF2B5EF4-FFF2-40B4-BE49-F238E27FC236}">
                    <a16:creationId xmlns:a16="http://schemas.microsoft.com/office/drawing/2014/main" id="{A3707D37-705C-4FA6-B763-AD8F1226B29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77196" y="2201270"/>
                <a:ext cx="1176134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171717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sp>
          <p:nvSpPr>
            <p:cNvPr id="44" name="Google Shape;185;p4">
              <a:extLst>
                <a:ext uri="{FF2B5EF4-FFF2-40B4-BE49-F238E27FC236}">
                  <a16:creationId xmlns:a16="http://schemas.microsoft.com/office/drawing/2014/main" id="{8F7FF907-442D-4F2F-B1CC-881A1E9930D8}"/>
                </a:ext>
              </a:extLst>
            </p:cNvPr>
            <p:cNvSpPr txBox="1"/>
            <p:nvPr/>
          </p:nvSpPr>
          <p:spPr>
            <a:xfrm>
              <a:off x="8462859" y="2129829"/>
              <a:ext cx="461180" cy="5847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0" i="0" u="none" strike="noStrike" cap="none" dirty="0">
                  <a:solidFill>
                    <a:srgbClr val="171717"/>
                  </a:solidFill>
                  <a:latin typeface="+mj-lt"/>
                  <a:ea typeface="Arial"/>
                  <a:cs typeface="Calibri" panose="020F0502020204030204" pitchFamily="34" charset="0"/>
                  <a:sym typeface="Arial"/>
                </a:rPr>
                <a:t>3</a:t>
              </a:r>
              <a:r>
                <a:rPr lang="vi-VN" sz="3200" b="0" i="0" u="none" strike="noStrike" cap="none" dirty="0">
                  <a:solidFill>
                    <a:srgbClr val="171717"/>
                  </a:solidFill>
                  <a:latin typeface="+mj-lt"/>
                  <a:ea typeface="Arial"/>
                  <a:cs typeface="Calibri" panose="020F0502020204030204" pitchFamily="34" charset="0"/>
                  <a:sym typeface="Arial"/>
                </a:rPr>
                <a:t>         </a:t>
              </a:r>
              <a:endParaRPr sz="3200" b="0" i="0" u="none" strike="noStrike" cap="none" dirty="0">
                <a:solidFill>
                  <a:srgbClr val="171717"/>
                </a:solidFill>
                <a:latin typeface="+mj-lt"/>
                <a:ea typeface="Arial"/>
                <a:cs typeface="Calibri" panose="020F0502020204030204" pitchFamily="34" charset="0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45885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3E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/>
          <a:srcRect t="67317"/>
          <a:stretch>
            <a:fillRect/>
          </a:stretch>
        </p:blipFill>
        <p:spPr>
          <a:xfrm flipH="1">
            <a:off x="-76200" y="4457700"/>
            <a:ext cx="4691251" cy="241935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660400" y="2092739"/>
            <a:ext cx="10833099" cy="4644277"/>
            <a:chOff x="1249363" y="868048"/>
            <a:chExt cx="9126536" cy="535334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" name="矩形 8"/>
            <p:cNvSpPr/>
            <p:nvPr/>
          </p:nvSpPr>
          <p:spPr>
            <a:xfrm>
              <a:off x="1249363" y="868048"/>
              <a:ext cx="9126536" cy="53533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+mj-lt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1388800" y="1053923"/>
              <a:ext cx="8858708" cy="5010047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83E1FF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>
                <a:solidFill>
                  <a:srgbClr val="FF0000"/>
                </a:solidFill>
                <a:latin typeface="+mj-lt"/>
              </a:endParaRPr>
            </a:p>
          </p:txBody>
        </p:sp>
      </p:grpSp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8846" y="221669"/>
            <a:ext cx="1271250" cy="120375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5CFDFB1A-78AB-4C57-A129-543F6075C0DB}"/>
              </a:ext>
            </a:extLst>
          </p:cNvPr>
          <p:cNvGrpSpPr/>
          <p:nvPr/>
        </p:nvGrpSpPr>
        <p:grpSpPr>
          <a:xfrm>
            <a:off x="129522" y="146289"/>
            <a:ext cx="11363977" cy="1714513"/>
            <a:chOff x="3143655" y="216637"/>
            <a:chExt cx="11363977" cy="1714513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386A271-0FEE-4210-AD99-9070311F2196}"/>
                </a:ext>
              </a:extLst>
            </p:cNvPr>
            <p:cNvSpPr/>
            <p:nvPr/>
          </p:nvSpPr>
          <p:spPr>
            <a:xfrm>
              <a:off x="3687194" y="238546"/>
              <a:ext cx="10820438" cy="1692604"/>
            </a:xfrm>
            <a:prstGeom prst="rect">
              <a:avLst/>
            </a:prstGeom>
            <a:solidFill>
              <a:srgbClr val="FFFF99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+mj-lt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AFEB26A-8F08-41DB-8500-DD1A2FE628DE}"/>
                </a:ext>
              </a:extLst>
            </p:cNvPr>
            <p:cNvSpPr txBox="1"/>
            <p:nvPr/>
          </p:nvSpPr>
          <p:spPr>
            <a:xfrm>
              <a:off x="4027020" y="219646"/>
              <a:ext cx="10328213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3200" b="0" i="0" dirty="0" err="1">
                  <a:effectLst/>
                  <a:latin typeface="+mj-lt"/>
                  <a:cs typeface="Calibri" panose="020F0502020204030204" pitchFamily="34" charset="0"/>
                </a:rPr>
                <a:t>Một</a:t>
              </a:r>
              <a:r>
                <a:rPr lang="vi-VN" sz="3200" b="0" i="0" dirty="0">
                  <a:effectLst/>
                  <a:latin typeface="+mj-lt"/>
                  <a:cs typeface="Calibri" panose="020F0502020204030204" pitchFamily="34" charset="0"/>
                </a:rPr>
                <a:t> </a:t>
              </a:r>
              <a:r>
                <a:rPr lang="vi-VN" sz="3200" b="0" i="0" dirty="0" err="1">
                  <a:effectLst/>
                  <a:latin typeface="+mj-lt"/>
                  <a:cs typeface="Calibri" panose="020F0502020204030204" pitchFamily="34" charset="0"/>
                </a:rPr>
                <a:t>người</a:t>
              </a:r>
              <a:r>
                <a:rPr lang="vi-VN" sz="3200" b="0" i="0" dirty="0">
                  <a:effectLst/>
                  <a:latin typeface="+mj-lt"/>
                  <a:cs typeface="Calibri" panose="020F0502020204030204" pitchFamily="34" charset="0"/>
                </a:rPr>
                <a:t> đi xe </a:t>
              </a:r>
              <a:r>
                <a:rPr lang="vi-VN" sz="3200" b="0" i="0" dirty="0" err="1">
                  <a:effectLst/>
                  <a:latin typeface="+mj-lt"/>
                  <a:cs typeface="Calibri" panose="020F0502020204030204" pitchFamily="34" charset="0"/>
                </a:rPr>
                <a:t>đạp</a:t>
              </a:r>
              <a:r>
                <a:rPr lang="vi-VN" sz="3200" b="0" i="0" dirty="0">
                  <a:effectLst/>
                  <a:latin typeface="+mj-lt"/>
                  <a:cs typeface="Calibri" panose="020F0502020204030204" pitchFamily="34" charset="0"/>
                </a:rPr>
                <a:t> đi </a:t>
              </a:r>
              <a:r>
                <a:rPr lang="vi-VN" sz="3200" b="0" i="0" dirty="0" err="1">
                  <a:effectLst/>
                  <a:latin typeface="+mj-lt"/>
                  <a:cs typeface="Calibri" panose="020F0502020204030204" pitchFamily="34" charset="0"/>
                </a:rPr>
                <a:t>được</a:t>
              </a:r>
              <a:r>
                <a:rPr lang="vi-VN" sz="3200" b="0" i="0" dirty="0">
                  <a:effectLst/>
                  <a:latin typeface="+mj-lt"/>
                  <a:cs typeface="Calibri" panose="020F0502020204030204" pitchFamily="34" charset="0"/>
                </a:rPr>
                <a:t> </a:t>
              </a:r>
              <a:r>
                <a:rPr lang="vi-VN" sz="3200" b="0" i="0" dirty="0" err="1">
                  <a:effectLst/>
                  <a:latin typeface="+mj-lt"/>
                  <a:cs typeface="Calibri" panose="020F0502020204030204" pitchFamily="34" charset="0"/>
                </a:rPr>
                <a:t>một</a:t>
              </a:r>
              <a:r>
                <a:rPr lang="vi-VN" sz="3200" b="0" i="0" dirty="0">
                  <a:effectLst/>
                  <a:latin typeface="+mj-lt"/>
                  <a:cs typeface="Calibri" panose="020F0502020204030204" pitchFamily="34" charset="0"/>
                </a:rPr>
                <a:t> </a:t>
              </a:r>
              <a:r>
                <a:rPr lang="vi-VN" sz="3200" b="0" i="0" dirty="0" err="1">
                  <a:effectLst/>
                  <a:latin typeface="+mj-lt"/>
                  <a:cs typeface="Calibri" panose="020F0502020204030204" pitchFamily="34" charset="0"/>
                </a:rPr>
                <a:t>quãng</a:t>
              </a:r>
              <a:r>
                <a:rPr lang="vi-VN" sz="3200" b="0" i="0" dirty="0">
                  <a:effectLst/>
                  <a:latin typeface="+mj-lt"/>
                  <a:cs typeface="Calibri" panose="020F0502020204030204" pitchFamily="34" charset="0"/>
                </a:rPr>
                <a:t> </a:t>
              </a:r>
              <a:r>
                <a:rPr lang="vi-VN" sz="3200" b="0" i="0" dirty="0" err="1">
                  <a:effectLst/>
                  <a:latin typeface="+mj-lt"/>
                  <a:cs typeface="Calibri" panose="020F0502020204030204" pitchFamily="34" charset="0"/>
                </a:rPr>
                <a:t>đường</a:t>
              </a:r>
              <a:r>
                <a:rPr lang="vi-VN" sz="3200" b="0" i="0" dirty="0">
                  <a:effectLst/>
                  <a:latin typeface="+mj-lt"/>
                  <a:cs typeface="Calibri" panose="020F0502020204030204" pitchFamily="34" charset="0"/>
                </a:rPr>
                <a:t> 18km </a:t>
              </a:r>
              <a:r>
                <a:rPr lang="vi-VN" sz="3200" b="0" i="0" dirty="0" err="1">
                  <a:effectLst/>
                  <a:latin typeface="+mj-lt"/>
                  <a:cs typeface="Calibri" panose="020F0502020204030204" pitchFamily="34" charset="0"/>
                </a:rPr>
                <a:t>với</a:t>
              </a:r>
              <a:r>
                <a:rPr lang="vi-VN" sz="3200" b="0" i="0" dirty="0">
                  <a:effectLst/>
                  <a:latin typeface="+mj-lt"/>
                  <a:cs typeface="Calibri" panose="020F0502020204030204" pitchFamily="34" charset="0"/>
                </a:rPr>
                <a:t> </a:t>
              </a:r>
              <a:r>
                <a:rPr lang="vi-VN" sz="3200" b="0" i="0" dirty="0" err="1">
                  <a:effectLst/>
                  <a:latin typeface="+mj-lt"/>
                  <a:cs typeface="Calibri" panose="020F0502020204030204" pitchFamily="34" charset="0"/>
                </a:rPr>
                <a:t>vận</a:t>
              </a:r>
              <a:r>
                <a:rPr lang="vi-VN" sz="3200" b="0" i="0" dirty="0">
                  <a:effectLst/>
                  <a:latin typeface="+mj-lt"/>
                  <a:cs typeface="Calibri" panose="020F0502020204030204" pitchFamily="34" charset="0"/>
                </a:rPr>
                <a:t> </a:t>
              </a:r>
              <a:r>
                <a:rPr lang="vi-VN" sz="3200" b="0" i="0" dirty="0" err="1">
                  <a:effectLst/>
                  <a:latin typeface="+mj-lt"/>
                  <a:cs typeface="Calibri" panose="020F0502020204030204" pitchFamily="34" charset="0"/>
                </a:rPr>
                <a:t>tốc</a:t>
              </a:r>
              <a:r>
                <a:rPr lang="vi-VN" sz="3200" b="0" i="0" dirty="0">
                  <a:effectLst/>
                  <a:latin typeface="+mj-lt"/>
                  <a:cs typeface="Calibri" panose="020F0502020204030204" pitchFamily="34" charset="0"/>
                </a:rPr>
                <a:t> 10km/</a:t>
              </a:r>
              <a:r>
                <a:rPr lang="vi-VN" sz="3200" b="0" i="0" dirty="0" err="1">
                  <a:effectLst/>
                  <a:latin typeface="+mj-lt"/>
                  <a:cs typeface="Calibri" panose="020F0502020204030204" pitchFamily="34" charset="0"/>
                </a:rPr>
                <a:t>giờ</a:t>
              </a:r>
              <a:r>
                <a:rPr lang="vi-VN" sz="3200" b="0" i="0" dirty="0">
                  <a:effectLst/>
                  <a:latin typeface="+mj-lt"/>
                  <a:cs typeface="Calibri" panose="020F0502020204030204" pitchFamily="34" charset="0"/>
                </a:rPr>
                <a:t>. </a:t>
              </a:r>
              <a:r>
                <a:rPr lang="vi-VN" sz="3200" b="0" i="0" dirty="0" err="1">
                  <a:effectLst/>
                  <a:latin typeface="+mj-lt"/>
                  <a:cs typeface="Calibri" panose="020F0502020204030204" pitchFamily="34" charset="0"/>
                </a:rPr>
                <a:t>Hỏi</a:t>
              </a:r>
              <a:r>
                <a:rPr lang="vi-VN" sz="3200" b="0" i="0" dirty="0">
                  <a:effectLst/>
                  <a:latin typeface="+mj-lt"/>
                  <a:cs typeface="Calibri" panose="020F0502020204030204" pitchFamily="34" charset="0"/>
                </a:rPr>
                <a:t> </a:t>
              </a:r>
              <a:r>
                <a:rPr lang="vi-VN" sz="3200" b="0" i="0" dirty="0" err="1">
                  <a:effectLst/>
                  <a:latin typeface="+mj-lt"/>
                  <a:cs typeface="Calibri" panose="020F0502020204030204" pitchFamily="34" charset="0"/>
                </a:rPr>
                <a:t>người</a:t>
              </a:r>
              <a:r>
                <a:rPr lang="vi-VN" sz="3200" b="0" i="0" dirty="0">
                  <a:effectLst/>
                  <a:latin typeface="+mj-lt"/>
                  <a:cs typeface="Calibri" panose="020F0502020204030204" pitchFamily="34" charset="0"/>
                </a:rPr>
                <a:t> đi xe </a:t>
              </a:r>
              <a:r>
                <a:rPr lang="vi-VN" sz="3200" b="0" i="0" dirty="0" err="1">
                  <a:effectLst/>
                  <a:latin typeface="+mj-lt"/>
                  <a:cs typeface="Calibri" panose="020F0502020204030204" pitchFamily="34" charset="0"/>
                </a:rPr>
                <a:t>đạp</a:t>
              </a:r>
              <a:r>
                <a:rPr lang="vi-VN" sz="3200" b="0" i="0" dirty="0">
                  <a:effectLst/>
                  <a:latin typeface="+mj-lt"/>
                  <a:cs typeface="Calibri" panose="020F0502020204030204" pitchFamily="34" charset="0"/>
                </a:rPr>
                <a:t> </a:t>
              </a:r>
              <a:r>
                <a:rPr lang="vi-VN" sz="3200" b="0" i="0" dirty="0" err="1">
                  <a:effectLst/>
                  <a:latin typeface="+mj-lt"/>
                  <a:cs typeface="Calibri" panose="020F0502020204030204" pitchFamily="34" charset="0"/>
                </a:rPr>
                <a:t>đó</a:t>
              </a:r>
              <a:r>
                <a:rPr lang="vi-VN" sz="3200" b="0" i="0" dirty="0">
                  <a:effectLst/>
                  <a:latin typeface="+mj-lt"/>
                  <a:cs typeface="Calibri" panose="020F0502020204030204" pitchFamily="34" charset="0"/>
                </a:rPr>
                <a:t> </a:t>
              </a:r>
              <a:r>
                <a:rPr lang="vi-VN" sz="3200" b="0" i="0" dirty="0" err="1">
                  <a:effectLst/>
                  <a:latin typeface="+mj-lt"/>
                  <a:cs typeface="Calibri" panose="020F0502020204030204" pitchFamily="34" charset="0"/>
                </a:rPr>
                <a:t>đã</a:t>
              </a:r>
              <a:r>
                <a:rPr lang="vi-VN" sz="3200" b="0" i="0" dirty="0">
                  <a:effectLst/>
                  <a:latin typeface="+mj-lt"/>
                  <a:cs typeface="Calibri" panose="020F0502020204030204" pitchFamily="34" charset="0"/>
                </a:rPr>
                <a:t> đi </a:t>
              </a:r>
              <a:r>
                <a:rPr lang="vi-VN" sz="3200" b="0" i="0" dirty="0" err="1">
                  <a:effectLst/>
                  <a:latin typeface="+mj-lt"/>
                  <a:cs typeface="Calibri" panose="020F0502020204030204" pitchFamily="34" charset="0"/>
                </a:rPr>
                <a:t>hết</a:t>
              </a:r>
              <a:r>
                <a:rPr lang="vi-VN" sz="3200" b="0" i="0" dirty="0">
                  <a:effectLst/>
                  <a:latin typeface="+mj-lt"/>
                  <a:cs typeface="Calibri" panose="020F0502020204030204" pitchFamily="34" charset="0"/>
                </a:rPr>
                <a:t> bao nhiêu </a:t>
              </a:r>
              <a:r>
                <a:rPr lang="vi-VN" sz="3200" b="0" i="0" dirty="0" err="1">
                  <a:effectLst/>
                  <a:latin typeface="+mj-lt"/>
                  <a:cs typeface="Calibri" panose="020F0502020204030204" pitchFamily="34" charset="0"/>
                </a:rPr>
                <a:t>thời</a:t>
              </a:r>
              <a:r>
                <a:rPr lang="vi-VN" sz="3200" b="0" i="0" dirty="0">
                  <a:effectLst/>
                  <a:latin typeface="+mj-lt"/>
                  <a:cs typeface="Calibri" panose="020F0502020204030204" pitchFamily="34" charset="0"/>
                </a:rPr>
                <a:t> gian?</a:t>
              </a:r>
              <a:endParaRPr lang="en-US" sz="3200" dirty="0">
                <a:latin typeface="+mj-lt"/>
                <a:cs typeface="Calibri" panose="020F0502020204030204" pitchFamily="34" charset="0"/>
              </a:endParaRPr>
            </a:p>
          </p:txBody>
        </p:sp>
        <p:sp>
          <p:nvSpPr>
            <p:cNvPr id="17" name="椭圆 47">
              <a:extLst>
                <a:ext uri="{FF2B5EF4-FFF2-40B4-BE49-F238E27FC236}">
                  <a16:creationId xmlns:a16="http://schemas.microsoft.com/office/drawing/2014/main" id="{541D1ABD-5B50-4D78-A9D9-04C8F8F31737}"/>
                </a:ext>
              </a:extLst>
            </p:cNvPr>
            <p:cNvSpPr/>
            <p:nvPr/>
          </p:nvSpPr>
          <p:spPr>
            <a:xfrm>
              <a:off x="3143655" y="216637"/>
              <a:ext cx="783403" cy="74387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600" b="1" dirty="0">
                  <a:solidFill>
                    <a:schemeClr val="bg1"/>
                  </a:solidFill>
                  <a:latin typeface="+mj-lt"/>
                  <a:cs typeface="Calibri" panose="020F0502020204030204" pitchFamily="34" charset="0"/>
                </a:rPr>
                <a:t>3</a:t>
              </a:r>
              <a:endParaRPr lang="zh-CN" altLang="en-US" sz="3600" b="1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6588D07F-D496-4A03-BFC3-D4850CF424EF}"/>
              </a:ext>
            </a:extLst>
          </p:cNvPr>
          <p:cNvSpPr txBox="1"/>
          <p:nvPr/>
        </p:nvSpPr>
        <p:spPr>
          <a:xfrm>
            <a:off x="1076220" y="2921314"/>
            <a:ext cx="10039559" cy="335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600" b="0" i="0" dirty="0">
                <a:solidFill>
                  <a:srgbClr val="003399"/>
                </a:solidFill>
                <a:effectLst/>
                <a:latin typeface="+mj-lt"/>
                <a:cs typeface="Calibri" panose="020F0502020204030204" pitchFamily="34" charset="0"/>
              </a:rPr>
              <a:t>	</a:t>
            </a:r>
            <a:r>
              <a:rPr lang="vi-VN" sz="3600" b="0" i="0" dirty="0" err="1">
                <a:solidFill>
                  <a:srgbClr val="003399"/>
                </a:solidFill>
                <a:effectLst/>
                <a:latin typeface="+mj-lt"/>
                <a:cs typeface="Calibri" panose="020F0502020204030204" pitchFamily="34" charset="0"/>
              </a:rPr>
              <a:t>Thời</a:t>
            </a:r>
            <a:r>
              <a:rPr lang="vi-VN" sz="3600" b="0" i="0" dirty="0">
                <a:solidFill>
                  <a:srgbClr val="003399"/>
                </a:solidFill>
                <a:effectLst/>
                <a:latin typeface="+mj-lt"/>
                <a:cs typeface="Calibri" panose="020F0502020204030204" pitchFamily="34" charset="0"/>
              </a:rPr>
              <a:t> gian </a:t>
            </a:r>
            <a:r>
              <a:rPr lang="vi-VN" sz="3600" b="0" i="0" dirty="0" err="1">
                <a:solidFill>
                  <a:srgbClr val="003399"/>
                </a:solidFill>
                <a:effectLst/>
                <a:latin typeface="+mj-lt"/>
                <a:cs typeface="Calibri" panose="020F0502020204030204" pitchFamily="34" charset="0"/>
              </a:rPr>
              <a:t>người</a:t>
            </a:r>
            <a:r>
              <a:rPr lang="vi-VN" sz="3600" b="0" i="0" dirty="0">
                <a:solidFill>
                  <a:srgbClr val="003399"/>
                </a:solidFill>
                <a:effectLst/>
                <a:latin typeface="+mj-lt"/>
                <a:cs typeface="Calibri" panose="020F0502020204030204" pitchFamily="34" charset="0"/>
              </a:rPr>
              <a:t> đi xe </a:t>
            </a:r>
            <a:r>
              <a:rPr lang="vi-VN" sz="3600" b="0" i="0" dirty="0" err="1">
                <a:solidFill>
                  <a:srgbClr val="003399"/>
                </a:solidFill>
                <a:effectLst/>
                <a:latin typeface="+mj-lt"/>
                <a:cs typeface="Calibri" panose="020F0502020204030204" pitchFamily="34" charset="0"/>
              </a:rPr>
              <a:t>đạp</a:t>
            </a:r>
            <a:r>
              <a:rPr lang="vi-VN" sz="3600" b="0" i="0" dirty="0">
                <a:solidFill>
                  <a:srgbClr val="003399"/>
                </a:solidFill>
                <a:effectLst/>
                <a:latin typeface="+mj-lt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3399"/>
                </a:solidFill>
                <a:latin typeface="+mj-lt"/>
                <a:cs typeface="Calibri" panose="020F0502020204030204" pitchFamily="34" charset="0"/>
              </a:rPr>
              <a:t>đó</a:t>
            </a:r>
            <a:r>
              <a:rPr lang="en-US" sz="3600" dirty="0">
                <a:solidFill>
                  <a:srgbClr val="003399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3399"/>
                </a:solidFill>
                <a:latin typeface="+mj-lt"/>
                <a:cs typeface="Calibri" panose="020F0502020204030204" pitchFamily="34" charset="0"/>
              </a:rPr>
              <a:t>đã</a:t>
            </a:r>
            <a:r>
              <a:rPr lang="en-US" sz="3600" dirty="0">
                <a:solidFill>
                  <a:srgbClr val="003399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3399"/>
                </a:solidFill>
                <a:latin typeface="+mj-lt"/>
                <a:cs typeface="Calibri" panose="020F0502020204030204" pitchFamily="34" charset="0"/>
              </a:rPr>
              <a:t>đi</a:t>
            </a:r>
            <a:r>
              <a:rPr lang="en-US" sz="3600" dirty="0">
                <a:solidFill>
                  <a:srgbClr val="003399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3399"/>
                </a:solidFill>
                <a:latin typeface="+mj-lt"/>
                <a:cs typeface="Calibri" panose="020F0502020204030204" pitchFamily="34" charset="0"/>
              </a:rPr>
              <a:t>hết</a:t>
            </a:r>
            <a:r>
              <a:rPr lang="en-US" sz="3600" dirty="0">
                <a:solidFill>
                  <a:srgbClr val="003399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3399"/>
                </a:solidFill>
                <a:latin typeface="+mj-lt"/>
                <a:cs typeface="Calibri" panose="020F0502020204030204" pitchFamily="34" charset="0"/>
              </a:rPr>
              <a:t>quãng</a:t>
            </a:r>
            <a:r>
              <a:rPr lang="en-US" sz="3600" dirty="0">
                <a:solidFill>
                  <a:srgbClr val="003399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3399"/>
                </a:solidFill>
                <a:latin typeface="+mj-lt"/>
                <a:cs typeface="Calibri" panose="020F0502020204030204" pitchFamily="34" charset="0"/>
              </a:rPr>
              <a:t>đường</a:t>
            </a:r>
            <a:r>
              <a:rPr lang="en-US" sz="3600" dirty="0">
                <a:solidFill>
                  <a:srgbClr val="003399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3399"/>
                </a:solidFill>
                <a:latin typeface="+mj-lt"/>
                <a:cs typeface="Calibri" panose="020F0502020204030204" pitchFamily="34" charset="0"/>
              </a:rPr>
              <a:t>là</a:t>
            </a:r>
            <a:r>
              <a:rPr lang="en-US" sz="3600" dirty="0">
                <a:solidFill>
                  <a:srgbClr val="003399"/>
                </a:solidFill>
                <a:latin typeface="+mj-lt"/>
                <a:cs typeface="Calibri" panose="020F0502020204030204" pitchFamily="34" charset="0"/>
              </a:rPr>
              <a:t>:</a:t>
            </a:r>
            <a:endParaRPr lang="en-US" sz="3600" b="0" i="0" dirty="0">
              <a:solidFill>
                <a:srgbClr val="003399"/>
              </a:solidFill>
              <a:effectLst/>
              <a:latin typeface="+mj-lt"/>
              <a:cs typeface="Calibri" panose="020F0502020204030204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en-US" sz="3600" b="0" i="0" dirty="0">
                <a:solidFill>
                  <a:srgbClr val="003399"/>
                </a:solidFill>
                <a:effectLst/>
                <a:latin typeface="+mj-lt"/>
                <a:cs typeface="Calibri" panose="020F0502020204030204" pitchFamily="34" charset="0"/>
              </a:rPr>
              <a:t>			</a:t>
            </a:r>
            <a:r>
              <a:rPr lang="vi-VN" sz="3600" b="0" i="0" dirty="0">
                <a:solidFill>
                  <a:srgbClr val="003399"/>
                </a:solidFill>
                <a:effectLst/>
                <a:latin typeface="+mj-lt"/>
                <a:cs typeface="Calibri" panose="020F0502020204030204" pitchFamily="34" charset="0"/>
              </a:rPr>
              <a:t>18 : 10 = 1,8 (</a:t>
            </a:r>
            <a:r>
              <a:rPr lang="vi-VN" sz="3600" b="0" i="0" dirty="0" err="1">
                <a:solidFill>
                  <a:srgbClr val="003399"/>
                </a:solidFill>
                <a:effectLst/>
                <a:latin typeface="+mj-lt"/>
                <a:cs typeface="Calibri" panose="020F0502020204030204" pitchFamily="34" charset="0"/>
              </a:rPr>
              <a:t>giờ</a:t>
            </a:r>
            <a:r>
              <a:rPr lang="vi-VN" sz="3600" b="0" i="0" dirty="0">
                <a:solidFill>
                  <a:srgbClr val="003399"/>
                </a:solidFill>
                <a:effectLst/>
                <a:latin typeface="+mj-lt"/>
                <a:cs typeface="Calibri" panose="020F0502020204030204" pitchFamily="34" charset="0"/>
              </a:rPr>
              <a:t>)</a:t>
            </a:r>
          </a:p>
          <a:p>
            <a:pPr algn="just">
              <a:lnSpc>
                <a:spcPct val="120000"/>
              </a:lnSpc>
            </a:pPr>
            <a:r>
              <a:rPr lang="en-US" sz="3600" b="0" i="0" dirty="0">
                <a:solidFill>
                  <a:srgbClr val="003399"/>
                </a:solidFill>
                <a:effectLst/>
                <a:latin typeface="+mj-lt"/>
                <a:cs typeface="Calibri" panose="020F0502020204030204" pitchFamily="34" charset="0"/>
              </a:rPr>
              <a:t>		    </a:t>
            </a:r>
            <a:r>
              <a:rPr lang="vi-VN" sz="3600" b="0" i="0" dirty="0">
                <a:solidFill>
                  <a:srgbClr val="003399"/>
                </a:solidFill>
                <a:effectLst/>
                <a:latin typeface="+mj-lt"/>
                <a:cs typeface="Calibri" panose="020F0502020204030204" pitchFamily="34" charset="0"/>
              </a:rPr>
              <a:t>1,8 </a:t>
            </a:r>
            <a:r>
              <a:rPr lang="vi-VN" sz="3600" b="0" i="0" dirty="0" err="1">
                <a:solidFill>
                  <a:srgbClr val="003399"/>
                </a:solidFill>
                <a:effectLst/>
                <a:latin typeface="+mj-lt"/>
                <a:cs typeface="Calibri" panose="020F0502020204030204" pitchFamily="34" charset="0"/>
              </a:rPr>
              <a:t>giờ</a:t>
            </a:r>
            <a:r>
              <a:rPr lang="vi-VN" sz="3600" b="0" i="0" dirty="0">
                <a:solidFill>
                  <a:srgbClr val="003399"/>
                </a:solidFill>
                <a:effectLst/>
                <a:latin typeface="+mj-lt"/>
                <a:cs typeface="Calibri" panose="020F0502020204030204" pitchFamily="34" charset="0"/>
              </a:rPr>
              <a:t> = 1 </a:t>
            </a:r>
            <a:r>
              <a:rPr lang="vi-VN" sz="3600" b="0" i="0" dirty="0" err="1">
                <a:solidFill>
                  <a:srgbClr val="003399"/>
                </a:solidFill>
                <a:effectLst/>
                <a:latin typeface="+mj-lt"/>
                <a:cs typeface="Calibri" panose="020F0502020204030204" pitchFamily="34" charset="0"/>
              </a:rPr>
              <a:t>giờ</a:t>
            </a:r>
            <a:r>
              <a:rPr lang="vi-VN" sz="3600" b="0" i="0" dirty="0">
                <a:solidFill>
                  <a:srgbClr val="003399"/>
                </a:solidFill>
                <a:effectLst/>
                <a:latin typeface="+mj-lt"/>
                <a:cs typeface="Calibri" panose="020F0502020204030204" pitchFamily="34" charset="0"/>
              </a:rPr>
              <a:t> 48 </a:t>
            </a:r>
            <a:r>
              <a:rPr lang="vi-VN" sz="3600" b="0" i="0" dirty="0" err="1">
                <a:solidFill>
                  <a:srgbClr val="003399"/>
                </a:solidFill>
                <a:effectLst/>
                <a:latin typeface="+mj-lt"/>
                <a:cs typeface="Calibri" panose="020F0502020204030204" pitchFamily="34" charset="0"/>
              </a:rPr>
              <a:t>phút</a:t>
            </a:r>
            <a:endParaRPr lang="vi-VN" sz="3600" b="0" i="0" dirty="0">
              <a:solidFill>
                <a:srgbClr val="003399"/>
              </a:solidFill>
              <a:effectLst/>
              <a:latin typeface="+mj-lt"/>
              <a:cs typeface="Calibri" panose="020F0502020204030204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en-US" sz="3600" b="0" i="0" dirty="0">
                <a:solidFill>
                  <a:srgbClr val="003399"/>
                </a:solidFill>
                <a:effectLst/>
                <a:latin typeface="+mj-lt"/>
                <a:cs typeface="Calibri" panose="020F0502020204030204" pitchFamily="34" charset="0"/>
              </a:rPr>
              <a:t>			</a:t>
            </a:r>
            <a:r>
              <a:rPr lang="vi-VN" sz="3600" b="0" i="0" dirty="0" err="1">
                <a:solidFill>
                  <a:srgbClr val="003399"/>
                </a:solidFill>
                <a:effectLst/>
                <a:latin typeface="+mj-lt"/>
                <a:cs typeface="Calibri" panose="020F0502020204030204" pitchFamily="34" charset="0"/>
              </a:rPr>
              <a:t>Đáp</a:t>
            </a:r>
            <a:r>
              <a:rPr lang="vi-VN" sz="3600" b="0" i="0" dirty="0">
                <a:solidFill>
                  <a:srgbClr val="003399"/>
                </a:solidFill>
                <a:effectLst/>
                <a:latin typeface="+mj-lt"/>
                <a:cs typeface="Calibri" panose="020F0502020204030204" pitchFamily="34" charset="0"/>
              </a:rPr>
              <a:t> </a:t>
            </a:r>
            <a:r>
              <a:rPr lang="vi-VN" sz="3600" b="0" i="0" dirty="0" err="1">
                <a:solidFill>
                  <a:srgbClr val="003399"/>
                </a:solidFill>
                <a:effectLst/>
                <a:latin typeface="+mj-lt"/>
                <a:cs typeface="Calibri" panose="020F0502020204030204" pitchFamily="34" charset="0"/>
              </a:rPr>
              <a:t>số</a:t>
            </a:r>
            <a:r>
              <a:rPr lang="vi-VN" sz="3600" b="0" i="0" dirty="0">
                <a:solidFill>
                  <a:srgbClr val="003399"/>
                </a:solidFill>
                <a:effectLst/>
                <a:latin typeface="+mj-lt"/>
                <a:cs typeface="Calibri" panose="020F0502020204030204" pitchFamily="34" charset="0"/>
              </a:rPr>
              <a:t>: 1 </a:t>
            </a:r>
            <a:r>
              <a:rPr lang="vi-VN" sz="3600" b="0" i="0" dirty="0" err="1">
                <a:solidFill>
                  <a:srgbClr val="003399"/>
                </a:solidFill>
                <a:effectLst/>
                <a:latin typeface="+mj-lt"/>
                <a:cs typeface="Calibri" panose="020F0502020204030204" pitchFamily="34" charset="0"/>
              </a:rPr>
              <a:t>giờ</a:t>
            </a:r>
            <a:r>
              <a:rPr lang="vi-VN" sz="3600" b="0" i="0" dirty="0">
                <a:solidFill>
                  <a:srgbClr val="003399"/>
                </a:solidFill>
                <a:effectLst/>
                <a:latin typeface="+mj-lt"/>
                <a:cs typeface="Calibri" panose="020F0502020204030204" pitchFamily="34" charset="0"/>
              </a:rPr>
              <a:t> 48 </a:t>
            </a:r>
            <a:r>
              <a:rPr lang="vi-VN" sz="3600" b="0" i="0" dirty="0" err="1">
                <a:solidFill>
                  <a:srgbClr val="003399"/>
                </a:solidFill>
                <a:effectLst/>
                <a:latin typeface="+mj-lt"/>
                <a:cs typeface="Calibri" panose="020F0502020204030204" pitchFamily="34" charset="0"/>
              </a:rPr>
              <a:t>phút</a:t>
            </a:r>
            <a:endParaRPr lang="vi-VN" sz="3600" b="0" i="0" dirty="0">
              <a:solidFill>
                <a:srgbClr val="003399"/>
              </a:solidFill>
              <a:effectLst/>
              <a:latin typeface="+mj-lt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F1F00F-E0AD-419F-98D9-0F963A9C8EAC}"/>
              </a:ext>
            </a:extLst>
          </p:cNvPr>
          <p:cNvSpPr txBox="1"/>
          <p:nvPr/>
        </p:nvSpPr>
        <p:spPr>
          <a:xfrm>
            <a:off x="4854657" y="2380011"/>
            <a:ext cx="2444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+mj-lt"/>
              </a:rPr>
              <a:t>Bài</a:t>
            </a:r>
            <a:r>
              <a:rPr lang="en-US" sz="3200" b="1" dirty="0">
                <a:latin typeface="+mj-lt"/>
              </a:rPr>
              <a:t> </a:t>
            </a:r>
            <a:r>
              <a:rPr lang="en-US" sz="3200" b="1" dirty="0" err="1">
                <a:latin typeface="+mj-lt"/>
              </a:rPr>
              <a:t>giải</a:t>
            </a:r>
            <a:endParaRPr lang="en-US" sz="3200" b="1" dirty="0">
              <a:latin typeface="+mj-lt"/>
            </a:endParaRPr>
          </a:p>
        </p:txBody>
      </p:sp>
      <p:pic>
        <p:nvPicPr>
          <p:cNvPr id="32" name="图片 13">
            <a:extLst>
              <a:ext uri="{FF2B5EF4-FFF2-40B4-BE49-F238E27FC236}">
                <a16:creationId xmlns:a16="http://schemas.microsoft.com/office/drawing/2014/main" id="{11E454D1-3998-4A02-90C1-CFA83B05C7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9076" y="4698423"/>
            <a:ext cx="1547697" cy="2159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991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3E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/>
          <a:srcRect t="67317"/>
          <a:stretch>
            <a:fillRect/>
          </a:stretch>
        </p:blipFill>
        <p:spPr>
          <a:xfrm flipH="1">
            <a:off x="-76200" y="4457700"/>
            <a:ext cx="4691251" cy="241935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660400" y="1669636"/>
            <a:ext cx="10833099" cy="5207414"/>
            <a:chOff x="1249363" y="868048"/>
            <a:chExt cx="9126536" cy="535334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" name="矩形 8"/>
            <p:cNvSpPr/>
            <p:nvPr/>
          </p:nvSpPr>
          <p:spPr>
            <a:xfrm>
              <a:off x="1249363" y="868048"/>
              <a:ext cx="9126536" cy="53533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+mj-lt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1388800" y="1053923"/>
              <a:ext cx="8858708" cy="5010047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83E1FF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>
                <a:solidFill>
                  <a:srgbClr val="FF0000"/>
                </a:solidFill>
                <a:latin typeface="+mj-lt"/>
              </a:endParaRPr>
            </a:p>
          </p:txBody>
        </p:sp>
      </p:grpSp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8846" y="221669"/>
            <a:ext cx="1271250" cy="120375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5CFDFB1A-78AB-4C57-A129-543F6075C0DB}"/>
              </a:ext>
            </a:extLst>
          </p:cNvPr>
          <p:cNvGrpSpPr/>
          <p:nvPr/>
        </p:nvGrpSpPr>
        <p:grpSpPr>
          <a:xfrm>
            <a:off x="129522" y="146289"/>
            <a:ext cx="11363977" cy="1441744"/>
            <a:chOff x="3143655" y="216637"/>
            <a:chExt cx="11363977" cy="144174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386A271-0FEE-4210-AD99-9070311F2196}"/>
                </a:ext>
              </a:extLst>
            </p:cNvPr>
            <p:cNvSpPr/>
            <p:nvPr/>
          </p:nvSpPr>
          <p:spPr>
            <a:xfrm>
              <a:off x="3687194" y="238546"/>
              <a:ext cx="10820438" cy="1419835"/>
            </a:xfrm>
            <a:prstGeom prst="rect">
              <a:avLst/>
            </a:prstGeom>
            <a:solidFill>
              <a:srgbClr val="FFFF99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+mj-lt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AFEB26A-8F08-41DB-8500-DD1A2FE628DE}"/>
                </a:ext>
              </a:extLst>
            </p:cNvPr>
            <p:cNvSpPr txBox="1"/>
            <p:nvPr/>
          </p:nvSpPr>
          <p:spPr>
            <a:xfrm>
              <a:off x="3977039" y="320149"/>
              <a:ext cx="1048061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2400" b="0" i="0" dirty="0" err="1">
                  <a:effectLst/>
                  <a:latin typeface="+mj-lt"/>
                  <a:cs typeface="Calibri" panose="020F0502020204030204" pitchFamily="34" charset="0"/>
                </a:rPr>
                <a:t>Một</a:t>
              </a:r>
              <a:r>
                <a:rPr lang="vi-VN" sz="2400" b="0" i="0" dirty="0">
                  <a:effectLst/>
                  <a:latin typeface="+mj-lt"/>
                  <a:cs typeface="Calibri" panose="020F0502020204030204" pitchFamily="34" charset="0"/>
                </a:rPr>
                <a:t> ô tô đi </a:t>
              </a:r>
              <a:r>
                <a:rPr lang="vi-VN" sz="2400" b="0" i="0" dirty="0" err="1">
                  <a:effectLst/>
                  <a:latin typeface="+mj-lt"/>
                  <a:cs typeface="Calibri" panose="020F0502020204030204" pitchFamily="34" charset="0"/>
                </a:rPr>
                <a:t>từ</a:t>
              </a:r>
              <a:r>
                <a:rPr lang="vi-VN" sz="2400" b="0" i="0" dirty="0">
                  <a:effectLst/>
                  <a:latin typeface="+mj-lt"/>
                  <a:cs typeface="Calibri" panose="020F0502020204030204" pitchFamily="34" charset="0"/>
                </a:rPr>
                <a:t> </a:t>
              </a:r>
              <a:r>
                <a:rPr lang="vi-VN" sz="2400" b="0" i="0" dirty="0" err="1">
                  <a:effectLst/>
                  <a:latin typeface="+mj-lt"/>
                  <a:cs typeface="Calibri" panose="020F0502020204030204" pitchFamily="34" charset="0"/>
                </a:rPr>
                <a:t>Hà</a:t>
              </a:r>
              <a:r>
                <a:rPr lang="vi-VN" sz="2400" b="0" i="0" dirty="0">
                  <a:effectLst/>
                  <a:latin typeface="+mj-lt"/>
                  <a:cs typeface="Calibri" panose="020F0502020204030204" pitchFamily="34" charset="0"/>
                </a:rPr>
                <a:t> </a:t>
              </a:r>
              <a:r>
                <a:rPr lang="vi-VN" sz="2400" b="0" i="0" dirty="0" err="1">
                  <a:effectLst/>
                  <a:latin typeface="+mj-lt"/>
                  <a:cs typeface="Calibri" panose="020F0502020204030204" pitchFamily="34" charset="0"/>
                </a:rPr>
                <a:t>Nội</a:t>
              </a:r>
              <a:r>
                <a:rPr lang="vi-VN" sz="2400" b="0" i="0" dirty="0">
                  <a:effectLst/>
                  <a:latin typeface="+mj-lt"/>
                  <a:cs typeface="Calibri" panose="020F0502020204030204" pitchFamily="34" charset="0"/>
                </a:rPr>
                <a:t> </a:t>
              </a:r>
              <a:r>
                <a:rPr lang="vi-VN" sz="2400" b="0" i="0" dirty="0" err="1">
                  <a:effectLst/>
                  <a:latin typeface="+mj-lt"/>
                  <a:cs typeface="Calibri" panose="020F0502020204030204" pitchFamily="34" charset="0"/>
                </a:rPr>
                <a:t>lúc</a:t>
              </a:r>
              <a:r>
                <a:rPr lang="vi-VN" sz="2400" b="0" i="0" dirty="0">
                  <a:effectLst/>
                  <a:latin typeface="+mj-lt"/>
                  <a:cs typeface="Calibri" panose="020F0502020204030204" pitchFamily="34" charset="0"/>
                </a:rPr>
                <a:t> 6 </a:t>
              </a:r>
              <a:r>
                <a:rPr lang="vi-VN" sz="2400" b="0" i="0" dirty="0" err="1">
                  <a:effectLst/>
                  <a:latin typeface="+mj-lt"/>
                  <a:cs typeface="Calibri" panose="020F0502020204030204" pitchFamily="34" charset="0"/>
                </a:rPr>
                <a:t>giờ</a:t>
              </a:r>
              <a:r>
                <a:rPr lang="vi-VN" sz="2400" b="0" i="0" dirty="0">
                  <a:effectLst/>
                  <a:latin typeface="+mj-lt"/>
                  <a:cs typeface="Calibri" panose="020F0502020204030204" pitchFamily="34" charset="0"/>
                </a:rPr>
                <a:t> 15 </a:t>
              </a:r>
              <a:r>
                <a:rPr lang="vi-VN" sz="2400" b="0" i="0" dirty="0" err="1">
                  <a:effectLst/>
                  <a:latin typeface="+mj-lt"/>
                  <a:cs typeface="Calibri" panose="020F0502020204030204" pitchFamily="34" charset="0"/>
                </a:rPr>
                <a:t>phút</a:t>
              </a:r>
              <a:r>
                <a:rPr lang="vi-VN" sz="2400" b="0" i="0" dirty="0">
                  <a:effectLst/>
                  <a:latin typeface="+mj-lt"/>
                  <a:cs typeface="Calibri" panose="020F0502020204030204" pitchFamily="34" charset="0"/>
                </a:rPr>
                <a:t> </a:t>
              </a:r>
              <a:r>
                <a:rPr lang="vi-VN" sz="2400" b="0" i="0" dirty="0" err="1">
                  <a:effectLst/>
                  <a:latin typeface="+mj-lt"/>
                  <a:cs typeface="Calibri" panose="020F0502020204030204" pitchFamily="34" charset="0"/>
                </a:rPr>
                <a:t>và</a:t>
              </a:r>
              <a:r>
                <a:rPr lang="vi-VN" sz="2400" b="0" i="0" dirty="0">
                  <a:effectLst/>
                  <a:latin typeface="+mj-lt"/>
                  <a:cs typeface="Calibri" panose="020F0502020204030204" pitchFamily="34" charset="0"/>
                </a:rPr>
                <a:t> </a:t>
              </a:r>
              <a:r>
                <a:rPr lang="vi-VN" sz="2400" b="0" i="0" dirty="0" err="1">
                  <a:effectLst/>
                  <a:latin typeface="+mj-lt"/>
                  <a:cs typeface="Calibri" panose="020F0502020204030204" pitchFamily="34" charset="0"/>
                </a:rPr>
                <a:t>đến</a:t>
              </a:r>
              <a:r>
                <a:rPr lang="vi-VN" sz="2400" b="0" i="0" dirty="0">
                  <a:effectLst/>
                  <a:latin typeface="+mj-lt"/>
                  <a:cs typeface="Calibri" panose="020F0502020204030204" pitchFamily="34" charset="0"/>
                </a:rPr>
                <a:t> </a:t>
              </a:r>
              <a:r>
                <a:rPr lang="vi-VN" sz="2400" b="0" i="0" dirty="0" err="1">
                  <a:effectLst/>
                  <a:latin typeface="+mj-lt"/>
                  <a:cs typeface="Calibri" panose="020F0502020204030204" pitchFamily="34" charset="0"/>
                </a:rPr>
                <a:t>Hải</a:t>
              </a:r>
              <a:r>
                <a:rPr lang="vi-VN" sz="2400" b="0" i="0" dirty="0">
                  <a:effectLst/>
                  <a:latin typeface="+mj-lt"/>
                  <a:cs typeface="Calibri" panose="020F0502020204030204" pitchFamily="34" charset="0"/>
                </a:rPr>
                <a:t> </a:t>
              </a:r>
              <a:r>
                <a:rPr lang="vi-VN" sz="2400" b="0" i="0" dirty="0" err="1">
                  <a:effectLst/>
                  <a:latin typeface="+mj-lt"/>
                  <a:cs typeface="Calibri" panose="020F0502020204030204" pitchFamily="34" charset="0"/>
                </a:rPr>
                <a:t>Phòng</a:t>
              </a:r>
              <a:r>
                <a:rPr lang="vi-VN" sz="2400" b="0" i="0" dirty="0">
                  <a:effectLst/>
                  <a:latin typeface="+mj-lt"/>
                  <a:cs typeface="Calibri" panose="020F0502020204030204" pitchFamily="34" charset="0"/>
                </a:rPr>
                <a:t> </a:t>
              </a:r>
              <a:r>
                <a:rPr lang="vi-VN" sz="2400" b="0" i="0" dirty="0" err="1">
                  <a:effectLst/>
                  <a:latin typeface="+mj-lt"/>
                  <a:cs typeface="Calibri" panose="020F0502020204030204" pitchFamily="34" charset="0"/>
                </a:rPr>
                <a:t>lúc</a:t>
              </a:r>
              <a:r>
                <a:rPr lang="vi-VN" sz="2400" b="0" i="0" dirty="0">
                  <a:effectLst/>
                  <a:latin typeface="+mj-lt"/>
                  <a:cs typeface="Calibri" panose="020F0502020204030204" pitchFamily="34" charset="0"/>
                </a:rPr>
                <a:t> 8 </a:t>
              </a:r>
              <a:r>
                <a:rPr lang="vi-VN" sz="2400" b="0" i="0" dirty="0" err="1">
                  <a:effectLst/>
                  <a:latin typeface="+mj-lt"/>
                  <a:cs typeface="Calibri" panose="020F0502020204030204" pitchFamily="34" charset="0"/>
                </a:rPr>
                <a:t>giờ</a:t>
              </a:r>
              <a:r>
                <a:rPr lang="vi-VN" sz="2400" b="0" i="0" dirty="0">
                  <a:effectLst/>
                  <a:latin typeface="+mj-lt"/>
                  <a:cs typeface="Calibri" panose="020F0502020204030204" pitchFamily="34" charset="0"/>
                </a:rPr>
                <a:t> 56 </a:t>
              </a:r>
              <a:r>
                <a:rPr lang="vi-VN" sz="2400" b="0" i="0" dirty="0" err="1">
                  <a:effectLst/>
                  <a:latin typeface="+mj-lt"/>
                  <a:cs typeface="Calibri" panose="020F0502020204030204" pitchFamily="34" charset="0"/>
                </a:rPr>
                <a:t>phút</a:t>
              </a:r>
              <a:r>
                <a:rPr lang="vi-VN" sz="2400" b="0" i="0" dirty="0">
                  <a:effectLst/>
                  <a:latin typeface="+mj-lt"/>
                  <a:cs typeface="Calibri" panose="020F0502020204030204" pitchFamily="34" charset="0"/>
                </a:rPr>
                <a:t>. </a:t>
              </a:r>
              <a:r>
                <a:rPr lang="vi-VN" sz="2400" b="0" i="0" dirty="0" err="1">
                  <a:effectLst/>
                  <a:latin typeface="+mj-lt"/>
                  <a:cs typeface="Calibri" panose="020F0502020204030204" pitchFamily="34" charset="0"/>
                </a:rPr>
                <a:t>Giữa</a:t>
              </a:r>
              <a:r>
                <a:rPr lang="vi-VN" sz="2400" b="0" i="0" dirty="0">
                  <a:effectLst/>
                  <a:latin typeface="+mj-lt"/>
                  <a:cs typeface="Calibri" panose="020F0502020204030204" pitchFamily="34" charset="0"/>
                </a:rPr>
                <a:t> </a:t>
              </a:r>
              <a:r>
                <a:rPr lang="vi-VN" sz="2400" b="0" i="0" dirty="0" err="1">
                  <a:effectLst/>
                  <a:latin typeface="+mj-lt"/>
                  <a:cs typeface="Calibri" panose="020F0502020204030204" pitchFamily="34" charset="0"/>
                </a:rPr>
                <a:t>đường</a:t>
              </a:r>
              <a:r>
                <a:rPr lang="vi-VN" sz="2400" b="0" i="0" dirty="0">
                  <a:effectLst/>
                  <a:latin typeface="+mj-lt"/>
                  <a:cs typeface="Calibri" panose="020F0502020204030204" pitchFamily="34" charset="0"/>
                </a:rPr>
                <a:t> ô tô </a:t>
              </a:r>
              <a:r>
                <a:rPr lang="vi-VN" sz="2400" b="0" i="0" dirty="0" err="1">
                  <a:effectLst/>
                  <a:latin typeface="+mj-lt"/>
                  <a:cs typeface="Calibri" panose="020F0502020204030204" pitchFamily="34" charset="0"/>
                </a:rPr>
                <a:t>nghỉ</a:t>
              </a:r>
              <a:r>
                <a:rPr lang="vi-VN" sz="2400" b="0" i="0" dirty="0">
                  <a:effectLst/>
                  <a:latin typeface="+mj-lt"/>
                  <a:cs typeface="Calibri" panose="020F0502020204030204" pitchFamily="34" charset="0"/>
                </a:rPr>
                <a:t> 25 </a:t>
              </a:r>
              <a:r>
                <a:rPr lang="vi-VN" sz="2400" b="0" i="0" dirty="0" err="1">
                  <a:effectLst/>
                  <a:latin typeface="+mj-lt"/>
                  <a:cs typeface="Calibri" panose="020F0502020204030204" pitchFamily="34" charset="0"/>
                </a:rPr>
                <a:t>phút</a:t>
              </a:r>
              <a:r>
                <a:rPr lang="vi-VN" sz="2400" b="0" i="0" dirty="0">
                  <a:effectLst/>
                  <a:latin typeface="+mj-lt"/>
                  <a:cs typeface="Calibri" panose="020F0502020204030204" pitchFamily="34" charset="0"/>
                </a:rPr>
                <a:t>. </a:t>
              </a:r>
              <a:r>
                <a:rPr lang="vi-VN" sz="2400" b="0" i="0" dirty="0" err="1">
                  <a:effectLst/>
                  <a:latin typeface="+mj-lt"/>
                  <a:cs typeface="Calibri" panose="020F0502020204030204" pitchFamily="34" charset="0"/>
                </a:rPr>
                <a:t>Vận</a:t>
              </a:r>
              <a:r>
                <a:rPr lang="vi-VN" sz="2400" b="0" i="0" dirty="0">
                  <a:effectLst/>
                  <a:latin typeface="+mj-lt"/>
                  <a:cs typeface="Calibri" panose="020F0502020204030204" pitchFamily="34" charset="0"/>
                </a:rPr>
                <a:t> </a:t>
              </a:r>
              <a:r>
                <a:rPr lang="vi-VN" sz="2400" b="0" i="0" dirty="0" err="1">
                  <a:effectLst/>
                  <a:latin typeface="+mj-lt"/>
                  <a:cs typeface="Calibri" panose="020F0502020204030204" pitchFamily="34" charset="0"/>
                </a:rPr>
                <a:t>tốc</a:t>
              </a:r>
              <a:r>
                <a:rPr lang="vi-VN" sz="2400" b="0" i="0" dirty="0">
                  <a:effectLst/>
                  <a:latin typeface="+mj-lt"/>
                  <a:cs typeface="Calibri" panose="020F0502020204030204" pitchFamily="34" charset="0"/>
                </a:rPr>
                <a:t> </a:t>
              </a:r>
              <a:r>
                <a:rPr lang="vi-VN" sz="2400" b="0" i="0" dirty="0" err="1">
                  <a:effectLst/>
                  <a:latin typeface="+mj-lt"/>
                  <a:cs typeface="Calibri" panose="020F0502020204030204" pitchFamily="34" charset="0"/>
                </a:rPr>
                <a:t>của</a:t>
              </a:r>
              <a:r>
                <a:rPr lang="vi-VN" sz="2400" b="0" i="0" dirty="0">
                  <a:effectLst/>
                  <a:latin typeface="+mj-lt"/>
                  <a:cs typeface="Calibri" panose="020F0502020204030204" pitchFamily="34" charset="0"/>
                </a:rPr>
                <a:t> ô tô </a:t>
              </a:r>
              <a:r>
                <a:rPr lang="vi-VN" sz="2400" b="0" i="0" dirty="0" err="1">
                  <a:effectLst/>
                  <a:latin typeface="+mj-lt"/>
                  <a:cs typeface="Calibri" panose="020F0502020204030204" pitchFamily="34" charset="0"/>
                </a:rPr>
                <a:t>là</a:t>
              </a:r>
              <a:r>
                <a:rPr lang="vi-VN" sz="2400" b="0" i="0" dirty="0">
                  <a:effectLst/>
                  <a:latin typeface="+mj-lt"/>
                  <a:cs typeface="Calibri" panose="020F0502020204030204" pitchFamily="34" charset="0"/>
                </a:rPr>
                <a:t> 45km/</a:t>
              </a:r>
              <a:r>
                <a:rPr lang="vi-VN" sz="2400" b="0" i="0" dirty="0" err="1">
                  <a:effectLst/>
                  <a:latin typeface="+mj-lt"/>
                  <a:cs typeface="Calibri" panose="020F0502020204030204" pitchFamily="34" charset="0"/>
                </a:rPr>
                <a:t>giờ</a:t>
              </a:r>
              <a:r>
                <a:rPr lang="vi-VN" sz="2400" b="0" i="0" dirty="0">
                  <a:effectLst/>
                  <a:latin typeface="+mj-lt"/>
                  <a:cs typeface="Calibri" panose="020F0502020204030204" pitchFamily="34" charset="0"/>
                </a:rPr>
                <a:t>. </a:t>
              </a:r>
              <a:r>
                <a:rPr lang="vi-VN" sz="2400" b="0" i="0" dirty="0" err="1">
                  <a:effectLst/>
                  <a:latin typeface="+mj-lt"/>
                  <a:cs typeface="Calibri" panose="020F0502020204030204" pitchFamily="34" charset="0"/>
                </a:rPr>
                <a:t>Tính</a:t>
              </a:r>
              <a:r>
                <a:rPr lang="vi-VN" sz="2400" b="0" i="0" dirty="0">
                  <a:effectLst/>
                  <a:latin typeface="+mj-lt"/>
                  <a:cs typeface="Calibri" panose="020F0502020204030204" pitchFamily="34" charset="0"/>
                </a:rPr>
                <a:t> </a:t>
              </a:r>
              <a:r>
                <a:rPr lang="vi-VN" sz="2400" b="0" i="0" dirty="0" err="1">
                  <a:effectLst/>
                  <a:latin typeface="+mj-lt"/>
                  <a:cs typeface="Calibri" panose="020F0502020204030204" pitchFamily="34" charset="0"/>
                </a:rPr>
                <a:t>quãng</a:t>
              </a:r>
              <a:r>
                <a:rPr lang="vi-VN" sz="2400" b="0" i="0" dirty="0">
                  <a:effectLst/>
                  <a:latin typeface="+mj-lt"/>
                  <a:cs typeface="Calibri" panose="020F0502020204030204" pitchFamily="34" charset="0"/>
                </a:rPr>
                <a:t> </a:t>
              </a:r>
              <a:r>
                <a:rPr lang="vi-VN" sz="2400" b="0" i="0" dirty="0" err="1">
                  <a:effectLst/>
                  <a:latin typeface="+mj-lt"/>
                  <a:cs typeface="Calibri" panose="020F0502020204030204" pitchFamily="34" charset="0"/>
                </a:rPr>
                <a:t>đường</a:t>
              </a:r>
              <a:r>
                <a:rPr lang="vi-VN" sz="2400" b="0" i="0" dirty="0">
                  <a:effectLst/>
                  <a:latin typeface="+mj-lt"/>
                  <a:cs typeface="Calibri" panose="020F0502020204030204" pitchFamily="34" charset="0"/>
                </a:rPr>
                <a:t> </a:t>
              </a:r>
              <a:r>
                <a:rPr lang="vi-VN" sz="2400" b="0" i="0" dirty="0" err="1">
                  <a:effectLst/>
                  <a:latin typeface="+mj-lt"/>
                  <a:cs typeface="Calibri" panose="020F0502020204030204" pitchFamily="34" charset="0"/>
                </a:rPr>
                <a:t>từ</a:t>
              </a:r>
              <a:r>
                <a:rPr lang="vi-VN" sz="2400" b="0" i="0" dirty="0">
                  <a:effectLst/>
                  <a:latin typeface="+mj-lt"/>
                  <a:cs typeface="Calibri" panose="020F0502020204030204" pitchFamily="34" charset="0"/>
                </a:rPr>
                <a:t> </a:t>
              </a:r>
              <a:r>
                <a:rPr lang="vi-VN" sz="2400" b="0" i="0" dirty="0" err="1">
                  <a:effectLst/>
                  <a:latin typeface="+mj-lt"/>
                  <a:cs typeface="Calibri" panose="020F0502020204030204" pitchFamily="34" charset="0"/>
                </a:rPr>
                <a:t>Hà</a:t>
              </a:r>
              <a:r>
                <a:rPr lang="vi-VN" sz="2400" b="0" i="0" dirty="0">
                  <a:effectLst/>
                  <a:latin typeface="+mj-lt"/>
                  <a:cs typeface="Calibri" panose="020F0502020204030204" pitchFamily="34" charset="0"/>
                </a:rPr>
                <a:t> </a:t>
              </a:r>
              <a:r>
                <a:rPr lang="vi-VN" sz="2400" b="0" i="0" dirty="0" err="1">
                  <a:effectLst/>
                  <a:latin typeface="+mj-lt"/>
                  <a:cs typeface="Calibri" panose="020F0502020204030204" pitchFamily="34" charset="0"/>
                </a:rPr>
                <a:t>Nội</a:t>
              </a:r>
              <a:r>
                <a:rPr lang="vi-VN" sz="2400" b="0" i="0" dirty="0">
                  <a:effectLst/>
                  <a:latin typeface="+mj-lt"/>
                  <a:cs typeface="Calibri" panose="020F0502020204030204" pitchFamily="34" charset="0"/>
                </a:rPr>
                <a:t> </a:t>
              </a:r>
              <a:r>
                <a:rPr lang="vi-VN" sz="2400" b="0" i="0" dirty="0" err="1">
                  <a:effectLst/>
                  <a:latin typeface="+mj-lt"/>
                  <a:cs typeface="Calibri" panose="020F0502020204030204" pitchFamily="34" charset="0"/>
                </a:rPr>
                <a:t>đến</a:t>
              </a:r>
              <a:r>
                <a:rPr lang="vi-VN" sz="2400" b="0" i="0" dirty="0">
                  <a:effectLst/>
                  <a:latin typeface="+mj-lt"/>
                  <a:cs typeface="Calibri" panose="020F0502020204030204" pitchFamily="34" charset="0"/>
                </a:rPr>
                <a:t> </a:t>
              </a:r>
              <a:r>
                <a:rPr lang="vi-VN" sz="2400" b="0" i="0" dirty="0" err="1">
                  <a:effectLst/>
                  <a:latin typeface="+mj-lt"/>
                  <a:cs typeface="Calibri" panose="020F0502020204030204" pitchFamily="34" charset="0"/>
                </a:rPr>
                <a:t>Hải</a:t>
              </a:r>
              <a:r>
                <a:rPr lang="vi-VN" sz="2400" b="0" i="0" dirty="0">
                  <a:effectLst/>
                  <a:latin typeface="+mj-lt"/>
                  <a:cs typeface="Calibri" panose="020F0502020204030204" pitchFamily="34" charset="0"/>
                </a:rPr>
                <a:t> </a:t>
              </a:r>
              <a:r>
                <a:rPr lang="vi-VN" sz="2400" b="0" i="0" dirty="0" err="1">
                  <a:effectLst/>
                  <a:latin typeface="+mj-lt"/>
                  <a:cs typeface="Calibri" panose="020F0502020204030204" pitchFamily="34" charset="0"/>
                </a:rPr>
                <a:t>Phòng</a:t>
              </a:r>
              <a:r>
                <a:rPr lang="vi-VN" sz="2400" b="0" i="0" dirty="0">
                  <a:effectLst/>
                  <a:latin typeface="+mj-lt"/>
                  <a:cs typeface="Calibri" panose="020F0502020204030204" pitchFamily="34" charset="0"/>
                </a:rPr>
                <a:t>.</a:t>
              </a:r>
              <a:endParaRPr lang="en-US" sz="2400" dirty="0">
                <a:latin typeface="+mj-lt"/>
                <a:cs typeface="Calibri" panose="020F0502020204030204" pitchFamily="34" charset="0"/>
              </a:endParaRPr>
            </a:p>
          </p:txBody>
        </p:sp>
        <p:sp>
          <p:nvSpPr>
            <p:cNvPr id="17" name="椭圆 47">
              <a:extLst>
                <a:ext uri="{FF2B5EF4-FFF2-40B4-BE49-F238E27FC236}">
                  <a16:creationId xmlns:a16="http://schemas.microsoft.com/office/drawing/2014/main" id="{541D1ABD-5B50-4D78-A9D9-04C8F8F31737}"/>
                </a:ext>
              </a:extLst>
            </p:cNvPr>
            <p:cNvSpPr/>
            <p:nvPr/>
          </p:nvSpPr>
          <p:spPr>
            <a:xfrm>
              <a:off x="3143655" y="216637"/>
              <a:ext cx="783403" cy="74387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600" b="1" dirty="0">
                  <a:solidFill>
                    <a:schemeClr val="bg1"/>
                  </a:solidFill>
                  <a:latin typeface="+mj-lt"/>
                  <a:cs typeface="Calibri" panose="020F0502020204030204" pitchFamily="34" charset="0"/>
                </a:rPr>
                <a:t>4</a:t>
              </a:r>
              <a:endParaRPr lang="zh-CN" altLang="en-US" sz="3600" b="1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A7F1F00F-E0AD-419F-98D9-0F963A9C8EAC}"/>
              </a:ext>
            </a:extLst>
          </p:cNvPr>
          <p:cNvSpPr txBox="1"/>
          <p:nvPr/>
        </p:nvSpPr>
        <p:spPr>
          <a:xfrm>
            <a:off x="4792586" y="1906662"/>
            <a:ext cx="2444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+mj-lt"/>
              </a:rPr>
              <a:t>Bài</a:t>
            </a:r>
            <a:r>
              <a:rPr lang="en-US" sz="3200" b="1" dirty="0">
                <a:latin typeface="+mj-lt"/>
              </a:rPr>
              <a:t> </a:t>
            </a:r>
            <a:r>
              <a:rPr lang="en-US" sz="3200" b="1" dirty="0" err="1">
                <a:latin typeface="+mj-lt"/>
              </a:rPr>
              <a:t>giải</a:t>
            </a:r>
            <a:endParaRPr lang="en-US" sz="3200" b="1" dirty="0">
              <a:latin typeface="+mj-lt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EFD3888-9266-4EBB-B54D-D004C76335ED}"/>
              </a:ext>
            </a:extLst>
          </p:cNvPr>
          <p:cNvGrpSpPr/>
          <p:nvPr/>
        </p:nvGrpSpPr>
        <p:grpSpPr>
          <a:xfrm>
            <a:off x="912925" y="2716653"/>
            <a:ext cx="10366104" cy="3750450"/>
            <a:chOff x="850900" y="2744845"/>
            <a:chExt cx="10490200" cy="3750450"/>
          </a:xfrm>
        </p:grpSpPr>
        <p:sp>
          <p:nvSpPr>
            <p:cNvPr id="3" name="Rectangle 1">
              <a:extLst>
                <a:ext uri="{FF2B5EF4-FFF2-40B4-BE49-F238E27FC236}">
                  <a16:creationId xmlns:a16="http://schemas.microsoft.com/office/drawing/2014/main" id="{F17060D7-34B4-43C8-A613-08B6DEEA5A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0900" y="2744845"/>
              <a:ext cx="10490200" cy="37504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just" defTabSz="9144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2800" dirty="0">
                  <a:latin typeface="+mj-lt"/>
                  <a:cs typeface="Calibri" panose="020F0502020204030204" pitchFamily="34" charset="0"/>
                </a:rPr>
                <a:t>     	</a:t>
              </a:r>
              <a:r>
                <a:rPr kumimoji="0" lang="en-US" altLang="en-US" sz="2800" b="0" i="0" u="none" strike="noStrike" cap="none" normalizeH="0" baseline="0" dirty="0" err="1">
                  <a:ln>
                    <a:noFill/>
                  </a:ln>
                  <a:effectLst/>
                  <a:latin typeface="+mj-lt"/>
                  <a:cs typeface="Calibri" panose="020F0502020204030204" pitchFamily="34" charset="0"/>
                </a:rPr>
                <a:t>Thời</a:t>
              </a:r>
              <a:r>
                <a:rPr kumimoji="0" lang="en-US" altLang="en-US" sz="2800" b="0" i="0" u="none" strike="noStrike" cap="none" normalizeH="0" baseline="0" dirty="0">
                  <a:ln>
                    <a:noFill/>
                  </a:ln>
                  <a:effectLst/>
                  <a:latin typeface="+mj-lt"/>
                  <a:cs typeface="Calibri" panose="020F0502020204030204" pitchFamily="34" charset="0"/>
                </a:rPr>
                <a:t> </a:t>
              </a:r>
              <a:r>
                <a:rPr kumimoji="0" lang="en-US" altLang="en-US" sz="2800" b="0" i="0" u="none" strike="noStrike" cap="none" normalizeH="0" baseline="0" dirty="0" err="1">
                  <a:ln>
                    <a:noFill/>
                  </a:ln>
                  <a:effectLst/>
                  <a:latin typeface="+mj-lt"/>
                  <a:cs typeface="Calibri" panose="020F0502020204030204" pitchFamily="34" charset="0"/>
                </a:rPr>
                <a:t>gian</a:t>
              </a:r>
              <a:r>
                <a:rPr kumimoji="0" lang="en-US" altLang="en-US" sz="2800" b="0" i="0" u="none" strike="noStrike" cap="none" normalizeH="0" baseline="0" dirty="0">
                  <a:ln>
                    <a:noFill/>
                  </a:ln>
                  <a:effectLst/>
                  <a:latin typeface="+mj-lt"/>
                  <a:cs typeface="Calibri" panose="020F0502020204030204" pitchFamily="34" charset="0"/>
                </a:rPr>
                <a:t> ô </a:t>
              </a:r>
              <a:r>
                <a:rPr kumimoji="0" lang="en-US" altLang="en-US" sz="2800" b="0" i="0" u="none" strike="noStrike" cap="none" normalizeH="0" baseline="0" dirty="0" err="1">
                  <a:ln>
                    <a:noFill/>
                  </a:ln>
                  <a:effectLst/>
                  <a:latin typeface="+mj-lt"/>
                  <a:cs typeface="Calibri" panose="020F0502020204030204" pitchFamily="34" charset="0"/>
                </a:rPr>
                <a:t>tô</a:t>
              </a:r>
              <a:r>
                <a:rPr kumimoji="0" lang="en-US" altLang="en-US" sz="2800" b="0" i="0" u="none" strike="noStrike" cap="none" normalizeH="0" baseline="0" dirty="0">
                  <a:ln>
                    <a:noFill/>
                  </a:ln>
                  <a:effectLst/>
                  <a:latin typeface="+mj-lt"/>
                  <a:cs typeface="Calibri" panose="020F0502020204030204" pitchFamily="34" charset="0"/>
                </a:rPr>
                <a:t> </a:t>
              </a:r>
              <a:r>
                <a:rPr kumimoji="0" lang="en-US" altLang="en-US" sz="2800" b="0" i="0" u="none" strike="noStrike" cap="none" normalizeH="0" baseline="0" dirty="0" err="1">
                  <a:ln>
                    <a:noFill/>
                  </a:ln>
                  <a:effectLst/>
                  <a:latin typeface="+mj-lt"/>
                  <a:cs typeface="Calibri" panose="020F0502020204030204" pitchFamily="34" charset="0"/>
                </a:rPr>
                <a:t>đi</a:t>
              </a:r>
              <a:r>
                <a:rPr kumimoji="0" lang="en-US" altLang="en-US" sz="2800" b="0" i="0" u="none" strike="noStrike" cap="none" normalizeH="0" baseline="0" dirty="0">
                  <a:ln>
                    <a:noFill/>
                  </a:ln>
                  <a:effectLst/>
                  <a:latin typeface="+mj-lt"/>
                  <a:cs typeface="Calibri" panose="020F0502020204030204" pitchFamily="34" charset="0"/>
                </a:rPr>
                <a:t> </a:t>
              </a:r>
              <a:r>
                <a:rPr kumimoji="0" lang="en-US" altLang="en-US" sz="2800" b="0" i="0" u="none" strike="noStrike" cap="none" normalizeH="0" baseline="0" dirty="0" err="1">
                  <a:ln>
                    <a:noFill/>
                  </a:ln>
                  <a:effectLst/>
                  <a:latin typeface="+mj-lt"/>
                  <a:cs typeface="Calibri" panose="020F0502020204030204" pitchFamily="34" charset="0"/>
                </a:rPr>
                <a:t>trên</a:t>
              </a:r>
              <a:r>
                <a:rPr kumimoji="0" lang="en-US" altLang="en-US" sz="2800" b="0" i="0" u="none" strike="noStrike" cap="none" normalizeH="0" baseline="0" dirty="0">
                  <a:ln>
                    <a:noFill/>
                  </a:ln>
                  <a:effectLst/>
                  <a:latin typeface="+mj-lt"/>
                  <a:cs typeface="Calibri" panose="020F0502020204030204" pitchFamily="34" charset="0"/>
                </a:rPr>
                <a:t> </a:t>
              </a:r>
              <a:r>
                <a:rPr kumimoji="0" lang="en-US" altLang="en-US" sz="2800" b="0" i="0" u="none" strike="noStrike" cap="none" normalizeH="0" baseline="0" dirty="0" err="1">
                  <a:ln>
                    <a:noFill/>
                  </a:ln>
                  <a:effectLst/>
                  <a:latin typeface="+mj-lt"/>
                  <a:cs typeface="Calibri" panose="020F0502020204030204" pitchFamily="34" charset="0"/>
                </a:rPr>
                <a:t>quãng</a:t>
              </a:r>
              <a:r>
                <a:rPr kumimoji="0" lang="en-US" altLang="en-US" sz="2800" b="0" i="0" u="none" strike="noStrike" cap="none" normalizeH="0" baseline="0" dirty="0">
                  <a:ln>
                    <a:noFill/>
                  </a:ln>
                  <a:effectLst/>
                  <a:latin typeface="+mj-lt"/>
                  <a:cs typeface="Calibri" panose="020F0502020204030204" pitchFamily="34" charset="0"/>
                </a:rPr>
                <a:t> </a:t>
              </a:r>
              <a:r>
                <a:rPr kumimoji="0" lang="en-US" altLang="en-US" sz="2800" b="0" i="0" u="none" strike="noStrike" cap="none" normalizeH="0" baseline="0" dirty="0" err="1">
                  <a:ln>
                    <a:noFill/>
                  </a:ln>
                  <a:effectLst/>
                  <a:latin typeface="+mj-lt"/>
                  <a:cs typeface="Calibri" panose="020F0502020204030204" pitchFamily="34" charset="0"/>
                </a:rPr>
                <a:t>đường</a:t>
              </a:r>
              <a:r>
                <a:rPr kumimoji="0" lang="en-US" altLang="en-US" sz="2800" b="0" i="0" u="none" strike="noStrike" cap="none" normalizeH="0" baseline="0" dirty="0">
                  <a:ln>
                    <a:noFill/>
                  </a:ln>
                  <a:effectLst/>
                  <a:latin typeface="+mj-lt"/>
                  <a:cs typeface="Calibri" panose="020F0502020204030204" pitchFamily="34" charset="0"/>
                </a:rPr>
                <a:t> </a:t>
              </a:r>
              <a:r>
                <a:rPr kumimoji="0" lang="en-US" altLang="en-US" sz="2800" b="0" i="0" u="none" strike="noStrike" cap="none" normalizeH="0" baseline="0" dirty="0" err="1">
                  <a:ln>
                    <a:noFill/>
                  </a:ln>
                  <a:effectLst/>
                  <a:latin typeface="+mj-lt"/>
                  <a:cs typeface="Calibri" panose="020F0502020204030204" pitchFamily="34" charset="0"/>
                </a:rPr>
                <a:t>là</a:t>
              </a:r>
              <a:r>
                <a:rPr kumimoji="0" lang="en-US" altLang="en-US" sz="2800" b="0" i="0" u="none" strike="noStrike" cap="none" normalizeH="0" baseline="0" dirty="0">
                  <a:ln>
                    <a:noFill/>
                  </a:ln>
                  <a:effectLst/>
                  <a:latin typeface="+mj-lt"/>
                  <a:cs typeface="Calibri" panose="020F0502020204030204" pitchFamily="34" charset="0"/>
                </a:rPr>
                <a:t>: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800" b="0" i="0" u="none" strike="noStrike" cap="none" normalizeH="0" baseline="0" dirty="0">
                  <a:ln>
                    <a:noFill/>
                  </a:ln>
                  <a:effectLst/>
                  <a:latin typeface="+mj-lt"/>
                  <a:cs typeface="Calibri" panose="020F0502020204030204" pitchFamily="34" charset="0"/>
                </a:rPr>
                <a:t>8 </a:t>
              </a:r>
              <a:r>
                <a:rPr kumimoji="0" lang="en-US" altLang="en-US" sz="2800" b="0" i="0" u="none" strike="noStrike" cap="none" normalizeH="0" baseline="0" dirty="0" err="1">
                  <a:ln>
                    <a:noFill/>
                  </a:ln>
                  <a:effectLst/>
                  <a:latin typeface="+mj-lt"/>
                  <a:cs typeface="Calibri" panose="020F0502020204030204" pitchFamily="34" charset="0"/>
                </a:rPr>
                <a:t>giờ</a:t>
              </a:r>
              <a:r>
                <a:rPr kumimoji="0" lang="en-US" altLang="en-US" sz="2800" b="0" i="0" u="none" strike="noStrike" cap="none" normalizeH="0" baseline="0" dirty="0">
                  <a:ln>
                    <a:noFill/>
                  </a:ln>
                  <a:effectLst/>
                  <a:latin typeface="+mj-lt"/>
                  <a:cs typeface="Calibri" panose="020F0502020204030204" pitchFamily="34" charset="0"/>
                </a:rPr>
                <a:t> 56 </a:t>
              </a:r>
              <a:r>
                <a:rPr kumimoji="0" lang="en-US" altLang="en-US" sz="2800" b="0" i="0" u="none" strike="noStrike" cap="none" normalizeH="0" baseline="0" dirty="0" err="1">
                  <a:ln>
                    <a:noFill/>
                  </a:ln>
                  <a:effectLst/>
                  <a:latin typeface="+mj-lt"/>
                  <a:cs typeface="Calibri" panose="020F0502020204030204" pitchFamily="34" charset="0"/>
                </a:rPr>
                <a:t>phút</a:t>
              </a:r>
              <a:r>
                <a:rPr kumimoji="0" lang="en-US" altLang="en-US" sz="2800" b="0" i="0" u="none" strike="noStrike" cap="none" normalizeH="0" baseline="0" dirty="0">
                  <a:ln>
                    <a:noFill/>
                  </a:ln>
                  <a:effectLst/>
                  <a:latin typeface="+mj-lt"/>
                  <a:cs typeface="Calibri" panose="020F0502020204030204" pitchFamily="34" charset="0"/>
                </a:rPr>
                <a:t> – (6 </a:t>
              </a:r>
              <a:r>
                <a:rPr kumimoji="0" lang="en-US" altLang="en-US" sz="2800" b="0" i="0" u="none" strike="noStrike" cap="none" normalizeH="0" baseline="0" dirty="0" err="1">
                  <a:ln>
                    <a:noFill/>
                  </a:ln>
                  <a:effectLst/>
                  <a:latin typeface="+mj-lt"/>
                  <a:cs typeface="Calibri" panose="020F0502020204030204" pitchFamily="34" charset="0"/>
                </a:rPr>
                <a:t>giờ</a:t>
              </a:r>
              <a:r>
                <a:rPr kumimoji="0" lang="en-US" altLang="en-US" sz="2800" b="0" i="0" u="none" strike="noStrike" cap="none" normalizeH="0" baseline="0" dirty="0">
                  <a:ln>
                    <a:noFill/>
                  </a:ln>
                  <a:effectLst/>
                  <a:latin typeface="+mj-lt"/>
                  <a:cs typeface="Calibri" panose="020F0502020204030204" pitchFamily="34" charset="0"/>
                </a:rPr>
                <a:t> 15 </a:t>
              </a:r>
              <a:r>
                <a:rPr kumimoji="0" lang="en-US" altLang="en-US" sz="2800" b="0" i="0" u="none" strike="noStrike" cap="none" normalizeH="0" baseline="0" dirty="0" err="1">
                  <a:ln>
                    <a:noFill/>
                  </a:ln>
                  <a:effectLst/>
                  <a:latin typeface="+mj-lt"/>
                  <a:cs typeface="Calibri" panose="020F0502020204030204" pitchFamily="34" charset="0"/>
                </a:rPr>
                <a:t>phút</a:t>
              </a:r>
              <a:r>
                <a:rPr kumimoji="0" lang="en-US" altLang="en-US" sz="2800" b="0" i="0" u="none" strike="noStrike" cap="none" normalizeH="0" baseline="0" dirty="0">
                  <a:ln>
                    <a:noFill/>
                  </a:ln>
                  <a:effectLst/>
                  <a:latin typeface="+mj-lt"/>
                  <a:cs typeface="Calibri" panose="020F0502020204030204" pitchFamily="34" charset="0"/>
                </a:rPr>
                <a:t> + 25 </a:t>
              </a:r>
              <a:r>
                <a:rPr kumimoji="0" lang="en-US" altLang="en-US" sz="2800" b="0" i="0" u="none" strike="noStrike" cap="none" normalizeH="0" baseline="0" dirty="0" err="1">
                  <a:ln>
                    <a:noFill/>
                  </a:ln>
                  <a:effectLst/>
                  <a:latin typeface="+mj-lt"/>
                  <a:cs typeface="Calibri" panose="020F0502020204030204" pitchFamily="34" charset="0"/>
                </a:rPr>
                <a:t>phút</a:t>
              </a:r>
              <a:r>
                <a:rPr kumimoji="0" lang="en-US" altLang="en-US" sz="2800" b="0" i="0" u="none" strike="noStrike" cap="none" normalizeH="0" baseline="0" dirty="0">
                  <a:ln>
                    <a:noFill/>
                  </a:ln>
                  <a:effectLst/>
                  <a:latin typeface="+mj-lt"/>
                  <a:cs typeface="Calibri" panose="020F0502020204030204" pitchFamily="34" charset="0"/>
                </a:rPr>
                <a:t> ) = 2 </a:t>
              </a:r>
              <a:r>
                <a:rPr kumimoji="0" lang="en-US" altLang="en-US" sz="2800" b="0" i="0" u="none" strike="noStrike" cap="none" normalizeH="0" baseline="0" dirty="0" err="1">
                  <a:ln>
                    <a:noFill/>
                  </a:ln>
                  <a:effectLst/>
                  <a:latin typeface="+mj-lt"/>
                  <a:cs typeface="Calibri" panose="020F0502020204030204" pitchFamily="34" charset="0"/>
                </a:rPr>
                <a:t>giờ</a:t>
              </a:r>
              <a:r>
                <a:rPr kumimoji="0" lang="en-US" altLang="en-US" sz="2800" b="0" i="0" u="none" strike="noStrike" cap="none" normalizeH="0" baseline="0" dirty="0">
                  <a:ln>
                    <a:noFill/>
                  </a:ln>
                  <a:effectLst/>
                  <a:latin typeface="+mj-lt"/>
                  <a:cs typeface="Calibri" panose="020F0502020204030204" pitchFamily="34" charset="0"/>
                </a:rPr>
                <a:t> 16 </a:t>
              </a:r>
              <a:r>
                <a:rPr kumimoji="0" lang="en-US" altLang="en-US" sz="2800" b="0" i="0" u="none" strike="noStrike" cap="none" normalizeH="0" baseline="0" dirty="0" err="1">
                  <a:ln>
                    <a:noFill/>
                  </a:ln>
                  <a:effectLst/>
                  <a:latin typeface="+mj-lt"/>
                  <a:cs typeface="Calibri" panose="020F0502020204030204" pitchFamily="34" charset="0"/>
                </a:rPr>
                <a:t>phút</a:t>
              </a:r>
              <a:r>
                <a:rPr kumimoji="0" lang="en-US" altLang="en-US" sz="2800" b="0" i="0" u="none" strike="noStrike" cap="none" normalizeH="0" baseline="0" dirty="0">
                  <a:ln>
                    <a:noFill/>
                  </a:ln>
                  <a:effectLst/>
                  <a:latin typeface="+mj-lt"/>
                  <a:cs typeface="Calibri" panose="020F0502020204030204" pitchFamily="34" charset="0"/>
                </a:rPr>
                <a:t>.</a:t>
              </a:r>
            </a:p>
            <a:p>
              <a:pPr marL="0" marR="0" lvl="0" indent="0" algn="just" defTabSz="9144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800" b="0" i="0" u="none" strike="noStrike" cap="none" normalizeH="0" baseline="0" dirty="0">
                  <a:ln>
                    <a:noFill/>
                  </a:ln>
                  <a:effectLst/>
                  <a:latin typeface="+mj-lt"/>
                  <a:cs typeface="Calibri" panose="020F0502020204030204" pitchFamily="34" charset="0"/>
                </a:rPr>
                <a:t>	</a:t>
              </a:r>
              <a:r>
                <a:rPr kumimoji="0" lang="en-US" altLang="en-US" sz="2800" b="0" i="0" u="none" strike="noStrike" cap="none" normalizeH="0" baseline="0" dirty="0" err="1">
                  <a:ln>
                    <a:noFill/>
                  </a:ln>
                  <a:effectLst/>
                  <a:latin typeface="+mj-lt"/>
                  <a:cs typeface="Calibri" panose="020F0502020204030204" pitchFamily="34" charset="0"/>
                </a:rPr>
                <a:t>Đổi</a:t>
              </a:r>
              <a:r>
                <a:rPr kumimoji="0" lang="en-US" altLang="en-US" sz="2800" b="0" i="0" u="none" strike="noStrike" cap="none" normalizeH="0" baseline="0" dirty="0">
                  <a:ln>
                    <a:noFill/>
                  </a:ln>
                  <a:effectLst/>
                  <a:latin typeface="+mj-lt"/>
                  <a:cs typeface="Calibri" panose="020F0502020204030204" pitchFamily="34" charset="0"/>
                </a:rPr>
                <a:t>: 2 </a:t>
              </a:r>
              <a:r>
                <a:rPr kumimoji="0" lang="en-US" altLang="en-US" sz="2800" b="0" i="0" u="none" strike="noStrike" cap="none" normalizeH="0" baseline="0" dirty="0" err="1">
                  <a:ln>
                    <a:noFill/>
                  </a:ln>
                  <a:effectLst/>
                  <a:latin typeface="+mj-lt"/>
                  <a:cs typeface="Calibri" panose="020F0502020204030204" pitchFamily="34" charset="0"/>
                </a:rPr>
                <a:t>giờ</a:t>
              </a:r>
              <a:r>
                <a:rPr kumimoji="0" lang="en-US" altLang="en-US" sz="2800" b="0" i="0" u="none" strike="noStrike" cap="none" normalizeH="0" baseline="0" dirty="0">
                  <a:ln>
                    <a:noFill/>
                  </a:ln>
                  <a:effectLst/>
                  <a:latin typeface="+mj-lt"/>
                  <a:cs typeface="Calibri" panose="020F0502020204030204" pitchFamily="34" charset="0"/>
                </a:rPr>
                <a:t> 16 </a:t>
              </a:r>
              <a:r>
                <a:rPr kumimoji="0" lang="en-US" altLang="en-US" sz="2800" b="0" i="0" u="none" strike="noStrike" cap="none" normalizeH="0" baseline="0" dirty="0" err="1">
                  <a:ln>
                    <a:noFill/>
                  </a:ln>
                  <a:effectLst/>
                  <a:latin typeface="+mj-lt"/>
                  <a:cs typeface="Calibri" panose="020F0502020204030204" pitchFamily="34" charset="0"/>
                </a:rPr>
                <a:t>phút</a:t>
              </a:r>
              <a:r>
                <a:rPr kumimoji="0" lang="en-US" altLang="en-US" sz="2800" b="0" i="0" u="none" strike="noStrike" cap="none" normalizeH="0" baseline="0" dirty="0">
                  <a:ln>
                    <a:noFill/>
                  </a:ln>
                  <a:effectLst/>
                  <a:latin typeface="+mj-lt"/>
                  <a:cs typeface="Calibri" panose="020F0502020204030204" pitchFamily="34" charset="0"/>
                </a:rPr>
                <a:t> =        </a:t>
              </a:r>
              <a:r>
                <a:rPr kumimoji="0" lang="en-US" altLang="en-US" sz="2800" b="0" i="0" u="none" strike="noStrike" cap="none" normalizeH="0" baseline="0" dirty="0" err="1">
                  <a:ln>
                    <a:noFill/>
                  </a:ln>
                  <a:effectLst/>
                  <a:latin typeface="+mj-lt"/>
                  <a:cs typeface="Calibri" panose="020F0502020204030204" pitchFamily="34" charset="0"/>
                </a:rPr>
                <a:t>giờ</a:t>
              </a:r>
              <a:r>
                <a:rPr kumimoji="0" lang="en-US" altLang="en-US" sz="2800" b="0" i="0" u="none" strike="noStrike" cap="none" normalizeH="0" baseline="0" dirty="0">
                  <a:ln>
                    <a:noFill/>
                  </a:ln>
                  <a:effectLst/>
                  <a:latin typeface="+mj-lt"/>
                  <a:cs typeface="Calibri" panose="020F0502020204030204" pitchFamily="34" charset="0"/>
                </a:rPr>
                <a:t>.</a:t>
              </a:r>
            </a:p>
            <a:p>
              <a:pPr marL="0" marR="0" lvl="0" indent="0" algn="just" defTabSz="914400" rtl="0" eaLnBrk="0" fontAlgn="base" latinLnBrk="0" hangingPunct="0">
                <a:lnSpc>
                  <a:spcPct val="2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2800" dirty="0">
                  <a:latin typeface="+mj-lt"/>
                  <a:cs typeface="Calibri" panose="020F0502020204030204" pitchFamily="34" charset="0"/>
                </a:rPr>
                <a:t>	</a:t>
              </a:r>
              <a:r>
                <a:rPr kumimoji="0" lang="en-US" altLang="en-US" sz="2800" b="0" i="0" u="none" strike="noStrike" cap="none" normalizeH="0" baseline="0" dirty="0" err="1">
                  <a:ln>
                    <a:noFill/>
                  </a:ln>
                  <a:effectLst/>
                  <a:latin typeface="+mj-lt"/>
                  <a:cs typeface="Calibri" panose="020F0502020204030204" pitchFamily="34" charset="0"/>
                </a:rPr>
                <a:t>Quãng</a:t>
              </a:r>
              <a:r>
                <a:rPr kumimoji="0" lang="en-US" altLang="en-US" sz="2800" b="0" i="0" u="none" strike="noStrike" cap="none" normalizeH="0" baseline="0" dirty="0">
                  <a:ln>
                    <a:noFill/>
                  </a:ln>
                  <a:effectLst/>
                  <a:latin typeface="+mj-lt"/>
                  <a:cs typeface="Calibri" panose="020F0502020204030204" pitchFamily="34" charset="0"/>
                </a:rPr>
                <a:t> </a:t>
              </a:r>
              <a:r>
                <a:rPr kumimoji="0" lang="en-US" altLang="en-US" sz="2800" b="0" i="0" u="none" strike="noStrike" cap="none" normalizeH="0" baseline="0" dirty="0" err="1">
                  <a:ln>
                    <a:noFill/>
                  </a:ln>
                  <a:effectLst/>
                  <a:latin typeface="+mj-lt"/>
                  <a:cs typeface="Calibri" panose="020F0502020204030204" pitchFamily="34" charset="0"/>
                </a:rPr>
                <a:t>đường</a:t>
              </a:r>
              <a:r>
                <a:rPr kumimoji="0" lang="en-US" altLang="en-US" sz="2800" b="0" i="0" u="none" strike="noStrike" cap="none" normalizeH="0" baseline="0" dirty="0">
                  <a:ln>
                    <a:noFill/>
                  </a:ln>
                  <a:effectLst/>
                  <a:latin typeface="+mj-lt"/>
                  <a:cs typeface="Calibri" panose="020F0502020204030204" pitchFamily="34" charset="0"/>
                </a:rPr>
                <a:t> </a:t>
              </a:r>
              <a:r>
                <a:rPr kumimoji="0" lang="en-US" altLang="en-US" sz="2800" b="0" i="0" u="none" strike="noStrike" cap="none" normalizeH="0" baseline="0" dirty="0" err="1">
                  <a:ln>
                    <a:noFill/>
                  </a:ln>
                  <a:effectLst/>
                  <a:latin typeface="+mj-lt"/>
                  <a:cs typeface="Calibri" panose="020F0502020204030204" pitchFamily="34" charset="0"/>
                </a:rPr>
                <a:t>từ</a:t>
              </a:r>
              <a:r>
                <a:rPr kumimoji="0" lang="en-US" altLang="en-US" sz="2800" b="0" i="0" u="none" strike="noStrike" cap="none" normalizeH="0" baseline="0" dirty="0">
                  <a:ln>
                    <a:noFill/>
                  </a:ln>
                  <a:effectLst/>
                  <a:latin typeface="+mj-lt"/>
                  <a:cs typeface="Calibri" panose="020F0502020204030204" pitchFamily="34" charset="0"/>
                </a:rPr>
                <a:t> </a:t>
              </a:r>
              <a:r>
                <a:rPr kumimoji="0" lang="en-US" altLang="en-US" sz="2800" b="0" i="0" u="none" strike="noStrike" cap="none" normalizeH="0" baseline="0" dirty="0" err="1">
                  <a:ln>
                    <a:noFill/>
                  </a:ln>
                  <a:effectLst/>
                  <a:latin typeface="+mj-lt"/>
                  <a:cs typeface="Calibri" panose="020F0502020204030204" pitchFamily="34" charset="0"/>
                </a:rPr>
                <a:t>Hà</a:t>
              </a:r>
              <a:r>
                <a:rPr kumimoji="0" lang="en-US" altLang="en-US" sz="2800" b="0" i="0" u="none" strike="noStrike" cap="none" normalizeH="0" baseline="0" dirty="0">
                  <a:ln>
                    <a:noFill/>
                  </a:ln>
                  <a:effectLst/>
                  <a:latin typeface="+mj-lt"/>
                  <a:cs typeface="Calibri" panose="020F0502020204030204" pitchFamily="34" charset="0"/>
                </a:rPr>
                <a:t> </a:t>
              </a:r>
              <a:r>
                <a:rPr kumimoji="0" lang="en-US" altLang="en-US" sz="2800" b="0" i="0" u="none" strike="noStrike" cap="none" normalizeH="0" baseline="0" dirty="0" err="1">
                  <a:ln>
                    <a:noFill/>
                  </a:ln>
                  <a:effectLst/>
                  <a:latin typeface="+mj-lt"/>
                  <a:cs typeface="Calibri" panose="020F0502020204030204" pitchFamily="34" charset="0"/>
                </a:rPr>
                <a:t>Nội</a:t>
              </a:r>
              <a:r>
                <a:rPr kumimoji="0" lang="en-US" altLang="en-US" sz="2800" b="0" i="0" u="none" strike="noStrike" cap="none" normalizeH="0" baseline="0" dirty="0">
                  <a:ln>
                    <a:noFill/>
                  </a:ln>
                  <a:effectLst/>
                  <a:latin typeface="+mj-lt"/>
                  <a:cs typeface="Calibri" panose="020F0502020204030204" pitchFamily="34" charset="0"/>
                </a:rPr>
                <a:t> </a:t>
              </a:r>
              <a:r>
                <a:rPr kumimoji="0" lang="en-US" altLang="en-US" sz="2800" b="0" i="0" u="none" strike="noStrike" cap="none" normalizeH="0" baseline="0" dirty="0" err="1">
                  <a:ln>
                    <a:noFill/>
                  </a:ln>
                  <a:effectLst/>
                  <a:latin typeface="+mj-lt"/>
                  <a:cs typeface="Calibri" panose="020F0502020204030204" pitchFamily="34" charset="0"/>
                </a:rPr>
                <a:t>đến</a:t>
              </a:r>
              <a:r>
                <a:rPr kumimoji="0" lang="en-US" altLang="en-US" sz="2800" b="0" i="0" u="none" strike="noStrike" cap="none" normalizeH="0" baseline="0" dirty="0">
                  <a:ln>
                    <a:noFill/>
                  </a:ln>
                  <a:effectLst/>
                  <a:latin typeface="+mj-lt"/>
                  <a:cs typeface="Calibri" panose="020F0502020204030204" pitchFamily="34" charset="0"/>
                </a:rPr>
                <a:t> </a:t>
              </a:r>
              <a:r>
                <a:rPr kumimoji="0" lang="en-US" altLang="en-US" sz="2800" b="0" i="0" u="none" strike="noStrike" cap="none" normalizeH="0" baseline="0" dirty="0" err="1">
                  <a:ln>
                    <a:noFill/>
                  </a:ln>
                  <a:effectLst/>
                  <a:latin typeface="+mj-lt"/>
                  <a:cs typeface="Calibri" panose="020F0502020204030204" pitchFamily="34" charset="0"/>
                </a:rPr>
                <a:t>Hải</a:t>
              </a:r>
              <a:r>
                <a:rPr kumimoji="0" lang="en-US" altLang="en-US" sz="2800" b="0" i="0" u="none" strike="noStrike" cap="none" normalizeH="0" baseline="0" dirty="0">
                  <a:ln>
                    <a:noFill/>
                  </a:ln>
                  <a:effectLst/>
                  <a:latin typeface="+mj-lt"/>
                  <a:cs typeface="Calibri" panose="020F0502020204030204" pitchFamily="34" charset="0"/>
                </a:rPr>
                <a:t> </a:t>
              </a:r>
              <a:r>
                <a:rPr kumimoji="0" lang="en-US" altLang="en-US" sz="2800" b="0" i="0" u="none" strike="noStrike" cap="none" normalizeH="0" baseline="0" dirty="0" err="1">
                  <a:ln>
                    <a:noFill/>
                  </a:ln>
                  <a:effectLst/>
                  <a:latin typeface="+mj-lt"/>
                  <a:cs typeface="Calibri" panose="020F0502020204030204" pitchFamily="34" charset="0"/>
                </a:rPr>
                <a:t>Phòng</a:t>
              </a:r>
              <a:r>
                <a:rPr kumimoji="0" lang="en-US" altLang="en-US" sz="2800" b="0" i="0" u="none" strike="noStrike" cap="none" normalizeH="0" baseline="0" dirty="0">
                  <a:ln>
                    <a:noFill/>
                  </a:ln>
                  <a:effectLst/>
                  <a:latin typeface="+mj-lt"/>
                  <a:cs typeface="Calibri" panose="020F0502020204030204" pitchFamily="34" charset="0"/>
                </a:rPr>
                <a:t> </a:t>
              </a:r>
              <a:r>
                <a:rPr kumimoji="0" lang="en-US" altLang="en-US" sz="2800" b="0" i="0" u="none" strike="noStrike" cap="none" normalizeH="0" baseline="0" dirty="0" err="1">
                  <a:ln>
                    <a:noFill/>
                  </a:ln>
                  <a:effectLst/>
                  <a:latin typeface="+mj-lt"/>
                  <a:cs typeface="Calibri" panose="020F0502020204030204" pitchFamily="34" charset="0"/>
                </a:rPr>
                <a:t>là</a:t>
              </a:r>
              <a:r>
                <a:rPr kumimoji="0" lang="en-US" altLang="en-US" sz="2800" b="0" i="0" u="none" strike="noStrike" cap="none" normalizeH="0" baseline="0" dirty="0">
                  <a:ln>
                    <a:noFill/>
                  </a:ln>
                  <a:effectLst/>
                  <a:latin typeface="+mj-lt"/>
                  <a:cs typeface="Calibri" panose="020F0502020204030204" pitchFamily="34" charset="0"/>
                </a:rPr>
                <a:t>:</a:t>
              </a:r>
            </a:p>
            <a:p>
              <a:pPr marL="0" marR="0" lvl="0" indent="0" algn="just" defTabSz="9144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800" b="0" i="0" u="none" strike="noStrike" cap="none" normalizeH="0" baseline="0" dirty="0">
                  <a:ln>
                    <a:noFill/>
                  </a:ln>
                  <a:effectLst/>
                  <a:latin typeface="+mj-lt"/>
                  <a:cs typeface="Calibri" panose="020F0502020204030204" pitchFamily="34" charset="0"/>
                </a:rPr>
                <a:t>		45 ×       = 102 (km)</a:t>
              </a:r>
            </a:p>
            <a:p>
              <a:pPr marL="0" marR="0" lvl="0" indent="0" algn="just" defTabSz="914400" rtl="0" eaLnBrk="0" fontAlgn="base" latinLnBrk="0" hangingPunct="0">
                <a:lnSpc>
                  <a:spcPct val="2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800" b="0" i="0" u="none" strike="noStrike" cap="none" normalizeH="0" baseline="0" dirty="0">
                  <a:ln>
                    <a:noFill/>
                  </a:ln>
                  <a:effectLst/>
                  <a:latin typeface="+mj-lt"/>
                  <a:cs typeface="Calibri" panose="020F0502020204030204" pitchFamily="34" charset="0"/>
                </a:rPr>
                <a:t>		                            </a:t>
              </a:r>
              <a:r>
                <a:rPr kumimoji="0" lang="en-US" altLang="en-US" sz="2800" b="0" i="0" u="none" strike="noStrike" cap="none" normalizeH="0" baseline="0" dirty="0" err="1">
                  <a:ln>
                    <a:noFill/>
                  </a:ln>
                  <a:effectLst/>
                  <a:latin typeface="+mj-lt"/>
                  <a:cs typeface="Calibri" panose="020F0502020204030204" pitchFamily="34" charset="0"/>
                </a:rPr>
                <a:t>Đáp</a:t>
              </a:r>
              <a:r>
                <a:rPr kumimoji="0" lang="en-US" altLang="en-US" sz="2800" b="0" i="0" u="none" strike="noStrike" cap="none" normalizeH="0" baseline="0" dirty="0">
                  <a:ln>
                    <a:noFill/>
                  </a:ln>
                  <a:effectLst/>
                  <a:latin typeface="+mj-lt"/>
                  <a:cs typeface="Calibri" panose="020F0502020204030204" pitchFamily="34" charset="0"/>
                </a:rPr>
                <a:t> </a:t>
              </a:r>
              <a:r>
                <a:rPr kumimoji="0" lang="en-US" altLang="en-US" sz="2800" b="0" i="0" u="none" strike="noStrike" cap="none" normalizeH="0" baseline="0" dirty="0" err="1">
                  <a:ln>
                    <a:noFill/>
                  </a:ln>
                  <a:effectLst/>
                  <a:latin typeface="+mj-lt"/>
                  <a:cs typeface="Calibri" panose="020F0502020204030204" pitchFamily="34" charset="0"/>
                </a:rPr>
                <a:t>số</a:t>
              </a:r>
              <a:r>
                <a:rPr kumimoji="0" lang="en-US" altLang="en-US" sz="2800" b="0" i="0" u="none" strike="noStrike" cap="none" normalizeH="0" baseline="0" dirty="0">
                  <a:ln>
                    <a:noFill/>
                  </a:ln>
                  <a:effectLst/>
                  <a:latin typeface="+mj-lt"/>
                  <a:cs typeface="Calibri" panose="020F0502020204030204" pitchFamily="34" charset="0"/>
                </a:rPr>
                <a:t>: 102km</a:t>
              </a:r>
            </a:p>
          </p:txBody>
        </p:sp>
        <p:sp>
          <p:nvSpPr>
            <p:cNvPr id="4" name="AutoShape 2" descr="\frac{34}{15}">
              <a:extLst>
                <a:ext uri="{FF2B5EF4-FFF2-40B4-BE49-F238E27FC236}">
                  <a16:creationId xmlns:a16="http://schemas.microsoft.com/office/drawing/2014/main" id="{415944EF-7AD3-41D3-A04D-C358811D946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779947" y="3790380"/>
              <a:ext cx="238125" cy="3905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+mj-lt"/>
              </a:endParaRPr>
            </a:p>
          </p:txBody>
        </p:sp>
        <p:sp>
          <p:nvSpPr>
            <p:cNvPr id="6" name="AutoShape 3" descr="\frac{34}{15}">
              <a:extLst>
                <a:ext uri="{FF2B5EF4-FFF2-40B4-BE49-F238E27FC236}">
                  <a16:creationId xmlns:a16="http://schemas.microsoft.com/office/drawing/2014/main" id="{B4973463-8CCA-489D-9DC8-D540B338BB5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698859" y="4338068"/>
              <a:ext cx="238125" cy="3905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+mj-lt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7ADB2B66-8F71-4305-ABFA-6A968046F9E0}"/>
                    </a:ext>
                  </a:extLst>
                </p:cNvPr>
                <p:cNvSpPr txBox="1"/>
                <p:nvPr/>
              </p:nvSpPr>
              <p:spPr>
                <a:xfrm>
                  <a:off x="5134148" y="3631545"/>
                  <a:ext cx="639873" cy="7861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400" i="1" smtClean="0">
                                <a:latin typeface="+mj-lt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+mj-lt"/>
                              </a:rPr>
                              <m:t>34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+mj-lt"/>
                              </a:rPr>
                              <m:t>15</m:t>
                            </m:r>
                          </m:den>
                        </m:f>
                      </m:oMath>
                    </m:oMathPara>
                  </a14:m>
                  <a:endParaRPr lang="en-US" sz="2400" dirty="0">
                    <a:latin typeface="+mj-lt"/>
                    <a:cs typeface="Calibri" panose="020F0502020204030204" pitchFamily="34" charset="0"/>
                  </a:endParaRPr>
                </a:p>
              </p:txBody>
            </p:sp>
          </mc:Choice>
          <mc:Fallback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7ADB2B66-8F71-4305-ABFA-6A968046F9E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34148" y="3631545"/>
                  <a:ext cx="639873" cy="786177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45D7C60A-2A7D-40F0-93E0-FA1CD02BC565}"/>
                    </a:ext>
                  </a:extLst>
                </p:cNvPr>
                <p:cNvSpPr txBox="1"/>
                <p:nvPr/>
              </p:nvSpPr>
              <p:spPr>
                <a:xfrm>
                  <a:off x="3460010" y="5216482"/>
                  <a:ext cx="639873" cy="7861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400" i="1" smtClean="0">
                                <a:latin typeface="+mj-lt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+mj-lt"/>
                              </a:rPr>
                              <m:t>34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+mj-lt"/>
                              </a:rPr>
                              <m:t>15</m:t>
                            </m:r>
                          </m:den>
                        </m:f>
                      </m:oMath>
                    </m:oMathPara>
                  </a14:m>
                  <a:endParaRPr lang="en-US" sz="2400" dirty="0">
                    <a:latin typeface="+mj-lt"/>
                    <a:cs typeface="Calibri" panose="020F0502020204030204" pitchFamily="34" charset="0"/>
                  </a:endParaRPr>
                </a:p>
              </p:txBody>
            </p:sp>
          </mc:Choice>
          <mc:Fallback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45D7C60A-2A7D-40F0-93E0-FA1CD02BC56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60010" y="5216482"/>
                  <a:ext cx="639873" cy="786177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267948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388086">
            <a:off x="4285783" y="413068"/>
            <a:ext cx="1319764" cy="107139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1416" y="732515"/>
            <a:ext cx="7221108" cy="56080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8775" y="289916"/>
            <a:ext cx="1592643" cy="91403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73349" y="1864522"/>
            <a:ext cx="2025823" cy="499347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4557" y="4264077"/>
            <a:ext cx="11517443" cy="259392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-271677"/>
            <a:ext cx="3764906" cy="712967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88229" y="-68642"/>
            <a:ext cx="4656021" cy="2328011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19414" y="268893"/>
            <a:ext cx="1292002" cy="753668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902042" y="353221"/>
            <a:ext cx="573750" cy="3375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40750E9-378B-4585-8013-DCEF51033B9D}"/>
              </a:ext>
            </a:extLst>
          </p:cNvPr>
          <p:cNvSpPr txBox="1"/>
          <p:nvPr/>
        </p:nvSpPr>
        <p:spPr>
          <a:xfrm>
            <a:off x="3328858" y="2529902"/>
            <a:ext cx="62949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600" dirty="0" err="1">
                <a:latin typeface="+mj-lt"/>
              </a:rPr>
              <a:t>Chữa</a:t>
            </a:r>
            <a:r>
              <a:rPr lang="en-US" sz="3600" dirty="0">
                <a:latin typeface="+mj-lt"/>
              </a:rPr>
              <a:t> </a:t>
            </a:r>
            <a:r>
              <a:rPr lang="en-US" sz="3600" dirty="0" err="1">
                <a:latin typeface="+mj-lt"/>
              </a:rPr>
              <a:t>bài</a:t>
            </a:r>
            <a:r>
              <a:rPr lang="en-US" sz="3600" dirty="0">
                <a:latin typeface="+mj-lt"/>
              </a:rPr>
              <a:t> </a:t>
            </a:r>
            <a:r>
              <a:rPr lang="en-US" sz="3600" dirty="0" err="1">
                <a:latin typeface="+mj-lt"/>
              </a:rPr>
              <a:t>sai</a:t>
            </a:r>
            <a:endParaRPr lang="en-US" sz="3600" dirty="0">
              <a:latin typeface="+mj-lt"/>
            </a:endParaRPr>
          </a:p>
          <a:p>
            <a:pPr marL="457200" indent="-457200">
              <a:buFontTx/>
              <a:buChar char="-"/>
            </a:pPr>
            <a:r>
              <a:rPr lang="en-US" sz="3600" dirty="0" err="1">
                <a:latin typeface="+mj-lt"/>
              </a:rPr>
              <a:t>Chuẩn</a:t>
            </a:r>
            <a:r>
              <a:rPr lang="en-US" sz="3600" dirty="0">
                <a:latin typeface="+mj-lt"/>
              </a:rPr>
              <a:t> </a:t>
            </a:r>
            <a:r>
              <a:rPr lang="en-US" sz="3600" dirty="0" err="1">
                <a:latin typeface="+mj-lt"/>
              </a:rPr>
              <a:t>bị</a:t>
            </a:r>
            <a:r>
              <a:rPr lang="en-US" sz="3600" dirty="0">
                <a:latin typeface="+mj-lt"/>
              </a:rPr>
              <a:t> </a:t>
            </a:r>
            <a:r>
              <a:rPr lang="en-US" sz="3600" dirty="0" err="1">
                <a:latin typeface="+mj-lt"/>
              </a:rPr>
              <a:t>bài</a:t>
            </a:r>
            <a:r>
              <a:rPr lang="en-US" sz="3600" dirty="0">
                <a:latin typeface="+mj-lt"/>
              </a:rPr>
              <a:t> </a:t>
            </a:r>
            <a:r>
              <a:rPr lang="en-US" sz="3600" dirty="0" err="1">
                <a:latin typeface="+mj-lt"/>
              </a:rPr>
              <a:t>sau</a:t>
            </a:r>
            <a:r>
              <a:rPr lang="en-US" sz="3600" dirty="0">
                <a:latin typeface="+mj-lt"/>
              </a:rPr>
              <a:t>: </a:t>
            </a:r>
            <a:r>
              <a:rPr lang="en-US" sz="3600" dirty="0" err="1">
                <a:solidFill>
                  <a:srgbClr val="FF0000"/>
                </a:solidFill>
                <a:latin typeface="+mj-lt"/>
              </a:rPr>
              <a:t>Ôn</a:t>
            </a:r>
            <a:r>
              <a:rPr lang="en-US" sz="36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+mj-lt"/>
              </a:rPr>
              <a:t>tập</a:t>
            </a:r>
            <a:r>
              <a:rPr lang="en-US" sz="36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+mj-lt"/>
              </a:rPr>
              <a:t>về</a:t>
            </a:r>
            <a:r>
              <a:rPr lang="en-US" sz="36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+mj-lt"/>
              </a:rPr>
              <a:t>tính</a:t>
            </a:r>
            <a:r>
              <a:rPr lang="en-US" sz="3600" dirty="0">
                <a:solidFill>
                  <a:srgbClr val="FF0000"/>
                </a:solidFill>
                <a:latin typeface="+mj-lt"/>
              </a:rPr>
              <a:t> chu vi, </a:t>
            </a:r>
            <a:r>
              <a:rPr lang="en-US" sz="3600" dirty="0" err="1">
                <a:solidFill>
                  <a:srgbClr val="FF0000"/>
                </a:solidFill>
                <a:latin typeface="+mj-lt"/>
              </a:rPr>
              <a:t>diện</a:t>
            </a:r>
            <a:r>
              <a:rPr lang="en-US" sz="36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+mj-lt"/>
              </a:rPr>
              <a:t>tích</a:t>
            </a:r>
            <a:r>
              <a:rPr lang="en-US" sz="36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+mj-lt"/>
              </a:rPr>
              <a:t>một</a:t>
            </a:r>
            <a:r>
              <a:rPr lang="en-US" sz="36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+mj-lt"/>
              </a:rPr>
              <a:t>số</a:t>
            </a:r>
            <a:r>
              <a:rPr lang="en-US" sz="36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+mj-lt"/>
              </a:rPr>
              <a:t>hình</a:t>
            </a:r>
            <a:r>
              <a:rPr lang="en-US" sz="3600" dirty="0">
                <a:solidFill>
                  <a:srgbClr val="FF0000"/>
                </a:solidFill>
                <a:latin typeface="+mj-lt"/>
              </a:rPr>
              <a:t>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2DE847F-74C3-4424-BCAE-13DE658F06AD}"/>
              </a:ext>
            </a:extLst>
          </p:cNvPr>
          <p:cNvSpPr txBox="1"/>
          <p:nvPr/>
        </p:nvSpPr>
        <p:spPr>
          <a:xfrm>
            <a:off x="3224585" y="1402857"/>
            <a:ext cx="61947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pc="50" dirty="0">
                <a:ln w="0"/>
                <a:solidFill>
                  <a:srgbClr val="6EA33D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j-lt"/>
              </a:rPr>
              <a:t>DẶN DÒ</a:t>
            </a:r>
          </a:p>
        </p:txBody>
      </p:sp>
    </p:spTree>
    <p:extLst>
      <p:ext uri="{BB962C8B-B14F-4D97-AF65-F5344CB8AC3E}">
        <p14:creationId xmlns:p14="http://schemas.microsoft.com/office/powerpoint/2010/main" val="3603784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1157</TotalTime>
  <Words>403</Words>
  <Application>Microsoft Office PowerPoint</Application>
  <PresentationFormat>Widescreen</PresentationFormat>
  <Paragraphs>92</Paragraphs>
  <Slides>10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Coiny</vt:lpstr>
      <vt:lpstr>Calibri</vt:lpstr>
      <vt:lpstr>UTM Cookies</vt:lpstr>
      <vt:lpstr>Arial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dc:description>www.051661.com</dc:description>
  <cp:lastModifiedBy>Admin</cp:lastModifiedBy>
  <cp:revision>12</cp:revision>
  <dcterms:created xsi:type="dcterms:W3CDTF">2016-11-23T14:13:00Z</dcterms:created>
  <dcterms:modified xsi:type="dcterms:W3CDTF">2022-04-22T09:18:20Z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2052-10.1.0.6554</vt:lpwstr>
  </property>
</Properties>
</file>