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312" r:id="rId2"/>
    <p:sldId id="287" r:id="rId3"/>
    <p:sldId id="260" r:id="rId4"/>
    <p:sldId id="258" r:id="rId5"/>
    <p:sldId id="315" r:id="rId6"/>
    <p:sldId id="316" r:id="rId7"/>
    <p:sldId id="290" r:id="rId8"/>
    <p:sldId id="318" r:id="rId9"/>
    <p:sldId id="319" r:id="rId10"/>
    <p:sldId id="262" r:id="rId11"/>
    <p:sldId id="275" r:id="rId12"/>
    <p:sldId id="320" r:id="rId13"/>
    <p:sldId id="268" r:id="rId14"/>
    <p:sldId id="264" r:id="rId15"/>
    <p:sldId id="266" r:id="rId16"/>
    <p:sldId id="281" r:id="rId17"/>
    <p:sldId id="265" r:id="rId18"/>
    <p:sldId id="323" r:id="rId1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Lilita One" panose="020B0604020202020204" charset="0"/>
      <p:regular r:id="rId27"/>
    </p:embeddedFont>
    <p:embeddedFont>
      <p:font typeface="Manrope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13B82"/>
    <a:srgbClr val="FF6986"/>
    <a:srgbClr val="FF395F"/>
    <a:srgbClr val="BD4E73"/>
    <a:srgbClr val="F1105E"/>
    <a:srgbClr val="F9E35F"/>
    <a:srgbClr val="F9A92B"/>
    <a:srgbClr val="39B3CF"/>
    <a:srgbClr val="FEE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45B15E-4DA4-4C55-B1BD-E3C48986DB4C}">
  <a:tblStyle styleId="{7E45B15E-4DA4-4C55-B1BD-E3C48986DB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15" y="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10302ea629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10302ea629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1126ab4a6ca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1126ab4a6ca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112606cc6f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2" name="Google Shape;2202;g112606cc6f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Google Shape;4110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1" name="Google Shape;4111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1126ab4a6c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1126ab4a6c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0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85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18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2" name="Google Shape;4562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396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12606cc6f6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12606cc6f6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78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8375" y="3502975"/>
            <a:ext cx="9322450" cy="1766600"/>
            <a:chOff x="-68375" y="3502975"/>
            <a:chExt cx="9322450" cy="1766600"/>
          </a:xfrm>
        </p:grpSpPr>
        <p:sp>
          <p:nvSpPr>
            <p:cNvPr id="10" name="Google Shape;10;p2"/>
            <p:cNvSpPr/>
            <p:nvPr/>
          </p:nvSpPr>
          <p:spPr>
            <a:xfrm>
              <a:off x="-65798" y="3505555"/>
              <a:ext cx="9267568" cy="1007807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798" y="3506477"/>
              <a:ext cx="9268489" cy="410274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5798" y="4441869"/>
              <a:ext cx="9267568" cy="561777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68375" y="4648299"/>
              <a:ext cx="9271069" cy="561765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5329" y="3502975"/>
              <a:ext cx="2764256" cy="1000803"/>
            </a:xfrm>
            <a:custGeom>
              <a:avLst/>
              <a:gdLst/>
              <a:ahLst/>
              <a:cxnLst/>
              <a:rect l="l" t="t" r="r" b="b"/>
              <a:pathLst>
                <a:path w="31339" h="10860" extrusionOk="0">
                  <a:moveTo>
                    <a:pt x="31339" y="0"/>
                  </a:moveTo>
                  <a:lnTo>
                    <a:pt x="23429" y="38"/>
                  </a:lnTo>
                  <a:lnTo>
                    <a:pt x="18958" y="1078"/>
                  </a:lnTo>
                  <a:lnTo>
                    <a:pt x="21387" y="1815"/>
                  </a:lnTo>
                  <a:lnTo>
                    <a:pt x="17607" y="3979"/>
                  </a:lnTo>
                  <a:lnTo>
                    <a:pt x="388" y="4858"/>
                  </a:lnTo>
                  <a:lnTo>
                    <a:pt x="0" y="5831"/>
                  </a:lnTo>
                  <a:lnTo>
                    <a:pt x="6484" y="8052"/>
                  </a:lnTo>
                  <a:lnTo>
                    <a:pt x="388" y="10727"/>
                  </a:lnTo>
                  <a:lnTo>
                    <a:pt x="29212" y="10859"/>
                  </a:lnTo>
                  <a:lnTo>
                    <a:pt x="25546" y="7599"/>
                  </a:lnTo>
                  <a:lnTo>
                    <a:pt x="31140" y="3280"/>
                  </a:lnTo>
                  <a:lnTo>
                    <a:pt x="27464" y="2023"/>
                  </a:lnTo>
                  <a:lnTo>
                    <a:pt x="31339" y="0"/>
                  </a:lnTo>
                  <a:close/>
                </a:path>
              </a:pathLst>
            </a:custGeom>
            <a:solidFill>
              <a:srgbClr val="E5C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55329" y="3881832"/>
              <a:ext cx="2653383" cy="621954"/>
            </a:xfrm>
            <a:custGeom>
              <a:avLst/>
              <a:gdLst/>
              <a:ahLst/>
              <a:cxnLst/>
              <a:rect l="l" t="t" r="r" b="b"/>
              <a:pathLst>
                <a:path w="30082" h="6749" extrusionOk="0">
                  <a:moveTo>
                    <a:pt x="30082" y="0"/>
                  </a:moveTo>
                  <a:lnTo>
                    <a:pt x="76" y="1560"/>
                  </a:lnTo>
                  <a:lnTo>
                    <a:pt x="0" y="1720"/>
                  </a:lnTo>
                  <a:lnTo>
                    <a:pt x="6484" y="3941"/>
                  </a:lnTo>
                  <a:lnTo>
                    <a:pt x="388" y="6616"/>
                  </a:lnTo>
                  <a:lnTo>
                    <a:pt x="29212" y="6748"/>
                  </a:lnTo>
                  <a:lnTo>
                    <a:pt x="25546" y="348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95375" y="4215025"/>
              <a:ext cx="2658700" cy="1051125"/>
            </a:xfrm>
            <a:custGeom>
              <a:avLst/>
              <a:gdLst/>
              <a:ahLst/>
              <a:cxnLst/>
              <a:rect l="l" t="t" r="r" b="b"/>
              <a:pathLst>
                <a:path w="106348" h="42045" extrusionOk="0">
                  <a:moveTo>
                    <a:pt x="0" y="0"/>
                  </a:moveTo>
                  <a:lnTo>
                    <a:pt x="106348" y="7969"/>
                  </a:lnTo>
                  <a:lnTo>
                    <a:pt x="106348" y="40396"/>
                  </a:lnTo>
                  <a:lnTo>
                    <a:pt x="65128" y="42045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3201600" y="4235625"/>
              <a:ext cx="5111125" cy="1033950"/>
            </a:xfrm>
            <a:custGeom>
              <a:avLst/>
              <a:gdLst/>
              <a:ahLst/>
              <a:cxnLst/>
              <a:rect l="l" t="t" r="r" b="b"/>
              <a:pathLst>
                <a:path w="204445" h="41358" extrusionOk="0">
                  <a:moveTo>
                    <a:pt x="139481" y="0"/>
                  </a:moveTo>
                  <a:lnTo>
                    <a:pt x="73202" y="825"/>
                  </a:lnTo>
                  <a:lnTo>
                    <a:pt x="29678" y="15252"/>
                  </a:lnTo>
                  <a:lnTo>
                    <a:pt x="0" y="38747"/>
                  </a:lnTo>
                  <a:lnTo>
                    <a:pt x="204445" y="41358"/>
                  </a:lnTo>
                  <a:lnTo>
                    <a:pt x="161047" y="11542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</p:grpSp>
      <p:sp>
        <p:nvSpPr>
          <p:cNvPr id="18" name="Google Shape;18;p2"/>
          <p:cNvSpPr/>
          <p:nvPr/>
        </p:nvSpPr>
        <p:spPr>
          <a:xfrm>
            <a:off x="6352808" y="2455699"/>
            <a:ext cx="4030990" cy="1426114"/>
          </a:xfrm>
          <a:custGeom>
            <a:avLst/>
            <a:gdLst/>
            <a:ahLst/>
            <a:cxnLst/>
            <a:rect l="l" t="t" r="r" b="b"/>
            <a:pathLst>
              <a:path w="52605" h="18611" extrusionOk="0">
                <a:moveTo>
                  <a:pt x="45206" y="1"/>
                </a:moveTo>
                <a:cubicBezTo>
                  <a:pt x="42238" y="1"/>
                  <a:pt x="38720" y="4530"/>
                  <a:pt x="38494" y="7714"/>
                </a:cubicBezTo>
                <a:cubicBezTo>
                  <a:pt x="38234" y="7579"/>
                  <a:pt x="37650" y="7390"/>
                  <a:pt x="37177" y="7390"/>
                </a:cubicBezTo>
                <a:cubicBezTo>
                  <a:pt x="36722" y="7390"/>
                  <a:pt x="36371" y="7564"/>
                  <a:pt x="36510" y="8129"/>
                </a:cubicBezTo>
                <a:cubicBezTo>
                  <a:pt x="36081" y="8072"/>
                  <a:pt x="35619" y="7991"/>
                  <a:pt x="35166" y="7991"/>
                </a:cubicBezTo>
                <a:cubicBezTo>
                  <a:pt x="34719" y="7991"/>
                  <a:pt x="34281" y="8070"/>
                  <a:pt x="33892" y="8328"/>
                </a:cubicBezTo>
                <a:cubicBezTo>
                  <a:pt x="35328" y="6372"/>
                  <a:pt x="31198" y="6201"/>
                  <a:pt x="30112" y="6060"/>
                </a:cubicBezTo>
                <a:cubicBezTo>
                  <a:pt x="31625" y="3387"/>
                  <a:pt x="29021" y="670"/>
                  <a:pt x="26598" y="670"/>
                </a:cubicBezTo>
                <a:cubicBezTo>
                  <a:pt x="25663" y="670"/>
                  <a:pt x="24754" y="1075"/>
                  <a:pt x="24120" y="2043"/>
                </a:cubicBezTo>
                <a:cubicBezTo>
                  <a:pt x="22768" y="4113"/>
                  <a:pt x="22617" y="4207"/>
                  <a:pt x="20472" y="4859"/>
                </a:cubicBezTo>
                <a:cubicBezTo>
                  <a:pt x="18629" y="5427"/>
                  <a:pt x="17854" y="6986"/>
                  <a:pt x="17145" y="8829"/>
                </a:cubicBezTo>
                <a:cubicBezTo>
                  <a:pt x="16641" y="8521"/>
                  <a:pt x="16104" y="8325"/>
                  <a:pt x="15613" y="8325"/>
                </a:cubicBezTo>
                <a:cubicBezTo>
                  <a:pt x="14881" y="8325"/>
                  <a:pt x="14251" y="8761"/>
                  <a:pt x="13979" y="9916"/>
                </a:cubicBezTo>
                <a:cubicBezTo>
                  <a:pt x="13951" y="9916"/>
                  <a:pt x="13923" y="9917"/>
                  <a:pt x="13894" y="9917"/>
                </a:cubicBezTo>
                <a:cubicBezTo>
                  <a:pt x="13382" y="9917"/>
                  <a:pt x="12870" y="9793"/>
                  <a:pt x="12348" y="9793"/>
                </a:cubicBezTo>
                <a:cubicBezTo>
                  <a:pt x="12215" y="9793"/>
                  <a:pt x="12082" y="9801"/>
                  <a:pt x="11947" y="9821"/>
                </a:cubicBezTo>
                <a:cubicBezTo>
                  <a:pt x="11928" y="9906"/>
                  <a:pt x="11919" y="9972"/>
                  <a:pt x="11900" y="10057"/>
                </a:cubicBezTo>
                <a:cubicBezTo>
                  <a:pt x="11409" y="9641"/>
                  <a:pt x="10889" y="9112"/>
                  <a:pt x="10331" y="8706"/>
                </a:cubicBezTo>
                <a:cubicBezTo>
                  <a:pt x="10331" y="8706"/>
                  <a:pt x="10275" y="8781"/>
                  <a:pt x="10227" y="8838"/>
                </a:cubicBezTo>
                <a:cubicBezTo>
                  <a:pt x="9934" y="7307"/>
                  <a:pt x="8091" y="6617"/>
                  <a:pt x="6910" y="6277"/>
                </a:cubicBezTo>
                <a:cubicBezTo>
                  <a:pt x="6472" y="6151"/>
                  <a:pt x="6138" y="6089"/>
                  <a:pt x="5882" y="6089"/>
                </a:cubicBezTo>
                <a:cubicBezTo>
                  <a:pt x="4988" y="6089"/>
                  <a:pt x="5046" y="6844"/>
                  <a:pt x="4973" y="8262"/>
                </a:cubicBezTo>
                <a:cubicBezTo>
                  <a:pt x="4340" y="8498"/>
                  <a:pt x="3508" y="8630"/>
                  <a:pt x="3054" y="9226"/>
                </a:cubicBezTo>
                <a:cubicBezTo>
                  <a:pt x="2251" y="10303"/>
                  <a:pt x="3130" y="11806"/>
                  <a:pt x="2676" y="12845"/>
                </a:cubicBezTo>
                <a:cubicBezTo>
                  <a:pt x="2204" y="13932"/>
                  <a:pt x="446" y="14216"/>
                  <a:pt x="1438" y="15973"/>
                </a:cubicBezTo>
                <a:cubicBezTo>
                  <a:pt x="1291" y="15947"/>
                  <a:pt x="1172" y="15935"/>
                  <a:pt x="1076" y="15935"/>
                </a:cubicBezTo>
                <a:cubicBezTo>
                  <a:pt x="1" y="15935"/>
                  <a:pt x="1952" y="17465"/>
                  <a:pt x="2525" y="17665"/>
                </a:cubicBezTo>
                <a:cubicBezTo>
                  <a:pt x="3990" y="18156"/>
                  <a:pt x="5162" y="17665"/>
                  <a:pt x="6457" y="18610"/>
                </a:cubicBezTo>
                <a:lnTo>
                  <a:pt x="43531" y="16824"/>
                </a:lnTo>
                <a:lnTo>
                  <a:pt x="43531" y="16824"/>
                </a:lnTo>
                <a:cubicBezTo>
                  <a:pt x="43390" y="17574"/>
                  <a:pt x="43828" y="17819"/>
                  <a:pt x="44398" y="17819"/>
                </a:cubicBezTo>
                <a:cubicBezTo>
                  <a:pt x="45041" y="17819"/>
                  <a:pt x="45852" y="17505"/>
                  <a:pt x="46178" y="17249"/>
                </a:cubicBezTo>
                <a:cubicBezTo>
                  <a:pt x="47132" y="16503"/>
                  <a:pt x="47935" y="14405"/>
                  <a:pt x="47435" y="13148"/>
                </a:cubicBezTo>
                <a:cubicBezTo>
                  <a:pt x="47803" y="12628"/>
                  <a:pt x="48039" y="12014"/>
                  <a:pt x="47699" y="11447"/>
                </a:cubicBezTo>
                <a:lnTo>
                  <a:pt x="47699" y="11447"/>
                </a:lnTo>
                <a:cubicBezTo>
                  <a:pt x="47710" y="11447"/>
                  <a:pt x="47721" y="11447"/>
                  <a:pt x="47732" y="11447"/>
                </a:cubicBezTo>
                <a:cubicBezTo>
                  <a:pt x="48711" y="11447"/>
                  <a:pt x="51599" y="9822"/>
                  <a:pt x="49627" y="9074"/>
                </a:cubicBezTo>
                <a:lnTo>
                  <a:pt x="49627" y="9074"/>
                </a:lnTo>
                <a:cubicBezTo>
                  <a:pt x="49681" y="9088"/>
                  <a:pt x="49736" y="9095"/>
                  <a:pt x="49792" y="9095"/>
                </a:cubicBezTo>
                <a:cubicBezTo>
                  <a:pt x="50679" y="9095"/>
                  <a:pt x="51859" y="7486"/>
                  <a:pt x="52037" y="6438"/>
                </a:cubicBezTo>
                <a:cubicBezTo>
                  <a:pt x="52604" y="3083"/>
                  <a:pt x="48191" y="758"/>
                  <a:pt x="45960" y="106"/>
                </a:cubicBezTo>
                <a:cubicBezTo>
                  <a:pt x="45714" y="34"/>
                  <a:pt x="45462" y="1"/>
                  <a:pt x="45206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591700" y="1171750"/>
            <a:ext cx="59607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279650" y="2432950"/>
            <a:ext cx="44916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477409" y="-261758"/>
            <a:ext cx="2590469" cy="977154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751017" y="-21180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001301" y="2988057"/>
            <a:ext cx="733996" cy="551903"/>
            <a:chOff x="3005133" y="3226715"/>
            <a:chExt cx="454965" cy="342096"/>
          </a:xfrm>
        </p:grpSpPr>
        <p:sp>
          <p:nvSpPr>
            <p:cNvPr id="24" name="Google Shape;24;p2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-2516700" y="15473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 flipH="1">
            <a:off x="7700925" y="2626351"/>
            <a:ext cx="2700575" cy="845987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751650" y="445025"/>
            <a:ext cx="764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-1137767" y="477321"/>
            <a:ext cx="2454316" cy="925763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0"/>
          <p:cNvGrpSpPr/>
          <p:nvPr/>
        </p:nvGrpSpPr>
        <p:grpSpPr>
          <a:xfrm>
            <a:off x="-65800" y="4604003"/>
            <a:ext cx="9267568" cy="605879"/>
            <a:chOff x="-65798" y="4177775"/>
            <a:chExt cx="9267568" cy="907276"/>
          </a:xfrm>
        </p:grpSpPr>
        <p:sp>
          <p:nvSpPr>
            <p:cNvPr id="363" name="Google Shape;363;p20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20"/>
          <p:cNvSpPr/>
          <p:nvPr/>
        </p:nvSpPr>
        <p:spPr>
          <a:xfrm>
            <a:off x="163145" y="4026449"/>
            <a:ext cx="805144" cy="769428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7323048" y="4684476"/>
            <a:ext cx="504328" cy="481947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2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 flipH="1">
            <a:off x="6084800" y="31435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-9050" y="4244075"/>
            <a:ext cx="9165325" cy="91222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0" name="Google Shape;370;p21"/>
          <p:cNvSpPr/>
          <p:nvPr/>
        </p:nvSpPr>
        <p:spPr>
          <a:xfrm flipH="1">
            <a:off x="-500" y="4624750"/>
            <a:ext cx="9155750" cy="55189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1" name="Google Shape;371;p21"/>
          <p:cNvSpPr/>
          <p:nvPr/>
        </p:nvSpPr>
        <p:spPr>
          <a:xfrm flipH="1">
            <a:off x="5069196" y="-283186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1"/>
          <p:cNvSpPr/>
          <p:nvPr/>
        </p:nvSpPr>
        <p:spPr>
          <a:xfrm flipH="1">
            <a:off x="-581965" y="104768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3941775" y="2012675"/>
            <a:ext cx="4142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title" idx="2" hasCustomPrompt="1"/>
          </p:nvPr>
        </p:nvSpPr>
        <p:spPr>
          <a:xfrm>
            <a:off x="6752850" y="93962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5" name="Google Shape;375;p21"/>
          <p:cNvSpPr txBox="1">
            <a:spLocks noGrp="1"/>
          </p:cNvSpPr>
          <p:nvPr>
            <p:ph type="subTitle" idx="1"/>
          </p:nvPr>
        </p:nvSpPr>
        <p:spPr>
          <a:xfrm>
            <a:off x="4792973" y="2871108"/>
            <a:ext cx="32562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/>
          <p:nvPr/>
        </p:nvSpPr>
        <p:spPr>
          <a:xfrm flipH="1">
            <a:off x="-503079" y="30752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4"/>
          <p:cNvSpPr/>
          <p:nvPr/>
        </p:nvSpPr>
        <p:spPr>
          <a:xfrm rot="544783" flipH="1">
            <a:off x="-1138641" y="347250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4"/>
          <p:cNvSpPr/>
          <p:nvPr/>
        </p:nvSpPr>
        <p:spPr>
          <a:xfrm>
            <a:off x="7577500" y="310347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"/>
          <p:cNvSpPr txBox="1">
            <a:spLocks noGrp="1"/>
          </p:cNvSpPr>
          <p:nvPr>
            <p:ph type="subTitle" idx="1"/>
          </p:nvPr>
        </p:nvSpPr>
        <p:spPr>
          <a:xfrm>
            <a:off x="1575624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2"/>
          </p:nvPr>
        </p:nvSpPr>
        <p:spPr>
          <a:xfrm>
            <a:off x="4681163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3"/>
          </p:nvPr>
        </p:nvSpPr>
        <p:spPr>
          <a:xfrm>
            <a:off x="1500944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4"/>
          </p:nvPr>
        </p:nvSpPr>
        <p:spPr>
          <a:xfrm>
            <a:off x="4606456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 txBox="1">
            <a:spLocks noGrp="1"/>
          </p:cNvSpPr>
          <p:nvPr>
            <p:ph type="title"/>
          </p:nvPr>
        </p:nvSpPr>
        <p:spPr>
          <a:xfrm>
            <a:off x="3278960" y="1101250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1"/>
          </p:nvPr>
        </p:nvSpPr>
        <p:spPr>
          <a:xfrm>
            <a:off x="2781075" y="1565924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title" idx="2"/>
          </p:nvPr>
        </p:nvSpPr>
        <p:spPr>
          <a:xfrm>
            <a:off x="3278960" y="318335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subTitle" idx="3"/>
          </p:nvPr>
        </p:nvSpPr>
        <p:spPr>
          <a:xfrm>
            <a:off x="2781150" y="3647275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title" idx="4"/>
          </p:nvPr>
        </p:nvSpPr>
        <p:spPr>
          <a:xfrm>
            <a:off x="3278882" y="214230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5"/>
          </p:nvPr>
        </p:nvSpPr>
        <p:spPr>
          <a:xfrm>
            <a:off x="2781075" y="2606600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5"/>
          <p:cNvSpPr txBox="1">
            <a:spLocks noGrp="1"/>
          </p:cNvSpPr>
          <p:nvPr>
            <p:ph type="title" idx="6"/>
          </p:nvPr>
        </p:nvSpPr>
        <p:spPr>
          <a:xfrm>
            <a:off x="2626150" y="368825"/>
            <a:ext cx="3891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5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-8025" y="4591750"/>
            <a:ext cx="9155750" cy="57267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 flipH="1">
            <a:off x="-272283" y="14430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7586933" y="5934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5"/>
          <p:cNvGrpSpPr/>
          <p:nvPr/>
        </p:nvGrpSpPr>
        <p:grpSpPr>
          <a:xfrm flipH="1">
            <a:off x="7401178" y="3974864"/>
            <a:ext cx="2696480" cy="1244697"/>
            <a:chOff x="3311075" y="2692625"/>
            <a:chExt cx="1472601" cy="679717"/>
          </a:xfrm>
        </p:grpSpPr>
        <p:sp>
          <p:nvSpPr>
            <p:cNvPr id="420" name="Google Shape;420;p25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BLANK_1_1_1_1_1_2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>
            <a:spLocks noGrp="1"/>
          </p:cNvSpPr>
          <p:nvPr>
            <p:ph type="title"/>
          </p:nvPr>
        </p:nvSpPr>
        <p:spPr>
          <a:xfrm>
            <a:off x="719975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1"/>
          </p:nvPr>
        </p:nvSpPr>
        <p:spPr>
          <a:xfrm>
            <a:off x="719975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title" idx="2"/>
          </p:nvPr>
        </p:nvSpPr>
        <p:spPr>
          <a:xfrm>
            <a:off x="3419248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3"/>
          </p:nvPr>
        </p:nvSpPr>
        <p:spPr>
          <a:xfrm>
            <a:off x="3419248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4"/>
          </p:nvPr>
        </p:nvSpPr>
        <p:spPr>
          <a:xfrm>
            <a:off x="2069611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5"/>
          </p:nvPr>
        </p:nvSpPr>
        <p:spPr>
          <a:xfrm>
            <a:off x="2069611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6"/>
          </p:nvPr>
        </p:nvSpPr>
        <p:spPr>
          <a:xfrm>
            <a:off x="6118520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7"/>
          </p:nvPr>
        </p:nvSpPr>
        <p:spPr>
          <a:xfrm>
            <a:off x="6118520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8"/>
          </p:nvPr>
        </p:nvSpPr>
        <p:spPr>
          <a:xfrm>
            <a:off x="4768884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9"/>
          </p:nvPr>
        </p:nvSpPr>
        <p:spPr>
          <a:xfrm>
            <a:off x="4768884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title" idx="13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 flipH="1">
            <a:off x="6885906" y="245249"/>
            <a:ext cx="3731169" cy="116883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8"/>
          <p:cNvSpPr/>
          <p:nvPr/>
        </p:nvSpPr>
        <p:spPr>
          <a:xfrm>
            <a:off x="7664610" y="2712845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8"/>
          <p:cNvSpPr/>
          <p:nvPr/>
        </p:nvSpPr>
        <p:spPr>
          <a:xfrm flipH="1">
            <a:off x="-1199915" y="20288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9" name="Google Shape;539;p28"/>
          <p:cNvSpPr/>
          <p:nvPr/>
        </p:nvSpPr>
        <p:spPr>
          <a:xfrm>
            <a:off x="-31300" y="4393950"/>
            <a:ext cx="9187650" cy="738150"/>
          </a:xfrm>
          <a:custGeom>
            <a:avLst/>
            <a:gdLst/>
            <a:ahLst/>
            <a:cxnLst/>
            <a:rect l="l" t="t" r="r" b="b"/>
            <a:pathLst>
              <a:path w="367506" h="29526" extrusionOk="0">
                <a:moveTo>
                  <a:pt x="0" y="6910"/>
                </a:moveTo>
                <a:lnTo>
                  <a:pt x="0" y="29526"/>
                </a:lnTo>
                <a:lnTo>
                  <a:pt x="367506" y="29526"/>
                </a:lnTo>
                <a:lnTo>
                  <a:pt x="3675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40" name="Google Shape;540;p28"/>
          <p:cNvGrpSpPr/>
          <p:nvPr/>
        </p:nvGrpSpPr>
        <p:grpSpPr>
          <a:xfrm>
            <a:off x="8054891" y="3882517"/>
            <a:ext cx="900460" cy="511428"/>
            <a:chOff x="4352978" y="3127745"/>
            <a:chExt cx="430698" cy="244597"/>
          </a:xfrm>
        </p:grpSpPr>
        <p:sp>
          <p:nvSpPr>
            <p:cNvPr id="541" name="Google Shape;541;p28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28"/>
          <p:cNvSpPr/>
          <p:nvPr/>
        </p:nvSpPr>
        <p:spPr>
          <a:xfrm>
            <a:off x="4414825" y="4612825"/>
            <a:ext cx="4789500" cy="590000"/>
          </a:xfrm>
          <a:custGeom>
            <a:avLst/>
            <a:gdLst/>
            <a:ahLst/>
            <a:cxnLst/>
            <a:rect l="l" t="t" r="r" b="b"/>
            <a:pathLst>
              <a:path w="191580" h="23600" extrusionOk="0">
                <a:moveTo>
                  <a:pt x="190192" y="1666"/>
                </a:moveTo>
                <a:lnTo>
                  <a:pt x="184916" y="1943"/>
                </a:lnTo>
                <a:lnTo>
                  <a:pt x="104952" y="0"/>
                </a:lnTo>
                <a:lnTo>
                  <a:pt x="38594" y="9995"/>
                </a:lnTo>
                <a:lnTo>
                  <a:pt x="0" y="21934"/>
                </a:lnTo>
                <a:lnTo>
                  <a:pt x="2777" y="23600"/>
                </a:lnTo>
                <a:lnTo>
                  <a:pt x="191580" y="21656"/>
                </a:lnTo>
                <a:close/>
              </a:path>
            </a:pathLst>
          </a:custGeom>
          <a:solidFill>
            <a:srgbClr val="50AAAA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ctrTitle"/>
          </p:nvPr>
        </p:nvSpPr>
        <p:spPr>
          <a:xfrm>
            <a:off x="2993750" y="553000"/>
            <a:ext cx="31563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subTitle" idx="1"/>
          </p:nvPr>
        </p:nvSpPr>
        <p:spPr>
          <a:xfrm>
            <a:off x="3104950" y="1409575"/>
            <a:ext cx="2934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2"/>
          </p:nvPr>
        </p:nvSpPr>
        <p:spPr>
          <a:xfrm>
            <a:off x="2425000" y="4168425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8" name="Google Shape;598;p31"/>
          <p:cNvSpPr txBox="1"/>
          <p:nvPr/>
        </p:nvSpPr>
        <p:spPr>
          <a:xfrm>
            <a:off x="2471425" y="3412725"/>
            <a:ext cx="42012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9" name="Google Shape;599;p31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1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1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31"/>
          <p:cNvGrpSpPr/>
          <p:nvPr/>
        </p:nvGrpSpPr>
        <p:grpSpPr>
          <a:xfrm>
            <a:off x="-68375" y="4571272"/>
            <a:ext cx="9271069" cy="638999"/>
            <a:chOff x="-68375" y="4177775"/>
            <a:chExt cx="9271069" cy="1032308"/>
          </a:xfrm>
        </p:grpSpPr>
        <p:sp>
          <p:nvSpPr>
            <p:cNvPr id="603" name="Google Shape;603;p3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2"/>
          <p:cNvSpPr/>
          <p:nvPr/>
        </p:nvSpPr>
        <p:spPr>
          <a:xfrm>
            <a:off x="5732019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2"/>
          <p:cNvSpPr/>
          <p:nvPr/>
        </p:nvSpPr>
        <p:spPr>
          <a:xfrm rot="-544783">
            <a:off x="-2395870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2"/>
          <p:cNvSpPr/>
          <p:nvPr/>
        </p:nvSpPr>
        <p:spPr>
          <a:xfrm flipH="1">
            <a:off x="7772806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32"/>
          <p:cNvGrpSpPr/>
          <p:nvPr/>
        </p:nvGrpSpPr>
        <p:grpSpPr>
          <a:xfrm flipH="1">
            <a:off x="-41125" y="4571272"/>
            <a:ext cx="9271069" cy="638999"/>
            <a:chOff x="-68375" y="4177775"/>
            <a:chExt cx="9271069" cy="1032308"/>
          </a:xfrm>
        </p:grpSpPr>
        <p:sp>
          <p:nvSpPr>
            <p:cNvPr id="612" name="Google Shape;612;p32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2"/>
          <p:cNvGrpSpPr/>
          <p:nvPr/>
        </p:nvGrpSpPr>
        <p:grpSpPr>
          <a:xfrm>
            <a:off x="7626373" y="1259625"/>
            <a:ext cx="1419073" cy="3443653"/>
            <a:chOff x="3594050" y="3357900"/>
            <a:chExt cx="169900" cy="412300"/>
          </a:xfrm>
        </p:grpSpPr>
        <p:sp>
          <p:nvSpPr>
            <p:cNvPr id="617" name="Google Shape;617;p32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2"/>
          <p:cNvGrpSpPr/>
          <p:nvPr/>
        </p:nvGrpSpPr>
        <p:grpSpPr>
          <a:xfrm flipH="1">
            <a:off x="-1684285" y="517549"/>
            <a:ext cx="3373192" cy="4692729"/>
            <a:chOff x="864225" y="0"/>
            <a:chExt cx="2549461" cy="3546769"/>
          </a:xfrm>
        </p:grpSpPr>
        <p:sp>
          <p:nvSpPr>
            <p:cNvPr id="678" name="Google Shape;678;p32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2" name="Google Shape;692;p33"/>
          <p:cNvSpPr/>
          <p:nvPr/>
        </p:nvSpPr>
        <p:spPr>
          <a:xfrm>
            <a:off x="-8025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93" name="Google Shape;693;p33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3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3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3"/>
          <p:cNvGrpSpPr/>
          <p:nvPr/>
        </p:nvGrpSpPr>
        <p:grpSpPr>
          <a:xfrm>
            <a:off x="5438338" y="248648"/>
            <a:ext cx="4738865" cy="4530008"/>
            <a:chOff x="4798150" y="999550"/>
            <a:chExt cx="3717340" cy="3553505"/>
          </a:xfrm>
        </p:grpSpPr>
        <p:sp>
          <p:nvSpPr>
            <p:cNvPr id="697" name="Google Shape;697;p33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2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 flipH="1">
            <a:off x="-1853554" y="3075964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918175" y="2012675"/>
            <a:ext cx="4142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1067913" y="79697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918175" y="2871108"/>
            <a:ext cx="32562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68375" y="4177775"/>
            <a:ext cx="9271069" cy="1032308"/>
            <a:chOff x="-68375" y="4177775"/>
            <a:chExt cx="9271069" cy="1032308"/>
          </a:xfrm>
        </p:grpSpPr>
        <p:sp>
          <p:nvSpPr>
            <p:cNvPr id="33" name="Google Shape;33;p3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 flipH="1">
            <a:off x="4852975" y="-30539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flipH="1">
            <a:off x="-1103504" y="-94173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544783" flipH="1">
            <a:off x="6435534" y="27485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-1402825" y="15770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786075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2"/>
          </p:nvPr>
        </p:nvSpPr>
        <p:spPr>
          <a:xfrm>
            <a:off x="4615284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1786075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4615284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-2207092" y="643924"/>
            <a:ext cx="4100811" cy="4209240"/>
            <a:chOff x="763575" y="3697175"/>
            <a:chExt cx="638875" cy="611000"/>
          </a:xfrm>
        </p:grpSpPr>
        <p:sp>
          <p:nvSpPr>
            <p:cNvPr id="54" name="Google Shape;54;p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-166425" y="4321375"/>
            <a:ext cx="9443480" cy="779626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-24583" y="4494475"/>
            <a:ext cx="9302012" cy="701500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1" name="Google Shape;71;p5"/>
          <p:cNvGrpSpPr/>
          <p:nvPr/>
        </p:nvGrpSpPr>
        <p:grpSpPr>
          <a:xfrm>
            <a:off x="-498791" y="3648054"/>
            <a:ext cx="2424049" cy="1583911"/>
            <a:chOff x="-213250" y="3651883"/>
            <a:chExt cx="1136984" cy="742888"/>
          </a:xfrm>
        </p:grpSpPr>
        <p:sp>
          <p:nvSpPr>
            <p:cNvPr id="72" name="Google Shape;72;p5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188650" y="1250125"/>
            <a:ext cx="4766700" cy="22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>
            <a:off x="-166425" y="4647775"/>
            <a:ext cx="9443854" cy="874600"/>
            <a:chOff x="-166425" y="4245175"/>
            <a:chExt cx="9443854" cy="874600"/>
          </a:xfrm>
        </p:grpSpPr>
        <p:sp>
          <p:nvSpPr>
            <p:cNvPr id="96" name="Google Shape;96;p8"/>
            <p:cNvSpPr/>
            <p:nvPr/>
          </p:nvSpPr>
          <p:spPr>
            <a:xfrm>
              <a:off x="-166425" y="4245175"/>
              <a:ext cx="9443480" cy="779626"/>
            </a:xfrm>
            <a:custGeom>
              <a:avLst/>
              <a:gdLst/>
              <a:ahLst/>
              <a:cxnLst/>
              <a:rect l="l" t="t" r="r" b="b"/>
              <a:pathLst>
                <a:path w="376047" h="17145" extrusionOk="0">
                  <a:moveTo>
                    <a:pt x="373761" y="1524"/>
                  </a:moveTo>
                  <a:lnTo>
                    <a:pt x="0" y="0"/>
                  </a:lnTo>
                  <a:lnTo>
                    <a:pt x="4572" y="17145"/>
                  </a:lnTo>
                  <a:lnTo>
                    <a:pt x="376047" y="16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7" name="Google Shape;97;p8"/>
            <p:cNvSpPr/>
            <p:nvPr/>
          </p:nvSpPr>
          <p:spPr>
            <a:xfrm>
              <a:off x="-24583" y="4418275"/>
              <a:ext cx="9302012" cy="701500"/>
            </a:xfrm>
            <a:custGeom>
              <a:avLst/>
              <a:gdLst/>
              <a:ahLst/>
              <a:cxnLst/>
              <a:rect l="l" t="t" r="r" b="b"/>
              <a:pathLst>
                <a:path w="375346" h="28060" extrusionOk="0">
                  <a:moveTo>
                    <a:pt x="373060" y="0"/>
                  </a:moveTo>
                  <a:lnTo>
                    <a:pt x="0" y="8902"/>
                  </a:lnTo>
                  <a:lnTo>
                    <a:pt x="555" y="28060"/>
                  </a:lnTo>
                  <a:lnTo>
                    <a:pt x="375346" y="270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98" name="Google Shape;98;p8"/>
          <p:cNvSpPr/>
          <p:nvPr/>
        </p:nvSpPr>
        <p:spPr>
          <a:xfrm flipH="1">
            <a:off x="-909129" y="-1817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 rot="544783" flipH="1">
            <a:off x="6268621" y="-252017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4028575" y="163748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4203275" y="2408825"/>
            <a:ext cx="4227600" cy="14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>
            <a:spLocks noGrp="1"/>
          </p:cNvSpPr>
          <p:nvPr>
            <p:ph type="title" hasCustomPrompt="1"/>
          </p:nvPr>
        </p:nvSpPr>
        <p:spPr>
          <a:xfrm>
            <a:off x="791175" y="1635300"/>
            <a:ext cx="5141400" cy="1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7" name="Google Shape;107;p11"/>
          <p:cNvSpPr txBox="1">
            <a:spLocks noGrp="1"/>
          </p:cNvSpPr>
          <p:nvPr>
            <p:ph type="subTitle" idx="1"/>
          </p:nvPr>
        </p:nvSpPr>
        <p:spPr>
          <a:xfrm>
            <a:off x="791175" y="2970625"/>
            <a:ext cx="4609200" cy="4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1"/>
          <p:cNvSpPr/>
          <p:nvPr/>
        </p:nvSpPr>
        <p:spPr>
          <a:xfrm flipH="1">
            <a:off x="-718779" y="-609423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1"/>
          <p:cNvSpPr/>
          <p:nvPr/>
        </p:nvSpPr>
        <p:spPr>
          <a:xfrm rot="544783" flipH="1">
            <a:off x="5317134" y="-211767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"/>
          <p:cNvSpPr/>
          <p:nvPr/>
        </p:nvSpPr>
        <p:spPr>
          <a:xfrm>
            <a:off x="7184638" y="194802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-68375" y="4177775"/>
            <a:ext cx="9271069" cy="1032308"/>
            <a:chOff x="-68375" y="4177775"/>
            <a:chExt cx="9271069" cy="1032308"/>
          </a:xfrm>
        </p:grpSpPr>
        <p:sp>
          <p:nvSpPr>
            <p:cNvPr id="112" name="Google Shape;112;p1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1"/>
          <p:cNvGrpSpPr/>
          <p:nvPr/>
        </p:nvGrpSpPr>
        <p:grpSpPr>
          <a:xfrm>
            <a:off x="-126955" y="3467282"/>
            <a:ext cx="960727" cy="736941"/>
            <a:chOff x="-213250" y="3651883"/>
            <a:chExt cx="955092" cy="732619"/>
          </a:xfrm>
        </p:grpSpPr>
        <p:sp>
          <p:nvSpPr>
            <p:cNvPr id="117" name="Google Shape;117;p11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141337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1509250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467722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3"/>
          </p:nvPr>
        </p:nvSpPr>
        <p:spPr>
          <a:xfrm>
            <a:off x="4766825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413525" y="34569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150925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/>
          </p:nvPr>
        </p:nvSpPr>
        <p:spPr>
          <a:xfrm>
            <a:off x="4677275" y="34664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7"/>
          </p:nvPr>
        </p:nvSpPr>
        <p:spPr>
          <a:xfrm>
            <a:off x="477320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2543875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 hasCustomPrompt="1"/>
          </p:nvPr>
        </p:nvSpPr>
        <p:spPr>
          <a:xfrm>
            <a:off x="2543875" y="2802605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4" hasCustomPrompt="1"/>
          </p:nvPr>
        </p:nvSpPr>
        <p:spPr>
          <a:xfrm>
            <a:off x="5807876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5807876" y="2791956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36" name="Google Shape;136;p13"/>
          <p:cNvGrpSpPr/>
          <p:nvPr/>
        </p:nvGrpSpPr>
        <p:grpSpPr>
          <a:xfrm>
            <a:off x="-94480" y="3924523"/>
            <a:ext cx="2660254" cy="1227976"/>
            <a:chOff x="3311075" y="2692625"/>
            <a:chExt cx="1472601" cy="679717"/>
          </a:xfrm>
        </p:grpSpPr>
        <p:sp>
          <p:nvSpPr>
            <p:cNvPr id="137" name="Google Shape;137;p13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13"/>
          <p:cNvSpPr/>
          <p:nvPr/>
        </p:nvSpPr>
        <p:spPr>
          <a:xfrm flipH="1">
            <a:off x="-292908" y="7595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7655633" y="1295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3928325" y="1510375"/>
            <a:ext cx="45018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4199170" y="2683481"/>
            <a:ext cx="409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/>
          <p:nvPr/>
        </p:nvSpPr>
        <p:spPr>
          <a:xfrm flipH="1">
            <a:off x="6623000" y="28304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7444750" y="442250"/>
            <a:ext cx="2090309" cy="73104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flipH="1">
            <a:off x="-1103845" y="-79250"/>
            <a:ext cx="3203795" cy="118695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-19650" y="4196350"/>
            <a:ext cx="9244800" cy="947175"/>
          </a:xfrm>
          <a:custGeom>
            <a:avLst/>
            <a:gdLst/>
            <a:ahLst/>
            <a:cxnLst/>
            <a:rect l="l" t="t" r="r" b="b"/>
            <a:pathLst>
              <a:path w="369792" h="37887" extrusionOk="0">
                <a:moveTo>
                  <a:pt x="0" y="0"/>
                </a:moveTo>
                <a:lnTo>
                  <a:pt x="369792" y="19435"/>
                </a:lnTo>
                <a:lnTo>
                  <a:pt x="367333" y="37887"/>
                </a:lnTo>
                <a:lnTo>
                  <a:pt x="0" y="378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-20650" y="3988100"/>
            <a:ext cx="9183325" cy="1186950"/>
          </a:xfrm>
          <a:custGeom>
            <a:avLst/>
            <a:gdLst/>
            <a:ahLst/>
            <a:cxnLst/>
            <a:rect l="l" t="t" r="r" b="b"/>
            <a:pathLst>
              <a:path w="367333" h="47478" extrusionOk="0">
                <a:moveTo>
                  <a:pt x="0" y="0"/>
                </a:moveTo>
                <a:lnTo>
                  <a:pt x="367333" y="11939"/>
                </a:lnTo>
                <a:lnTo>
                  <a:pt x="367333" y="47478"/>
                </a:lnTo>
                <a:lnTo>
                  <a:pt x="0" y="47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05" name="Google Shape;205;p14"/>
          <p:cNvGrpSpPr/>
          <p:nvPr/>
        </p:nvGrpSpPr>
        <p:grpSpPr>
          <a:xfrm>
            <a:off x="-303417" y="4167957"/>
            <a:ext cx="1689785" cy="1090187"/>
            <a:chOff x="-213250" y="3642549"/>
            <a:chExt cx="1136984" cy="733540"/>
          </a:xfrm>
        </p:grpSpPr>
        <p:sp>
          <p:nvSpPr>
            <p:cNvPr id="206" name="Google Shape;206;p14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323901" y="3937480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29050" y="3642549"/>
              <a:ext cx="770894" cy="732610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>
            <a:spLocks noGrp="1"/>
          </p:cNvSpPr>
          <p:nvPr>
            <p:ph type="subTitle" idx="1"/>
          </p:nvPr>
        </p:nvSpPr>
        <p:spPr>
          <a:xfrm>
            <a:off x="1012025" y="2558775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877025" y="1740425"/>
            <a:ext cx="3644700" cy="75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3" name="Google Shape;333;p19"/>
          <p:cNvSpPr/>
          <p:nvPr/>
        </p:nvSpPr>
        <p:spPr>
          <a:xfrm flipH="1">
            <a:off x="-500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34" name="Google Shape;334;p19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19"/>
          <p:cNvGrpSpPr/>
          <p:nvPr/>
        </p:nvGrpSpPr>
        <p:grpSpPr>
          <a:xfrm>
            <a:off x="7435097" y="3633276"/>
            <a:ext cx="2553665" cy="1668600"/>
            <a:chOff x="-213250" y="3651883"/>
            <a:chExt cx="1136984" cy="742888"/>
          </a:xfrm>
        </p:grpSpPr>
        <p:sp>
          <p:nvSpPr>
            <p:cNvPr id="338" name="Google Shape;338;p1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19"/>
          <p:cNvGrpSpPr/>
          <p:nvPr/>
        </p:nvGrpSpPr>
        <p:grpSpPr>
          <a:xfrm>
            <a:off x="5793749" y="-253427"/>
            <a:ext cx="4383577" cy="4464699"/>
            <a:chOff x="763575" y="3697175"/>
            <a:chExt cx="638875" cy="611000"/>
          </a:xfrm>
        </p:grpSpPr>
        <p:sp>
          <p:nvSpPr>
            <p:cNvPr id="343" name="Google Shape;343;p19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72062BF-2A2B-40C6-882D-7150588070A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9" r:id="rId7"/>
    <p:sldLayoutId id="2147483660" r:id="rId8"/>
    <p:sldLayoutId id="2147483665" r:id="rId9"/>
    <p:sldLayoutId id="2147483666" r:id="rId10"/>
    <p:sldLayoutId id="2147483667" r:id="rId11"/>
    <p:sldLayoutId id="2147483670" r:id="rId12"/>
    <p:sldLayoutId id="2147483671" r:id="rId13"/>
    <p:sldLayoutId id="2147483674" r:id="rId14"/>
    <p:sldLayoutId id="2147483677" r:id="rId15"/>
    <p:sldLayoutId id="2147483678" r:id="rId16"/>
    <p:sldLayoutId id="2147483679" r:id="rId17"/>
    <p:sldLayoutId id="214748368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50.png"/><Relationship Id="rId3" Type="http://schemas.openxmlformats.org/officeDocument/2006/relationships/image" Target="../media/image30.png"/><Relationship Id="rId21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17" Type="http://schemas.openxmlformats.org/officeDocument/2006/relationships/image" Target="../media/image49.png"/><Relationship Id="rId2" Type="http://schemas.openxmlformats.org/officeDocument/2006/relationships/image" Target="../media/image29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32.png"/><Relationship Id="rId5" Type="http://schemas.openxmlformats.org/officeDocument/2006/relationships/image" Target="../media/image42.png"/><Relationship Id="rId15" Type="http://schemas.openxmlformats.org/officeDocument/2006/relationships/image" Target="../media/image34.jpe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31.jpeg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sv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096D6-A0FD-4768-9794-A43C18CB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8" y="-799744"/>
            <a:ext cx="6854448" cy="621601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76BA478-E367-4AD3-9790-7B65BCE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0" y="3333364"/>
            <a:ext cx="5614362" cy="722996"/>
          </a:xfrm>
        </p:spPr>
        <p:txBody>
          <a:bodyPr/>
          <a:lstStyle/>
          <a:p>
            <a:pPr algn="ctr">
              <a:lnSpc>
                <a:spcPct val="95000"/>
              </a:lnSpc>
            </a:pPr>
            <a:r>
              <a:rPr lang="en-US" b="1">
                <a:solidFill>
                  <a:srgbClr val="FFFF00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b="1">
                <a:solidFill>
                  <a:srgbClr val="F9A92B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>
                <a:solidFill>
                  <a:srgbClr val="97CCEE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E75F7A-E4C1-4188-BB7F-968E677A7B14}"/>
              </a:ext>
            </a:extLst>
          </p:cNvPr>
          <p:cNvSpPr txBox="1"/>
          <p:nvPr/>
        </p:nvSpPr>
        <p:spPr>
          <a:xfrm>
            <a:off x="4021665" y="378723"/>
            <a:ext cx="3225803" cy="16770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344236"/>
              </a:avLst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5 -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B3C188-893C-4381-89C3-93326A91C16C}"/>
              </a:ext>
            </a:extLst>
          </p:cNvPr>
          <p:cNvSpPr txBox="1"/>
          <p:nvPr/>
        </p:nvSpPr>
        <p:spPr>
          <a:xfrm>
            <a:off x="2968778" y="4011322"/>
            <a:ext cx="285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(Tiếp theo)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2EFA8-2B5C-4999-8656-E80A6C28446E}"/>
              </a:ext>
            </a:extLst>
          </p:cNvPr>
          <p:cNvSpPr txBox="1"/>
          <p:nvPr/>
        </p:nvSpPr>
        <p:spPr>
          <a:xfrm>
            <a:off x="4721528" y="4521842"/>
            <a:ext cx="1453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Trang 151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CEA99-8256-4EC7-A933-D9FD83FA2108}"/>
              </a:ext>
            </a:extLst>
          </p:cNvPr>
          <p:cNvSpPr txBox="1"/>
          <p:nvPr/>
        </p:nvSpPr>
        <p:spPr>
          <a:xfrm>
            <a:off x="1428750" y="2483261"/>
            <a:ext cx="628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Ôn tập về</a:t>
            </a:r>
            <a:r>
              <a:rPr lang="en-US" sz="40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2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3"/>
          <p:cNvSpPr/>
          <p:nvPr/>
        </p:nvSpPr>
        <p:spPr>
          <a:xfrm flipH="1">
            <a:off x="6316396" y="-4789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4" name="Google Shape;1804;p43"/>
          <p:cNvSpPr/>
          <p:nvPr/>
        </p:nvSpPr>
        <p:spPr>
          <a:xfrm rot="544810" flipH="1">
            <a:off x="-2415384" y="1400368"/>
            <a:ext cx="5881870" cy="184256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A4ED84-31A6-43D9-AA0C-662009CB3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1"/>
          <a:stretch/>
        </p:blipFill>
        <p:spPr>
          <a:xfrm>
            <a:off x="1966503" y="0"/>
            <a:ext cx="6152668" cy="492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44770-3A9C-4A9C-B223-2EFE35C25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44500" y="1676401"/>
            <a:ext cx="3805766" cy="3805766"/>
          </a:xfrm>
          <a:prstGeom prst="rect">
            <a:avLst/>
          </a:prstGeom>
        </p:spPr>
      </p:pic>
      <p:sp>
        <p:nvSpPr>
          <p:cNvPr id="94" name="Title 3">
            <a:extLst>
              <a:ext uri="{FF2B5EF4-FFF2-40B4-BE49-F238E27FC236}">
                <a16:creationId xmlns:a16="http://schemas.microsoft.com/office/drawing/2014/main" id="{F0339C80-3F15-48DD-86BE-63E84EA6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4" y="674558"/>
            <a:ext cx="4283922" cy="676621"/>
          </a:xfrm>
        </p:spPr>
        <p:txBody>
          <a:bodyPr/>
          <a:lstStyle/>
          <a:p>
            <a:r>
              <a:rPr lang="en-US" sz="2800" spc="-120">
                <a:solidFill>
                  <a:srgbClr val="781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cách viết tỉ số phần trăm dưới dạng số thập phân.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A7B912-5314-4C52-A749-CB5EF9974D13}"/>
              </a:ext>
            </a:extLst>
          </p:cNvPr>
          <p:cNvSpPr txBox="1"/>
          <p:nvPr/>
        </p:nvSpPr>
        <p:spPr>
          <a:xfrm>
            <a:off x="3195058" y="2079795"/>
            <a:ext cx="443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Muốn viết tỉ số phần trăm  dưới dạng số thập phân, ta bỏ kí hiệu % rồi lấy số đó chia nhẩm cho 100.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56"/>
          <p:cNvGrpSpPr/>
          <p:nvPr/>
        </p:nvGrpSpPr>
        <p:grpSpPr>
          <a:xfrm>
            <a:off x="340366" y="4248217"/>
            <a:ext cx="900460" cy="511428"/>
            <a:chOff x="4352978" y="3127745"/>
            <a:chExt cx="430698" cy="244597"/>
          </a:xfrm>
        </p:grpSpPr>
        <p:sp>
          <p:nvSpPr>
            <p:cNvPr id="2643" name="Google Shape;2643;p56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5" name="Google Shape;2204;p49">
            <a:extLst>
              <a:ext uri="{FF2B5EF4-FFF2-40B4-BE49-F238E27FC236}">
                <a16:creationId xmlns:a16="http://schemas.microsoft.com/office/drawing/2014/main" id="{4F1D15BB-403F-44EB-9863-CB77913A4E83}"/>
              </a:ext>
            </a:extLst>
          </p:cNvPr>
          <p:cNvSpPr/>
          <p:nvPr/>
        </p:nvSpPr>
        <p:spPr>
          <a:xfrm>
            <a:off x="5768541" y="692022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6" name="Google Shape;2206;p49">
            <a:extLst>
              <a:ext uri="{FF2B5EF4-FFF2-40B4-BE49-F238E27FC236}">
                <a16:creationId xmlns:a16="http://schemas.microsoft.com/office/drawing/2014/main" id="{4315CA28-5A22-407E-9515-57F527F19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3229" y="2120815"/>
            <a:ext cx="4142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 panose="020F0502020204030204" pitchFamily="34" charset="0"/>
                <a:cs typeface="Calibri" panose="020F0502020204030204" pitchFamily="34" charset="0"/>
              </a:rPr>
              <a:t>Thám hiểm</a:t>
            </a:r>
            <a:br>
              <a:rPr lang="en" sz="48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5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 bò sát</a:t>
            </a:r>
            <a:endParaRPr sz="4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Google Shape;2207;p49">
            <a:extLst>
              <a:ext uri="{FF2B5EF4-FFF2-40B4-BE49-F238E27FC236}">
                <a16:creationId xmlns:a16="http://schemas.microsoft.com/office/drawing/2014/main" id="{067FF899-3105-496A-92FE-A4F52ABECCB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841441" y="918696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sz="6000" b="1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8" name="Google Shape;2017;p47">
            <a:extLst>
              <a:ext uri="{FF2B5EF4-FFF2-40B4-BE49-F238E27FC236}">
                <a16:creationId xmlns:a16="http://schemas.microsoft.com/office/drawing/2014/main" id="{BF58F66F-EA23-46B0-85D4-B08811CA0F1A}"/>
              </a:ext>
            </a:extLst>
          </p:cNvPr>
          <p:cNvGrpSpPr/>
          <p:nvPr/>
        </p:nvGrpSpPr>
        <p:grpSpPr>
          <a:xfrm>
            <a:off x="-695031" y="844759"/>
            <a:ext cx="6290106" cy="6627743"/>
            <a:chOff x="864225" y="0"/>
            <a:chExt cx="2549461" cy="3546769"/>
          </a:xfrm>
        </p:grpSpPr>
        <p:sp>
          <p:nvSpPr>
            <p:cNvPr id="219" name="Google Shape;2018;p47">
              <a:extLst>
                <a:ext uri="{FF2B5EF4-FFF2-40B4-BE49-F238E27FC236}">
                  <a16:creationId xmlns:a16="http://schemas.microsoft.com/office/drawing/2014/main" id="{239AC6C1-DEF8-4ABF-87E8-D86036351698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Google Shape;2019;p47">
              <a:extLst>
                <a:ext uri="{FF2B5EF4-FFF2-40B4-BE49-F238E27FC236}">
                  <a16:creationId xmlns:a16="http://schemas.microsoft.com/office/drawing/2014/main" id="{147949C9-B7F2-4E84-9030-A6815794DB2D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Google Shape;2020;p47">
              <a:extLst>
                <a:ext uri="{FF2B5EF4-FFF2-40B4-BE49-F238E27FC236}">
                  <a16:creationId xmlns:a16="http://schemas.microsoft.com/office/drawing/2014/main" id="{DAFD0BCD-4AD5-4B1D-97A8-1D13DB045D9E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Google Shape;2021;p47">
              <a:extLst>
                <a:ext uri="{FF2B5EF4-FFF2-40B4-BE49-F238E27FC236}">
                  <a16:creationId xmlns:a16="http://schemas.microsoft.com/office/drawing/2014/main" id="{5B3B84E4-A224-4BD1-A923-A0C87B6A03AE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Google Shape;2022;p47">
              <a:extLst>
                <a:ext uri="{FF2B5EF4-FFF2-40B4-BE49-F238E27FC236}">
                  <a16:creationId xmlns:a16="http://schemas.microsoft.com/office/drawing/2014/main" id="{A0C97A22-1961-47F9-9CBF-DC08ADF05C8C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Google Shape;2023;p47">
              <a:extLst>
                <a:ext uri="{FF2B5EF4-FFF2-40B4-BE49-F238E27FC236}">
                  <a16:creationId xmlns:a16="http://schemas.microsoft.com/office/drawing/2014/main" id="{94C511E4-BDF8-4E47-A6C7-7185D245E505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Google Shape;2024;p47">
              <a:extLst>
                <a:ext uri="{FF2B5EF4-FFF2-40B4-BE49-F238E27FC236}">
                  <a16:creationId xmlns:a16="http://schemas.microsoft.com/office/drawing/2014/main" id="{5F412FF3-76FB-4790-AB72-7B3E20D1CB4A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Google Shape;2025;p47">
              <a:extLst>
                <a:ext uri="{FF2B5EF4-FFF2-40B4-BE49-F238E27FC236}">
                  <a16:creationId xmlns:a16="http://schemas.microsoft.com/office/drawing/2014/main" id="{38721B32-B5EE-45BC-8F5F-A488CBF03912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Google Shape;2026;p47">
              <a:extLst>
                <a:ext uri="{FF2B5EF4-FFF2-40B4-BE49-F238E27FC236}">
                  <a16:creationId xmlns:a16="http://schemas.microsoft.com/office/drawing/2014/main" id="{608092BE-EA00-4D3D-BAE9-D2F40F5D881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Google Shape;2027;p47">
              <a:extLst>
                <a:ext uri="{FF2B5EF4-FFF2-40B4-BE49-F238E27FC236}">
                  <a16:creationId xmlns:a16="http://schemas.microsoft.com/office/drawing/2014/main" id="{97F16B25-340B-4C35-B53A-E22E1CF8A05A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Google Shape;2028;p47">
              <a:extLst>
                <a:ext uri="{FF2B5EF4-FFF2-40B4-BE49-F238E27FC236}">
                  <a16:creationId xmlns:a16="http://schemas.microsoft.com/office/drawing/2014/main" id="{E49B536E-536B-487B-B933-35264C2FC955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Google Shape;2029;p47">
              <a:extLst>
                <a:ext uri="{FF2B5EF4-FFF2-40B4-BE49-F238E27FC236}">
                  <a16:creationId xmlns:a16="http://schemas.microsoft.com/office/drawing/2014/main" id="{60FF7EF9-C1F2-4F2E-B6DC-63C8161370AA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46" name="Google Shape;2646;p56"/>
          <p:cNvGrpSpPr/>
          <p:nvPr/>
        </p:nvGrpSpPr>
        <p:grpSpPr>
          <a:xfrm>
            <a:off x="-1816631" y="3959605"/>
            <a:ext cx="6612423" cy="1183895"/>
            <a:chOff x="3633975" y="1715325"/>
            <a:chExt cx="6590674" cy="1180001"/>
          </a:xfrm>
        </p:grpSpPr>
        <p:sp>
          <p:nvSpPr>
            <p:cNvPr id="2647" name="Google Shape;2647;p56"/>
            <p:cNvSpPr/>
            <p:nvPr/>
          </p:nvSpPr>
          <p:spPr>
            <a:xfrm>
              <a:off x="8165568" y="2200602"/>
              <a:ext cx="101918" cy="77607"/>
            </a:xfrm>
            <a:custGeom>
              <a:avLst/>
              <a:gdLst/>
              <a:ahLst/>
              <a:cxnLst/>
              <a:rect l="l" t="t" r="r" b="b"/>
              <a:pathLst>
                <a:path w="654" h="498" extrusionOk="0">
                  <a:moveTo>
                    <a:pt x="418" y="0"/>
                  </a:moveTo>
                  <a:cubicBezTo>
                    <a:pt x="370" y="0"/>
                    <a:pt x="310" y="28"/>
                    <a:pt x="228" y="91"/>
                  </a:cubicBezTo>
                  <a:cubicBezTo>
                    <a:pt x="1" y="280"/>
                    <a:pt x="275" y="497"/>
                    <a:pt x="275" y="497"/>
                  </a:cubicBezTo>
                  <a:lnTo>
                    <a:pt x="653" y="252"/>
                  </a:lnTo>
                  <a:cubicBezTo>
                    <a:pt x="561" y="98"/>
                    <a:pt x="509" y="0"/>
                    <a:pt x="41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8" name="Google Shape;2648;p56"/>
            <p:cNvSpPr/>
            <p:nvPr/>
          </p:nvSpPr>
          <p:spPr>
            <a:xfrm>
              <a:off x="8217150" y="2161643"/>
              <a:ext cx="101762" cy="78230"/>
            </a:xfrm>
            <a:custGeom>
              <a:avLst/>
              <a:gdLst/>
              <a:ahLst/>
              <a:cxnLst/>
              <a:rect l="l" t="t" r="r" b="b"/>
              <a:pathLst>
                <a:path w="653" h="502" extrusionOk="0">
                  <a:moveTo>
                    <a:pt x="423" y="0"/>
                  </a:moveTo>
                  <a:cubicBezTo>
                    <a:pt x="376" y="0"/>
                    <a:pt x="318" y="27"/>
                    <a:pt x="237" y="86"/>
                  </a:cubicBezTo>
                  <a:cubicBezTo>
                    <a:pt x="1" y="256"/>
                    <a:pt x="265" y="502"/>
                    <a:pt x="265" y="502"/>
                  </a:cubicBezTo>
                  <a:lnTo>
                    <a:pt x="653" y="275"/>
                  </a:lnTo>
                  <a:cubicBezTo>
                    <a:pt x="564" y="110"/>
                    <a:pt x="518" y="0"/>
                    <a:pt x="42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9" name="Google Shape;2649;p56"/>
            <p:cNvSpPr/>
            <p:nvPr/>
          </p:nvSpPr>
          <p:spPr>
            <a:xfrm>
              <a:off x="8280576" y="2146994"/>
              <a:ext cx="88516" cy="64984"/>
            </a:xfrm>
            <a:custGeom>
              <a:avLst/>
              <a:gdLst/>
              <a:ahLst/>
              <a:cxnLst/>
              <a:rect l="l" t="t" r="r" b="b"/>
              <a:pathLst>
                <a:path w="568" h="417" extrusionOk="0">
                  <a:moveTo>
                    <a:pt x="284" y="0"/>
                  </a:moveTo>
                  <a:cubicBezTo>
                    <a:pt x="0" y="0"/>
                    <a:pt x="113" y="388"/>
                    <a:pt x="113" y="388"/>
                  </a:cubicBezTo>
                  <a:lnTo>
                    <a:pt x="548" y="416"/>
                  </a:lnTo>
                  <a:cubicBezTo>
                    <a:pt x="548" y="123"/>
                    <a:pt x="567" y="0"/>
                    <a:pt x="28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0" name="Google Shape;2650;p56"/>
            <p:cNvSpPr/>
            <p:nvPr/>
          </p:nvSpPr>
          <p:spPr>
            <a:xfrm>
              <a:off x="8351170" y="2175980"/>
              <a:ext cx="84152" cy="84464"/>
            </a:xfrm>
            <a:custGeom>
              <a:avLst/>
              <a:gdLst/>
              <a:ahLst/>
              <a:cxnLst/>
              <a:rect l="l" t="t" r="r" b="b"/>
              <a:pathLst>
                <a:path w="540" h="542" extrusionOk="0">
                  <a:moveTo>
                    <a:pt x="185" y="0"/>
                  </a:moveTo>
                  <a:cubicBezTo>
                    <a:pt x="28" y="0"/>
                    <a:pt x="1" y="277"/>
                    <a:pt x="1" y="277"/>
                  </a:cubicBezTo>
                  <a:lnTo>
                    <a:pt x="369" y="542"/>
                  </a:lnTo>
                  <a:cubicBezTo>
                    <a:pt x="473" y="268"/>
                    <a:pt x="539" y="173"/>
                    <a:pt x="284" y="32"/>
                  </a:cubicBezTo>
                  <a:cubicBezTo>
                    <a:pt x="246" y="10"/>
                    <a:pt x="213" y="0"/>
                    <a:pt x="18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1" name="Google Shape;2651;p56"/>
            <p:cNvSpPr/>
            <p:nvPr/>
          </p:nvSpPr>
          <p:spPr>
            <a:xfrm>
              <a:off x="8402752" y="2215874"/>
              <a:ext cx="87113" cy="90230"/>
            </a:xfrm>
            <a:custGeom>
              <a:avLst/>
              <a:gdLst/>
              <a:ahLst/>
              <a:cxnLst/>
              <a:rect l="l" t="t" r="r" b="b"/>
              <a:pathLst>
                <a:path w="559" h="579" extrusionOk="0">
                  <a:moveTo>
                    <a:pt x="211" y="0"/>
                  </a:moveTo>
                  <a:cubicBezTo>
                    <a:pt x="77" y="0"/>
                    <a:pt x="0" y="229"/>
                    <a:pt x="0" y="229"/>
                  </a:cubicBezTo>
                  <a:lnTo>
                    <a:pt x="322" y="579"/>
                  </a:lnTo>
                  <a:cubicBezTo>
                    <a:pt x="492" y="343"/>
                    <a:pt x="558" y="258"/>
                    <a:pt x="331" y="59"/>
                  </a:cubicBezTo>
                  <a:cubicBezTo>
                    <a:pt x="287" y="17"/>
                    <a:pt x="247" y="0"/>
                    <a:pt x="21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2" name="Google Shape;2652;p56"/>
            <p:cNvSpPr/>
            <p:nvPr/>
          </p:nvSpPr>
          <p:spPr>
            <a:xfrm>
              <a:off x="8449815" y="2261379"/>
              <a:ext cx="81191" cy="93347"/>
            </a:xfrm>
            <a:custGeom>
              <a:avLst/>
              <a:gdLst/>
              <a:ahLst/>
              <a:cxnLst/>
              <a:rect l="l" t="t" r="r" b="b"/>
              <a:pathLst>
                <a:path w="521" h="599" extrusionOk="0">
                  <a:moveTo>
                    <a:pt x="203" y="1"/>
                  </a:moveTo>
                  <a:cubicBezTo>
                    <a:pt x="84" y="1"/>
                    <a:pt x="1" y="192"/>
                    <a:pt x="1" y="192"/>
                  </a:cubicBezTo>
                  <a:lnTo>
                    <a:pt x="247" y="599"/>
                  </a:lnTo>
                  <a:cubicBezTo>
                    <a:pt x="436" y="391"/>
                    <a:pt x="521" y="325"/>
                    <a:pt x="341" y="88"/>
                  </a:cubicBezTo>
                  <a:cubicBezTo>
                    <a:pt x="292" y="25"/>
                    <a:pt x="245" y="1"/>
                    <a:pt x="20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3" name="Google Shape;2653;p56"/>
            <p:cNvSpPr/>
            <p:nvPr/>
          </p:nvSpPr>
          <p:spPr>
            <a:xfrm>
              <a:off x="8471944" y="2314052"/>
              <a:ext cx="78230" cy="93658"/>
            </a:xfrm>
            <a:custGeom>
              <a:avLst/>
              <a:gdLst/>
              <a:ahLst/>
              <a:cxnLst/>
              <a:rect l="l" t="t" r="r" b="b"/>
              <a:pathLst>
                <a:path w="502" h="601" extrusionOk="0">
                  <a:moveTo>
                    <a:pt x="206" y="1"/>
                  </a:moveTo>
                  <a:cubicBezTo>
                    <a:pt x="97" y="1"/>
                    <a:pt x="1" y="147"/>
                    <a:pt x="1" y="147"/>
                  </a:cubicBezTo>
                  <a:lnTo>
                    <a:pt x="199" y="601"/>
                  </a:lnTo>
                  <a:cubicBezTo>
                    <a:pt x="407" y="431"/>
                    <a:pt x="502" y="384"/>
                    <a:pt x="350" y="110"/>
                  </a:cubicBezTo>
                  <a:cubicBezTo>
                    <a:pt x="304" y="29"/>
                    <a:pt x="254" y="1"/>
                    <a:pt x="20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4" name="Google Shape;2654;p56"/>
            <p:cNvSpPr/>
            <p:nvPr/>
          </p:nvSpPr>
          <p:spPr>
            <a:xfrm>
              <a:off x="8505916" y="2361894"/>
              <a:ext cx="109086" cy="112203"/>
            </a:xfrm>
            <a:custGeom>
              <a:avLst/>
              <a:gdLst/>
              <a:ahLst/>
              <a:cxnLst/>
              <a:rect l="l" t="t" r="r" b="b"/>
              <a:pathLst>
                <a:path w="700" h="720" extrusionOk="0">
                  <a:moveTo>
                    <a:pt x="236" y="1"/>
                  </a:moveTo>
                  <a:cubicBezTo>
                    <a:pt x="54" y="1"/>
                    <a:pt x="0" y="303"/>
                    <a:pt x="0" y="303"/>
                  </a:cubicBezTo>
                  <a:lnTo>
                    <a:pt x="454" y="719"/>
                  </a:lnTo>
                  <a:cubicBezTo>
                    <a:pt x="614" y="407"/>
                    <a:pt x="699" y="303"/>
                    <a:pt x="397" y="67"/>
                  </a:cubicBezTo>
                  <a:cubicBezTo>
                    <a:pt x="335" y="20"/>
                    <a:pt x="281" y="1"/>
                    <a:pt x="23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5" name="Google Shape;2655;p56"/>
            <p:cNvSpPr/>
            <p:nvPr/>
          </p:nvSpPr>
          <p:spPr>
            <a:xfrm>
              <a:off x="4084656" y="2645050"/>
              <a:ext cx="125293" cy="79321"/>
            </a:xfrm>
            <a:custGeom>
              <a:avLst/>
              <a:gdLst/>
              <a:ahLst/>
              <a:cxnLst/>
              <a:rect l="l" t="t" r="r" b="b"/>
              <a:pathLst>
                <a:path w="804" h="509" extrusionOk="0">
                  <a:moveTo>
                    <a:pt x="618" y="0"/>
                  </a:moveTo>
                  <a:cubicBezTo>
                    <a:pt x="563" y="0"/>
                    <a:pt x="491" y="12"/>
                    <a:pt x="397" y="36"/>
                  </a:cubicBezTo>
                  <a:cubicBezTo>
                    <a:pt x="0" y="140"/>
                    <a:pt x="170" y="509"/>
                    <a:pt x="170" y="509"/>
                  </a:cubicBezTo>
                  <a:lnTo>
                    <a:pt x="803" y="386"/>
                  </a:lnTo>
                  <a:cubicBezTo>
                    <a:pt x="796" y="132"/>
                    <a:pt x="800" y="0"/>
                    <a:pt x="61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6" name="Google Shape;2656;p56"/>
            <p:cNvSpPr/>
            <p:nvPr/>
          </p:nvSpPr>
          <p:spPr>
            <a:xfrm>
              <a:off x="4196548" y="2623856"/>
              <a:ext cx="127319" cy="72620"/>
            </a:xfrm>
            <a:custGeom>
              <a:avLst/>
              <a:gdLst/>
              <a:ahLst/>
              <a:cxnLst/>
              <a:rect l="l" t="t" r="r" b="b"/>
              <a:pathLst>
                <a:path w="817" h="466" extrusionOk="0">
                  <a:moveTo>
                    <a:pt x="599" y="0"/>
                  </a:moveTo>
                  <a:cubicBezTo>
                    <a:pt x="550" y="0"/>
                    <a:pt x="490" y="7"/>
                    <a:pt x="416" y="21"/>
                  </a:cubicBezTo>
                  <a:cubicBezTo>
                    <a:pt x="0" y="87"/>
                    <a:pt x="171" y="465"/>
                    <a:pt x="171" y="465"/>
                  </a:cubicBezTo>
                  <a:lnTo>
                    <a:pt x="794" y="409"/>
                  </a:lnTo>
                  <a:cubicBezTo>
                    <a:pt x="802" y="138"/>
                    <a:pt x="816" y="0"/>
                    <a:pt x="59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7" name="Google Shape;2657;p56"/>
            <p:cNvSpPr/>
            <p:nvPr/>
          </p:nvSpPr>
          <p:spPr>
            <a:xfrm>
              <a:off x="4309997" y="2625571"/>
              <a:ext cx="130280" cy="67945"/>
            </a:xfrm>
            <a:custGeom>
              <a:avLst/>
              <a:gdLst/>
              <a:ahLst/>
              <a:cxnLst/>
              <a:rect l="l" t="t" r="r" b="b"/>
              <a:pathLst>
                <a:path w="836" h="436" extrusionOk="0">
                  <a:moveTo>
                    <a:pt x="567" y="0"/>
                  </a:moveTo>
                  <a:cubicBezTo>
                    <a:pt x="524" y="0"/>
                    <a:pt x="474" y="4"/>
                    <a:pt x="416" y="10"/>
                  </a:cubicBezTo>
                  <a:cubicBezTo>
                    <a:pt x="0" y="38"/>
                    <a:pt x="151" y="435"/>
                    <a:pt x="151" y="435"/>
                  </a:cubicBezTo>
                  <a:lnTo>
                    <a:pt x="794" y="416"/>
                  </a:lnTo>
                  <a:cubicBezTo>
                    <a:pt x="818" y="131"/>
                    <a:pt x="836" y="0"/>
                    <a:pt x="56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8" name="Google Shape;2658;p56"/>
            <p:cNvSpPr/>
            <p:nvPr/>
          </p:nvSpPr>
          <p:spPr>
            <a:xfrm>
              <a:off x="4424849" y="2612480"/>
              <a:ext cx="130124" cy="67789"/>
            </a:xfrm>
            <a:custGeom>
              <a:avLst/>
              <a:gdLst/>
              <a:ahLst/>
              <a:cxnLst/>
              <a:rect l="l" t="t" r="r" b="b"/>
              <a:pathLst>
                <a:path w="835" h="435" extrusionOk="0">
                  <a:moveTo>
                    <a:pt x="556" y="0"/>
                  </a:moveTo>
                  <a:cubicBezTo>
                    <a:pt x="516" y="0"/>
                    <a:pt x="469" y="3"/>
                    <a:pt x="416" y="9"/>
                  </a:cubicBezTo>
                  <a:cubicBezTo>
                    <a:pt x="0" y="47"/>
                    <a:pt x="142" y="434"/>
                    <a:pt x="142" y="434"/>
                  </a:cubicBezTo>
                  <a:lnTo>
                    <a:pt x="794" y="425"/>
                  </a:lnTo>
                  <a:cubicBezTo>
                    <a:pt x="811" y="144"/>
                    <a:pt x="834" y="0"/>
                    <a:pt x="55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9" name="Google Shape;2659;p56"/>
            <p:cNvSpPr/>
            <p:nvPr/>
          </p:nvSpPr>
          <p:spPr>
            <a:xfrm>
              <a:off x="4541104" y="2607961"/>
              <a:ext cx="132774" cy="70750"/>
            </a:xfrm>
            <a:custGeom>
              <a:avLst/>
              <a:gdLst/>
              <a:ahLst/>
              <a:cxnLst/>
              <a:rect l="l" t="t" r="r" b="b"/>
              <a:pathLst>
                <a:path w="852" h="454" extrusionOk="0">
                  <a:moveTo>
                    <a:pt x="426" y="0"/>
                  </a:moveTo>
                  <a:cubicBezTo>
                    <a:pt x="1" y="0"/>
                    <a:pt x="133" y="407"/>
                    <a:pt x="133" y="407"/>
                  </a:cubicBezTo>
                  <a:lnTo>
                    <a:pt x="776" y="454"/>
                  </a:lnTo>
                  <a:cubicBezTo>
                    <a:pt x="814" y="133"/>
                    <a:pt x="851" y="0"/>
                    <a:pt x="4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0" name="Google Shape;2660;p56"/>
            <p:cNvSpPr/>
            <p:nvPr/>
          </p:nvSpPr>
          <p:spPr>
            <a:xfrm>
              <a:off x="4642710" y="2608740"/>
              <a:ext cx="129033" cy="67010"/>
            </a:xfrm>
            <a:custGeom>
              <a:avLst/>
              <a:gdLst/>
              <a:ahLst/>
              <a:cxnLst/>
              <a:rect l="l" t="t" r="r" b="b"/>
              <a:pathLst>
                <a:path w="828" h="430" extrusionOk="0">
                  <a:moveTo>
                    <a:pt x="514" y="1"/>
                  </a:moveTo>
                  <a:cubicBezTo>
                    <a:pt x="482" y="1"/>
                    <a:pt x="447" y="2"/>
                    <a:pt x="407" y="5"/>
                  </a:cubicBezTo>
                  <a:cubicBezTo>
                    <a:pt x="1" y="33"/>
                    <a:pt x="143" y="430"/>
                    <a:pt x="143" y="430"/>
                  </a:cubicBezTo>
                  <a:lnTo>
                    <a:pt x="776" y="430"/>
                  </a:lnTo>
                  <a:cubicBezTo>
                    <a:pt x="802" y="130"/>
                    <a:pt x="827" y="1"/>
                    <a:pt x="51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1" name="Google Shape;2661;p56"/>
            <p:cNvSpPr/>
            <p:nvPr/>
          </p:nvSpPr>
          <p:spPr>
            <a:xfrm>
              <a:off x="4756159" y="2599702"/>
              <a:ext cx="131527" cy="67322"/>
            </a:xfrm>
            <a:custGeom>
              <a:avLst/>
              <a:gdLst/>
              <a:ahLst/>
              <a:cxnLst/>
              <a:rect l="l" t="t" r="r" b="b"/>
              <a:pathLst>
                <a:path w="844" h="432" extrusionOk="0">
                  <a:moveTo>
                    <a:pt x="545" y="0"/>
                  </a:moveTo>
                  <a:cubicBezTo>
                    <a:pt x="510" y="0"/>
                    <a:pt x="471" y="2"/>
                    <a:pt x="426" y="6"/>
                  </a:cubicBezTo>
                  <a:cubicBezTo>
                    <a:pt x="1" y="34"/>
                    <a:pt x="152" y="431"/>
                    <a:pt x="152" y="431"/>
                  </a:cubicBezTo>
                  <a:lnTo>
                    <a:pt x="795" y="431"/>
                  </a:lnTo>
                  <a:cubicBezTo>
                    <a:pt x="811" y="144"/>
                    <a:pt x="843" y="0"/>
                    <a:pt x="54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4873972" y="2597676"/>
              <a:ext cx="132774" cy="70750"/>
            </a:xfrm>
            <a:custGeom>
              <a:avLst/>
              <a:gdLst/>
              <a:ahLst/>
              <a:cxnLst/>
              <a:rect l="l" t="t" r="r" b="b"/>
              <a:pathLst>
                <a:path w="852" h="454" extrusionOk="0">
                  <a:moveTo>
                    <a:pt x="426" y="0"/>
                  </a:moveTo>
                  <a:cubicBezTo>
                    <a:pt x="1" y="0"/>
                    <a:pt x="133" y="397"/>
                    <a:pt x="133" y="397"/>
                  </a:cubicBezTo>
                  <a:lnTo>
                    <a:pt x="766" y="454"/>
                  </a:lnTo>
                  <a:cubicBezTo>
                    <a:pt x="813" y="142"/>
                    <a:pt x="851" y="10"/>
                    <a:pt x="4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4977137" y="2595806"/>
              <a:ext cx="128254" cy="72620"/>
            </a:xfrm>
            <a:custGeom>
              <a:avLst/>
              <a:gdLst/>
              <a:ahLst/>
              <a:cxnLst/>
              <a:rect l="l" t="t" r="r" b="b"/>
              <a:pathLst>
                <a:path w="823" h="466" extrusionOk="0">
                  <a:moveTo>
                    <a:pt x="602" y="1"/>
                  </a:moveTo>
                  <a:cubicBezTo>
                    <a:pt x="553" y="1"/>
                    <a:pt x="492" y="8"/>
                    <a:pt x="416" y="22"/>
                  </a:cubicBezTo>
                  <a:cubicBezTo>
                    <a:pt x="0" y="78"/>
                    <a:pt x="170" y="466"/>
                    <a:pt x="170" y="466"/>
                  </a:cubicBezTo>
                  <a:lnTo>
                    <a:pt x="804" y="409"/>
                  </a:lnTo>
                  <a:cubicBezTo>
                    <a:pt x="804" y="139"/>
                    <a:pt x="823" y="1"/>
                    <a:pt x="60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5091989" y="2575703"/>
              <a:ext cx="127319" cy="73555"/>
            </a:xfrm>
            <a:custGeom>
              <a:avLst/>
              <a:gdLst/>
              <a:ahLst/>
              <a:cxnLst/>
              <a:rect l="l" t="t" r="r" b="b"/>
              <a:pathLst>
                <a:path w="817" h="472" extrusionOk="0">
                  <a:moveTo>
                    <a:pt x="586" y="1"/>
                  </a:moveTo>
                  <a:cubicBezTo>
                    <a:pt x="538" y="1"/>
                    <a:pt x="479" y="7"/>
                    <a:pt x="407" y="18"/>
                  </a:cubicBezTo>
                  <a:cubicBezTo>
                    <a:pt x="0" y="75"/>
                    <a:pt x="161" y="472"/>
                    <a:pt x="161" y="472"/>
                  </a:cubicBezTo>
                  <a:lnTo>
                    <a:pt x="804" y="406"/>
                  </a:lnTo>
                  <a:cubicBezTo>
                    <a:pt x="804" y="132"/>
                    <a:pt x="817" y="1"/>
                    <a:pt x="58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5209802" y="2564638"/>
              <a:ext cx="127787" cy="67010"/>
            </a:xfrm>
            <a:custGeom>
              <a:avLst/>
              <a:gdLst/>
              <a:ahLst/>
              <a:cxnLst/>
              <a:rect l="l" t="t" r="r" b="b"/>
              <a:pathLst>
                <a:path w="820" h="430" extrusionOk="0">
                  <a:moveTo>
                    <a:pt x="511" y="0"/>
                  </a:moveTo>
                  <a:cubicBezTo>
                    <a:pt x="480" y="0"/>
                    <a:pt x="445" y="2"/>
                    <a:pt x="407" y="4"/>
                  </a:cubicBezTo>
                  <a:cubicBezTo>
                    <a:pt x="0" y="42"/>
                    <a:pt x="142" y="429"/>
                    <a:pt x="142" y="429"/>
                  </a:cubicBezTo>
                  <a:lnTo>
                    <a:pt x="775" y="429"/>
                  </a:lnTo>
                  <a:cubicBezTo>
                    <a:pt x="801" y="129"/>
                    <a:pt x="819" y="0"/>
                    <a:pt x="51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5308447" y="2539548"/>
              <a:ext cx="132774" cy="84776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652" y="1"/>
                  </a:moveTo>
                  <a:cubicBezTo>
                    <a:pt x="594" y="1"/>
                    <a:pt x="515" y="20"/>
                    <a:pt x="407" y="61"/>
                  </a:cubicBezTo>
                  <a:cubicBezTo>
                    <a:pt x="1" y="212"/>
                    <a:pt x="227" y="543"/>
                    <a:pt x="227" y="543"/>
                  </a:cubicBezTo>
                  <a:lnTo>
                    <a:pt x="851" y="373"/>
                  </a:lnTo>
                  <a:cubicBezTo>
                    <a:pt x="817" y="139"/>
                    <a:pt x="807" y="1"/>
                    <a:pt x="65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5417533" y="2495291"/>
              <a:ext cx="132618" cy="84776"/>
            </a:xfrm>
            <a:custGeom>
              <a:avLst/>
              <a:gdLst/>
              <a:ahLst/>
              <a:cxnLst/>
              <a:rect l="l" t="t" r="r" b="b"/>
              <a:pathLst>
                <a:path w="851" h="544" extrusionOk="0">
                  <a:moveTo>
                    <a:pt x="649" y="1"/>
                  </a:moveTo>
                  <a:cubicBezTo>
                    <a:pt x="589" y="1"/>
                    <a:pt x="508" y="20"/>
                    <a:pt x="397" y="62"/>
                  </a:cubicBezTo>
                  <a:cubicBezTo>
                    <a:pt x="0" y="213"/>
                    <a:pt x="227" y="544"/>
                    <a:pt x="227" y="544"/>
                  </a:cubicBezTo>
                  <a:lnTo>
                    <a:pt x="851" y="364"/>
                  </a:lnTo>
                  <a:cubicBezTo>
                    <a:pt x="816" y="138"/>
                    <a:pt x="807" y="1"/>
                    <a:pt x="6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5530827" y="2461630"/>
              <a:ext cx="131215" cy="80100"/>
            </a:xfrm>
            <a:custGeom>
              <a:avLst/>
              <a:gdLst/>
              <a:ahLst/>
              <a:cxnLst/>
              <a:rect l="l" t="t" r="r" b="b"/>
              <a:pathLst>
                <a:path w="842" h="514" extrusionOk="0">
                  <a:moveTo>
                    <a:pt x="647" y="0"/>
                  </a:moveTo>
                  <a:cubicBezTo>
                    <a:pt x="590" y="0"/>
                    <a:pt x="516" y="14"/>
                    <a:pt x="417" y="41"/>
                  </a:cubicBezTo>
                  <a:cubicBezTo>
                    <a:pt x="1" y="164"/>
                    <a:pt x="218" y="514"/>
                    <a:pt x="218" y="514"/>
                  </a:cubicBezTo>
                  <a:lnTo>
                    <a:pt x="842" y="382"/>
                  </a:lnTo>
                  <a:cubicBezTo>
                    <a:pt x="828" y="131"/>
                    <a:pt x="824" y="0"/>
                    <a:pt x="64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5633991" y="2401788"/>
              <a:ext cx="135579" cy="103164"/>
            </a:xfrm>
            <a:custGeom>
              <a:avLst/>
              <a:gdLst/>
              <a:ahLst/>
              <a:cxnLst/>
              <a:rect l="l" t="t" r="r" b="b"/>
              <a:pathLst>
                <a:path w="870" h="662" extrusionOk="0">
                  <a:moveTo>
                    <a:pt x="657" y="0"/>
                  </a:moveTo>
                  <a:cubicBezTo>
                    <a:pt x="594" y="0"/>
                    <a:pt x="506" y="44"/>
                    <a:pt x="369" y="142"/>
                  </a:cubicBezTo>
                  <a:cubicBezTo>
                    <a:pt x="0" y="388"/>
                    <a:pt x="284" y="662"/>
                    <a:pt x="284" y="662"/>
                  </a:cubicBezTo>
                  <a:lnTo>
                    <a:pt x="870" y="321"/>
                  </a:lnTo>
                  <a:cubicBezTo>
                    <a:pt x="798" y="125"/>
                    <a:pt x="764" y="0"/>
                    <a:pt x="65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5732636" y="2332441"/>
              <a:ext cx="134176" cy="103320"/>
            </a:xfrm>
            <a:custGeom>
              <a:avLst/>
              <a:gdLst/>
              <a:ahLst/>
              <a:cxnLst/>
              <a:rect l="l" t="t" r="r" b="b"/>
              <a:pathLst>
                <a:path w="861" h="663" extrusionOk="0">
                  <a:moveTo>
                    <a:pt x="649" y="1"/>
                  </a:moveTo>
                  <a:cubicBezTo>
                    <a:pt x="586" y="1"/>
                    <a:pt x="497" y="44"/>
                    <a:pt x="360" y="143"/>
                  </a:cubicBezTo>
                  <a:cubicBezTo>
                    <a:pt x="0" y="388"/>
                    <a:pt x="275" y="663"/>
                    <a:pt x="275" y="663"/>
                  </a:cubicBezTo>
                  <a:lnTo>
                    <a:pt x="860" y="313"/>
                  </a:lnTo>
                  <a:cubicBezTo>
                    <a:pt x="789" y="123"/>
                    <a:pt x="755" y="1"/>
                    <a:pt x="6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5832839" y="2269638"/>
              <a:ext cx="134176" cy="96931"/>
            </a:xfrm>
            <a:custGeom>
              <a:avLst/>
              <a:gdLst/>
              <a:ahLst/>
              <a:cxnLst/>
              <a:rect l="l" t="t" r="r" b="b"/>
              <a:pathLst>
                <a:path w="861" h="622" extrusionOk="0">
                  <a:moveTo>
                    <a:pt x="654" y="1"/>
                  </a:moveTo>
                  <a:cubicBezTo>
                    <a:pt x="591" y="1"/>
                    <a:pt x="504" y="32"/>
                    <a:pt x="378" y="102"/>
                  </a:cubicBezTo>
                  <a:cubicBezTo>
                    <a:pt x="0" y="328"/>
                    <a:pt x="274" y="621"/>
                    <a:pt x="274" y="621"/>
                  </a:cubicBezTo>
                  <a:lnTo>
                    <a:pt x="860" y="328"/>
                  </a:lnTo>
                  <a:cubicBezTo>
                    <a:pt x="810" y="127"/>
                    <a:pt x="780" y="1"/>
                    <a:pt x="65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5934445" y="2199511"/>
              <a:ext cx="134176" cy="102229"/>
            </a:xfrm>
            <a:custGeom>
              <a:avLst/>
              <a:gdLst/>
              <a:ahLst/>
              <a:cxnLst/>
              <a:rect l="l" t="t" r="r" b="b"/>
              <a:pathLst>
                <a:path w="861" h="656" extrusionOk="0">
                  <a:moveTo>
                    <a:pt x="655" y="1"/>
                  </a:moveTo>
                  <a:cubicBezTo>
                    <a:pt x="592" y="1"/>
                    <a:pt x="504" y="42"/>
                    <a:pt x="369" y="136"/>
                  </a:cubicBezTo>
                  <a:cubicBezTo>
                    <a:pt x="0" y="391"/>
                    <a:pt x="284" y="656"/>
                    <a:pt x="284" y="656"/>
                  </a:cubicBezTo>
                  <a:lnTo>
                    <a:pt x="860" y="315"/>
                  </a:lnTo>
                  <a:cubicBezTo>
                    <a:pt x="794" y="124"/>
                    <a:pt x="763" y="1"/>
                    <a:pt x="6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6031532" y="2127826"/>
              <a:ext cx="135734" cy="103164"/>
            </a:xfrm>
            <a:custGeom>
              <a:avLst/>
              <a:gdLst/>
              <a:ahLst/>
              <a:cxnLst/>
              <a:rect l="l" t="t" r="r" b="b"/>
              <a:pathLst>
                <a:path w="871" h="662" extrusionOk="0">
                  <a:moveTo>
                    <a:pt x="658" y="0"/>
                  </a:moveTo>
                  <a:cubicBezTo>
                    <a:pt x="595" y="0"/>
                    <a:pt x="506" y="44"/>
                    <a:pt x="370" y="142"/>
                  </a:cubicBezTo>
                  <a:cubicBezTo>
                    <a:pt x="1" y="388"/>
                    <a:pt x="284" y="662"/>
                    <a:pt x="284" y="662"/>
                  </a:cubicBezTo>
                  <a:lnTo>
                    <a:pt x="870" y="322"/>
                  </a:lnTo>
                  <a:cubicBezTo>
                    <a:pt x="799" y="125"/>
                    <a:pt x="765" y="0"/>
                    <a:pt x="65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6133294" y="2065336"/>
              <a:ext cx="134176" cy="98022"/>
            </a:xfrm>
            <a:custGeom>
              <a:avLst/>
              <a:gdLst/>
              <a:ahLst/>
              <a:cxnLst/>
              <a:rect l="l" t="t" r="r" b="b"/>
              <a:pathLst>
                <a:path w="861" h="629" extrusionOk="0">
                  <a:moveTo>
                    <a:pt x="658" y="1"/>
                  </a:moveTo>
                  <a:cubicBezTo>
                    <a:pt x="595" y="1"/>
                    <a:pt x="507" y="34"/>
                    <a:pt x="378" y="108"/>
                  </a:cubicBezTo>
                  <a:cubicBezTo>
                    <a:pt x="0" y="326"/>
                    <a:pt x="274" y="628"/>
                    <a:pt x="274" y="628"/>
                  </a:cubicBezTo>
                  <a:lnTo>
                    <a:pt x="860" y="326"/>
                  </a:lnTo>
                  <a:cubicBezTo>
                    <a:pt x="810" y="126"/>
                    <a:pt x="781" y="1"/>
                    <a:pt x="6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6234899" y="2003936"/>
              <a:ext cx="132618" cy="94593"/>
            </a:xfrm>
            <a:custGeom>
              <a:avLst/>
              <a:gdLst/>
              <a:ahLst/>
              <a:cxnLst/>
              <a:rect l="l" t="t" r="r" b="b"/>
              <a:pathLst>
                <a:path w="851" h="607" extrusionOk="0">
                  <a:moveTo>
                    <a:pt x="648" y="0"/>
                  </a:moveTo>
                  <a:cubicBezTo>
                    <a:pt x="587" y="0"/>
                    <a:pt x="503" y="31"/>
                    <a:pt x="378" y="96"/>
                  </a:cubicBezTo>
                  <a:cubicBezTo>
                    <a:pt x="0" y="294"/>
                    <a:pt x="246" y="606"/>
                    <a:pt x="246" y="606"/>
                  </a:cubicBezTo>
                  <a:lnTo>
                    <a:pt x="851" y="342"/>
                  </a:lnTo>
                  <a:cubicBezTo>
                    <a:pt x="794" y="126"/>
                    <a:pt x="771" y="0"/>
                    <a:pt x="64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6" name="Google Shape;2676;p56"/>
            <p:cNvSpPr/>
            <p:nvPr/>
          </p:nvSpPr>
          <p:spPr>
            <a:xfrm>
              <a:off x="6340869" y="1948925"/>
              <a:ext cx="132774" cy="89139"/>
            </a:xfrm>
            <a:custGeom>
              <a:avLst/>
              <a:gdLst/>
              <a:ahLst/>
              <a:cxnLst/>
              <a:rect l="l" t="t" r="r" b="b"/>
              <a:pathLst>
                <a:path w="852" h="572" extrusionOk="0">
                  <a:moveTo>
                    <a:pt x="654" y="1"/>
                  </a:moveTo>
                  <a:cubicBezTo>
                    <a:pt x="593" y="1"/>
                    <a:pt x="509" y="23"/>
                    <a:pt x="388" y="71"/>
                  </a:cubicBezTo>
                  <a:cubicBezTo>
                    <a:pt x="1" y="241"/>
                    <a:pt x="227" y="572"/>
                    <a:pt x="227" y="572"/>
                  </a:cubicBezTo>
                  <a:lnTo>
                    <a:pt x="851" y="354"/>
                  </a:lnTo>
                  <a:cubicBezTo>
                    <a:pt x="811" y="128"/>
                    <a:pt x="799" y="1"/>
                    <a:pt x="65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7" name="Google Shape;2677;p56"/>
            <p:cNvSpPr/>
            <p:nvPr/>
          </p:nvSpPr>
          <p:spPr>
            <a:xfrm>
              <a:off x="6448397" y="1893759"/>
              <a:ext cx="132774" cy="88360"/>
            </a:xfrm>
            <a:custGeom>
              <a:avLst/>
              <a:gdLst/>
              <a:ahLst/>
              <a:cxnLst/>
              <a:rect l="l" t="t" r="r" b="b"/>
              <a:pathLst>
                <a:path w="852" h="567" extrusionOk="0">
                  <a:moveTo>
                    <a:pt x="655" y="1"/>
                  </a:moveTo>
                  <a:cubicBezTo>
                    <a:pt x="594" y="1"/>
                    <a:pt x="509" y="25"/>
                    <a:pt x="388" y="75"/>
                  </a:cubicBezTo>
                  <a:cubicBezTo>
                    <a:pt x="0" y="236"/>
                    <a:pt x="237" y="567"/>
                    <a:pt x="237" y="567"/>
                  </a:cubicBezTo>
                  <a:lnTo>
                    <a:pt x="851" y="359"/>
                  </a:lnTo>
                  <a:cubicBezTo>
                    <a:pt x="811" y="133"/>
                    <a:pt x="799" y="1"/>
                    <a:pt x="6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8" name="Google Shape;2678;p56"/>
            <p:cNvSpPr/>
            <p:nvPr/>
          </p:nvSpPr>
          <p:spPr>
            <a:xfrm>
              <a:off x="6557327" y="1843735"/>
              <a:ext cx="129813" cy="88360"/>
            </a:xfrm>
            <a:custGeom>
              <a:avLst/>
              <a:gdLst/>
              <a:ahLst/>
              <a:cxnLst/>
              <a:rect l="l" t="t" r="r" b="b"/>
              <a:pathLst>
                <a:path w="833" h="567" extrusionOk="0">
                  <a:moveTo>
                    <a:pt x="643" y="0"/>
                  </a:moveTo>
                  <a:cubicBezTo>
                    <a:pt x="585" y="0"/>
                    <a:pt x="504" y="24"/>
                    <a:pt x="388" y="75"/>
                  </a:cubicBezTo>
                  <a:cubicBezTo>
                    <a:pt x="1" y="236"/>
                    <a:pt x="237" y="566"/>
                    <a:pt x="237" y="566"/>
                  </a:cubicBezTo>
                  <a:lnTo>
                    <a:pt x="832" y="358"/>
                  </a:lnTo>
                  <a:cubicBezTo>
                    <a:pt x="793" y="133"/>
                    <a:pt x="781" y="0"/>
                    <a:pt x="64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9" name="Google Shape;2679;p56"/>
            <p:cNvSpPr/>
            <p:nvPr/>
          </p:nvSpPr>
          <p:spPr>
            <a:xfrm>
              <a:off x="6664855" y="1806801"/>
              <a:ext cx="131215" cy="81035"/>
            </a:xfrm>
            <a:custGeom>
              <a:avLst/>
              <a:gdLst/>
              <a:ahLst/>
              <a:cxnLst/>
              <a:rect l="l" t="t" r="r" b="b"/>
              <a:pathLst>
                <a:path w="842" h="520" extrusionOk="0">
                  <a:moveTo>
                    <a:pt x="641" y="1"/>
                  </a:moveTo>
                  <a:cubicBezTo>
                    <a:pt x="584" y="1"/>
                    <a:pt x="509" y="16"/>
                    <a:pt x="407" y="47"/>
                  </a:cubicBezTo>
                  <a:cubicBezTo>
                    <a:pt x="1" y="180"/>
                    <a:pt x="218" y="520"/>
                    <a:pt x="218" y="520"/>
                  </a:cubicBezTo>
                  <a:lnTo>
                    <a:pt x="842" y="369"/>
                  </a:lnTo>
                  <a:cubicBezTo>
                    <a:pt x="814" y="130"/>
                    <a:pt x="807" y="1"/>
                    <a:pt x="641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0" name="Google Shape;2680;p56"/>
            <p:cNvSpPr/>
            <p:nvPr/>
          </p:nvSpPr>
          <p:spPr>
            <a:xfrm>
              <a:off x="6772382" y="1769401"/>
              <a:ext cx="128254" cy="80256"/>
            </a:xfrm>
            <a:custGeom>
              <a:avLst/>
              <a:gdLst/>
              <a:ahLst/>
              <a:cxnLst/>
              <a:rect l="l" t="t" r="r" b="b"/>
              <a:pathLst>
                <a:path w="823" h="515" extrusionOk="0">
                  <a:moveTo>
                    <a:pt x="629" y="0"/>
                  </a:moveTo>
                  <a:cubicBezTo>
                    <a:pt x="572" y="0"/>
                    <a:pt x="497" y="14"/>
                    <a:pt x="398" y="42"/>
                  </a:cubicBezTo>
                  <a:cubicBezTo>
                    <a:pt x="1" y="164"/>
                    <a:pt x="199" y="514"/>
                    <a:pt x="199" y="514"/>
                  </a:cubicBezTo>
                  <a:lnTo>
                    <a:pt x="823" y="372"/>
                  </a:lnTo>
                  <a:cubicBezTo>
                    <a:pt x="809" y="130"/>
                    <a:pt x="805" y="0"/>
                    <a:pt x="62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1" name="Google Shape;2681;p56"/>
            <p:cNvSpPr/>
            <p:nvPr/>
          </p:nvSpPr>
          <p:spPr>
            <a:xfrm>
              <a:off x="6885832" y="1736363"/>
              <a:ext cx="129189" cy="71997"/>
            </a:xfrm>
            <a:custGeom>
              <a:avLst/>
              <a:gdLst/>
              <a:ahLst/>
              <a:cxnLst/>
              <a:rect l="l" t="t" r="r" b="b"/>
              <a:pathLst>
                <a:path w="829" h="462" extrusionOk="0">
                  <a:moveTo>
                    <a:pt x="597" y="0"/>
                  </a:moveTo>
                  <a:cubicBezTo>
                    <a:pt x="548" y="0"/>
                    <a:pt x="489" y="6"/>
                    <a:pt x="416" y="17"/>
                  </a:cubicBezTo>
                  <a:cubicBezTo>
                    <a:pt x="0" y="102"/>
                    <a:pt x="180" y="462"/>
                    <a:pt x="180" y="462"/>
                  </a:cubicBezTo>
                  <a:lnTo>
                    <a:pt x="823" y="395"/>
                  </a:lnTo>
                  <a:cubicBezTo>
                    <a:pt x="823" y="130"/>
                    <a:pt x="829" y="0"/>
                    <a:pt x="59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2" name="Google Shape;2682;p56"/>
            <p:cNvSpPr/>
            <p:nvPr/>
          </p:nvSpPr>
          <p:spPr>
            <a:xfrm>
              <a:off x="7000684" y="1716416"/>
              <a:ext cx="127787" cy="71374"/>
            </a:xfrm>
            <a:custGeom>
              <a:avLst/>
              <a:gdLst/>
              <a:ahLst/>
              <a:cxnLst/>
              <a:rect l="l" t="t" r="r" b="b"/>
              <a:pathLst>
                <a:path w="820" h="458" extrusionOk="0">
                  <a:moveTo>
                    <a:pt x="573" y="0"/>
                  </a:moveTo>
                  <a:cubicBezTo>
                    <a:pt x="529" y="0"/>
                    <a:pt x="477" y="5"/>
                    <a:pt x="416" y="13"/>
                  </a:cubicBezTo>
                  <a:cubicBezTo>
                    <a:pt x="0" y="79"/>
                    <a:pt x="161" y="457"/>
                    <a:pt x="161" y="457"/>
                  </a:cubicBezTo>
                  <a:lnTo>
                    <a:pt x="804" y="401"/>
                  </a:lnTo>
                  <a:cubicBezTo>
                    <a:pt x="812" y="136"/>
                    <a:pt x="820" y="0"/>
                    <a:pt x="57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3" name="Google Shape;2683;p56"/>
            <p:cNvSpPr/>
            <p:nvPr/>
          </p:nvSpPr>
          <p:spPr>
            <a:xfrm>
              <a:off x="7118809" y="1715325"/>
              <a:ext cx="127943" cy="72464"/>
            </a:xfrm>
            <a:custGeom>
              <a:avLst/>
              <a:gdLst/>
              <a:ahLst/>
              <a:cxnLst/>
              <a:rect l="l" t="t" r="r" b="b"/>
              <a:pathLst>
                <a:path w="821" h="465" extrusionOk="0">
                  <a:moveTo>
                    <a:pt x="400" y="1"/>
                  </a:moveTo>
                  <a:cubicBezTo>
                    <a:pt x="1" y="1"/>
                    <a:pt x="102" y="389"/>
                    <a:pt x="102" y="389"/>
                  </a:cubicBezTo>
                  <a:lnTo>
                    <a:pt x="745" y="464"/>
                  </a:lnTo>
                  <a:cubicBezTo>
                    <a:pt x="792" y="143"/>
                    <a:pt x="821" y="20"/>
                    <a:pt x="414" y="1"/>
                  </a:cubicBezTo>
                  <a:cubicBezTo>
                    <a:pt x="409" y="1"/>
                    <a:pt x="405" y="1"/>
                    <a:pt x="40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4" name="Google Shape;2684;p56"/>
            <p:cNvSpPr/>
            <p:nvPr/>
          </p:nvSpPr>
          <p:spPr>
            <a:xfrm>
              <a:off x="7235998" y="1737142"/>
              <a:ext cx="127163" cy="74179"/>
            </a:xfrm>
            <a:custGeom>
              <a:avLst/>
              <a:gdLst/>
              <a:ahLst/>
              <a:cxnLst/>
              <a:rect l="l" t="t" r="r" b="b"/>
              <a:pathLst>
                <a:path w="816" h="476" extrusionOk="0">
                  <a:moveTo>
                    <a:pt x="349" y="0"/>
                  </a:moveTo>
                  <a:cubicBezTo>
                    <a:pt x="0" y="0"/>
                    <a:pt x="78" y="381"/>
                    <a:pt x="78" y="381"/>
                  </a:cubicBezTo>
                  <a:lnTo>
                    <a:pt x="721" y="475"/>
                  </a:lnTo>
                  <a:cubicBezTo>
                    <a:pt x="778" y="154"/>
                    <a:pt x="815" y="31"/>
                    <a:pt x="399" y="3"/>
                  </a:cubicBezTo>
                  <a:cubicBezTo>
                    <a:pt x="382" y="1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5" name="Google Shape;2685;p56"/>
            <p:cNvSpPr/>
            <p:nvPr/>
          </p:nvSpPr>
          <p:spPr>
            <a:xfrm>
              <a:off x="7361447" y="1760829"/>
              <a:ext cx="120930" cy="96152"/>
            </a:xfrm>
            <a:custGeom>
              <a:avLst/>
              <a:gdLst/>
              <a:ahLst/>
              <a:cxnLst/>
              <a:rect l="l" t="t" r="r" b="b"/>
              <a:pathLst>
                <a:path w="776" h="617" extrusionOk="0">
                  <a:moveTo>
                    <a:pt x="225" y="1"/>
                  </a:moveTo>
                  <a:cubicBezTo>
                    <a:pt x="14" y="1"/>
                    <a:pt x="1" y="286"/>
                    <a:pt x="1" y="286"/>
                  </a:cubicBezTo>
                  <a:lnTo>
                    <a:pt x="568" y="616"/>
                  </a:lnTo>
                  <a:cubicBezTo>
                    <a:pt x="710" y="342"/>
                    <a:pt x="776" y="238"/>
                    <a:pt x="398" y="49"/>
                  </a:cubicBezTo>
                  <a:cubicBezTo>
                    <a:pt x="329" y="15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6" name="Google Shape;2686;p56"/>
            <p:cNvSpPr/>
            <p:nvPr/>
          </p:nvSpPr>
          <p:spPr>
            <a:xfrm>
              <a:off x="7463053" y="1815061"/>
              <a:ext cx="122488" cy="105190"/>
            </a:xfrm>
            <a:custGeom>
              <a:avLst/>
              <a:gdLst/>
              <a:ahLst/>
              <a:cxnLst/>
              <a:rect l="l" t="t" r="r" b="b"/>
              <a:pathLst>
                <a:path w="786" h="675" extrusionOk="0">
                  <a:moveTo>
                    <a:pt x="221" y="0"/>
                  </a:moveTo>
                  <a:cubicBezTo>
                    <a:pt x="40" y="0"/>
                    <a:pt x="1" y="240"/>
                    <a:pt x="1" y="240"/>
                  </a:cubicBezTo>
                  <a:lnTo>
                    <a:pt x="530" y="675"/>
                  </a:lnTo>
                  <a:cubicBezTo>
                    <a:pt x="710" y="420"/>
                    <a:pt x="785" y="325"/>
                    <a:pt x="426" y="79"/>
                  </a:cubicBezTo>
                  <a:cubicBezTo>
                    <a:pt x="343" y="22"/>
                    <a:pt x="275" y="0"/>
                    <a:pt x="22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7" name="Google Shape;2687;p56"/>
            <p:cNvSpPr/>
            <p:nvPr/>
          </p:nvSpPr>
          <p:spPr>
            <a:xfrm>
              <a:off x="7561854" y="1883006"/>
              <a:ext cx="123891" cy="105034"/>
            </a:xfrm>
            <a:custGeom>
              <a:avLst/>
              <a:gdLst/>
              <a:ahLst/>
              <a:cxnLst/>
              <a:rect l="l" t="t" r="r" b="b"/>
              <a:pathLst>
                <a:path w="795" h="674" extrusionOk="0">
                  <a:moveTo>
                    <a:pt x="227" y="0"/>
                  </a:moveTo>
                  <a:cubicBezTo>
                    <a:pt x="45" y="0"/>
                    <a:pt x="0" y="248"/>
                    <a:pt x="0" y="248"/>
                  </a:cubicBezTo>
                  <a:lnTo>
                    <a:pt x="529" y="674"/>
                  </a:lnTo>
                  <a:cubicBezTo>
                    <a:pt x="709" y="428"/>
                    <a:pt x="794" y="333"/>
                    <a:pt x="425" y="78"/>
                  </a:cubicBezTo>
                  <a:cubicBezTo>
                    <a:pt x="346" y="22"/>
                    <a:pt x="280" y="0"/>
                    <a:pt x="22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8" name="Google Shape;2688;p56"/>
            <p:cNvSpPr/>
            <p:nvPr/>
          </p:nvSpPr>
          <p:spPr>
            <a:xfrm>
              <a:off x="7656136" y="1939575"/>
              <a:ext cx="119372" cy="110333"/>
            </a:xfrm>
            <a:custGeom>
              <a:avLst/>
              <a:gdLst/>
              <a:ahLst/>
              <a:cxnLst/>
              <a:rect l="l" t="t" r="r" b="b"/>
              <a:pathLst>
                <a:path w="766" h="708" extrusionOk="0">
                  <a:moveTo>
                    <a:pt x="213" y="0"/>
                  </a:moveTo>
                  <a:cubicBezTo>
                    <a:pt x="55" y="0"/>
                    <a:pt x="0" y="216"/>
                    <a:pt x="0" y="216"/>
                  </a:cubicBezTo>
                  <a:lnTo>
                    <a:pt x="482" y="707"/>
                  </a:lnTo>
                  <a:cubicBezTo>
                    <a:pt x="680" y="490"/>
                    <a:pt x="766" y="405"/>
                    <a:pt x="435" y="112"/>
                  </a:cubicBezTo>
                  <a:cubicBezTo>
                    <a:pt x="345" y="30"/>
                    <a:pt x="272" y="0"/>
                    <a:pt x="21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9" name="Google Shape;2689;p56"/>
            <p:cNvSpPr/>
            <p:nvPr/>
          </p:nvSpPr>
          <p:spPr>
            <a:xfrm>
              <a:off x="7739976" y="2019987"/>
              <a:ext cx="120930" cy="110956"/>
            </a:xfrm>
            <a:custGeom>
              <a:avLst/>
              <a:gdLst/>
              <a:ahLst/>
              <a:cxnLst/>
              <a:rect l="l" t="t" r="r" b="b"/>
              <a:pathLst>
                <a:path w="776" h="712" extrusionOk="0">
                  <a:moveTo>
                    <a:pt x="226" y="0"/>
                  </a:moveTo>
                  <a:cubicBezTo>
                    <a:pt x="62" y="0"/>
                    <a:pt x="1" y="220"/>
                    <a:pt x="1" y="220"/>
                  </a:cubicBezTo>
                  <a:lnTo>
                    <a:pt x="492" y="711"/>
                  </a:lnTo>
                  <a:cubicBezTo>
                    <a:pt x="691" y="494"/>
                    <a:pt x="776" y="409"/>
                    <a:pt x="445" y="106"/>
                  </a:cubicBezTo>
                  <a:cubicBezTo>
                    <a:pt x="357" y="29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0" name="Google Shape;2690;p56"/>
            <p:cNvSpPr/>
            <p:nvPr/>
          </p:nvSpPr>
          <p:spPr>
            <a:xfrm>
              <a:off x="7812129" y="2093542"/>
              <a:ext cx="119527" cy="110956"/>
            </a:xfrm>
            <a:custGeom>
              <a:avLst/>
              <a:gdLst/>
              <a:ahLst/>
              <a:cxnLst/>
              <a:rect l="l" t="t" r="r" b="b"/>
              <a:pathLst>
                <a:path w="767" h="712" extrusionOk="0">
                  <a:moveTo>
                    <a:pt x="218" y="1"/>
                  </a:moveTo>
                  <a:cubicBezTo>
                    <a:pt x="57" y="1"/>
                    <a:pt x="1" y="220"/>
                    <a:pt x="1" y="220"/>
                  </a:cubicBezTo>
                  <a:lnTo>
                    <a:pt x="483" y="712"/>
                  </a:lnTo>
                  <a:cubicBezTo>
                    <a:pt x="691" y="494"/>
                    <a:pt x="766" y="409"/>
                    <a:pt x="436" y="107"/>
                  </a:cubicBezTo>
                  <a:cubicBezTo>
                    <a:pt x="348" y="29"/>
                    <a:pt x="276" y="1"/>
                    <a:pt x="21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1" name="Google Shape;2691;p56"/>
            <p:cNvSpPr/>
            <p:nvPr/>
          </p:nvSpPr>
          <p:spPr>
            <a:xfrm>
              <a:off x="7891762" y="2167253"/>
              <a:ext cx="119372" cy="110956"/>
            </a:xfrm>
            <a:custGeom>
              <a:avLst/>
              <a:gdLst/>
              <a:ahLst/>
              <a:cxnLst/>
              <a:rect l="l" t="t" r="r" b="b"/>
              <a:pathLst>
                <a:path w="766" h="712" extrusionOk="0">
                  <a:moveTo>
                    <a:pt x="217" y="0"/>
                  </a:moveTo>
                  <a:cubicBezTo>
                    <a:pt x="56" y="0"/>
                    <a:pt x="0" y="220"/>
                    <a:pt x="0" y="220"/>
                  </a:cubicBezTo>
                  <a:lnTo>
                    <a:pt x="482" y="711"/>
                  </a:lnTo>
                  <a:cubicBezTo>
                    <a:pt x="681" y="494"/>
                    <a:pt x="766" y="409"/>
                    <a:pt x="435" y="106"/>
                  </a:cubicBezTo>
                  <a:cubicBezTo>
                    <a:pt x="347" y="29"/>
                    <a:pt x="275" y="0"/>
                    <a:pt x="21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2" name="Google Shape;2692;p56"/>
            <p:cNvSpPr/>
            <p:nvPr/>
          </p:nvSpPr>
          <p:spPr>
            <a:xfrm>
              <a:off x="7975758" y="2222108"/>
              <a:ext cx="128098" cy="78230"/>
            </a:xfrm>
            <a:custGeom>
              <a:avLst/>
              <a:gdLst/>
              <a:ahLst/>
              <a:cxnLst/>
              <a:rect l="l" t="t" r="r" b="b"/>
              <a:pathLst>
                <a:path w="822" h="502" extrusionOk="0">
                  <a:moveTo>
                    <a:pt x="312" y="0"/>
                  </a:moveTo>
                  <a:cubicBezTo>
                    <a:pt x="1" y="0"/>
                    <a:pt x="57" y="350"/>
                    <a:pt x="57" y="350"/>
                  </a:cubicBezTo>
                  <a:lnTo>
                    <a:pt x="690" y="501"/>
                  </a:lnTo>
                  <a:cubicBezTo>
                    <a:pt x="775" y="199"/>
                    <a:pt x="822" y="76"/>
                    <a:pt x="406" y="10"/>
                  </a:cubicBezTo>
                  <a:cubicBezTo>
                    <a:pt x="372" y="3"/>
                    <a:pt x="340" y="0"/>
                    <a:pt x="31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3" name="Google Shape;2693;p56"/>
            <p:cNvSpPr/>
            <p:nvPr/>
          </p:nvSpPr>
          <p:spPr>
            <a:xfrm>
              <a:off x="8068481" y="2232237"/>
              <a:ext cx="128098" cy="68101"/>
            </a:xfrm>
            <a:custGeom>
              <a:avLst/>
              <a:gdLst/>
              <a:ahLst/>
              <a:cxnLst/>
              <a:rect l="l" t="t" r="r" b="b"/>
              <a:pathLst>
                <a:path w="822" h="437" extrusionOk="0">
                  <a:moveTo>
                    <a:pt x="455" y="1"/>
                  </a:moveTo>
                  <a:cubicBezTo>
                    <a:pt x="443" y="1"/>
                    <a:pt x="430" y="1"/>
                    <a:pt x="416" y="1"/>
                  </a:cubicBezTo>
                  <a:cubicBezTo>
                    <a:pt x="0" y="11"/>
                    <a:pt x="133" y="398"/>
                    <a:pt x="133" y="398"/>
                  </a:cubicBezTo>
                  <a:lnTo>
                    <a:pt x="766" y="436"/>
                  </a:lnTo>
                  <a:cubicBezTo>
                    <a:pt x="802" y="135"/>
                    <a:pt x="821" y="1"/>
                    <a:pt x="4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4" name="Google Shape;2694;p56"/>
            <p:cNvSpPr/>
            <p:nvPr/>
          </p:nvSpPr>
          <p:spPr>
            <a:xfrm>
              <a:off x="9926997" y="2270262"/>
              <a:ext cx="128410" cy="75737"/>
            </a:xfrm>
            <a:custGeom>
              <a:avLst/>
              <a:gdLst/>
              <a:ahLst/>
              <a:cxnLst/>
              <a:rect l="l" t="t" r="r" b="b"/>
              <a:pathLst>
                <a:path w="824" h="486" extrusionOk="0">
                  <a:moveTo>
                    <a:pt x="541" y="0"/>
                  </a:moveTo>
                  <a:cubicBezTo>
                    <a:pt x="500" y="0"/>
                    <a:pt x="453" y="4"/>
                    <a:pt x="398" y="12"/>
                  </a:cubicBezTo>
                  <a:cubicBezTo>
                    <a:pt x="1" y="79"/>
                    <a:pt x="218" y="485"/>
                    <a:pt x="218" y="485"/>
                  </a:cubicBezTo>
                  <a:lnTo>
                    <a:pt x="823" y="457"/>
                  </a:lnTo>
                  <a:cubicBezTo>
                    <a:pt x="791" y="149"/>
                    <a:pt x="786" y="0"/>
                    <a:pt x="54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5" name="Google Shape;2695;p56"/>
            <p:cNvSpPr/>
            <p:nvPr/>
          </p:nvSpPr>
          <p:spPr>
            <a:xfrm>
              <a:off x="9829910" y="2309844"/>
              <a:ext cx="134176" cy="90542"/>
            </a:xfrm>
            <a:custGeom>
              <a:avLst/>
              <a:gdLst/>
              <a:ahLst/>
              <a:cxnLst/>
              <a:rect l="l" t="t" r="r" b="b"/>
              <a:pathLst>
                <a:path w="861" h="581" extrusionOk="0">
                  <a:moveTo>
                    <a:pt x="601" y="0"/>
                  </a:moveTo>
                  <a:cubicBezTo>
                    <a:pt x="542" y="0"/>
                    <a:pt x="465" y="23"/>
                    <a:pt x="359" y="70"/>
                  </a:cubicBezTo>
                  <a:cubicBezTo>
                    <a:pt x="0" y="250"/>
                    <a:pt x="293" y="581"/>
                    <a:pt x="293" y="581"/>
                  </a:cubicBezTo>
                  <a:lnTo>
                    <a:pt x="860" y="363"/>
                  </a:lnTo>
                  <a:cubicBezTo>
                    <a:pt x="780" y="13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6" name="Google Shape;2696;p56"/>
            <p:cNvSpPr/>
            <p:nvPr/>
          </p:nvSpPr>
          <p:spPr>
            <a:xfrm>
              <a:off x="9731109" y="2370465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3" y="1"/>
                  </a:moveTo>
                  <a:cubicBezTo>
                    <a:pt x="534" y="1"/>
                    <a:pt x="457" y="23"/>
                    <a:pt x="351" y="69"/>
                  </a:cubicBezTo>
                  <a:cubicBezTo>
                    <a:pt x="1" y="248"/>
                    <a:pt x="294" y="579"/>
                    <a:pt x="294" y="579"/>
                  </a:cubicBezTo>
                  <a:lnTo>
                    <a:pt x="861" y="371"/>
                  </a:lnTo>
                  <a:cubicBezTo>
                    <a:pt x="773" y="136"/>
                    <a:pt x="739" y="1"/>
                    <a:pt x="5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7" name="Google Shape;2697;p56"/>
            <p:cNvSpPr/>
            <p:nvPr/>
          </p:nvSpPr>
          <p:spPr>
            <a:xfrm>
              <a:off x="9636983" y="2429371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3" y="1"/>
                  </a:moveTo>
                  <a:cubicBezTo>
                    <a:pt x="534" y="1"/>
                    <a:pt x="456" y="23"/>
                    <a:pt x="350" y="69"/>
                  </a:cubicBezTo>
                  <a:cubicBezTo>
                    <a:pt x="0" y="248"/>
                    <a:pt x="293" y="579"/>
                    <a:pt x="293" y="579"/>
                  </a:cubicBezTo>
                  <a:lnTo>
                    <a:pt x="860" y="371"/>
                  </a:lnTo>
                  <a:cubicBezTo>
                    <a:pt x="779" y="136"/>
                    <a:pt x="742" y="1"/>
                    <a:pt x="5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8" name="Google Shape;2698;p56"/>
            <p:cNvSpPr/>
            <p:nvPr/>
          </p:nvSpPr>
          <p:spPr>
            <a:xfrm>
              <a:off x="9533819" y="2480954"/>
              <a:ext cx="134176" cy="90230"/>
            </a:xfrm>
            <a:custGeom>
              <a:avLst/>
              <a:gdLst/>
              <a:ahLst/>
              <a:cxnLst/>
              <a:rect l="l" t="t" r="r" b="b"/>
              <a:pathLst>
                <a:path w="861" h="579" extrusionOk="0">
                  <a:moveTo>
                    <a:pt x="594" y="0"/>
                  </a:moveTo>
                  <a:cubicBezTo>
                    <a:pt x="534" y="0"/>
                    <a:pt x="456" y="22"/>
                    <a:pt x="350" y="69"/>
                  </a:cubicBezTo>
                  <a:cubicBezTo>
                    <a:pt x="1" y="248"/>
                    <a:pt x="294" y="579"/>
                    <a:pt x="294" y="579"/>
                  </a:cubicBezTo>
                  <a:lnTo>
                    <a:pt x="861" y="371"/>
                  </a:lnTo>
                  <a:cubicBezTo>
                    <a:pt x="780" y="135"/>
                    <a:pt x="742" y="0"/>
                    <a:pt x="59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9" name="Google Shape;2699;p56"/>
            <p:cNvSpPr/>
            <p:nvPr/>
          </p:nvSpPr>
          <p:spPr>
            <a:xfrm>
              <a:off x="9438135" y="2525056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4" y="1"/>
                  </a:moveTo>
                  <a:cubicBezTo>
                    <a:pt x="534" y="1"/>
                    <a:pt x="456" y="23"/>
                    <a:pt x="350" y="69"/>
                  </a:cubicBezTo>
                  <a:cubicBezTo>
                    <a:pt x="0" y="249"/>
                    <a:pt x="293" y="579"/>
                    <a:pt x="293" y="579"/>
                  </a:cubicBezTo>
                  <a:lnTo>
                    <a:pt x="860" y="372"/>
                  </a:lnTo>
                  <a:cubicBezTo>
                    <a:pt x="780" y="136"/>
                    <a:pt x="742" y="1"/>
                    <a:pt x="59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0" name="Google Shape;2700;p56"/>
            <p:cNvSpPr/>
            <p:nvPr/>
          </p:nvSpPr>
          <p:spPr>
            <a:xfrm>
              <a:off x="9342451" y="2569313"/>
              <a:ext cx="131215" cy="84464"/>
            </a:xfrm>
            <a:custGeom>
              <a:avLst/>
              <a:gdLst/>
              <a:ahLst/>
              <a:cxnLst/>
              <a:rect l="l" t="t" r="r" b="b"/>
              <a:pathLst>
                <a:path w="842" h="542" extrusionOk="0">
                  <a:moveTo>
                    <a:pt x="582" y="1"/>
                  </a:moveTo>
                  <a:cubicBezTo>
                    <a:pt x="527" y="1"/>
                    <a:pt x="458" y="17"/>
                    <a:pt x="369" y="50"/>
                  </a:cubicBezTo>
                  <a:cubicBezTo>
                    <a:pt x="0" y="182"/>
                    <a:pt x="255" y="541"/>
                    <a:pt x="255" y="541"/>
                  </a:cubicBezTo>
                  <a:lnTo>
                    <a:pt x="841" y="399"/>
                  </a:lnTo>
                  <a:cubicBezTo>
                    <a:pt x="777" y="144"/>
                    <a:pt x="745" y="1"/>
                    <a:pt x="58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1" name="Google Shape;2701;p56"/>
            <p:cNvSpPr/>
            <p:nvPr/>
          </p:nvSpPr>
          <p:spPr>
            <a:xfrm>
              <a:off x="9236326" y="2605000"/>
              <a:ext cx="128254" cy="76672"/>
            </a:xfrm>
            <a:custGeom>
              <a:avLst/>
              <a:gdLst/>
              <a:ahLst/>
              <a:cxnLst/>
              <a:rect l="l" t="t" r="r" b="b"/>
              <a:pathLst>
                <a:path w="823" h="492" extrusionOk="0">
                  <a:moveTo>
                    <a:pt x="553" y="0"/>
                  </a:moveTo>
                  <a:cubicBezTo>
                    <a:pt x="508" y="0"/>
                    <a:pt x="453" y="6"/>
                    <a:pt x="388" y="19"/>
                  </a:cubicBezTo>
                  <a:cubicBezTo>
                    <a:pt x="1" y="95"/>
                    <a:pt x="218" y="492"/>
                    <a:pt x="218" y="492"/>
                  </a:cubicBezTo>
                  <a:lnTo>
                    <a:pt x="823" y="445"/>
                  </a:lnTo>
                  <a:cubicBezTo>
                    <a:pt x="783" y="154"/>
                    <a:pt x="777" y="0"/>
                    <a:pt x="55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2" name="Google Shape;2702;p56"/>
            <p:cNvSpPr/>
            <p:nvPr/>
          </p:nvSpPr>
          <p:spPr>
            <a:xfrm>
              <a:off x="9136122" y="2626194"/>
              <a:ext cx="123891" cy="71685"/>
            </a:xfrm>
            <a:custGeom>
              <a:avLst/>
              <a:gdLst/>
              <a:ahLst/>
              <a:cxnLst/>
              <a:rect l="l" t="t" r="r" b="b"/>
              <a:pathLst>
                <a:path w="795" h="460" extrusionOk="0">
                  <a:moveTo>
                    <a:pt x="497" y="0"/>
                  </a:moveTo>
                  <a:cubicBezTo>
                    <a:pt x="465" y="0"/>
                    <a:pt x="429" y="2"/>
                    <a:pt x="388" y="6"/>
                  </a:cubicBezTo>
                  <a:cubicBezTo>
                    <a:pt x="1" y="25"/>
                    <a:pt x="190" y="460"/>
                    <a:pt x="190" y="460"/>
                  </a:cubicBezTo>
                  <a:lnTo>
                    <a:pt x="795" y="460"/>
                  </a:lnTo>
                  <a:cubicBezTo>
                    <a:pt x="769" y="147"/>
                    <a:pt x="774" y="0"/>
                    <a:pt x="49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3" name="Google Shape;2703;p56"/>
            <p:cNvSpPr/>
            <p:nvPr/>
          </p:nvSpPr>
          <p:spPr>
            <a:xfrm>
              <a:off x="9033114" y="2627597"/>
              <a:ext cx="123891" cy="73244"/>
            </a:xfrm>
            <a:custGeom>
              <a:avLst/>
              <a:gdLst/>
              <a:ahLst/>
              <a:cxnLst/>
              <a:rect l="l" t="t" r="r" b="b"/>
              <a:pathLst>
                <a:path w="795" h="470" extrusionOk="0">
                  <a:moveTo>
                    <a:pt x="496" y="1"/>
                  </a:moveTo>
                  <a:cubicBezTo>
                    <a:pt x="464" y="1"/>
                    <a:pt x="428" y="3"/>
                    <a:pt x="388" y="7"/>
                  </a:cubicBezTo>
                  <a:cubicBezTo>
                    <a:pt x="0" y="25"/>
                    <a:pt x="189" y="470"/>
                    <a:pt x="189" y="470"/>
                  </a:cubicBezTo>
                  <a:lnTo>
                    <a:pt x="794" y="470"/>
                  </a:lnTo>
                  <a:cubicBezTo>
                    <a:pt x="769" y="148"/>
                    <a:pt x="774" y="1"/>
                    <a:pt x="49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4" name="Google Shape;2704;p56"/>
            <p:cNvSpPr/>
            <p:nvPr/>
          </p:nvSpPr>
          <p:spPr>
            <a:xfrm>
              <a:off x="8935871" y="2621051"/>
              <a:ext cx="120774" cy="75425"/>
            </a:xfrm>
            <a:custGeom>
              <a:avLst/>
              <a:gdLst/>
              <a:ahLst/>
              <a:cxnLst/>
              <a:rect l="l" t="t" r="r" b="b"/>
              <a:pathLst>
                <a:path w="775" h="484" extrusionOk="0">
                  <a:moveTo>
                    <a:pt x="423" y="1"/>
                  </a:moveTo>
                  <a:cubicBezTo>
                    <a:pt x="412" y="1"/>
                    <a:pt x="400" y="1"/>
                    <a:pt x="388" y="1"/>
                  </a:cubicBezTo>
                  <a:cubicBezTo>
                    <a:pt x="1" y="11"/>
                    <a:pt x="171" y="445"/>
                    <a:pt x="171" y="445"/>
                  </a:cubicBezTo>
                  <a:lnTo>
                    <a:pt x="766" y="483"/>
                  </a:lnTo>
                  <a:cubicBezTo>
                    <a:pt x="757" y="144"/>
                    <a:pt x="774" y="1"/>
                    <a:pt x="42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5" name="Google Shape;2705;p56"/>
            <p:cNvSpPr/>
            <p:nvPr/>
          </p:nvSpPr>
          <p:spPr>
            <a:xfrm>
              <a:off x="8841902" y="2590507"/>
              <a:ext cx="119216" cy="97087"/>
            </a:xfrm>
            <a:custGeom>
              <a:avLst/>
              <a:gdLst/>
              <a:ahLst/>
              <a:cxnLst/>
              <a:rect l="l" t="t" r="r" b="b"/>
              <a:pathLst>
                <a:path w="765" h="623" extrusionOk="0">
                  <a:moveTo>
                    <a:pt x="269" y="0"/>
                  </a:moveTo>
                  <a:cubicBezTo>
                    <a:pt x="1" y="0"/>
                    <a:pt x="46" y="386"/>
                    <a:pt x="46" y="386"/>
                  </a:cubicBezTo>
                  <a:lnTo>
                    <a:pt x="632" y="623"/>
                  </a:lnTo>
                  <a:cubicBezTo>
                    <a:pt x="717" y="263"/>
                    <a:pt x="764" y="141"/>
                    <a:pt x="377" y="18"/>
                  </a:cubicBezTo>
                  <a:cubicBezTo>
                    <a:pt x="336" y="6"/>
                    <a:pt x="300" y="0"/>
                    <a:pt x="26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6" name="Google Shape;2706;p56"/>
            <p:cNvSpPr/>
            <p:nvPr/>
          </p:nvSpPr>
          <p:spPr>
            <a:xfrm>
              <a:off x="8740451" y="2544535"/>
              <a:ext cx="119060" cy="97398"/>
            </a:xfrm>
            <a:custGeom>
              <a:avLst/>
              <a:gdLst/>
              <a:ahLst/>
              <a:cxnLst/>
              <a:rect l="l" t="t" r="r" b="b"/>
              <a:pathLst>
                <a:path w="764" h="625" extrusionOk="0">
                  <a:moveTo>
                    <a:pt x="262" y="0"/>
                  </a:moveTo>
                  <a:cubicBezTo>
                    <a:pt x="0" y="0"/>
                    <a:pt x="45" y="388"/>
                    <a:pt x="45" y="388"/>
                  </a:cubicBezTo>
                  <a:lnTo>
                    <a:pt x="640" y="625"/>
                  </a:lnTo>
                  <a:cubicBezTo>
                    <a:pt x="716" y="265"/>
                    <a:pt x="763" y="133"/>
                    <a:pt x="376" y="20"/>
                  </a:cubicBezTo>
                  <a:cubicBezTo>
                    <a:pt x="333" y="6"/>
                    <a:pt x="295" y="0"/>
                    <a:pt x="26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7" name="Google Shape;2707;p56"/>
            <p:cNvSpPr/>
            <p:nvPr/>
          </p:nvSpPr>
          <p:spPr>
            <a:xfrm>
              <a:off x="8648663" y="2490148"/>
              <a:ext cx="113606" cy="109086"/>
            </a:xfrm>
            <a:custGeom>
              <a:avLst/>
              <a:gdLst/>
              <a:ahLst/>
              <a:cxnLst/>
              <a:rect l="l" t="t" r="r" b="b"/>
              <a:pathLst>
                <a:path w="729" h="700" extrusionOk="0">
                  <a:moveTo>
                    <a:pt x="225" y="0"/>
                  </a:moveTo>
                  <a:cubicBezTo>
                    <a:pt x="14" y="0"/>
                    <a:pt x="1" y="340"/>
                    <a:pt x="1" y="340"/>
                  </a:cubicBezTo>
                  <a:lnTo>
                    <a:pt x="530" y="700"/>
                  </a:lnTo>
                  <a:cubicBezTo>
                    <a:pt x="662" y="369"/>
                    <a:pt x="728" y="246"/>
                    <a:pt x="379" y="47"/>
                  </a:cubicBezTo>
                  <a:cubicBezTo>
                    <a:pt x="318" y="14"/>
                    <a:pt x="268" y="0"/>
                    <a:pt x="22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8" name="Google Shape;2708;p56"/>
            <p:cNvSpPr/>
            <p:nvPr/>
          </p:nvSpPr>
          <p:spPr>
            <a:xfrm>
              <a:off x="8561862" y="2428281"/>
              <a:ext cx="109086" cy="106125"/>
            </a:xfrm>
            <a:custGeom>
              <a:avLst/>
              <a:gdLst/>
              <a:ahLst/>
              <a:cxnLst/>
              <a:rect l="l" t="t" r="r" b="b"/>
              <a:pathLst>
                <a:path w="700" h="681" extrusionOk="0">
                  <a:moveTo>
                    <a:pt x="226" y="0"/>
                  </a:moveTo>
                  <a:cubicBezTo>
                    <a:pt x="26" y="0"/>
                    <a:pt x="0" y="340"/>
                    <a:pt x="0" y="340"/>
                  </a:cubicBezTo>
                  <a:lnTo>
                    <a:pt x="492" y="681"/>
                  </a:lnTo>
                  <a:cubicBezTo>
                    <a:pt x="624" y="350"/>
                    <a:pt x="700" y="237"/>
                    <a:pt x="369" y="48"/>
                  </a:cubicBezTo>
                  <a:cubicBezTo>
                    <a:pt x="313" y="14"/>
                    <a:pt x="266" y="0"/>
                    <a:pt x="2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9" name="Google Shape;2709;p56"/>
            <p:cNvSpPr/>
            <p:nvPr/>
          </p:nvSpPr>
          <p:spPr>
            <a:xfrm>
              <a:off x="3633975" y="1778907"/>
              <a:ext cx="4826443" cy="1114861"/>
            </a:xfrm>
            <a:custGeom>
              <a:avLst/>
              <a:gdLst/>
              <a:ahLst/>
              <a:cxnLst/>
              <a:rect l="l" t="t" r="r" b="b"/>
              <a:pathLst>
                <a:path w="30971" h="7154" extrusionOk="0">
                  <a:moveTo>
                    <a:pt x="22549" y="1"/>
                  </a:moveTo>
                  <a:cubicBezTo>
                    <a:pt x="22319" y="1"/>
                    <a:pt x="22089" y="22"/>
                    <a:pt x="21860" y="66"/>
                  </a:cubicBezTo>
                  <a:cubicBezTo>
                    <a:pt x="18854" y="642"/>
                    <a:pt x="15830" y="2598"/>
                    <a:pt x="14101" y="3893"/>
                  </a:cubicBezTo>
                  <a:cubicBezTo>
                    <a:pt x="12873" y="4600"/>
                    <a:pt x="11218" y="5546"/>
                    <a:pt x="7619" y="5546"/>
                  </a:cubicBezTo>
                  <a:cubicBezTo>
                    <a:pt x="7174" y="5546"/>
                    <a:pt x="6698" y="5531"/>
                    <a:pt x="6190" y="5500"/>
                  </a:cubicBezTo>
                  <a:cubicBezTo>
                    <a:pt x="6052" y="5491"/>
                    <a:pt x="5913" y="5487"/>
                    <a:pt x="5774" y="5487"/>
                  </a:cubicBezTo>
                  <a:cubicBezTo>
                    <a:pt x="2929" y="5487"/>
                    <a:pt x="0" y="7154"/>
                    <a:pt x="0" y="7154"/>
                  </a:cubicBezTo>
                  <a:lnTo>
                    <a:pt x="30970" y="7154"/>
                  </a:lnTo>
                  <a:cubicBezTo>
                    <a:pt x="30970" y="7154"/>
                    <a:pt x="26794" y="1"/>
                    <a:pt x="22549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0" name="Google Shape;2710;p56"/>
            <p:cNvSpPr/>
            <p:nvPr/>
          </p:nvSpPr>
          <p:spPr>
            <a:xfrm>
              <a:off x="3633975" y="1757245"/>
              <a:ext cx="4826443" cy="1136523"/>
            </a:xfrm>
            <a:custGeom>
              <a:avLst/>
              <a:gdLst/>
              <a:ahLst/>
              <a:cxnLst/>
              <a:rect l="l" t="t" r="r" b="b"/>
              <a:pathLst>
                <a:path w="30971" h="7293" extrusionOk="0">
                  <a:moveTo>
                    <a:pt x="22548" y="0"/>
                  </a:moveTo>
                  <a:cubicBezTo>
                    <a:pt x="22325" y="0"/>
                    <a:pt x="22102" y="20"/>
                    <a:pt x="21879" y="63"/>
                  </a:cubicBezTo>
                  <a:cubicBezTo>
                    <a:pt x="18864" y="639"/>
                    <a:pt x="15840" y="2737"/>
                    <a:pt x="14101" y="4032"/>
                  </a:cubicBezTo>
                  <a:cubicBezTo>
                    <a:pt x="12873" y="4739"/>
                    <a:pt x="11218" y="5685"/>
                    <a:pt x="7619" y="5685"/>
                  </a:cubicBezTo>
                  <a:cubicBezTo>
                    <a:pt x="7174" y="5685"/>
                    <a:pt x="6698" y="5670"/>
                    <a:pt x="6190" y="5639"/>
                  </a:cubicBezTo>
                  <a:cubicBezTo>
                    <a:pt x="6052" y="5630"/>
                    <a:pt x="5913" y="5626"/>
                    <a:pt x="5774" y="5626"/>
                  </a:cubicBezTo>
                  <a:cubicBezTo>
                    <a:pt x="2929" y="5626"/>
                    <a:pt x="0" y="7293"/>
                    <a:pt x="0" y="7293"/>
                  </a:cubicBezTo>
                  <a:lnTo>
                    <a:pt x="161" y="7293"/>
                  </a:lnTo>
                  <a:cubicBezTo>
                    <a:pt x="997" y="6921"/>
                    <a:pt x="3140" y="6073"/>
                    <a:pt x="5267" y="6073"/>
                  </a:cubicBezTo>
                  <a:cubicBezTo>
                    <a:pt x="5519" y="6073"/>
                    <a:pt x="5771" y="6085"/>
                    <a:pt x="6020" y="6111"/>
                  </a:cubicBezTo>
                  <a:cubicBezTo>
                    <a:pt x="6885" y="6205"/>
                    <a:pt x="7656" y="6246"/>
                    <a:pt x="8347" y="6246"/>
                  </a:cubicBezTo>
                  <a:cubicBezTo>
                    <a:pt x="11343" y="6246"/>
                    <a:pt x="12843" y="5474"/>
                    <a:pt x="13987" y="4883"/>
                  </a:cubicBezTo>
                  <a:cubicBezTo>
                    <a:pt x="15755" y="3673"/>
                    <a:pt x="18854" y="1868"/>
                    <a:pt x="21879" y="1433"/>
                  </a:cubicBezTo>
                  <a:cubicBezTo>
                    <a:pt x="22073" y="1405"/>
                    <a:pt x="22268" y="1391"/>
                    <a:pt x="22462" y="1391"/>
                  </a:cubicBezTo>
                  <a:cubicBezTo>
                    <a:pt x="25450" y="1391"/>
                    <a:pt x="28436" y="4604"/>
                    <a:pt x="29723" y="7293"/>
                  </a:cubicBezTo>
                  <a:lnTo>
                    <a:pt x="30970" y="7293"/>
                  </a:lnTo>
                  <a:cubicBezTo>
                    <a:pt x="30970" y="7293"/>
                    <a:pt x="26791" y="0"/>
                    <a:pt x="2254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1" name="Google Shape;2711;p56"/>
            <p:cNvSpPr/>
            <p:nvPr/>
          </p:nvSpPr>
          <p:spPr>
            <a:xfrm>
              <a:off x="5944263" y="1778751"/>
              <a:ext cx="2156791" cy="750046"/>
            </a:xfrm>
            <a:custGeom>
              <a:avLst/>
              <a:gdLst/>
              <a:ahLst/>
              <a:cxnLst/>
              <a:rect l="l" t="t" r="r" b="b"/>
              <a:pathLst>
                <a:path w="13840" h="4813" extrusionOk="0">
                  <a:moveTo>
                    <a:pt x="7744" y="1"/>
                  </a:moveTo>
                  <a:cubicBezTo>
                    <a:pt x="7514" y="1"/>
                    <a:pt x="7283" y="22"/>
                    <a:pt x="7054" y="67"/>
                  </a:cubicBezTo>
                  <a:cubicBezTo>
                    <a:pt x="4795" y="501"/>
                    <a:pt x="2527" y="1721"/>
                    <a:pt x="797" y="2836"/>
                  </a:cubicBezTo>
                  <a:cubicBezTo>
                    <a:pt x="966" y="2836"/>
                    <a:pt x="0" y="3961"/>
                    <a:pt x="160" y="3961"/>
                  </a:cubicBezTo>
                  <a:cubicBezTo>
                    <a:pt x="161" y="3961"/>
                    <a:pt x="163" y="3960"/>
                    <a:pt x="164" y="3960"/>
                  </a:cubicBezTo>
                  <a:cubicBezTo>
                    <a:pt x="520" y="3937"/>
                    <a:pt x="871" y="3927"/>
                    <a:pt x="1217" y="3927"/>
                  </a:cubicBezTo>
                  <a:cubicBezTo>
                    <a:pt x="4430" y="3927"/>
                    <a:pt x="7275" y="4812"/>
                    <a:pt x="9947" y="4812"/>
                  </a:cubicBezTo>
                  <a:cubicBezTo>
                    <a:pt x="11279" y="4812"/>
                    <a:pt x="12569" y="4592"/>
                    <a:pt x="13839" y="3932"/>
                  </a:cubicBezTo>
                  <a:cubicBezTo>
                    <a:pt x="12244" y="2029"/>
                    <a:pt x="9996" y="1"/>
                    <a:pt x="774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2" name="Google Shape;2712;p56"/>
            <p:cNvSpPr/>
            <p:nvPr/>
          </p:nvSpPr>
          <p:spPr>
            <a:xfrm>
              <a:off x="3741503" y="2403502"/>
              <a:ext cx="4718915" cy="490265"/>
            </a:xfrm>
            <a:custGeom>
              <a:avLst/>
              <a:gdLst/>
              <a:ahLst/>
              <a:cxnLst/>
              <a:rect l="l" t="t" r="r" b="b"/>
              <a:pathLst>
                <a:path w="30281" h="3146" extrusionOk="0">
                  <a:moveTo>
                    <a:pt x="17408" y="1"/>
                  </a:moveTo>
                  <a:cubicBezTo>
                    <a:pt x="17366" y="1"/>
                    <a:pt x="17323" y="6"/>
                    <a:pt x="17276" y="17"/>
                  </a:cubicBezTo>
                  <a:cubicBezTo>
                    <a:pt x="16255" y="944"/>
                    <a:pt x="12466" y="2664"/>
                    <a:pt x="8194" y="2664"/>
                  </a:cubicBezTo>
                  <a:cubicBezTo>
                    <a:pt x="5718" y="2664"/>
                    <a:pt x="1720" y="2957"/>
                    <a:pt x="0" y="3146"/>
                  </a:cubicBezTo>
                  <a:lnTo>
                    <a:pt x="30280" y="3146"/>
                  </a:lnTo>
                  <a:cubicBezTo>
                    <a:pt x="30280" y="3146"/>
                    <a:pt x="29845" y="2399"/>
                    <a:pt x="29108" y="1397"/>
                  </a:cubicBezTo>
                  <a:cubicBezTo>
                    <a:pt x="28073" y="2269"/>
                    <a:pt x="27367" y="2578"/>
                    <a:pt x="26871" y="2578"/>
                  </a:cubicBezTo>
                  <a:cubicBezTo>
                    <a:pt x="25663" y="2578"/>
                    <a:pt x="25704" y="743"/>
                    <a:pt x="25285" y="743"/>
                  </a:cubicBezTo>
                  <a:cubicBezTo>
                    <a:pt x="25277" y="743"/>
                    <a:pt x="25270" y="744"/>
                    <a:pt x="25262" y="745"/>
                  </a:cubicBezTo>
                  <a:cubicBezTo>
                    <a:pt x="24449" y="878"/>
                    <a:pt x="22427" y="2683"/>
                    <a:pt x="21595" y="2683"/>
                  </a:cubicBezTo>
                  <a:cubicBezTo>
                    <a:pt x="18087" y="2683"/>
                    <a:pt x="18324" y="1"/>
                    <a:pt x="17408" y="1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3" name="Google Shape;2713;p56"/>
            <p:cNvSpPr/>
            <p:nvPr/>
          </p:nvSpPr>
          <p:spPr>
            <a:xfrm>
              <a:off x="7724081" y="2153072"/>
              <a:ext cx="2500569" cy="741319"/>
            </a:xfrm>
            <a:custGeom>
              <a:avLst/>
              <a:gdLst/>
              <a:ahLst/>
              <a:cxnLst/>
              <a:rect l="l" t="t" r="r" b="b"/>
              <a:pathLst>
                <a:path w="16046" h="4757" extrusionOk="0">
                  <a:moveTo>
                    <a:pt x="317" y="0"/>
                  </a:moveTo>
                  <a:cubicBezTo>
                    <a:pt x="1" y="0"/>
                    <a:pt x="2881" y="4573"/>
                    <a:pt x="2881" y="4573"/>
                  </a:cubicBezTo>
                  <a:cubicBezTo>
                    <a:pt x="2881" y="4573"/>
                    <a:pt x="7537" y="4756"/>
                    <a:pt x="10816" y="4756"/>
                  </a:cubicBezTo>
                  <a:cubicBezTo>
                    <a:pt x="12251" y="4756"/>
                    <a:pt x="13422" y="4721"/>
                    <a:pt x="13825" y="4620"/>
                  </a:cubicBezTo>
                  <a:cubicBezTo>
                    <a:pt x="15148" y="4290"/>
                    <a:pt x="16046" y="1086"/>
                    <a:pt x="14978" y="925"/>
                  </a:cubicBezTo>
                  <a:cubicBezTo>
                    <a:pt x="14950" y="921"/>
                    <a:pt x="14922" y="919"/>
                    <a:pt x="14893" y="919"/>
                  </a:cubicBezTo>
                  <a:cubicBezTo>
                    <a:pt x="13941" y="919"/>
                    <a:pt x="12241" y="3125"/>
                    <a:pt x="9251" y="3354"/>
                  </a:cubicBezTo>
                  <a:cubicBezTo>
                    <a:pt x="9144" y="3362"/>
                    <a:pt x="9038" y="3366"/>
                    <a:pt x="8934" y="3366"/>
                  </a:cubicBezTo>
                  <a:cubicBezTo>
                    <a:pt x="6038" y="3366"/>
                    <a:pt x="4229" y="309"/>
                    <a:pt x="3855" y="264"/>
                  </a:cubicBezTo>
                  <a:cubicBezTo>
                    <a:pt x="3851" y="263"/>
                    <a:pt x="3846" y="263"/>
                    <a:pt x="3842" y="263"/>
                  </a:cubicBezTo>
                  <a:cubicBezTo>
                    <a:pt x="3635" y="263"/>
                    <a:pt x="3256" y="832"/>
                    <a:pt x="2405" y="832"/>
                  </a:cubicBezTo>
                  <a:cubicBezTo>
                    <a:pt x="1909" y="832"/>
                    <a:pt x="1253" y="639"/>
                    <a:pt x="377" y="27"/>
                  </a:cubicBezTo>
                  <a:cubicBezTo>
                    <a:pt x="350" y="9"/>
                    <a:pt x="330" y="0"/>
                    <a:pt x="317" y="0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4" name="Google Shape;2714;p56"/>
            <p:cNvSpPr/>
            <p:nvPr/>
          </p:nvSpPr>
          <p:spPr>
            <a:xfrm>
              <a:off x="7703822" y="2123775"/>
              <a:ext cx="637220" cy="353284"/>
            </a:xfrm>
            <a:custGeom>
              <a:avLst/>
              <a:gdLst/>
              <a:ahLst/>
              <a:cxnLst/>
              <a:rect l="l" t="t" r="r" b="b"/>
              <a:pathLst>
                <a:path w="4089" h="2267" extrusionOk="0">
                  <a:moveTo>
                    <a:pt x="472" y="0"/>
                  </a:moveTo>
                  <a:cubicBezTo>
                    <a:pt x="204" y="0"/>
                    <a:pt x="1" y="1077"/>
                    <a:pt x="1216" y="2266"/>
                  </a:cubicBezTo>
                  <a:cubicBezTo>
                    <a:pt x="2387" y="2096"/>
                    <a:pt x="3701" y="1208"/>
                    <a:pt x="4089" y="518"/>
                  </a:cubicBezTo>
                  <a:cubicBezTo>
                    <a:pt x="4041" y="489"/>
                    <a:pt x="4004" y="461"/>
                    <a:pt x="3985" y="461"/>
                  </a:cubicBezTo>
                  <a:cubicBezTo>
                    <a:pt x="3979" y="460"/>
                    <a:pt x="3972" y="460"/>
                    <a:pt x="3966" y="460"/>
                  </a:cubicBezTo>
                  <a:cubicBezTo>
                    <a:pt x="3765" y="460"/>
                    <a:pt x="3429" y="888"/>
                    <a:pt x="2690" y="888"/>
                  </a:cubicBezTo>
                  <a:cubicBezTo>
                    <a:pt x="2189" y="888"/>
                    <a:pt x="1502" y="691"/>
                    <a:pt x="545" y="26"/>
                  </a:cubicBezTo>
                  <a:cubicBezTo>
                    <a:pt x="521" y="9"/>
                    <a:pt x="496" y="0"/>
                    <a:pt x="47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5" name="Google Shape;2715;p56"/>
            <p:cNvSpPr/>
            <p:nvPr/>
          </p:nvSpPr>
          <p:spPr>
            <a:xfrm>
              <a:off x="9991825" y="2435605"/>
              <a:ext cx="132774" cy="96308"/>
            </a:xfrm>
            <a:custGeom>
              <a:avLst/>
              <a:gdLst/>
              <a:ahLst/>
              <a:cxnLst/>
              <a:rect l="l" t="t" r="r" b="b"/>
              <a:pathLst>
                <a:path w="852" h="618" extrusionOk="0">
                  <a:moveTo>
                    <a:pt x="530" y="1"/>
                  </a:moveTo>
                  <a:lnTo>
                    <a:pt x="1" y="275"/>
                  </a:lnTo>
                  <a:cubicBezTo>
                    <a:pt x="101" y="488"/>
                    <a:pt x="156" y="618"/>
                    <a:pt x="277" y="618"/>
                  </a:cubicBezTo>
                  <a:cubicBezTo>
                    <a:pt x="339" y="618"/>
                    <a:pt x="419" y="584"/>
                    <a:pt x="530" y="511"/>
                  </a:cubicBezTo>
                  <a:cubicBezTo>
                    <a:pt x="851" y="293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6" name="Google Shape;2716;p56"/>
            <p:cNvSpPr/>
            <p:nvPr/>
          </p:nvSpPr>
          <p:spPr>
            <a:xfrm>
              <a:off x="9893180" y="2506355"/>
              <a:ext cx="132774" cy="97710"/>
            </a:xfrm>
            <a:custGeom>
              <a:avLst/>
              <a:gdLst/>
              <a:ahLst/>
              <a:cxnLst/>
              <a:rect l="l" t="t" r="r" b="b"/>
              <a:pathLst>
                <a:path w="852" h="627" extrusionOk="0">
                  <a:moveTo>
                    <a:pt x="520" y="0"/>
                  </a:moveTo>
                  <a:lnTo>
                    <a:pt x="1" y="284"/>
                  </a:lnTo>
                  <a:cubicBezTo>
                    <a:pt x="101" y="497"/>
                    <a:pt x="155" y="627"/>
                    <a:pt x="277" y="627"/>
                  </a:cubicBezTo>
                  <a:cubicBezTo>
                    <a:pt x="339" y="627"/>
                    <a:pt x="418" y="593"/>
                    <a:pt x="530" y="520"/>
                  </a:cubicBezTo>
                  <a:cubicBezTo>
                    <a:pt x="851" y="312"/>
                    <a:pt x="520" y="0"/>
                    <a:pt x="52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7" name="Google Shape;2717;p56"/>
            <p:cNvSpPr/>
            <p:nvPr/>
          </p:nvSpPr>
          <p:spPr>
            <a:xfrm>
              <a:off x="9776770" y="2565262"/>
              <a:ext cx="132774" cy="97710"/>
            </a:xfrm>
            <a:custGeom>
              <a:avLst/>
              <a:gdLst/>
              <a:ahLst/>
              <a:cxnLst/>
              <a:rect l="l" t="t" r="r" b="b"/>
              <a:pathLst>
                <a:path w="852" h="627" extrusionOk="0">
                  <a:moveTo>
                    <a:pt x="530" y="0"/>
                  </a:moveTo>
                  <a:lnTo>
                    <a:pt x="1" y="284"/>
                  </a:lnTo>
                  <a:cubicBezTo>
                    <a:pt x="101" y="497"/>
                    <a:pt x="156" y="627"/>
                    <a:pt x="278" y="627"/>
                  </a:cubicBezTo>
                  <a:cubicBezTo>
                    <a:pt x="340" y="627"/>
                    <a:pt x="419" y="593"/>
                    <a:pt x="530" y="520"/>
                  </a:cubicBezTo>
                  <a:cubicBezTo>
                    <a:pt x="852" y="312"/>
                    <a:pt x="530" y="0"/>
                    <a:pt x="53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8" name="Google Shape;2718;p56"/>
            <p:cNvSpPr/>
            <p:nvPr/>
          </p:nvSpPr>
          <p:spPr>
            <a:xfrm>
              <a:off x="9666437" y="2619649"/>
              <a:ext cx="132618" cy="96931"/>
            </a:xfrm>
            <a:custGeom>
              <a:avLst/>
              <a:gdLst/>
              <a:ahLst/>
              <a:cxnLst/>
              <a:rect l="l" t="t" r="r" b="b"/>
              <a:pathLst>
                <a:path w="851" h="622" extrusionOk="0">
                  <a:moveTo>
                    <a:pt x="529" y="1"/>
                  </a:moveTo>
                  <a:lnTo>
                    <a:pt x="0" y="284"/>
                  </a:lnTo>
                  <a:cubicBezTo>
                    <a:pt x="101" y="493"/>
                    <a:pt x="156" y="621"/>
                    <a:pt x="280" y="621"/>
                  </a:cubicBezTo>
                  <a:cubicBezTo>
                    <a:pt x="341" y="621"/>
                    <a:pt x="420" y="590"/>
                    <a:pt x="529" y="521"/>
                  </a:cubicBezTo>
                  <a:cubicBezTo>
                    <a:pt x="851" y="303"/>
                    <a:pt x="529" y="1"/>
                    <a:pt x="52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9" name="Google Shape;2719;p56"/>
            <p:cNvSpPr/>
            <p:nvPr/>
          </p:nvSpPr>
          <p:spPr>
            <a:xfrm>
              <a:off x="8352728" y="2282417"/>
              <a:ext cx="1777794" cy="499459"/>
            </a:xfrm>
            <a:custGeom>
              <a:avLst/>
              <a:gdLst/>
              <a:ahLst/>
              <a:cxnLst/>
              <a:rect l="l" t="t" r="r" b="b"/>
              <a:pathLst>
                <a:path w="11408" h="3205" extrusionOk="0">
                  <a:moveTo>
                    <a:pt x="567" y="1"/>
                  </a:moveTo>
                  <a:lnTo>
                    <a:pt x="567" y="1"/>
                  </a:lnTo>
                  <a:cubicBezTo>
                    <a:pt x="0" y="700"/>
                    <a:pt x="2713" y="3204"/>
                    <a:pt x="5330" y="3204"/>
                  </a:cubicBezTo>
                  <a:cubicBezTo>
                    <a:pt x="7825" y="3204"/>
                    <a:pt x="10481" y="1976"/>
                    <a:pt x="11407" y="813"/>
                  </a:cubicBezTo>
                  <a:cubicBezTo>
                    <a:pt x="11379" y="416"/>
                    <a:pt x="11237" y="133"/>
                    <a:pt x="10944" y="95"/>
                  </a:cubicBezTo>
                  <a:cubicBezTo>
                    <a:pt x="10916" y="91"/>
                    <a:pt x="10888" y="89"/>
                    <a:pt x="10859" y="89"/>
                  </a:cubicBezTo>
                  <a:cubicBezTo>
                    <a:pt x="9922" y="89"/>
                    <a:pt x="8214" y="2229"/>
                    <a:pt x="5226" y="2458"/>
                  </a:cubicBezTo>
                  <a:cubicBezTo>
                    <a:pt x="5127" y="2465"/>
                    <a:pt x="5028" y="2469"/>
                    <a:pt x="4931" y="2469"/>
                  </a:cubicBezTo>
                  <a:cubicBezTo>
                    <a:pt x="2892" y="2469"/>
                    <a:pt x="1415" y="912"/>
                    <a:pt x="56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0" name="Google Shape;2720;p56"/>
            <p:cNvSpPr/>
            <p:nvPr/>
          </p:nvSpPr>
          <p:spPr>
            <a:xfrm>
              <a:off x="7875866" y="2483135"/>
              <a:ext cx="2250917" cy="410632"/>
            </a:xfrm>
            <a:custGeom>
              <a:avLst/>
              <a:gdLst/>
              <a:ahLst/>
              <a:cxnLst/>
              <a:rect l="l" t="t" r="r" b="b"/>
              <a:pathLst>
                <a:path w="14444" h="2635" extrusionOk="0">
                  <a:moveTo>
                    <a:pt x="1466" y="1"/>
                  </a:moveTo>
                  <a:cubicBezTo>
                    <a:pt x="0" y="1"/>
                    <a:pt x="1369" y="2635"/>
                    <a:pt x="1369" y="2635"/>
                  </a:cubicBezTo>
                  <a:lnTo>
                    <a:pt x="13910" y="2635"/>
                  </a:lnTo>
                  <a:cubicBezTo>
                    <a:pt x="13910" y="2635"/>
                    <a:pt x="14443" y="1499"/>
                    <a:pt x="13826" y="1499"/>
                  </a:cubicBezTo>
                  <a:cubicBezTo>
                    <a:pt x="13791" y="1499"/>
                    <a:pt x="13753" y="1503"/>
                    <a:pt x="13711" y="1510"/>
                  </a:cubicBezTo>
                  <a:cubicBezTo>
                    <a:pt x="13288" y="1586"/>
                    <a:pt x="11391" y="1917"/>
                    <a:pt x="9192" y="1917"/>
                  </a:cubicBezTo>
                  <a:cubicBezTo>
                    <a:pt x="7267" y="1917"/>
                    <a:pt x="5110" y="1663"/>
                    <a:pt x="3504" y="763"/>
                  </a:cubicBezTo>
                  <a:cubicBezTo>
                    <a:pt x="2530" y="215"/>
                    <a:pt x="1883" y="1"/>
                    <a:pt x="1466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1" name="Google Shape;2721;p56"/>
            <p:cNvSpPr/>
            <p:nvPr/>
          </p:nvSpPr>
          <p:spPr>
            <a:xfrm>
              <a:off x="8018301" y="2465993"/>
              <a:ext cx="933155" cy="393957"/>
            </a:xfrm>
            <a:custGeom>
              <a:avLst/>
              <a:gdLst/>
              <a:ahLst/>
              <a:cxnLst/>
              <a:rect l="l" t="t" r="r" b="b"/>
              <a:pathLst>
                <a:path w="5988" h="2528" extrusionOk="0">
                  <a:moveTo>
                    <a:pt x="1033" y="0"/>
                  </a:moveTo>
                  <a:cubicBezTo>
                    <a:pt x="827" y="0"/>
                    <a:pt x="642" y="77"/>
                    <a:pt x="558" y="250"/>
                  </a:cubicBezTo>
                  <a:cubicBezTo>
                    <a:pt x="1" y="1393"/>
                    <a:pt x="1607" y="2329"/>
                    <a:pt x="5747" y="2527"/>
                  </a:cubicBezTo>
                  <a:cubicBezTo>
                    <a:pt x="5750" y="2528"/>
                    <a:pt x="5754" y="2528"/>
                    <a:pt x="5756" y="2528"/>
                  </a:cubicBezTo>
                  <a:cubicBezTo>
                    <a:pt x="5987" y="2528"/>
                    <a:pt x="2954" y="1736"/>
                    <a:pt x="1749" y="325"/>
                  </a:cubicBezTo>
                  <a:cubicBezTo>
                    <a:pt x="1581" y="121"/>
                    <a:pt x="1291" y="0"/>
                    <a:pt x="103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2" name="Google Shape;2722;p56"/>
            <p:cNvSpPr/>
            <p:nvPr/>
          </p:nvSpPr>
          <p:spPr>
            <a:xfrm>
              <a:off x="7905008" y="2468019"/>
              <a:ext cx="2194504" cy="411099"/>
            </a:xfrm>
            <a:custGeom>
              <a:avLst/>
              <a:gdLst/>
              <a:ahLst/>
              <a:cxnLst/>
              <a:rect l="l" t="t" r="r" b="b"/>
              <a:pathLst>
                <a:path w="14082" h="2638" extrusionOk="0">
                  <a:moveTo>
                    <a:pt x="1333" y="0"/>
                  </a:moveTo>
                  <a:lnTo>
                    <a:pt x="1333" y="0"/>
                  </a:lnTo>
                  <a:cubicBezTo>
                    <a:pt x="0" y="85"/>
                    <a:pt x="1040" y="2637"/>
                    <a:pt x="1040" y="2637"/>
                  </a:cubicBezTo>
                  <a:lnTo>
                    <a:pt x="13723" y="2637"/>
                  </a:lnTo>
                  <a:cubicBezTo>
                    <a:pt x="13723" y="2637"/>
                    <a:pt x="14082" y="2089"/>
                    <a:pt x="14053" y="1758"/>
                  </a:cubicBezTo>
                  <a:cubicBezTo>
                    <a:pt x="14053" y="1494"/>
                    <a:pt x="13886" y="1394"/>
                    <a:pt x="13607" y="1394"/>
                  </a:cubicBezTo>
                  <a:cubicBezTo>
                    <a:pt x="12739" y="1394"/>
                    <a:pt x="10788" y="2363"/>
                    <a:pt x="9420" y="2363"/>
                  </a:cubicBezTo>
                  <a:cubicBezTo>
                    <a:pt x="9405" y="2363"/>
                    <a:pt x="9390" y="2363"/>
                    <a:pt x="9375" y="2363"/>
                  </a:cubicBezTo>
                  <a:cubicBezTo>
                    <a:pt x="3232" y="2297"/>
                    <a:pt x="1200" y="1588"/>
                    <a:pt x="1200" y="378"/>
                  </a:cubicBezTo>
                  <a:cubicBezTo>
                    <a:pt x="1200" y="246"/>
                    <a:pt x="1248" y="123"/>
                    <a:pt x="1333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3" name="Google Shape;2723;p56"/>
            <p:cNvSpPr/>
            <p:nvPr/>
          </p:nvSpPr>
          <p:spPr>
            <a:xfrm>
              <a:off x="8039028" y="2481265"/>
              <a:ext cx="521432" cy="362322"/>
            </a:xfrm>
            <a:custGeom>
              <a:avLst/>
              <a:gdLst/>
              <a:ahLst/>
              <a:cxnLst/>
              <a:rect l="l" t="t" r="r" b="b"/>
              <a:pathLst>
                <a:path w="3346" h="2325" extrusionOk="0">
                  <a:moveTo>
                    <a:pt x="397" y="1"/>
                  </a:moveTo>
                  <a:cubicBezTo>
                    <a:pt x="323" y="1"/>
                    <a:pt x="241" y="36"/>
                    <a:pt x="189" y="133"/>
                  </a:cubicBezTo>
                  <a:cubicBezTo>
                    <a:pt x="0" y="482"/>
                    <a:pt x="57" y="728"/>
                    <a:pt x="425" y="1295"/>
                  </a:cubicBezTo>
                  <a:cubicBezTo>
                    <a:pt x="706" y="1737"/>
                    <a:pt x="1673" y="2324"/>
                    <a:pt x="2473" y="2324"/>
                  </a:cubicBezTo>
                  <a:cubicBezTo>
                    <a:pt x="2752" y="2324"/>
                    <a:pt x="3011" y="2253"/>
                    <a:pt x="3213" y="2080"/>
                  </a:cubicBezTo>
                  <a:cubicBezTo>
                    <a:pt x="3346" y="1976"/>
                    <a:pt x="1295" y="1654"/>
                    <a:pt x="841" y="1201"/>
                  </a:cubicBezTo>
                  <a:cubicBezTo>
                    <a:pt x="19" y="416"/>
                    <a:pt x="633" y="114"/>
                    <a:pt x="520" y="38"/>
                  </a:cubicBezTo>
                  <a:cubicBezTo>
                    <a:pt x="490" y="16"/>
                    <a:pt x="445" y="1"/>
                    <a:pt x="397" y="1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4" name="Google Shape;2724;p56"/>
            <p:cNvSpPr/>
            <p:nvPr/>
          </p:nvSpPr>
          <p:spPr>
            <a:xfrm>
              <a:off x="7209038" y="2349271"/>
              <a:ext cx="640180" cy="540133"/>
            </a:xfrm>
            <a:custGeom>
              <a:avLst/>
              <a:gdLst/>
              <a:ahLst/>
              <a:cxnLst/>
              <a:rect l="l" t="t" r="r" b="b"/>
              <a:pathLst>
                <a:path w="4108" h="3466" extrusionOk="0">
                  <a:moveTo>
                    <a:pt x="2118" y="1"/>
                  </a:moveTo>
                  <a:cubicBezTo>
                    <a:pt x="923" y="1"/>
                    <a:pt x="1" y="2604"/>
                    <a:pt x="119" y="3465"/>
                  </a:cubicBezTo>
                  <a:lnTo>
                    <a:pt x="1678" y="3465"/>
                  </a:lnTo>
                  <a:cubicBezTo>
                    <a:pt x="1688" y="3465"/>
                    <a:pt x="4107" y="961"/>
                    <a:pt x="2557" y="120"/>
                  </a:cubicBezTo>
                  <a:cubicBezTo>
                    <a:pt x="2408" y="38"/>
                    <a:pt x="2261" y="1"/>
                    <a:pt x="211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5" name="Google Shape;2725;p56"/>
            <p:cNvSpPr/>
            <p:nvPr/>
          </p:nvSpPr>
          <p:spPr>
            <a:xfrm>
              <a:off x="7224466" y="2468019"/>
              <a:ext cx="492135" cy="421385"/>
            </a:xfrm>
            <a:custGeom>
              <a:avLst/>
              <a:gdLst/>
              <a:ahLst/>
              <a:cxnLst/>
              <a:rect l="l" t="t" r="r" b="b"/>
              <a:pathLst>
                <a:path w="3158" h="2704" extrusionOk="0">
                  <a:moveTo>
                    <a:pt x="2950" y="0"/>
                  </a:moveTo>
                  <a:lnTo>
                    <a:pt x="2950" y="0"/>
                  </a:lnTo>
                  <a:cubicBezTo>
                    <a:pt x="2779" y="303"/>
                    <a:pt x="2572" y="624"/>
                    <a:pt x="2316" y="936"/>
                  </a:cubicBezTo>
                  <a:cubicBezTo>
                    <a:pt x="1606" y="1791"/>
                    <a:pt x="803" y="2275"/>
                    <a:pt x="209" y="2275"/>
                  </a:cubicBezTo>
                  <a:cubicBezTo>
                    <a:pt x="147" y="2275"/>
                    <a:pt x="87" y="2270"/>
                    <a:pt x="29" y="2259"/>
                  </a:cubicBezTo>
                  <a:cubicBezTo>
                    <a:pt x="1" y="2439"/>
                    <a:pt x="1" y="2590"/>
                    <a:pt x="20" y="2703"/>
                  </a:cubicBezTo>
                  <a:lnTo>
                    <a:pt x="1579" y="2703"/>
                  </a:lnTo>
                  <a:cubicBezTo>
                    <a:pt x="1579" y="2703"/>
                    <a:pt x="3157" y="1068"/>
                    <a:pt x="2950" y="0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6" name="Google Shape;2726;p56"/>
            <p:cNvSpPr/>
            <p:nvPr/>
          </p:nvSpPr>
          <p:spPr>
            <a:xfrm>
              <a:off x="5975586" y="2366881"/>
              <a:ext cx="769993" cy="520965"/>
            </a:xfrm>
            <a:custGeom>
              <a:avLst/>
              <a:gdLst/>
              <a:ahLst/>
              <a:cxnLst/>
              <a:rect l="l" t="t" r="r" b="b"/>
              <a:pathLst>
                <a:path w="4941" h="3343" extrusionOk="0">
                  <a:moveTo>
                    <a:pt x="2432" y="0"/>
                  </a:moveTo>
                  <a:cubicBezTo>
                    <a:pt x="626" y="0"/>
                    <a:pt x="19" y="2528"/>
                    <a:pt x="1" y="3343"/>
                  </a:cubicBezTo>
                  <a:lnTo>
                    <a:pt x="1674" y="3343"/>
                  </a:lnTo>
                  <a:cubicBezTo>
                    <a:pt x="1674" y="3343"/>
                    <a:pt x="1674" y="3343"/>
                    <a:pt x="1674" y="3343"/>
                  </a:cubicBezTo>
                  <a:cubicBezTo>
                    <a:pt x="1694" y="3343"/>
                    <a:pt x="4940" y="422"/>
                    <a:pt x="2808" y="35"/>
                  </a:cubicBezTo>
                  <a:cubicBezTo>
                    <a:pt x="2677" y="12"/>
                    <a:pt x="2552" y="0"/>
                    <a:pt x="243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7" name="Google Shape;2727;p56"/>
            <p:cNvSpPr/>
            <p:nvPr/>
          </p:nvSpPr>
          <p:spPr>
            <a:xfrm>
              <a:off x="5975586" y="2528328"/>
              <a:ext cx="539198" cy="359517"/>
            </a:xfrm>
            <a:custGeom>
              <a:avLst/>
              <a:gdLst/>
              <a:ahLst/>
              <a:cxnLst/>
              <a:rect l="l" t="t" r="r" b="b"/>
              <a:pathLst>
                <a:path w="3460" h="2307" extrusionOk="0">
                  <a:moveTo>
                    <a:pt x="3460" y="1"/>
                  </a:moveTo>
                  <a:lnTo>
                    <a:pt x="3460" y="1"/>
                  </a:lnTo>
                  <a:cubicBezTo>
                    <a:pt x="3252" y="313"/>
                    <a:pt x="2987" y="596"/>
                    <a:pt x="2675" y="851"/>
                  </a:cubicBezTo>
                  <a:cubicBezTo>
                    <a:pt x="1921" y="1496"/>
                    <a:pt x="1095" y="1839"/>
                    <a:pt x="436" y="1839"/>
                  </a:cubicBezTo>
                  <a:cubicBezTo>
                    <a:pt x="302" y="1839"/>
                    <a:pt x="176" y="1825"/>
                    <a:pt x="58" y="1797"/>
                  </a:cubicBezTo>
                  <a:cubicBezTo>
                    <a:pt x="20" y="2004"/>
                    <a:pt x="1" y="2175"/>
                    <a:pt x="1" y="2307"/>
                  </a:cubicBezTo>
                  <a:lnTo>
                    <a:pt x="1674" y="2307"/>
                  </a:lnTo>
                  <a:cubicBezTo>
                    <a:pt x="1674" y="2307"/>
                    <a:pt x="3138" y="993"/>
                    <a:pt x="3460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8" name="Google Shape;2728;p56"/>
            <p:cNvSpPr/>
            <p:nvPr/>
          </p:nvSpPr>
          <p:spPr>
            <a:xfrm>
              <a:off x="5969820" y="2725307"/>
              <a:ext cx="796797" cy="168460"/>
            </a:xfrm>
            <a:custGeom>
              <a:avLst/>
              <a:gdLst/>
              <a:ahLst/>
              <a:cxnLst/>
              <a:rect l="l" t="t" r="r" b="b"/>
              <a:pathLst>
                <a:path w="5113" h="1081" extrusionOk="0">
                  <a:moveTo>
                    <a:pt x="3379" y="1"/>
                  </a:moveTo>
                  <a:cubicBezTo>
                    <a:pt x="2139" y="1"/>
                    <a:pt x="273" y="824"/>
                    <a:pt x="0" y="1081"/>
                  </a:cubicBezTo>
                  <a:lnTo>
                    <a:pt x="4546" y="1081"/>
                  </a:lnTo>
                  <a:cubicBezTo>
                    <a:pt x="4546" y="1081"/>
                    <a:pt x="5113" y="618"/>
                    <a:pt x="4064" y="126"/>
                  </a:cubicBezTo>
                  <a:cubicBezTo>
                    <a:pt x="3878" y="38"/>
                    <a:pt x="3643" y="1"/>
                    <a:pt x="337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9" name="Google Shape;2729;p56"/>
            <p:cNvSpPr/>
            <p:nvPr/>
          </p:nvSpPr>
          <p:spPr>
            <a:xfrm>
              <a:off x="7230388" y="2725307"/>
              <a:ext cx="649687" cy="168460"/>
            </a:xfrm>
            <a:custGeom>
              <a:avLst/>
              <a:gdLst/>
              <a:ahLst/>
              <a:cxnLst/>
              <a:rect l="l" t="t" r="r" b="b"/>
              <a:pathLst>
                <a:path w="4169" h="1081" extrusionOk="0">
                  <a:moveTo>
                    <a:pt x="2751" y="1"/>
                  </a:moveTo>
                  <a:cubicBezTo>
                    <a:pt x="1741" y="1"/>
                    <a:pt x="219" y="824"/>
                    <a:pt x="1" y="1081"/>
                  </a:cubicBezTo>
                  <a:lnTo>
                    <a:pt x="3715" y="1081"/>
                  </a:lnTo>
                  <a:cubicBezTo>
                    <a:pt x="3715" y="1081"/>
                    <a:pt x="4169" y="618"/>
                    <a:pt x="3308" y="126"/>
                  </a:cubicBezTo>
                  <a:cubicBezTo>
                    <a:pt x="3158" y="38"/>
                    <a:pt x="2966" y="1"/>
                    <a:pt x="2751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0" name="Google Shape;2730;p56"/>
            <p:cNvSpPr/>
            <p:nvPr/>
          </p:nvSpPr>
          <p:spPr>
            <a:xfrm>
              <a:off x="8451373" y="2721878"/>
              <a:ext cx="54699" cy="104099"/>
            </a:xfrm>
            <a:custGeom>
              <a:avLst/>
              <a:gdLst/>
              <a:ahLst/>
              <a:cxnLst/>
              <a:rect l="l" t="t" r="r" b="b"/>
              <a:pathLst>
                <a:path w="351" h="668" extrusionOk="0">
                  <a:moveTo>
                    <a:pt x="286" y="1"/>
                  </a:moveTo>
                  <a:cubicBezTo>
                    <a:pt x="282" y="1"/>
                    <a:pt x="278" y="2"/>
                    <a:pt x="274" y="6"/>
                  </a:cubicBezTo>
                  <a:cubicBezTo>
                    <a:pt x="180" y="82"/>
                    <a:pt x="10" y="451"/>
                    <a:pt x="0" y="668"/>
                  </a:cubicBezTo>
                  <a:lnTo>
                    <a:pt x="350" y="621"/>
                  </a:lnTo>
                  <a:cubicBezTo>
                    <a:pt x="350" y="621"/>
                    <a:pt x="350" y="1"/>
                    <a:pt x="286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1" name="Google Shape;2731;p56"/>
            <p:cNvSpPr/>
            <p:nvPr/>
          </p:nvSpPr>
          <p:spPr>
            <a:xfrm>
              <a:off x="8560304" y="2715645"/>
              <a:ext cx="60153" cy="122177"/>
            </a:xfrm>
            <a:custGeom>
              <a:avLst/>
              <a:gdLst/>
              <a:ahLst/>
              <a:cxnLst/>
              <a:rect l="l" t="t" r="r" b="b"/>
              <a:pathLst>
                <a:path w="386" h="784" extrusionOk="0">
                  <a:moveTo>
                    <a:pt x="308" y="1"/>
                  </a:moveTo>
                  <a:cubicBezTo>
                    <a:pt x="304" y="1"/>
                    <a:pt x="299" y="3"/>
                    <a:pt x="294" y="9"/>
                  </a:cubicBezTo>
                  <a:cubicBezTo>
                    <a:pt x="190" y="103"/>
                    <a:pt x="20" y="528"/>
                    <a:pt x="1" y="784"/>
                  </a:cubicBezTo>
                  <a:lnTo>
                    <a:pt x="360" y="727"/>
                  </a:lnTo>
                  <a:cubicBezTo>
                    <a:pt x="360" y="727"/>
                    <a:pt x="385" y="1"/>
                    <a:pt x="308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2" name="Google Shape;2732;p56"/>
            <p:cNvSpPr/>
            <p:nvPr/>
          </p:nvSpPr>
          <p:spPr>
            <a:xfrm>
              <a:off x="8700245" y="2769253"/>
              <a:ext cx="53141" cy="78854"/>
            </a:xfrm>
            <a:custGeom>
              <a:avLst/>
              <a:gdLst/>
              <a:ahLst/>
              <a:cxnLst/>
              <a:rect l="l" t="t" r="r" b="b"/>
              <a:pathLst>
                <a:path w="341" h="506" extrusionOk="0">
                  <a:moveTo>
                    <a:pt x="258" y="1"/>
                  </a:moveTo>
                  <a:cubicBezTo>
                    <a:pt x="255" y="1"/>
                    <a:pt x="250" y="2"/>
                    <a:pt x="246" y="5"/>
                  </a:cubicBezTo>
                  <a:cubicBezTo>
                    <a:pt x="161" y="52"/>
                    <a:pt x="10" y="336"/>
                    <a:pt x="1" y="506"/>
                  </a:cubicBezTo>
                  <a:lnTo>
                    <a:pt x="341" y="487"/>
                  </a:lnTo>
                  <a:cubicBezTo>
                    <a:pt x="341" y="487"/>
                    <a:pt x="332" y="1"/>
                    <a:pt x="258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3" name="Google Shape;2733;p56"/>
            <p:cNvSpPr/>
            <p:nvPr/>
          </p:nvSpPr>
          <p:spPr>
            <a:xfrm>
              <a:off x="8843148" y="2785460"/>
              <a:ext cx="50180" cy="77451"/>
            </a:xfrm>
            <a:custGeom>
              <a:avLst/>
              <a:gdLst/>
              <a:ahLst/>
              <a:cxnLst/>
              <a:rect l="l" t="t" r="r" b="b"/>
              <a:pathLst>
                <a:path w="322" h="497" extrusionOk="0">
                  <a:moveTo>
                    <a:pt x="240" y="0"/>
                  </a:moveTo>
                  <a:cubicBezTo>
                    <a:pt x="236" y="0"/>
                    <a:pt x="231" y="2"/>
                    <a:pt x="227" y="5"/>
                  </a:cubicBezTo>
                  <a:cubicBezTo>
                    <a:pt x="142" y="71"/>
                    <a:pt x="0" y="326"/>
                    <a:pt x="0" y="496"/>
                  </a:cubicBezTo>
                  <a:lnTo>
                    <a:pt x="322" y="468"/>
                  </a:lnTo>
                  <a:cubicBezTo>
                    <a:pt x="322" y="468"/>
                    <a:pt x="313" y="0"/>
                    <a:pt x="240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4" name="Google Shape;2734;p56"/>
            <p:cNvSpPr/>
            <p:nvPr/>
          </p:nvSpPr>
          <p:spPr>
            <a:xfrm>
              <a:off x="8935871" y="2808056"/>
              <a:ext cx="48777" cy="59218"/>
            </a:xfrm>
            <a:custGeom>
              <a:avLst/>
              <a:gdLst/>
              <a:ahLst/>
              <a:cxnLst/>
              <a:rect l="l" t="t" r="r" b="b"/>
              <a:pathLst>
                <a:path w="313" h="380" extrusionOk="0">
                  <a:moveTo>
                    <a:pt x="217" y="0"/>
                  </a:moveTo>
                  <a:cubicBezTo>
                    <a:pt x="214" y="0"/>
                    <a:pt x="211" y="1"/>
                    <a:pt x="209" y="2"/>
                  </a:cubicBezTo>
                  <a:cubicBezTo>
                    <a:pt x="123" y="39"/>
                    <a:pt x="1" y="257"/>
                    <a:pt x="1" y="380"/>
                  </a:cubicBezTo>
                  <a:lnTo>
                    <a:pt x="312" y="380"/>
                  </a:lnTo>
                  <a:cubicBezTo>
                    <a:pt x="312" y="380"/>
                    <a:pt x="295" y="0"/>
                    <a:pt x="217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5" name="Google Shape;2735;p56"/>
            <p:cNvSpPr/>
            <p:nvPr/>
          </p:nvSpPr>
          <p:spPr>
            <a:xfrm>
              <a:off x="9093423" y="2815380"/>
              <a:ext cx="50336" cy="59218"/>
            </a:xfrm>
            <a:custGeom>
              <a:avLst/>
              <a:gdLst/>
              <a:ahLst/>
              <a:cxnLst/>
              <a:rect l="l" t="t" r="r" b="b"/>
              <a:pathLst>
                <a:path w="323" h="380" extrusionOk="0">
                  <a:moveTo>
                    <a:pt x="226" y="0"/>
                  </a:moveTo>
                  <a:cubicBezTo>
                    <a:pt x="223" y="0"/>
                    <a:pt x="221" y="1"/>
                    <a:pt x="218" y="2"/>
                  </a:cubicBezTo>
                  <a:cubicBezTo>
                    <a:pt x="133" y="40"/>
                    <a:pt x="1" y="257"/>
                    <a:pt x="1" y="380"/>
                  </a:cubicBezTo>
                  <a:lnTo>
                    <a:pt x="322" y="380"/>
                  </a:lnTo>
                  <a:cubicBezTo>
                    <a:pt x="322" y="380"/>
                    <a:pt x="296" y="0"/>
                    <a:pt x="226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6" name="Google Shape;2736;p56"/>
            <p:cNvSpPr/>
            <p:nvPr/>
          </p:nvSpPr>
          <p:spPr>
            <a:xfrm>
              <a:off x="9249572" y="2804939"/>
              <a:ext cx="50180" cy="59374"/>
            </a:xfrm>
            <a:custGeom>
              <a:avLst/>
              <a:gdLst/>
              <a:ahLst/>
              <a:cxnLst/>
              <a:rect l="l" t="t" r="r" b="b"/>
              <a:pathLst>
                <a:path w="322" h="381" extrusionOk="0">
                  <a:moveTo>
                    <a:pt x="229" y="0"/>
                  </a:moveTo>
                  <a:cubicBezTo>
                    <a:pt x="225" y="0"/>
                    <a:pt x="222" y="1"/>
                    <a:pt x="218" y="3"/>
                  </a:cubicBezTo>
                  <a:cubicBezTo>
                    <a:pt x="133" y="40"/>
                    <a:pt x="1" y="248"/>
                    <a:pt x="1" y="381"/>
                  </a:cubicBezTo>
                  <a:lnTo>
                    <a:pt x="322" y="381"/>
                  </a:lnTo>
                  <a:cubicBezTo>
                    <a:pt x="322" y="381"/>
                    <a:pt x="305" y="0"/>
                    <a:pt x="229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7" name="Google Shape;2737;p56"/>
            <p:cNvSpPr/>
            <p:nvPr/>
          </p:nvSpPr>
          <p:spPr>
            <a:xfrm>
              <a:off x="9433616" y="2806030"/>
              <a:ext cx="47375" cy="71529"/>
            </a:xfrm>
            <a:custGeom>
              <a:avLst/>
              <a:gdLst/>
              <a:ahLst/>
              <a:cxnLst/>
              <a:rect l="l" t="t" r="r" b="b"/>
              <a:pathLst>
                <a:path w="304" h="459" extrusionOk="0">
                  <a:moveTo>
                    <a:pt x="182" y="0"/>
                  </a:moveTo>
                  <a:cubicBezTo>
                    <a:pt x="178" y="0"/>
                    <a:pt x="175" y="2"/>
                    <a:pt x="171" y="5"/>
                  </a:cubicBezTo>
                  <a:cubicBezTo>
                    <a:pt x="95" y="52"/>
                    <a:pt x="1" y="317"/>
                    <a:pt x="20" y="459"/>
                  </a:cubicBezTo>
                  <a:lnTo>
                    <a:pt x="303" y="430"/>
                  </a:lnTo>
                  <a:cubicBezTo>
                    <a:pt x="303" y="430"/>
                    <a:pt x="244" y="0"/>
                    <a:pt x="182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8" name="Google Shape;2738;p56"/>
            <p:cNvSpPr/>
            <p:nvPr/>
          </p:nvSpPr>
          <p:spPr>
            <a:xfrm>
              <a:off x="9510288" y="2784057"/>
              <a:ext cx="60465" cy="83217"/>
            </a:xfrm>
            <a:custGeom>
              <a:avLst/>
              <a:gdLst/>
              <a:ahLst/>
              <a:cxnLst/>
              <a:rect l="l" t="t" r="r" b="b"/>
              <a:pathLst>
                <a:path w="388" h="534" extrusionOk="0">
                  <a:moveTo>
                    <a:pt x="211" y="0"/>
                  </a:moveTo>
                  <a:cubicBezTo>
                    <a:pt x="207" y="0"/>
                    <a:pt x="203" y="2"/>
                    <a:pt x="199" y="4"/>
                  </a:cubicBezTo>
                  <a:cubicBezTo>
                    <a:pt x="114" y="61"/>
                    <a:pt x="0" y="363"/>
                    <a:pt x="10" y="534"/>
                  </a:cubicBezTo>
                  <a:lnTo>
                    <a:pt x="388" y="515"/>
                  </a:lnTo>
                  <a:cubicBezTo>
                    <a:pt x="388" y="515"/>
                    <a:pt x="294" y="0"/>
                    <a:pt x="211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9" name="Google Shape;2739;p56"/>
            <p:cNvSpPr/>
            <p:nvPr/>
          </p:nvSpPr>
          <p:spPr>
            <a:xfrm>
              <a:off x="9601608" y="2754448"/>
              <a:ext cx="67945" cy="96619"/>
            </a:xfrm>
            <a:custGeom>
              <a:avLst/>
              <a:gdLst/>
              <a:ahLst/>
              <a:cxnLst/>
              <a:rect l="l" t="t" r="r" b="b"/>
              <a:pathLst>
                <a:path w="436" h="620" extrusionOk="0">
                  <a:moveTo>
                    <a:pt x="251" y="1"/>
                  </a:moveTo>
                  <a:cubicBezTo>
                    <a:pt x="246" y="1"/>
                    <a:pt x="242" y="2"/>
                    <a:pt x="237" y="5"/>
                  </a:cubicBezTo>
                  <a:cubicBezTo>
                    <a:pt x="142" y="81"/>
                    <a:pt x="0" y="421"/>
                    <a:pt x="10" y="620"/>
                  </a:cubicBezTo>
                  <a:lnTo>
                    <a:pt x="435" y="601"/>
                  </a:lnTo>
                  <a:cubicBezTo>
                    <a:pt x="435" y="601"/>
                    <a:pt x="349" y="1"/>
                    <a:pt x="251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0" name="Google Shape;2740;p56"/>
            <p:cNvSpPr/>
            <p:nvPr/>
          </p:nvSpPr>
          <p:spPr>
            <a:xfrm>
              <a:off x="9676722" y="2691334"/>
              <a:ext cx="85555" cy="131839"/>
            </a:xfrm>
            <a:custGeom>
              <a:avLst/>
              <a:gdLst/>
              <a:ahLst/>
              <a:cxnLst/>
              <a:rect l="l" t="t" r="r" b="b"/>
              <a:pathLst>
                <a:path w="549" h="846" extrusionOk="0">
                  <a:moveTo>
                    <a:pt x="241" y="1"/>
                  </a:moveTo>
                  <a:cubicBezTo>
                    <a:pt x="233" y="1"/>
                    <a:pt x="225" y="5"/>
                    <a:pt x="218" y="13"/>
                  </a:cubicBezTo>
                  <a:cubicBezTo>
                    <a:pt x="114" y="127"/>
                    <a:pt x="0" y="590"/>
                    <a:pt x="48" y="845"/>
                  </a:cubicBezTo>
                  <a:lnTo>
                    <a:pt x="548" y="722"/>
                  </a:lnTo>
                  <a:cubicBezTo>
                    <a:pt x="548" y="722"/>
                    <a:pt x="352" y="1"/>
                    <a:pt x="241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1" name="Google Shape;2741;p56"/>
            <p:cNvSpPr/>
            <p:nvPr/>
          </p:nvSpPr>
          <p:spPr>
            <a:xfrm>
              <a:off x="9775367" y="2696321"/>
              <a:ext cx="76672" cy="125293"/>
            </a:xfrm>
            <a:custGeom>
              <a:avLst/>
              <a:gdLst/>
              <a:ahLst/>
              <a:cxnLst/>
              <a:rect l="l" t="t" r="r" b="b"/>
              <a:pathLst>
                <a:path w="492" h="804" extrusionOk="0">
                  <a:moveTo>
                    <a:pt x="239" y="0"/>
                  </a:moveTo>
                  <a:cubicBezTo>
                    <a:pt x="232" y="0"/>
                    <a:pt x="225" y="3"/>
                    <a:pt x="218" y="10"/>
                  </a:cubicBezTo>
                  <a:cubicBezTo>
                    <a:pt x="123" y="123"/>
                    <a:pt x="1" y="558"/>
                    <a:pt x="29" y="804"/>
                  </a:cubicBezTo>
                  <a:lnTo>
                    <a:pt x="492" y="709"/>
                  </a:lnTo>
                  <a:cubicBezTo>
                    <a:pt x="492" y="709"/>
                    <a:pt x="350" y="0"/>
                    <a:pt x="239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2" name="Google Shape;2742;p56"/>
            <p:cNvSpPr/>
            <p:nvPr/>
          </p:nvSpPr>
          <p:spPr>
            <a:xfrm>
              <a:off x="9866688" y="2703645"/>
              <a:ext cx="78230" cy="125293"/>
            </a:xfrm>
            <a:custGeom>
              <a:avLst/>
              <a:gdLst/>
              <a:ahLst/>
              <a:cxnLst/>
              <a:rect l="l" t="t" r="r" b="b"/>
              <a:pathLst>
                <a:path w="502" h="804" extrusionOk="0">
                  <a:moveTo>
                    <a:pt x="247" y="1"/>
                  </a:moveTo>
                  <a:cubicBezTo>
                    <a:pt x="240" y="1"/>
                    <a:pt x="234" y="4"/>
                    <a:pt x="227" y="10"/>
                  </a:cubicBezTo>
                  <a:cubicBezTo>
                    <a:pt x="133" y="123"/>
                    <a:pt x="0" y="558"/>
                    <a:pt x="38" y="804"/>
                  </a:cubicBezTo>
                  <a:lnTo>
                    <a:pt x="501" y="709"/>
                  </a:lnTo>
                  <a:cubicBezTo>
                    <a:pt x="501" y="709"/>
                    <a:pt x="351" y="1"/>
                    <a:pt x="247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3" name="Google Shape;2743;p56"/>
            <p:cNvSpPr/>
            <p:nvPr/>
          </p:nvSpPr>
          <p:spPr>
            <a:xfrm>
              <a:off x="7881320" y="2484226"/>
              <a:ext cx="2218191" cy="411099"/>
            </a:xfrm>
            <a:custGeom>
              <a:avLst/>
              <a:gdLst/>
              <a:ahLst/>
              <a:cxnLst/>
              <a:rect l="l" t="t" r="r" b="b"/>
              <a:pathLst>
                <a:path w="14234" h="2638" extrusionOk="0">
                  <a:moveTo>
                    <a:pt x="1352" y="0"/>
                  </a:moveTo>
                  <a:lnTo>
                    <a:pt x="1352" y="0"/>
                  </a:lnTo>
                  <a:cubicBezTo>
                    <a:pt x="1" y="85"/>
                    <a:pt x="1059" y="2637"/>
                    <a:pt x="1059" y="2637"/>
                  </a:cubicBezTo>
                  <a:lnTo>
                    <a:pt x="13875" y="2637"/>
                  </a:lnTo>
                  <a:cubicBezTo>
                    <a:pt x="13875" y="2637"/>
                    <a:pt x="14234" y="2098"/>
                    <a:pt x="14205" y="1768"/>
                  </a:cubicBezTo>
                  <a:cubicBezTo>
                    <a:pt x="14205" y="1496"/>
                    <a:pt x="14034" y="1394"/>
                    <a:pt x="13749" y="1394"/>
                  </a:cubicBezTo>
                  <a:cubicBezTo>
                    <a:pt x="12870" y="1394"/>
                    <a:pt x="10910" y="2363"/>
                    <a:pt x="9525" y="2363"/>
                  </a:cubicBezTo>
                  <a:cubicBezTo>
                    <a:pt x="9510" y="2363"/>
                    <a:pt x="9495" y="2363"/>
                    <a:pt x="9480" y="2363"/>
                  </a:cubicBezTo>
                  <a:cubicBezTo>
                    <a:pt x="3271" y="2297"/>
                    <a:pt x="1220" y="1588"/>
                    <a:pt x="1220" y="378"/>
                  </a:cubicBezTo>
                  <a:cubicBezTo>
                    <a:pt x="1220" y="256"/>
                    <a:pt x="1267" y="123"/>
                    <a:pt x="1352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4" name="Google Shape;2744;p56"/>
            <p:cNvSpPr/>
            <p:nvPr/>
          </p:nvSpPr>
          <p:spPr>
            <a:xfrm>
              <a:off x="9872609" y="2324961"/>
              <a:ext cx="255418" cy="97243"/>
            </a:xfrm>
            <a:custGeom>
              <a:avLst/>
              <a:gdLst/>
              <a:ahLst/>
              <a:cxnLst/>
              <a:rect l="l" t="t" r="r" b="b"/>
              <a:pathLst>
                <a:path w="1639" h="624" extrusionOk="0">
                  <a:moveTo>
                    <a:pt x="1088" y="0"/>
                  </a:moveTo>
                  <a:cubicBezTo>
                    <a:pt x="1078" y="0"/>
                    <a:pt x="1069" y="1"/>
                    <a:pt x="1059" y="2"/>
                  </a:cubicBezTo>
                  <a:cubicBezTo>
                    <a:pt x="794" y="21"/>
                    <a:pt x="0" y="408"/>
                    <a:pt x="133" y="616"/>
                  </a:cubicBezTo>
                  <a:cubicBezTo>
                    <a:pt x="135" y="621"/>
                    <a:pt x="143" y="624"/>
                    <a:pt x="155" y="624"/>
                  </a:cubicBezTo>
                  <a:cubicBezTo>
                    <a:pt x="263" y="624"/>
                    <a:pt x="718" y="425"/>
                    <a:pt x="890" y="425"/>
                  </a:cubicBezTo>
                  <a:cubicBezTo>
                    <a:pt x="900" y="425"/>
                    <a:pt x="909" y="426"/>
                    <a:pt x="917" y="427"/>
                  </a:cubicBezTo>
                  <a:cubicBezTo>
                    <a:pt x="1077" y="448"/>
                    <a:pt x="1221" y="571"/>
                    <a:pt x="1346" y="571"/>
                  </a:cubicBezTo>
                  <a:cubicBezTo>
                    <a:pt x="1392" y="571"/>
                    <a:pt x="1434" y="555"/>
                    <a:pt x="1475" y="512"/>
                  </a:cubicBezTo>
                  <a:cubicBezTo>
                    <a:pt x="1639" y="357"/>
                    <a:pt x="1355" y="0"/>
                    <a:pt x="1088" y="0"/>
                  </a:cubicBezTo>
                  <a:close/>
                </a:path>
              </a:pathLst>
            </a:custGeom>
            <a:solidFill>
              <a:srgbClr val="8B9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5" name="Google Shape;2745;p56"/>
            <p:cNvSpPr/>
            <p:nvPr/>
          </p:nvSpPr>
          <p:spPr>
            <a:xfrm>
              <a:off x="8133154" y="2168967"/>
              <a:ext cx="424346" cy="303104"/>
            </a:xfrm>
            <a:custGeom>
              <a:avLst/>
              <a:gdLst/>
              <a:ahLst/>
              <a:cxnLst/>
              <a:rect l="l" t="t" r="r" b="b"/>
              <a:pathLst>
                <a:path w="2723" h="1945" extrusionOk="0">
                  <a:moveTo>
                    <a:pt x="1252" y="1"/>
                  </a:moveTo>
                  <a:cubicBezTo>
                    <a:pt x="928" y="1"/>
                    <a:pt x="1" y="797"/>
                    <a:pt x="445" y="833"/>
                  </a:cubicBezTo>
                  <a:cubicBezTo>
                    <a:pt x="471" y="835"/>
                    <a:pt x="496" y="836"/>
                    <a:pt x="520" y="836"/>
                  </a:cubicBezTo>
                  <a:cubicBezTo>
                    <a:pt x="862" y="836"/>
                    <a:pt x="1070" y="603"/>
                    <a:pt x="1211" y="568"/>
                  </a:cubicBezTo>
                  <a:cubicBezTo>
                    <a:pt x="1217" y="567"/>
                    <a:pt x="1223" y="567"/>
                    <a:pt x="1230" y="567"/>
                  </a:cubicBezTo>
                  <a:cubicBezTo>
                    <a:pt x="1577" y="567"/>
                    <a:pt x="2290" y="1944"/>
                    <a:pt x="2541" y="1944"/>
                  </a:cubicBezTo>
                  <a:cubicBezTo>
                    <a:pt x="2556" y="1944"/>
                    <a:pt x="2569" y="1939"/>
                    <a:pt x="2581" y="1929"/>
                  </a:cubicBezTo>
                  <a:cubicBezTo>
                    <a:pt x="2723" y="852"/>
                    <a:pt x="1579" y="114"/>
                    <a:pt x="1305" y="10"/>
                  </a:cubicBezTo>
                  <a:cubicBezTo>
                    <a:pt x="1290" y="4"/>
                    <a:pt x="1272" y="1"/>
                    <a:pt x="125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6" name="Google Shape;2746;p56"/>
            <p:cNvSpPr/>
            <p:nvPr/>
          </p:nvSpPr>
          <p:spPr>
            <a:xfrm>
              <a:off x="7935864" y="2518043"/>
              <a:ext cx="128254" cy="325700"/>
            </a:xfrm>
            <a:custGeom>
              <a:avLst/>
              <a:gdLst/>
              <a:ahLst/>
              <a:cxnLst/>
              <a:rect l="l" t="t" r="r" b="b"/>
              <a:pathLst>
                <a:path w="823" h="2090" extrusionOk="0">
                  <a:moveTo>
                    <a:pt x="445" y="1"/>
                  </a:moveTo>
                  <a:lnTo>
                    <a:pt x="445" y="1"/>
                  </a:lnTo>
                  <a:cubicBezTo>
                    <a:pt x="445" y="1"/>
                    <a:pt x="1" y="558"/>
                    <a:pt x="209" y="1314"/>
                  </a:cubicBezTo>
                  <a:cubicBezTo>
                    <a:pt x="369" y="1787"/>
                    <a:pt x="823" y="2089"/>
                    <a:pt x="823" y="2089"/>
                  </a:cubicBezTo>
                  <a:cubicBezTo>
                    <a:pt x="539" y="1711"/>
                    <a:pt x="114" y="965"/>
                    <a:pt x="445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7" name="Google Shape;2747;p56"/>
            <p:cNvSpPr/>
            <p:nvPr/>
          </p:nvSpPr>
          <p:spPr>
            <a:xfrm>
              <a:off x="8011445" y="2472538"/>
              <a:ext cx="114541" cy="77919"/>
            </a:xfrm>
            <a:custGeom>
              <a:avLst/>
              <a:gdLst/>
              <a:ahLst/>
              <a:cxnLst/>
              <a:rect l="l" t="t" r="r" b="b"/>
              <a:pathLst>
                <a:path w="735" h="500" extrusionOk="0">
                  <a:moveTo>
                    <a:pt x="587" y="0"/>
                  </a:moveTo>
                  <a:cubicBezTo>
                    <a:pt x="425" y="0"/>
                    <a:pt x="178" y="32"/>
                    <a:pt x="92" y="217"/>
                  </a:cubicBezTo>
                  <a:cubicBezTo>
                    <a:pt x="0" y="439"/>
                    <a:pt x="343" y="500"/>
                    <a:pt x="501" y="500"/>
                  </a:cubicBezTo>
                  <a:cubicBezTo>
                    <a:pt x="538" y="500"/>
                    <a:pt x="565" y="497"/>
                    <a:pt x="574" y="491"/>
                  </a:cubicBezTo>
                  <a:lnTo>
                    <a:pt x="735" y="9"/>
                  </a:lnTo>
                  <a:cubicBezTo>
                    <a:pt x="735" y="9"/>
                    <a:pt x="673" y="0"/>
                    <a:pt x="587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8" name="Google Shape;2748;p56"/>
            <p:cNvSpPr/>
            <p:nvPr/>
          </p:nvSpPr>
          <p:spPr>
            <a:xfrm>
              <a:off x="6102282" y="1895161"/>
              <a:ext cx="1846986" cy="397697"/>
            </a:xfrm>
            <a:custGeom>
              <a:avLst/>
              <a:gdLst/>
              <a:ahLst/>
              <a:cxnLst/>
              <a:rect l="l" t="t" r="r" b="b"/>
              <a:pathLst>
                <a:path w="11852" h="2552" extrusionOk="0">
                  <a:moveTo>
                    <a:pt x="6264" y="1"/>
                  </a:moveTo>
                  <a:cubicBezTo>
                    <a:pt x="3299" y="1"/>
                    <a:pt x="1239" y="1805"/>
                    <a:pt x="1" y="2552"/>
                  </a:cubicBezTo>
                  <a:lnTo>
                    <a:pt x="246" y="2552"/>
                  </a:lnTo>
                  <a:cubicBezTo>
                    <a:pt x="1509" y="1735"/>
                    <a:pt x="3484" y="161"/>
                    <a:pt x="6245" y="161"/>
                  </a:cubicBezTo>
                  <a:cubicBezTo>
                    <a:pt x="6584" y="161"/>
                    <a:pt x="6934" y="185"/>
                    <a:pt x="7296" y="236"/>
                  </a:cubicBezTo>
                  <a:cubicBezTo>
                    <a:pt x="9461" y="548"/>
                    <a:pt x="10481" y="2032"/>
                    <a:pt x="11360" y="2542"/>
                  </a:cubicBezTo>
                  <a:lnTo>
                    <a:pt x="11852" y="2542"/>
                  </a:lnTo>
                  <a:cubicBezTo>
                    <a:pt x="10822" y="2448"/>
                    <a:pt x="9867" y="444"/>
                    <a:pt x="7315" y="76"/>
                  </a:cubicBezTo>
                  <a:cubicBezTo>
                    <a:pt x="6953" y="24"/>
                    <a:pt x="6603" y="1"/>
                    <a:pt x="6264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9" name="Google Shape;2749;p56"/>
            <p:cNvSpPr/>
            <p:nvPr/>
          </p:nvSpPr>
          <p:spPr>
            <a:xfrm>
              <a:off x="4033074" y="2718450"/>
              <a:ext cx="128254" cy="78698"/>
            </a:xfrm>
            <a:custGeom>
              <a:avLst/>
              <a:gdLst/>
              <a:ahLst/>
              <a:cxnLst/>
              <a:rect l="l" t="t" r="r" b="b"/>
              <a:pathLst>
                <a:path w="823" h="505" extrusionOk="0">
                  <a:moveTo>
                    <a:pt x="567" y="0"/>
                  </a:moveTo>
                  <a:lnTo>
                    <a:pt x="0" y="132"/>
                  </a:lnTo>
                  <a:cubicBezTo>
                    <a:pt x="65" y="375"/>
                    <a:pt x="91" y="504"/>
                    <a:pt x="255" y="504"/>
                  </a:cubicBezTo>
                  <a:cubicBezTo>
                    <a:pt x="308" y="504"/>
                    <a:pt x="376" y="491"/>
                    <a:pt x="463" y="463"/>
                  </a:cubicBezTo>
                  <a:cubicBezTo>
                    <a:pt x="823" y="340"/>
                    <a:pt x="567" y="0"/>
                    <a:pt x="56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0" name="Google Shape;2750;p56"/>
            <p:cNvSpPr/>
            <p:nvPr/>
          </p:nvSpPr>
          <p:spPr>
            <a:xfrm>
              <a:off x="4137641" y="2700684"/>
              <a:ext cx="123891" cy="71529"/>
            </a:xfrm>
            <a:custGeom>
              <a:avLst/>
              <a:gdLst/>
              <a:ahLst/>
              <a:cxnLst/>
              <a:rect l="l" t="t" r="r" b="b"/>
              <a:pathLst>
                <a:path w="795" h="459" extrusionOk="0">
                  <a:moveTo>
                    <a:pt x="596" y="1"/>
                  </a:moveTo>
                  <a:lnTo>
                    <a:pt x="0" y="48"/>
                  </a:lnTo>
                  <a:cubicBezTo>
                    <a:pt x="32" y="327"/>
                    <a:pt x="37" y="458"/>
                    <a:pt x="265" y="458"/>
                  </a:cubicBezTo>
                  <a:cubicBezTo>
                    <a:pt x="307" y="458"/>
                    <a:pt x="357" y="454"/>
                    <a:pt x="416" y="445"/>
                  </a:cubicBezTo>
                  <a:cubicBezTo>
                    <a:pt x="794" y="388"/>
                    <a:pt x="596" y="1"/>
                    <a:pt x="59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1" name="Google Shape;2751;p56"/>
            <p:cNvSpPr/>
            <p:nvPr/>
          </p:nvSpPr>
          <p:spPr>
            <a:xfrm>
              <a:off x="4240650" y="2680114"/>
              <a:ext cx="126852" cy="76984"/>
            </a:xfrm>
            <a:custGeom>
              <a:avLst/>
              <a:gdLst/>
              <a:ahLst/>
              <a:cxnLst/>
              <a:rect l="l" t="t" r="r" b="b"/>
              <a:pathLst>
                <a:path w="814" h="494" extrusionOk="0">
                  <a:moveTo>
                    <a:pt x="577" y="0"/>
                  </a:moveTo>
                  <a:lnTo>
                    <a:pt x="1" y="104"/>
                  </a:lnTo>
                  <a:cubicBezTo>
                    <a:pt x="46" y="357"/>
                    <a:pt x="61" y="493"/>
                    <a:pt x="250" y="493"/>
                  </a:cubicBezTo>
                  <a:cubicBezTo>
                    <a:pt x="301" y="493"/>
                    <a:pt x="365" y="483"/>
                    <a:pt x="445" y="463"/>
                  </a:cubicBezTo>
                  <a:cubicBezTo>
                    <a:pt x="814" y="369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2" name="Google Shape;2752;p56"/>
            <p:cNvSpPr/>
            <p:nvPr/>
          </p:nvSpPr>
          <p:spPr>
            <a:xfrm>
              <a:off x="4349736" y="2680114"/>
              <a:ext cx="120930" cy="68880"/>
            </a:xfrm>
            <a:custGeom>
              <a:avLst/>
              <a:gdLst/>
              <a:ahLst/>
              <a:cxnLst/>
              <a:rect l="l" t="t" r="r" b="b"/>
              <a:pathLst>
                <a:path w="776" h="442" extrusionOk="0">
                  <a:moveTo>
                    <a:pt x="577" y="0"/>
                  </a:moveTo>
                  <a:lnTo>
                    <a:pt x="0" y="10"/>
                  </a:lnTo>
                  <a:cubicBezTo>
                    <a:pt x="34" y="304"/>
                    <a:pt x="23" y="441"/>
                    <a:pt x="286" y="441"/>
                  </a:cubicBezTo>
                  <a:cubicBezTo>
                    <a:pt x="319" y="441"/>
                    <a:pt x="356" y="439"/>
                    <a:pt x="397" y="435"/>
                  </a:cubicBezTo>
                  <a:cubicBezTo>
                    <a:pt x="775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3" name="Google Shape;2753;p56"/>
            <p:cNvSpPr/>
            <p:nvPr/>
          </p:nvSpPr>
          <p:spPr>
            <a:xfrm>
              <a:off x="4452744" y="2674192"/>
              <a:ext cx="116566" cy="74023"/>
            </a:xfrm>
            <a:custGeom>
              <a:avLst/>
              <a:gdLst/>
              <a:ahLst/>
              <a:cxnLst/>
              <a:rect l="l" t="t" r="r" b="b"/>
              <a:pathLst>
                <a:path w="748" h="475" extrusionOk="0">
                  <a:moveTo>
                    <a:pt x="29" y="1"/>
                  </a:moveTo>
                  <a:lnTo>
                    <a:pt x="29" y="1"/>
                  </a:lnTo>
                  <a:cubicBezTo>
                    <a:pt x="20" y="331"/>
                    <a:pt x="1" y="464"/>
                    <a:pt x="379" y="473"/>
                  </a:cubicBezTo>
                  <a:cubicBezTo>
                    <a:pt x="391" y="474"/>
                    <a:pt x="403" y="474"/>
                    <a:pt x="414" y="474"/>
                  </a:cubicBezTo>
                  <a:cubicBezTo>
                    <a:pt x="748" y="474"/>
                    <a:pt x="615" y="76"/>
                    <a:pt x="615" y="76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4" name="Google Shape;2754;p56"/>
            <p:cNvSpPr/>
            <p:nvPr/>
          </p:nvSpPr>
          <p:spPr>
            <a:xfrm>
              <a:off x="4561830" y="2686036"/>
              <a:ext cx="117969" cy="69348"/>
            </a:xfrm>
            <a:custGeom>
              <a:avLst/>
              <a:gdLst/>
              <a:ahLst/>
              <a:cxnLst/>
              <a:rect l="l" t="t" r="r" b="b"/>
              <a:pathLst>
                <a:path w="757" h="44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319"/>
                    <a:pt x="1" y="445"/>
                    <a:pt x="340" y="445"/>
                  </a:cubicBezTo>
                  <a:cubicBezTo>
                    <a:pt x="352" y="445"/>
                    <a:pt x="365" y="445"/>
                    <a:pt x="378" y="444"/>
                  </a:cubicBezTo>
                  <a:cubicBezTo>
                    <a:pt x="756" y="435"/>
                    <a:pt x="577" y="19"/>
                    <a:pt x="577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5" name="Google Shape;2755;p56"/>
            <p:cNvSpPr/>
            <p:nvPr/>
          </p:nvSpPr>
          <p:spPr>
            <a:xfrm>
              <a:off x="4661878" y="2690399"/>
              <a:ext cx="123891" cy="71374"/>
            </a:xfrm>
            <a:custGeom>
              <a:avLst/>
              <a:gdLst/>
              <a:ahLst/>
              <a:cxnLst/>
              <a:rect l="l" t="t" r="r" b="b"/>
              <a:pathLst>
                <a:path w="795" h="458" extrusionOk="0">
                  <a:moveTo>
                    <a:pt x="587" y="0"/>
                  </a:moveTo>
                  <a:lnTo>
                    <a:pt x="1" y="38"/>
                  </a:lnTo>
                  <a:cubicBezTo>
                    <a:pt x="33" y="320"/>
                    <a:pt x="45" y="457"/>
                    <a:pt x="274" y="457"/>
                  </a:cubicBezTo>
                  <a:cubicBezTo>
                    <a:pt x="315" y="457"/>
                    <a:pt x="362" y="453"/>
                    <a:pt x="417" y="445"/>
                  </a:cubicBezTo>
                  <a:cubicBezTo>
                    <a:pt x="795" y="378"/>
                    <a:pt x="587" y="0"/>
                    <a:pt x="58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6" name="Google Shape;2756;p56"/>
            <p:cNvSpPr/>
            <p:nvPr/>
          </p:nvSpPr>
          <p:spPr>
            <a:xfrm>
              <a:off x="4766445" y="2683075"/>
              <a:ext cx="119527" cy="72309"/>
            </a:xfrm>
            <a:custGeom>
              <a:avLst/>
              <a:gdLst/>
              <a:ahLst/>
              <a:cxnLst/>
              <a:rect l="l" t="t" r="r" b="b"/>
              <a:pathLst>
                <a:path w="767" h="464" extrusionOk="0">
                  <a:moveTo>
                    <a:pt x="29" y="0"/>
                  </a:moveTo>
                  <a:cubicBezTo>
                    <a:pt x="29" y="331"/>
                    <a:pt x="1" y="463"/>
                    <a:pt x="379" y="463"/>
                  </a:cubicBezTo>
                  <a:cubicBezTo>
                    <a:pt x="766" y="463"/>
                    <a:pt x="606" y="47"/>
                    <a:pt x="606" y="4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7" name="Google Shape;2757;p56"/>
            <p:cNvSpPr/>
            <p:nvPr/>
          </p:nvSpPr>
          <p:spPr>
            <a:xfrm>
              <a:off x="4873972" y="2693360"/>
              <a:ext cx="119527" cy="67010"/>
            </a:xfrm>
            <a:custGeom>
              <a:avLst/>
              <a:gdLst/>
              <a:ahLst/>
              <a:cxnLst/>
              <a:rect l="l" t="t" r="r" b="b"/>
              <a:pathLst>
                <a:path w="767" h="430" extrusionOk="0">
                  <a:moveTo>
                    <a:pt x="1" y="0"/>
                  </a:moveTo>
                  <a:cubicBezTo>
                    <a:pt x="26" y="301"/>
                    <a:pt x="13" y="430"/>
                    <a:pt x="293" y="430"/>
                  </a:cubicBezTo>
                  <a:cubicBezTo>
                    <a:pt x="322" y="430"/>
                    <a:pt x="353" y="428"/>
                    <a:pt x="388" y="426"/>
                  </a:cubicBezTo>
                  <a:cubicBezTo>
                    <a:pt x="766" y="388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8" name="Google Shape;2758;p56"/>
            <p:cNvSpPr/>
            <p:nvPr/>
          </p:nvSpPr>
          <p:spPr>
            <a:xfrm>
              <a:off x="4977137" y="2694762"/>
              <a:ext cx="119372" cy="67478"/>
            </a:xfrm>
            <a:custGeom>
              <a:avLst/>
              <a:gdLst/>
              <a:ahLst/>
              <a:cxnLst/>
              <a:rect l="l" t="t" r="r" b="b"/>
              <a:pathLst>
                <a:path w="766" h="433" extrusionOk="0">
                  <a:moveTo>
                    <a:pt x="0" y="1"/>
                  </a:moveTo>
                  <a:cubicBezTo>
                    <a:pt x="25" y="295"/>
                    <a:pt x="13" y="432"/>
                    <a:pt x="277" y="432"/>
                  </a:cubicBezTo>
                  <a:cubicBezTo>
                    <a:pt x="309" y="432"/>
                    <a:pt x="346" y="430"/>
                    <a:pt x="388" y="426"/>
                  </a:cubicBezTo>
                  <a:cubicBezTo>
                    <a:pt x="766" y="388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9" name="Google Shape;2759;p56"/>
            <p:cNvSpPr/>
            <p:nvPr/>
          </p:nvSpPr>
          <p:spPr>
            <a:xfrm>
              <a:off x="5081703" y="2694762"/>
              <a:ext cx="120930" cy="67478"/>
            </a:xfrm>
            <a:custGeom>
              <a:avLst/>
              <a:gdLst/>
              <a:ahLst/>
              <a:cxnLst/>
              <a:rect l="l" t="t" r="r" b="b"/>
              <a:pathLst>
                <a:path w="776" h="433" extrusionOk="0">
                  <a:moveTo>
                    <a:pt x="0" y="1"/>
                  </a:moveTo>
                  <a:cubicBezTo>
                    <a:pt x="25" y="295"/>
                    <a:pt x="13" y="432"/>
                    <a:pt x="283" y="432"/>
                  </a:cubicBezTo>
                  <a:cubicBezTo>
                    <a:pt x="317" y="432"/>
                    <a:pt x="355" y="430"/>
                    <a:pt x="397" y="426"/>
                  </a:cubicBezTo>
                  <a:cubicBezTo>
                    <a:pt x="775" y="388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0" name="Google Shape;2760;p56"/>
            <p:cNvSpPr/>
            <p:nvPr/>
          </p:nvSpPr>
          <p:spPr>
            <a:xfrm>
              <a:off x="5189231" y="2690399"/>
              <a:ext cx="119372" cy="67322"/>
            </a:xfrm>
            <a:custGeom>
              <a:avLst/>
              <a:gdLst/>
              <a:ahLst/>
              <a:cxnLst/>
              <a:rect l="l" t="t" r="r" b="b"/>
              <a:pathLst>
                <a:path w="766" h="432" extrusionOk="0">
                  <a:moveTo>
                    <a:pt x="0" y="0"/>
                  </a:moveTo>
                  <a:cubicBezTo>
                    <a:pt x="17" y="295"/>
                    <a:pt x="11" y="432"/>
                    <a:pt x="276" y="432"/>
                  </a:cubicBezTo>
                  <a:cubicBezTo>
                    <a:pt x="309" y="432"/>
                    <a:pt x="346" y="430"/>
                    <a:pt x="388" y="426"/>
                  </a:cubicBezTo>
                  <a:cubicBezTo>
                    <a:pt x="766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1" name="Google Shape;2761;p56"/>
            <p:cNvSpPr/>
            <p:nvPr/>
          </p:nvSpPr>
          <p:spPr>
            <a:xfrm>
              <a:off x="5295201" y="2690399"/>
              <a:ext cx="119527" cy="67322"/>
            </a:xfrm>
            <a:custGeom>
              <a:avLst/>
              <a:gdLst/>
              <a:ahLst/>
              <a:cxnLst/>
              <a:rect l="l" t="t" r="r" b="b"/>
              <a:pathLst>
                <a:path w="767" h="432" extrusionOk="0">
                  <a:moveTo>
                    <a:pt x="1" y="0"/>
                  </a:moveTo>
                  <a:cubicBezTo>
                    <a:pt x="26" y="295"/>
                    <a:pt x="14" y="432"/>
                    <a:pt x="277" y="432"/>
                  </a:cubicBezTo>
                  <a:cubicBezTo>
                    <a:pt x="310" y="432"/>
                    <a:pt x="346" y="430"/>
                    <a:pt x="388" y="426"/>
                  </a:cubicBezTo>
                  <a:cubicBezTo>
                    <a:pt x="766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2" name="Google Shape;2762;p56"/>
            <p:cNvSpPr/>
            <p:nvPr/>
          </p:nvSpPr>
          <p:spPr>
            <a:xfrm>
              <a:off x="6494213" y="2400230"/>
              <a:ext cx="129657" cy="76828"/>
            </a:xfrm>
            <a:custGeom>
              <a:avLst/>
              <a:gdLst/>
              <a:ahLst/>
              <a:cxnLst/>
              <a:rect l="l" t="t" r="r" b="b"/>
              <a:pathLst>
                <a:path w="832" h="493" extrusionOk="0">
                  <a:moveTo>
                    <a:pt x="9" y="1"/>
                  </a:moveTo>
                  <a:cubicBezTo>
                    <a:pt x="9" y="357"/>
                    <a:pt x="0" y="493"/>
                    <a:pt x="376" y="493"/>
                  </a:cubicBezTo>
                  <a:cubicBezTo>
                    <a:pt x="388" y="493"/>
                    <a:pt x="402" y="492"/>
                    <a:pt x="415" y="492"/>
                  </a:cubicBezTo>
                  <a:cubicBezTo>
                    <a:pt x="831" y="483"/>
                    <a:pt x="652" y="38"/>
                    <a:pt x="652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3" name="Google Shape;2763;p56"/>
            <p:cNvSpPr/>
            <p:nvPr/>
          </p:nvSpPr>
          <p:spPr>
            <a:xfrm>
              <a:off x="6601585" y="2400230"/>
              <a:ext cx="125293" cy="84620"/>
            </a:xfrm>
            <a:custGeom>
              <a:avLst/>
              <a:gdLst/>
              <a:ahLst/>
              <a:cxnLst/>
              <a:rect l="l" t="t" r="r" b="b"/>
              <a:pathLst>
                <a:path w="804" h="543" extrusionOk="0">
                  <a:moveTo>
                    <a:pt x="76" y="1"/>
                  </a:moveTo>
                  <a:lnTo>
                    <a:pt x="76" y="1"/>
                  </a:lnTo>
                  <a:cubicBezTo>
                    <a:pt x="29" y="350"/>
                    <a:pt x="0" y="492"/>
                    <a:pt x="407" y="539"/>
                  </a:cubicBezTo>
                  <a:cubicBezTo>
                    <a:pt x="427" y="542"/>
                    <a:pt x="446" y="543"/>
                    <a:pt x="463" y="543"/>
                  </a:cubicBezTo>
                  <a:cubicBezTo>
                    <a:pt x="803" y="543"/>
                    <a:pt x="709" y="133"/>
                    <a:pt x="709" y="133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4" name="Google Shape;2764;p56"/>
            <p:cNvSpPr/>
            <p:nvPr/>
          </p:nvSpPr>
          <p:spPr>
            <a:xfrm>
              <a:off x="6719398" y="2420956"/>
              <a:ext cx="126384" cy="81035"/>
            </a:xfrm>
            <a:custGeom>
              <a:avLst/>
              <a:gdLst/>
              <a:ahLst/>
              <a:cxnLst/>
              <a:rect l="l" t="t" r="r" b="b"/>
              <a:pathLst>
                <a:path w="811" h="520" extrusionOk="0">
                  <a:moveTo>
                    <a:pt x="29" y="0"/>
                  </a:moveTo>
                  <a:lnTo>
                    <a:pt x="29" y="0"/>
                  </a:lnTo>
                  <a:cubicBezTo>
                    <a:pt x="19" y="359"/>
                    <a:pt x="0" y="501"/>
                    <a:pt x="397" y="520"/>
                  </a:cubicBezTo>
                  <a:cubicBezTo>
                    <a:pt x="402" y="520"/>
                    <a:pt x="406" y="520"/>
                    <a:pt x="410" y="520"/>
                  </a:cubicBezTo>
                  <a:cubicBezTo>
                    <a:pt x="810" y="520"/>
                    <a:pt x="662" y="66"/>
                    <a:pt x="662" y="66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5" name="Google Shape;2765;p56"/>
            <p:cNvSpPr/>
            <p:nvPr/>
          </p:nvSpPr>
          <p:spPr>
            <a:xfrm>
              <a:off x="6826925" y="2435605"/>
              <a:ext cx="125917" cy="79789"/>
            </a:xfrm>
            <a:custGeom>
              <a:avLst/>
              <a:gdLst/>
              <a:ahLst/>
              <a:cxnLst/>
              <a:rect l="l" t="t" r="r" b="b"/>
              <a:pathLst>
                <a:path w="808" h="512" extrusionOk="0">
                  <a:moveTo>
                    <a:pt x="38" y="1"/>
                  </a:moveTo>
                  <a:lnTo>
                    <a:pt x="38" y="1"/>
                  </a:lnTo>
                  <a:cubicBezTo>
                    <a:pt x="29" y="360"/>
                    <a:pt x="0" y="501"/>
                    <a:pt x="407" y="511"/>
                  </a:cubicBezTo>
                  <a:cubicBezTo>
                    <a:pt x="415" y="511"/>
                    <a:pt x="423" y="511"/>
                    <a:pt x="430" y="511"/>
                  </a:cubicBezTo>
                  <a:cubicBezTo>
                    <a:pt x="807" y="511"/>
                    <a:pt x="662" y="67"/>
                    <a:pt x="662" y="67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6" name="Google Shape;2766;p56"/>
            <p:cNvSpPr/>
            <p:nvPr/>
          </p:nvSpPr>
          <p:spPr>
            <a:xfrm>
              <a:off x="6941777" y="2447449"/>
              <a:ext cx="125917" cy="81191"/>
            </a:xfrm>
            <a:custGeom>
              <a:avLst/>
              <a:gdLst/>
              <a:ahLst/>
              <a:cxnLst/>
              <a:rect l="l" t="t" r="r" b="b"/>
              <a:pathLst>
                <a:path w="808" h="521" extrusionOk="0">
                  <a:moveTo>
                    <a:pt x="38" y="0"/>
                  </a:moveTo>
                  <a:lnTo>
                    <a:pt x="38" y="0"/>
                  </a:lnTo>
                  <a:cubicBezTo>
                    <a:pt x="19" y="359"/>
                    <a:pt x="0" y="510"/>
                    <a:pt x="397" y="520"/>
                  </a:cubicBezTo>
                  <a:cubicBezTo>
                    <a:pt x="406" y="520"/>
                    <a:pt x="414" y="520"/>
                    <a:pt x="422" y="520"/>
                  </a:cubicBezTo>
                  <a:cubicBezTo>
                    <a:pt x="807" y="520"/>
                    <a:pt x="662" y="76"/>
                    <a:pt x="662" y="76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7" name="Google Shape;2767;p56"/>
            <p:cNvSpPr/>
            <p:nvPr/>
          </p:nvSpPr>
          <p:spPr>
            <a:xfrm>
              <a:off x="7058188" y="2457734"/>
              <a:ext cx="126228" cy="81191"/>
            </a:xfrm>
            <a:custGeom>
              <a:avLst/>
              <a:gdLst/>
              <a:ahLst/>
              <a:cxnLst/>
              <a:rect l="l" t="t" r="r" b="b"/>
              <a:pathLst>
                <a:path w="810" h="521" extrusionOk="0">
                  <a:moveTo>
                    <a:pt x="28" y="0"/>
                  </a:moveTo>
                  <a:lnTo>
                    <a:pt x="28" y="0"/>
                  </a:lnTo>
                  <a:cubicBezTo>
                    <a:pt x="19" y="359"/>
                    <a:pt x="0" y="501"/>
                    <a:pt x="397" y="520"/>
                  </a:cubicBezTo>
                  <a:cubicBezTo>
                    <a:pt x="401" y="520"/>
                    <a:pt x="405" y="520"/>
                    <a:pt x="409" y="520"/>
                  </a:cubicBezTo>
                  <a:cubicBezTo>
                    <a:pt x="810" y="520"/>
                    <a:pt x="662" y="66"/>
                    <a:pt x="662" y="6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8" name="Google Shape;2768;p56"/>
            <p:cNvSpPr/>
            <p:nvPr/>
          </p:nvSpPr>
          <p:spPr>
            <a:xfrm>
              <a:off x="7171482" y="2469422"/>
              <a:ext cx="126384" cy="81191"/>
            </a:xfrm>
            <a:custGeom>
              <a:avLst/>
              <a:gdLst/>
              <a:ahLst/>
              <a:cxnLst/>
              <a:rect l="l" t="t" r="r" b="b"/>
              <a:pathLst>
                <a:path w="811" h="521" extrusionOk="0">
                  <a:moveTo>
                    <a:pt x="39" y="1"/>
                  </a:moveTo>
                  <a:lnTo>
                    <a:pt x="39" y="1"/>
                  </a:lnTo>
                  <a:cubicBezTo>
                    <a:pt x="29" y="369"/>
                    <a:pt x="1" y="511"/>
                    <a:pt x="407" y="521"/>
                  </a:cubicBezTo>
                  <a:cubicBezTo>
                    <a:pt x="411" y="521"/>
                    <a:pt x="415" y="521"/>
                    <a:pt x="420" y="521"/>
                  </a:cubicBezTo>
                  <a:cubicBezTo>
                    <a:pt x="810" y="521"/>
                    <a:pt x="662" y="76"/>
                    <a:pt x="662" y="76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9" name="Google Shape;2769;p56"/>
            <p:cNvSpPr/>
            <p:nvPr/>
          </p:nvSpPr>
          <p:spPr>
            <a:xfrm>
              <a:off x="5386521" y="2629934"/>
              <a:ext cx="129813" cy="95528"/>
            </a:xfrm>
            <a:custGeom>
              <a:avLst/>
              <a:gdLst/>
              <a:ahLst/>
              <a:cxnLst/>
              <a:rect l="l" t="t" r="r" b="b"/>
              <a:pathLst>
                <a:path w="833" h="613" extrusionOk="0">
                  <a:moveTo>
                    <a:pt x="530" y="1"/>
                  </a:moveTo>
                  <a:lnTo>
                    <a:pt x="1" y="266"/>
                  </a:lnTo>
                  <a:cubicBezTo>
                    <a:pt x="97" y="479"/>
                    <a:pt x="141" y="612"/>
                    <a:pt x="265" y="612"/>
                  </a:cubicBezTo>
                  <a:cubicBezTo>
                    <a:pt x="322" y="612"/>
                    <a:pt x="397" y="584"/>
                    <a:pt x="501" y="521"/>
                  </a:cubicBezTo>
                  <a:cubicBezTo>
                    <a:pt x="832" y="322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0" name="Google Shape;2770;p56"/>
            <p:cNvSpPr/>
            <p:nvPr/>
          </p:nvSpPr>
          <p:spPr>
            <a:xfrm>
              <a:off x="5482205" y="2590196"/>
              <a:ext cx="128410" cy="86801"/>
            </a:xfrm>
            <a:custGeom>
              <a:avLst/>
              <a:gdLst/>
              <a:ahLst/>
              <a:cxnLst/>
              <a:rect l="l" t="t" r="r" b="b"/>
              <a:pathLst>
                <a:path w="824" h="557" extrusionOk="0">
                  <a:moveTo>
                    <a:pt x="549" y="1"/>
                  </a:moveTo>
                  <a:lnTo>
                    <a:pt x="1" y="161"/>
                  </a:lnTo>
                  <a:cubicBezTo>
                    <a:pt x="71" y="413"/>
                    <a:pt x="99" y="556"/>
                    <a:pt x="255" y="556"/>
                  </a:cubicBezTo>
                  <a:cubicBezTo>
                    <a:pt x="310" y="556"/>
                    <a:pt x="380" y="539"/>
                    <a:pt x="473" y="502"/>
                  </a:cubicBezTo>
                  <a:cubicBezTo>
                    <a:pt x="823" y="360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1" name="Google Shape;2771;p56"/>
            <p:cNvSpPr/>
            <p:nvPr/>
          </p:nvSpPr>
          <p:spPr>
            <a:xfrm>
              <a:off x="5579448" y="2547496"/>
              <a:ext cx="131215" cy="93347"/>
            </a:xfrm>
            <a:custGeom>
              <a:avLst/>
              <a:gdLst/>
              <a:ahLst/>
              <a:cxnLst/>
              <a:rect l="l" t="t" r="r" b="b"/>
              <a:pathLst>
                <a:path w="842" h="599" extrusionOk="0">
                  <a:moveTo>
                    <a:pt x="539" y="1"/>
                  </a:moveTo>
                  <a:lnTo>
                    <a:pt x="1" y="228"/>
                  </a:lnTo>
                  <a:cubicBezTo>
                    <a:pt x="80" y="460"/>
                    <a:pt x="123" y="599"/>
                    <a:pt x="259" y="599"/>
                  </a:cubicBezTo>
                  <a:cubicBezTo>
                    <a:pt x="316" y="599"/>
                    <a:pt x="391" y="574"/>
                    <a:pt x="492" y="521"/>
                  </a:cubicBezTo>
                  <a:cubicBezTo>
                    <a:pt x="842" y="341"/>
                    <a:pt x="539" y="1"/>
                    <a:pt x="53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2" name="Google Shape;2772;p56"/>
            <p:cNvSpPr/>
            <p:nvPr/>
          </p:nvSpPr>
          <p:spPr>
            <a:xfrm>
              <a:off x="5675132" y="2510719"/>
              <a:ext cx="131215" cy="93035"/>
            </a:xfrm>
            <a:custGeom>
              <a:avLst/>
              <a:gdLst/>
              <a:ahLst/>
              <a:cxnLst/>
              <a:rect l="l" t="t" r="r" b="b"/>
              <a:pathLst>
                <a:path w="842" h="597" extrusionOk="0">
                  <a:moveTo>
                    <a:pt x="540" y="0"/>
                  </a:moveTo>
                  <a:lnTo>
                    <a:pt x="1" y="227"/>
                  </a:lnTo>
                  <a:cubicBezTo>
                    <a:pt x="81" y="455"/>
                    <a:pt x="124" y="597"/>
                    <a:pt x="262" y="597"/>
                  </a:cubicBezTo>
                  <a:cubicBezTo>
                    <a:pt x="319" y="597"/>
                    <a:pt x="393" y="573"/>
                    <a:pt x="492" y="520"/>
                  </a:cubicBezTo>
                  <a:cubicBezTo>
                    <a:pt x="842" y="341"/>
                    <a:pt x="540" y="1"/>
                    <a:pt x="54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3" name="Google Shape;2773;p56"/>
            <p:cNvSpPr/>
            <p:nvPr/>
          </p:nvSpPr>
          <p:spPr>
            <a:xfrm>
              <a:off x="5781257" y="2437008"/>
              <a:ext cx="148825" cy="113761"/>
            </a:xfrm>
            <a:custGeom>
              <a:avLst/>
              <a:gdLst/>
              <a:ahLst/>
              <a:cxnLst/>
              <a:rect l="l" t="t" r="r" b="b"/>
              <a:pathLst>
                <a:path w="955" h="730" extrusionOk="0">
                  <a:moveTo>
                    <a:pt x="634" y="1"/>
                  </a:moveTo>
                  <a:lnTo>
                    <a:pt x="0" y="199"/>
                  </a:lnTo>
                  <a:cubicBezTo>
                    <a:pt x="106" y="538"/>
                    <a:pt x="154" y="730"/>
                    <a:pt x="333" y="730"/>
                  </a:cubicBezTo>
                  <a:cubicBezTo>
                    <a:pt x="394" y="730"/>
                    <a:pt x="469" y="708"/>
                    <a:pt x="567" y="663"/>
                  </a:cubicBezTo>
                  <a:cubicBezTo>
                    <a:pt x="955" y="483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4" name="Google Shape;2774;p56"/>
            <p:cNvSpPr/>
            <p:nvPr/>
          </p:nvSpPr>
          <p:spPr>
            <a:xfrm>
              <a:off x="5893148" y="2394308"/>
              <a:ext cx="150383" cy="113761"/>
            </a:xfrm>
            <a:custGeom>
              <a:avLst/>
              <a:gdLst/>
              <a:ahLst/>
              <a:cxnLst/>
              <a:rect l="l" t="t" r="r" b="b"/>
              <a:pathLst>
                <a:path w="965" h="730" extrusionOk="0">
                  <a:moveTo>
                    <a:pt x="634" y="1"/>
                  </a:moveTo>
                  <a:lnTo>
                    <a:pt x="1" y="199"/>
                  </a:lnTo>
                  <a:cubicBezTo>
                    <a:pt x="114" y="538"/>
                    <a:pt x="158" y="730"/>
                    <a:pt x="335" y="730"/>
                  </a:cubicBezTo>
                  <a:cubicBezTo>
                    <a:pt x="395" y="730"/>
                    <a:pt x="470" y="708"/>
                    <a:pt x="568" y="662"/>
                  </a:cubicBezTo>
                  <a:cubicBezTo>
                    <a:pt x="965" y="483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5" name="Google Shape;2775;p56"/>
            <p:cNvSpPr/>
            <p:nvPr/>
          </p:nvSpPr>
          <p:spPr>
            <a:xfrm>
              <a:off x="6125813" y="2351609"/>
              <a:ext cx="132774" cy="98178"/>
            </a:xfrm>
            <a:custGeom>
              <a:avLst/>
              <a:gdLst/>
              <a:ahLst/>
              <a:cxnLst/>
              <a:rect l="l" t="t" r="r" b="b"/>
              <a:pathLst>
                <a:path w="852" h="630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434"/>
                    <a:pt x="29" y="629"/>
                    <a:pt x="343" y="629"/>
                  </a:cubicBezTo>
                  <a:cubicBezTo>
                    <a:pt x="371" y="629"/>
                    <a:pt x="402" y="628"/>
                    <a:pt x="436" y="625"/>
                  </a:cubicBezTo>
                  <a:cubicBezTo>
                    <a:pt x="851" y="577"/>
                    <a:pt x="653" y="10"/>
                    <a:pt x="653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6" name="Google Shape;2776;p56"/>
            <p:cNvSpPr/>
            <p:nvPr/>
          </p:nvSpPr>
          <p:spPr>
            <a:xfrm>
              <a:off x="6008000" y="2356128"/>
              <a:ext cx="148981" cy="112826"/>
            </a:xfrm>
            <a:custGeom>
              <a:avLst/>
              <a:gdLst/>
              <a:ahLst/>
              <a:cxnLst/>
              <a:rect l="l" t="t" r="r" b="b"/>
              <a:pathLst>
                <a:path w="956" h="724" extrusionOk="0">
                  <a:moveTo>
                    <a:pt x="624" y="0"/>
                  </a:moveTo>
                  <a:lnTo>
                    <a:pt x="1" y="199"/>
                  </a:lnTo>
                  <a:cubicBezTo>
                    <a:pt x="108" y="534"/>
                    <a:pt x="155" y="724"/>
                    <a:pt x="339" y="724"/>
                  </a:cubicBezTo>
                  <a:cubicBezTo>
                    <a:pt x="399" y="724"/>
                    <a:pt x="473" y="703"/>
                    <a:pt x="568" y="662"/>
                  </a:cubicBezTo>
                  <a:cubicBezTo>
                    <a:pt x="955" y="482"/>
                    <a:pt x="625" y="0"/>
                    <a:pt x="62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7" name="Google Shape;2777;p56"/>
            <p:cNvSpPr/>
            <p:nvPr/>
          </p:nvSpPr>
          <p:spPr>
            <a:xfrm>
              <a:off x="7283373" y="2476902"/>
              <a:ext cx="115631" cy="84152"/>
            </a:xfrm>
            <a:custGeom>
              <a:avLst/>
              <a:gdLst/>
              <a:ahLst/>
              <a:cxnLst/>
              <a:rect l="l" t="t" r="r" b="b"/>
              <a:pathLst>
                <a:path w="742" h="540" extrusionOk="0">
                  <a:moveTo>
                    <a:pt x="39" y="0"/>
                  </a:moveTo>
                  <a:lnTo>
                    <a:pt x="39" y="0"/>
                  </a:lnTo>
                  <a:cubicBezTo>
                    <a:pt x="20" y="369"/>
                    <a:pt x="1" y="510"/>
                    <a:pt x="370" y="539"/>
                  </a:cubicBezTo>
                  <a:cubicBezTo>
                    <a:pt x="377" y="539"/>
                    <a:pt x="384" y="539"/>
                    <a:pt x="392" y="539"/>
                  </a:cubicBezTo>
                  <a:cubicBezTo>
                    <a:pt x="742" y="539"/>
                    <a:pt x="606" y="95"/>
                    <a:pt x="606" y="95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8" name="Google Shape;2778;p56"/>
            <p:cNvSpPr/>
            <p:nvPr/>
          </p:nvSpPr>
          <p:spPr>
            <a:xfrm>
              <a:off x="7686991" y="2469422"/>
              <a:ext cx="129813" cy="87425"/>
            </a:xfrm>
            <a:custGeom>
              <a:avLst/>
              <a:gdLst/>
              <a:ahLst/>
              <a:cxnLst/>
              <a:rect l="l" t="t" r="r" b="b"/>
              <a:pathLst>
                <a:path w="833" h="561" extrusionOk="0">
                  <a:moveTo>
                    <a:pt x="558" y="1"/>
                  </a:moveTo>
                  <a:lnTo>
                    <a:pt x="0" y="162"/>
                  </a:lnTo>
                  <a:cubicBezTo>
                    <a:pt x="71" y="417"/>
                    <a:pt x="105" y="560"/>
                    <a:pt x="265" y="560"/>
                  </a:cubicBezTo>
                  <a:cubicBezTo>
                    <a:pt x="318" y="560"/>
                    <a:pt x="386" y="544"/>
                    <a:pt x="473" y="511"/>
                  </a:cubicBezTo>
                  <a:cubicBezTo>
                    <a:pt x="832" y="369"/>
                    <a:pt x="558" y="1"/>
                    <a:pt x="5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9" name="Google Shape;2779;p56"/>
            <p:cNvSpPr/>
            <p:nvPr/>
          </p:nvSpPr>
          <p:spPr>
            <a:xfrm>
              <a:off x="7788597" y="2447449"/>
              <a:ext cx="128254" cy="87269"/>
            </a:xfrm>
            <a:custGeom>
              <a:avLst/>
              <a:gdLst/>
              <a:ahLst/>
              <a:cxnLst/>
              <a:rect l="l" t="t" r="r" b="b"/>
              <a:pathLst>
                <a:path w="823" h="560" extrusionOk="0">
                  <a:moveTo>
                    <a:pt x="558" y="0"/>
                  </a:moveTo>
                  <a:lnTo>
                    <a:pt x="1" y="161"/>
                  </a:lnTo>
                  <a:cubicBezTo>
                    <a:pt x="71" y="416"/>
                    <a:pt x="100" y="559"/>
                    <a:pt x="261" y="559"/>
                  </a:cubicBezTo>
                  <a:cubicBezTo>
                    <a:pt x="315" y="559"/>
                    <a:pt x="383" y="544"/>
                    <a:pt x="473" y="510"/>
                  </a:cubicBezTo>
                  <a:cubicBezTo>
                    <a:pt x="823" y="369"/>
                    <a:pt x="558" y="0"/>
                    <a:pt x="55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0" name="Google Shape;2780;p56"/>
            <p:cNvSpPr/>
            <p:nvPr/>
          </p:nvSpPr>
          <p:spPr>
            <a:xfrm>
              <a:off x="7894722" y="2416437"/>
              <a:ext cx="129657" cy="87269"/>
            </a:xfrm>
            <a:custGeom>
              <a:avLst/>
              <a:gdLst/>
              <a:ahLst/>
              <a:cxnLst/>
              <a:rect l="l" t="t" r="r" b="b"/>
              <a:pathLst>
                <a:path w="832" h="560" extrusionOk="0">
                  <a:moveTo>
                    <a:pt x="558" y="1"/>
                  </a:moveTo>
                  <a:lnTo>
                    <a:pt x="0" y="152"/>
                  </a:lnTo>
                  <a:cubicBezTo>
                    <a:pt x="71" y="415"/>
                    <a:pt x="105" y="560"/>
                    <a:pt x="265" y="560"/>
                  </a:cubicBezTo>
                  <a:cubicBezTo>
                    <a:pt x="318" y="560"/>
                    <a:pt x="386" y="544"/>
                    <a:pt x="473" y="511"/>
                  </a:cubicBezTo>
                  <a:cubicBezTo>
                    <a:pt x="832" y="369"/>
                    <a:pt x="558" y="1"/>
                    <a:pt x="5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1" name="Google Shape;2781;p56"/>
            <p:cNvSpPr/>
            <p:nvPr/>
          </p:nvSpPr>
          <p:spPr>
            <a:xfrm>
              <a:off x="8002094" y="2388542"/>
              <a:ext cx="128410" cy="87269"/>
            </a:xfrm>
            <a:custGeom>
              <a:avLst/>
              <a:gdLst/>
              <a:ahLst/>
              <a:cxnLst/>
              <a:rect l="l" t="t" r="r" b="b"/>
              <a:pathLst>
                <a:path w="824" h="560" extrusionOk="0">
                  <a:moveTo>
                    <a:pt x="559" y="0"/>
                  </a:moveTo>
                  <a:lnTo>
                    <a:pt x="1" y="161"/>
                  </a:lnTo>
                  <a:cubicBezTo>
                    <a:pt x="72" y="416"/>
                    <a:pt x="100" y="559"/>
                    <a:pt x="261" y="559"/>
                  </a:cubicBezTo>
                  <a:cubicBezTo>
                    <a:pt x="315" y="559"/>
                    <a:pt x="384" y="544"/>
                    <a:pt x="473" y="510"/>
                  </a:cubicBezTo>
                  <a:cubicBezTo>
                    <a:pt x="823" y="369"/>
                    <a:pt x="559" y="0"/>
                    <a:pt x="55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2" name="Google Shape;2782;p56"/>
            <p:cNvSpPr/>
            <p:nvPr/>
          </p:nvSpPr>
          <p:spPr>
            <a:xfrm>
              <a:off x="8086091" y="2328077"/>
              <a:ext cx="132774" cy="95373"/>
            </a:xfrm>
            <a:custGeom>
              <a:avLst/>
              <a:gdLst/>
              <a:ahLst/>
              <a:cxnLst/>
              <a:rect l="l" t="t" r="r" b="b"/>
              <a:pathLst>
                <a:path w="852" h="612" extrusionOk="0">
                  <a:moveTo>
                    <a:pt x="539" y="1"/>
                  </a:moveTo>
                  <a:lnTo>
                    <a:pt x="1" y="256"/>
                  </a:lnTo>
                  <a:cubicBezTo>
                    <a:pt x="98" y="476"/>
                    <a:pt x="150" y="612"/>
                    <a:pt x="280" y="612"/>
                  </a:cubicBezTo>
                  <a:cubicBezTo>
                    <a:pt x="340" y="612"/>
                    <a:pt x="416" y="583"/>
                    <a:pt x="520" y="520"/>
                  </a:cubicBezTo>
                  <a:cubicBezTo>
                    <a:pt x="851" y="322"/>
                    <a:pt x="539" y="1"/>
                    <a:pt x="53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3" name="Google Shape;2783;p56"/>
            <p:cNvSpPr/>
            <p:nvPr/>
          </p:nvSpPr>
          <p:spPr>
            <a:xfrm>
              <a:off x="8447010" y="2386984"/>
              <a:ext cx="109086" cy="114696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284" y="1"/>
                  </a:moveTo>
                  <a:cubicBezTo>
                    <a:pt x="85" y="284"/>
                    <a:pt x="0" y="379"/>
                    <a:pt x="284" y="653"/>
                  </a:cubicBezTo>
                  <a:cubicBezTo>
                    <a:pt x="348" y="712"/>
                    <a:pt x="404" y="736"/>
                    <a:pt x="453" y="736"/>
                  </a:cubicBezTo>
                  <a:cubicBezTo>
                    <a:pt x="620" y="736"/>
                    <a:pt x="699" y="464"/>
                    <a:pt x="699" y="464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4" name="Google Shape;2784;p56"/>
            <p:cNvSpPr/>
            <p:nvPr/>
          </p:nvSpPr>
          <p:spPr>
            <a:xfrm>
              <a:off x="8519163" y="2475343"/>
              <a:ext cx="109086" cy="103009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76" y="331"/>
                    <a:pt x="0" y="464"/>
                    <a:pt x="340" y="624"/>
                  </a:cubicBezTo>
                  <a:cubicBezTo>
                    <a:pt x="392" y="650"/>
                    <a:pt x="436" y="660"/>
                    <a:pt x="474" y="660"/>
                  </a:cubicBezTo>
                  <a:cubicBezTo>
                    <a:pt x="693" y="660"/>
                    <a:pt x="699" y="303"/>
                    <a:pt x="699" y="303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5" name="Google Shape;2785;p56"/>
            <p:cNvSpPr/>
            <p:nvPr/>
          </p:nvSpPr>
          <p:spPr>
            <a:xfrm>
              <a:off x="8611886" y="2541574"/>
              <a:ext cx="107684" cy="103009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67" y="332"/>
                    <a:pt x="0" y="464"/>
                    <a:pt x="341" y="625"/>
                  </a:cubicBezTo>
                  <a:cubicBezTo>
                    <a:pt x="391" y="650"/>
                    <a:pt x="434" y="660"/>
                    <a:pt x="471" y="660"/>
                  </a:cubicBezTo>
                  <a:cubicBezTo>
                    <a:pt x="684" y="660"/>
                    <a:pt x="690" y="303"/>
                    <a:pt x="690" y="303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6" name="Google Shape;2786;p56"/>
            <p:cNvSpPr/>
            <p:nvPr/>
          </p:nvSpPr>
          <p:spPr>
            <a:xfrm>
              <a:off x="9564831" y="2671231"/>
              <a:ext cx="125293" cy="80412"/>
            </a:xfrm>
            <a:custGeom>
              <a:avLst/>
              <a:gdLst/>
              <a:ahLst/>
              <a:cxnLst/>
              <a:rect l="l" t="t" r="r" b="b"/>
              <a:pathLst>
                <a:path w="804" h="516" extrusionOk="0">
                  <a:moveTo>
                    <a:pt x="577" y="1"/>
                  </a:moveTo>
                  <a:lnTo>
                    <a:pt x="0" y="67"/>
                  </a:lnTo>
                  <a:cubicBezTo>
                    <a:pt x="46" y="361"/>
                    <a:pt x="68" y="515"/>
                    <a:pt x="270" y="515"/>
                  </a:cubicBezTo>
                  <a:cubicBezTo>
                    <a:pt x="315" y="515"/>
                    <a:pt x="369" y="508"/>
                    <a:pt x="435" y="492"/>
                  </a:cubicBezTo>
                  <a:cubicBezTo>
                    <a:pt x="803" y="407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7" name="Google Shape;2787;p56"/>
            <p:cNvSpPr/>
            <p:nvPr/>
          </p:nvSpPr>
          <p:spPr>
            <a:xfrm>
              <a:off x="9452784" y="2700684"/>
              <a:ext cx="117969" cy="75581"/>
            </a:xfrm>
            <a:custGeom>
              <a:avLst/>
              <a:gdLst/>
              <a:ahLst/>
              <a:cxnLst/>
              <a:rect l="l" t="t" r="r" b="b"/>
              <a:pathLst>
                <a:path w="757" h="485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39"/>
                    <a:pt x="11" y="484"/>
                    <a:pt x="326" y="484"/>
                  </a:cubicBezTo>
                  <a:cubicBezTo>
                    <a:pt x="346" y="484"/>
                    <a:pt x="366" y="484"/>
                    <a:pt x="388" y="483"/>
                  </a:cubicBezTo>
                  <a:cubicBezTo>
                    <a:pt x="757" y="454"/>
                    <a:pt x="577" y="10"/>
                    <a:pt x="57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8" name="Google Shape;2788;p56"/>
            <p:cNvSpPr/>
            <p:nvPr/>
          </p:nvSpPr>
          <p:spPr>
            <a:xfrm>
              <a:off x="9343854" y="2716891"/>
              <a:ext cx="117969" cy="75893"/>
            </a:xfrm>
            <a:custGeom>
              <a:avLst/>
              <a:gdLst/>
              <a:ahLst/>
              <a:cxnLst/>
              <a:rect l="l" t="t" r="r" b="b"/>
              <a:pathLst>
                <a:path w="757" h="487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339"/>
                    <a:pt x="13" y="486"/>
                    <a:pt x="303" y="486"/>
                  </a:cubicBezTo>
                  <a:cubicBezTo>
                    <a:pt x="328" y="486"/>
                    <a:pt x="357" y="485"/>
                    <a:pt x="388" y="483"/>
                  </a:cubicBezTo>
                  <a:cubicBezTo>
                    <a:pt x="757" y="464"/>
                    <a:pt x="577" y="10"/>
                    <a:pt x="57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9" name="Google Shape;2789;p56"/>
            <p:cNvSpPr/>
            <p:nvPr/>
          </p:nvSpPr>
          <p:spPr>
            <a:xfrm>
              <a:off x="9231962" y="2722813"/>
              <a:ext cx="117969" cy="75581"/>
            </a:xfrm>
            <a:custGeom>
              <a:avLst/>
              <a:gdLst/>
              <a:ahLst/>
              <a:cxnLst/>
              <a:rect l="l" t="t" r="r" b="b"/>
              <a:pathLst>
                <a:path w="757" h="485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339"/>
                    <a:pt x="11" y="484"/>
                    <a:pt x="326" y="484"/>
                  </a:cubicBezTo>
                  <a:cubicBezTo>
                    <a:pt x="345" y="484"/>
                    <a:pt x="366" y="483"/>
                    <a:pt x="388" y="482"/>
                  </a:cubicBezTo>
                  <a:cubicBezTo>
                    <a:pt x="756" y="454"/>
                    <a:pt x="577" y="10"/>
                    <a:pt x="577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0" name="Google Shape;2790;p56"/>
            <p:cNvSpPr/>
            <p:nvPr/>
          </p:nvSpPr>
          <p:spPr>
            <a:xfrm>
              <a:off x="9121474" y="2730137"/>
              <a:ext cx="119372" cy="75581"/>
            </a:xfrm>
            <a:custGeom>
              <a:avLst/>
              <a:gdLst/>
              <a:ahLst/>
              <a:cxnLst/>
              <a:rect l="l" t="t" r="r" b="b"/>
              <a:pathLst>
                <a:path w="766" h="48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339"/>
                    <a:pt x="11" y="484"/>
                    <a:pt x="326" y="484"/>
                  </a:cubicBezTo>
                  <a:cubicBezTo>
                    <a:pt x="345" y="484"/>
                    <a:pt x="366" y="484"/>
                    <a:pt x="388" y="483"/>
                  </a:cubicBezTo>
                  <a:cubicBezTo>
                    <a:pt x="766" y="454"/>
                    <a:pt x="577" y="10"/>
                    <a:pt x="57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1" name="Google Shape;2791;p56"/>
            <p:cNvSpPr/>
            <p:nvPr/>
          </p:nvSpPr>
          <p:spPr>
            <a:xfrm>
              <a:off x="9024231" y="2716891"/>
              <a:ext cx="117969" cy="79633"/>
            </a:xfrm>
            <a:custGeom>
              <a:avLst/>
              <a:gdLst/>
              <a:ahLst/>
              <a:cxnLst/>
              <a:rect l="l" t="t" r="r" b="b"/>
              <a:pathLst>
                <a:path w="757" h="511" extrusionOk="0">
                  <a:moveTo>
                    <a:pt x="10" y="1"/>
                  </a:moveTo>
                  <a:cubicBezTo>
                    <a:pt x="10" y="369"/>
                    <a:pt x="1" y="511"/>
                    <a:pt x="379" y="511"/>
                  </a:cubicBezTo>
                  <a:cubicBezTo>
                    <a:pt x="757" y="511"/>
                    <a:pt x="587" y="48"/>
                    <a:pt x="587" y="4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2" name="Google Shape;2792;p56"/>
            <p:cNvSpPr/>
            <p:nvPr/>
          </p:nvSpPr>
          <p:spPr>
            <a:xfrm>
              <a:off x="8915301" y="2688996"/>
              <a:ext cx="111891" cy="89762"/>
            </a:xfrm>
            <a:custGeom>
              <a:avLst/>
              <a:gdLst/>
              <a:ahLst/>
              <a:cxnLst/>
              <a:rect l="l" t="t" r="r" b="b"/>
              <a:pathLst>
                <a:path w="718" h="576" extrusionOk="0">
                  <a:moveTo>
                    <a:pt x="95" y="0"/>
                  </a:moveTo>
                  <a:cubicBezTo>
                    <a:pt x="38" y="359"/>
                    <a:pt x="0" y="501"/>
                    <a:pt x="369" y="567"/>
                  </a:cubicBezTo>
                  <a:cubicBezTo>
                    <a:pt x="395" y="573"/>
                    <a:pt x="420" y="575"/>
                    <a:pt x="442" y="575"/>
                  </a:cubicBezTo>
                  <a:cubicBezTo>
                    <a:pt x="717" y="575"/>
                    <a:pt x="652" y="170"/>
                    <a:pt x="652" y="17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3" name="Google Shape;2793;p56"/>
            <p:cNvSpPr/>
            <p:nvPr/>
          </p:nvSpPr>
          <p:spPr>
            <a:xfrm>
              <a:off x="8807773" y="2646141"/>
              <a:ext cx="110177" cy="103320"/>
            </a:xfrm>
            <a:custGeom>
              <a:avLst/>
              <a:gdLst/>
              <a:ahLst/>
              <a:cxnLst/>
              <a:rect l="l" t="t" r="r" b="b"/>
              <a:pathLst>
                <a:path w="707" h="663" extrusionOk="0">
                  <a:moveTo>
                    <a:pt x="171" y="1"/>
                  </a:moveTo>
                  <a:lnTo>
                    <a:pt x="171" y="1"/>
                  </a:lnTo>
                  <a:cubicBezTo>
                    <a:pt x="67" y="351"/>
                    <a:pt x="0" y="473"/>
                    <a:pt x="360" y="634"/>
                  </a:cubicBezTo>
                  <a:cubicBezTo>
                    <a:pt x="405" y="654"/>
                    <a:pt x="445" y="663"/>
                    <a:pt x="479" y="663"/>
                  </a:cubicBezTo>
                  <a:cubicBezTo>
                    <a:pt x="707" y="663"/>
                    <a:pt x="700" y="284"/>
                    <a:pt x="700" y="284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4" name="Google Shape;2794;p56"/>
            <p:cNvSpPr/>
            <p:nvPr/>
          </p:nvSpPr>
          <p:spPr>
            <a:xfrm>
              <a:off x="8704609" y="2594715"/>
              <a:ext cx="109242" cy="103944"/>
            </a:xfrm>
            <a:custGeom>
              <a:avLst/>
              <a:gdLst/>
              <a:ahLst/>
              <a:cxnLst/>
              <a:rect l="l" t="t" r="r" b="b"/>
              <a:pathLst>
                <a:path w="701" h="667" extrusionOk="0">
                  <a:moveTo>
                    <a:pt x="190" y="0"/>
                  </a:moveTo>
                  <a:cubicBezTo>
                    <a:pt x="76" y="331"/>
                    <a:pt x="1" y="463"/>
                    <a:pt x="351" y="633"/>
                  </a:cubicBezTo>
                  <a:cubicBezTo>
                    <a:pt x="399" y="656"/>
                    <a:pt x="441" y="666"/>
                    <a:pt x="477" y="666"/>
                  </a:cubicBezTo>
                  <a:cubicBezTo>
                    <a:pt x="693" y="666"/>
                    <a:pt x="700" y="312"/>
                    <a:pt x="700" y="312"/>
                  </a:cubicBezTo>
                  <a:lnTo>
                    <a:pt x="19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5" name="Google Shape;2795;p56"/>
            <p:cNvSpPr/>
            <p:nvPr/>
          </p:nvSpPr>
          <p:spPr>
            <a:xfrm>
              <a:off x="8211228" y="2278053"/>
              <a:ext cx="28207" cy="32570"/>
            </a:xfrm>
            <a:custGeom>
              <a:avLst/>
              <a:gdLst/>
              <a:ahLst/>
              <a:cxnLst/>
              <a:rect l="l" t="t" r="r" b="b"/>
              <a:pathLst>
                <a:path w="181" h="209" extrusionOk="0">
                  <a:moveTo>
                    <a:pt x="1" y="0"/>
                  </a:moveTo>
                  <a:lnTo>
                    <a:pt x="77" y="208"/>
                  </a:lnTo>
                  <a:lnTo>
                    <a:pt x="180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6" name="Google Shape;2796;p56"/>
            <p:cNvSpPr/>
            <p:nvPr/>
          </p:nvSpPr>
          <p:spPr>
            <a:xfrm>
              <a:off x="8259849" y="2239717"/>
              <a:ext cx="28207" cy="31167"/>
            </a:xfrm>
            <a:custGeom>
              <a:avLst/>
              <a:gdLst/>
              <a:ahLst/>
              <a:cxnLst/>
              <a:rect l="l" t="t" r="r" b="b"/>
              <a:pathLst>
                <a:path w="181" h="200" extrusionOk="0">
                  <a:moveTo>
                    <a:pt x="1" y="1"/>
                  </a:moveTo>
                  <a:lnTo>
                    <a:pt x="57" y="199"/>
                  </a:lnTo>
                  <a:lnTo>
                    <a:pt x="180" y="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7" name="Google Shape;2797;p56"/>
            <p:cNvSpPr/>
            <p:nvPr/>
          </p:nvSpPr>
          <p:spPr>
            <a:xfrm>
              <a:off x="8311431" y="2210264"/>
              <a:ext cx="22285" cy="31167"/>
            </a:xfrm>
            <a:custGeom>
              <a:avLst/>
              <a:gdLst/>
              <a:ahLst/>
              <a:cxnLst/>
              <a:rect l="l" t="t" r="r" b="b"/>
              <a:pathLst>
                <a:path w="143" h="200" extrusionOk="0">
                  <a:moveTo>
                    <a:pt x="38" y="1"/>
                  </a:moveTo>
                  <a:lnTo>
                    <a:pt x="1" y="199"/>
                  </a:lnTo>
                  <a:lnTo>
                    <a:pt x="142" y="19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8" name="Google Shape;2798;p56"/>
            <p:cNvSpPr/>
            <p:nvPr/>
          </p:nvSpPr>
          <p:spPr>
            <a:xfrm>
              <a:off x="8355689" y="2236757"/>
              <a:ext cx="23687" cy="32570"/>
            </a:xfrm>
            <a:custGeom>
              <a:avLst/>
              <a:gdLst/>
              <a:ahLst/>
              <a:cxnLst/>
              <a:rect l="l" t="t" r="r" b="b"/>
              <a:pathLst>
                <a:path w="152" h="209" extrusionOk="0">
                  <a:moveTo>
                    <a:pt x="151" y="1"/>
                  </a:moveTo>
                  <a:lnTo>
                    <a:pt x="0" y="95"/>
                  </a:lnTo>
                  <a:lnTo>
                    <a:pt x="95" y="20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9" name="Google Shape;2799;p56"/>
            <p:cNvSpPr/>
            <p:nvPr/>
          </p:nvSpPr>
          <p:spPr>
            <a:xfrm>
              <a:off x="8398389" y="2278053"/>
              <a:ext cx="25090" cy="29609"/>
            </a:xfrm>
            <a:custGeom>
              <a:avLst/>
              <a:gdLst/>
              <a:ahLst/>
              <a:cxnLst/>
              <a:rect l="l" t="t" r="r" b="b"/>
              <a:pathLst>
                <a:path w="161" h="190" extrusionOk="0">
                  <a:moveTo>
                    <a:pt x="161" y="0"/>
                  </a:moveTo>
                  <a:lnTo>
                    <a:pt x="0" y="66"/>
                  </a:lnTo>
                  <a:lnTo>
                    <a:pt x="76" y="18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0" name="Google Shape;2800;p56"/>
            <p:cNvSpPr/>
            <p:nvPr/>
          </p:nvSpPr>
          <p:spPr>
            <a:xfrm>
              <a:off x="8436569" y="2331038"/>
              <a:ext cx="28207" cy="28207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180" y="1"/>
                  </a:moveTo>
                  <a:lnTo>
                    <a:pt x="1" y="38"/>
                  </a:lnTo>
                  <a:lnTo>
                    <a:pt x="58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1" name="Google Shape;2801;p56"/>
            <p:cNvSpPr/>
            <p:nvPr/>
          </p:nvSpPr>
          <p:spPr>
            <a:xfrm>
              <a:off x="8458698" y="2391347"/>
              <a:ext cx="28207" cy="26804"/>
            </a:xfrm>
            <a:custGeom>
              <a:avLst/>
              <a:gdLst/>
              <a:ahLst/>
              <a:cxnLst/>
              <a:rect l="l" t="t" r="r" b="b"/>
              <a:pathLst>
                <a:path w="181" h="172" extrusionOk="0">
                  <a:moveTo>
                    <a:pt x="180" y="1"/>
                  </a:moveTo>
                  <a:lnTo>
                    <a:pt x="1" y="20"/>
                  </a:lnTo>
                  <a:lnTo>
                    <a:pt x="57" y="171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2" name="Google Shape;2802;p56"/>
            <p:cNvSpPr/>
            <p:nvPr/>
          </p:nvSpPr>
          <p:spPr>
            <a:xfrm>
              <a:off x="8167126" y="2232237"/>
              <a:ext cx="310740" cy="201186"/>
            </a:xfrm>
            <a:custGeom>
              <a:avLst/>
              <a:gdLst/>
              <a:ahLst/>
              <a:cxnLst/>
              <a:rect l="l" t="t" r="r" b="b"/>
              <a:pathLst>
                <a:path w="1994" h="1291" extrusionOk="0">
                  <a:moveTo>
                    <a:pt x="1027" y="0"/>
                  </a:moveTo>
                  <a:cubicBezTo>
                    <a:pt x="1022" y="0"/>
                    <a:pt x="1017" y="0"/>
                    <a:pt x="1012" y="1"/>
                  </a:cubicBezTo>
                  <a:cubicBezTo>
                    <a:pt x="785" y="39"/>
                    <a:pt x="0" y="653"/>
                    <a:pt x="48" y="852"/>
                  </a:cubicBezTo>
                  <a:cubicBezTo>
                    <a:pt x="95" y="1041"/>
                    <a:pt x="558" y="1041"/>
                    <a:pt x="1012" y="1135"/>
                  </a:cubicBezTo>
                  <a:cubicBezTo>
                    <a:pt x="1334" y="1200"/>
                    <a:pt x="1657" y="1291"/>
                    <a:pt x="1832" y="1291"/>
                  </a:cubicBezTo>
                  <a:cubicBezTo>
                    <a:pt x="1914" y="1291"/>
                    <a:pt x="1963" y="1271"/>
                    <a:pt x="1966" y="1220"/>
                  </a:cubicBezTo>
                  <a:cubicBezTo>
                    <a:pt x="1994" y="777"/>
                    <a:pt x="1264" y="0"/>
                    <a:pt x="1027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3" name="Google Shape;2803;p56"/>
            <p:cNvSpPr/>
            <p:nvPr/>
          </p:nvSpPr>
          <p:spPr>
            <a:xfrm>
              <a:off x="8276056" y="2261846"/>
              <a:ext cx="100359" cy="117969"/>
            </a:xfrm>
            <a:custGeom>
              <a:avLst/>
              <a:gdLst/>
              <a:ahLst/>
              <a:cxnLst/>
              <a:rect l="l" t="t" r="r" b="b"/>
              <a:pathLst>
                <a:path w="644" h="757" extrusionOk="0">
                  <a:moveTo>
                    <a:pt x="322" y="0"/>
                  </a:moveTo>
                  <a:cubicBezTo>
                    <a:pt x="142" y="0"/>
                    <a:pt x="1" y="170"/>
                    <a:pt x="1" y="378"/>
                  </a:cubicBezTo>
                  <a:cubicBezTo>
                    <a:pt x="1" y="596"/>
                    <a:pt x="142" y="756"/>
                    <a:pt x="322" y="756"/>
                  </a:cubicBezTo>
                  <a:cubicBezTo>
                    <a:pt x="502" y="756"/>
                    <a:pt x="643" y="596"/>
                    <a:pt x="643" y="378"/>
                  </a:cubicBezTo>
                  <a:cubicBezTo>
                    <a:pt x="643" y="170"/>
                    <a:pt x="502" y="0"/>
                    <a:pt x="322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4" name="Google Shape;2804;p56"/>
            <p:cNvSpPr/>
            <p:nvPr/>
          </p:nvSpPr>
          <p:spPr>
            <a:xfrm>
              <a:off x="8289303" y="2276495"/>
              <a:ext cx="76828" cy="91477"/>
            </a:xfrm>
            <a:custGeom>
              <a:avLst/>
              <a:gdLst/>
              <a:ahLst/>
              <a:cxnLst/>
              <a:rect l="l" t="t" r="r" b="b"/>
              <a:pathLst>
                <a:path w="493" h="587" extrusionOk="0">
                  <a:moveTo>
                    <a:pt x="247" y="1"/>
                  </a:moveTo>
                  <a:cubicBezTo>
                    <a:pt x="114" y="1"/>
                    <a:pt x="1" y="133"/>
                    <a:pt x="1" y="294"/>
                  </a:cubicBezTo>
                  <a:cubicBezTo>
                    <a:pt x="1" y="464"/>
                    <a:pt x="105" y="587"/>
                    <a:pt x="247" y="587"/>
                  </a:cubicBezTo>
                  <a:cubicBezTo>
                    <a:pt x="379" y="577"/>
                    <a:pt x="492" y="454"/>
                    <a:pt x="492" y="294"/>
                  </a:cubicBezTo>
                  <a:cubicBezTo>
                    <a:pt x="492" y="133"/>
                    <a:pt x="388" y="1"/>
                    <a:pt x="247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5" name="Google Shape;2805;p56"/>
            <p:cNvSpPr/>
            <p:nvPr/>
          </p:nvSpPr>
          <p:spPr>
            <a:xfrm>
              <a:off x="8321717" y="2297221"/>
              <a:ext cx="11999" cy="47686"/>
            </a:xfrm>
            <a:custGeom>
              <a:avLst/>
              <a:gdLst/>
              <a:ahLst/>
              <a:cxnLst/>
              <a:rect l="l" t="t" r="r" b="b"/>
              <a:pathLst>
                <a:path w="77" h="306" extrusionOk="0">
                  <a:moveTo>
                    <a:pt x="39" y="0"/>
                  </a:moveTo>
                  <a:cubicBezTo>
                    <a:pt x="20" y="0"/>
                    <a:pt x="1" y="66"/>
                    <a:pt x="1" y="151"/>
                  </a:cubicBezTo>
                  <a:cubicBezTo>
                    <a:pt x="1" y="236"/>
                    <a:pt x="20" y="303"/>
                    <a:pt x="39" y="303"/>
                  </a:cubicBezTo>
                  <a:cubicBezTo>
                    <a:pt x="41" y="305"/>
                    <a:pt x="44" y="305"/>
                    <a:pt x="47" y="305"/>
                  </a:cubicBezTo>
                  <a:cubicBezTo>
                    <a:pt x="69" y="305"/>
                    <a:pt x="76" y="236"/>
                    <a:pt x="76" y="151"/>
                  </a:cubicBezTo>
                  <a:cubicBezTo>
                    <a:pt x="76" y="66"/>
                    <a:pt x="67" y="0"/>
                    <a:pt x="39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6" name="Google Shape;2806;p56"/>
            <p:cNvSpPr/>
            <p:nvPr/>
          </p:nvSpPr>
          <p:spPr>
            <a:xfrm>
              <a:off x="8223072" y="2251717"/>
              <a:ext cx="196511" cy="82438"/>
            </a:xfrm>
            <a:custGeom>
              <a:avLst/>
              <a:gdLst/>
              <a:ahLst/>
              <a:cxnLst/>
              <a:rect l="l" t="t" r="r" b="b"/>
              <a:pathLst>
                <a:path w="1261" h="529" extrusionOk="0">
                  <a:moveTo>
                    <a:pt x="690" y="0"/>
                  </a:moveTo>
                  <a:cubicBezTo>
                    <a:pt x="665" y="0"/>
                    <a:pt x="640" y="3"/>
                    <a:pt x="615" y="9"/>
                  </a:cubicBezTo>
                  <a:cubicBezTo>
                    <a:pt x="293" y="94"/>
                    <a:pt x="1" y="264"/>
                    <a:pt x="57" y="443"/>
                  </a:cubicBezTo>
                  <a:cubicBezTo>
                    <a:pt x="66" y="466"/>
                    <a:pt x="83" y="475"/>
                    <a:pt x="108" y="475"/>
                  </a:cubicBezTo>
                  <a:cubicBezTo>
                    <a:pt x="190" y="475"/>
                    <a:pt x="356" y="384"/>
                    <a:pt x="568" y="384"/>
                  </a:cubicBezTo>
                  <a:cubicBezTo>
                    <a:pt x="590" y="384"/>
                    <a:pt x="612" y="385"/>
                    <a:pt x="634" y="387"/>
                  </a:cubicBezTo>
                  <a:cubicBezTo>
                    <a:pt x="892" y="394"/>
                    <a:pt x="1029" y="528"/>
                    <a:pt x="1117" y="528"/>
                  </a:cubicBezTo>
                  <a:cubicBezTo>
                    <a:pt x="1142" y="528"/>
                    <a:pt x="1163" y="518"/>
                    <a:pt x="1182" y="491"/>
                  </a:cubicBezTo>
                  <a:cubicBezTo>
                    <a:pt x="1260" y="386"/>
                    <a:pt x="985" y="0"/>
                    <a:pt x="690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7" name="Google Shape;2807;p56"/>
            <p:cNvSpPr/>
            <p:nvPr/>
          </p:nvSpPr>
          <p:spPr>
            <a:xfrm>
              <a:off x="8211228" y="2305948"/>
              <a:ext cx="213809" cy="38024"/>
            </a:xfrm>
            <a:custGeom>
              <a:avLst/>
              <a:gdLst/>
              <a:ahLst/>
              <a:cxnLst/>
              <a:rect l="l" t="t" r="r" b="b"/>
              <a:pathLst>
                <a:path w="1372" h="244" extrusionOk="0">
                  <a:moveTo>
                    <a:pt x="695" y="0"/>
                  </a:moveTo>
                  <a:cubicBezTo>
                    <a:pt x="380" y="0"/>
                    <a:pt x="129" y="124"/>
                    <a:pt x="1" y="133"/>
                  </a:cubicBezTo>
                  <a:lnTo>
                    <a:pt x="1" y="143"/>
                  </a:lnTo>
                  <a:cubicBezTo>
                    <a:pt x="11" y="170"/>
                    <a:pt x="33" y="181"/>
                    <a:pt x="64" y="181"/>
                  </a:cubicBezTo>
                  <a:cubicBezTo>
                    <a:pt x="164" y="181"/>
                    <a:pt x="366" y="74"/>
                    <a:pt x="637" y="74"/>
                  </a:cubicBezTo>
                  <a:cubicBezTo>
                    <a:pt x="661" y="74"/>
                    <a:pt x="685" y="75"/>
                    <a:pt x="710" y="76"/>
                  </a:cubicBezTo>
                  <a:cubicBezTo>
                    <a:pt x="1019" y="91"/>
                    <a:pt x="1184" y="243"/>
                    <a:pt x="1292" y="243"/>
                  </a:cubicBezTo>
                  <a:cubicBezTo>
                    <a:pt x="1322" y="243"/>
                    <a:pt x="1348" y="231"/>
                    <a:pt x="1371" y="199"/>
                  </a:cubicBezTo>
                  <a:cubicBezTo>
                    <a:pt x="1248" y="180"/>
                    <a:pt x="1059" y="29"/>
                    <a:pt x="729" y="1"/>
                  </a:cubicBezTo>
                  <a:cubicBezTo>
                    <a:pt x="717" y="1"/>
                    <a:pt x="706" y="0"/>
                    <a:pt x="695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8" name="Google Shape;2808;p56"/>
            <p:cNvSpPr/>
            <p:nvPr/>
          </p:nvSpPr>
          <p:spPr>
            <a:xfrm>
              <a:off x="8140634" y="2276495"/>
              <a:ext cx="101762" cy="77763"/>
            </a:xfrm>
            <a:custGeom>
              <a:avLst/>
              <a:gdLst/>
              <a:ahLst/>
              <a:cxnLst/>
              <a:rect l="l" t="t" r="r" b="b"/>
              <a:pathLst>
                <a:path w="653" h="499" extrusionOk="0">
                  <a:moveTo>
                    <a:pt x="388" y="1"/>
                  </a:moveTo>
                  <a:lnTo>
                    <a:pt x="0" y="294"/>
                  </a:lnTo>
                  <a:cubicBezTo>
                    <a:pt x="74" y="418"/>
                    <a:pt x="120" y="499"/>
                    <a:pt x="196" y="499"/>
                  </a:cubicBezTo>
                  <a:cubicBezTo>
                    <a:pt x="247" y="499"/>
                    <a:pt x="312" y="462"/>
                    <a:pt x="407" y="379"/>
                  </a:cubicBezTo>
                  <a:cubicBezTo>
                    <a:pt x="652" y="171"/>
                    <a:pt x="388" y="1"/>
                    <a:pt x="38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9" name="Google Shape;2809;p56"/>
            <p:cNvSpPr/>
            <p:nvPr/>
          </p:nvSpPr>
          <p:spPr>
            <a:xfrm>
              <a:off x="8211228" y="2241276"/>
              <a:ext cx="70906" cy="54076"/>
            </a:xfrm>
            <a:custGeom>
              <a:avLst/>
              <a:gdLst/>
              <a:ahLst/>
              <a:cxnLst/>
              <a:rect l="l" t="t" r="r" b="b"/>
              <a:pathLst>
                <a:path w="455" h="347" extrusionOk="0">
                  <a:moveTo>
                    <a:pt x="275" y="0"/>
                  </a:moveTo>
                  <a:lnTo>
                    <a:pt x="1" y="208"/>
                  </a:lnTo>
                  <a:cubicBezTo>
                    <a:pt x="57" y="292"/>
                    <a:pt x="90" y="347"/>
                    <a:pt x="141" y="347"/>
                  </a:cubicBezTo>
                  <a:cubicBezTo>
                    <a:pt x="176" y="347"/>
                    <a:pt x="220" y="322"/>
                    <a:pt x="284" y="265"/>
                  </a:cubicBezTo>
                  <a:cubicBezTo>
                    <a:pt x="455" y="123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0" name="Google Shape;2810;p56"/>
            <p:cNvSpPr/>
            <p:nvPr/>
          </p:nvSpPr>
          <p:spPr>
            <a:xfrm>
              <a:off x="8261408" y="2204342"/>
              <a:ext cx="70750" cy="49400"/>
            </a:xfrm>
            <a:custGeom>
              <a:avLst/>
              <a:gdLst/>
              <a:ahLst/>
              <a:cxnLst/>
              <a:rect l="l" t="t" r="r" b="b"/>
              <a:pathLst>
                <a:path w="454" h="317" extrusionOk="0">
                  <a:moveTo>
                    <a:pt x="293" y="1"/>
                  </a:moveTo>
                  <a:lnTo>
                    <a:pt x="0" y="171"/>
                  </a:lnTo>
                  <a:cubicBezTo>
                    <a:pt x="48" y="261"/>
                    <a:pt x="69" y="316"/>
                    <a:pt x="127" y="316"/>
                  </a:cubicBezTo>
                  <a:cubicBezTo>
                    <a:pt x="160" y="316"/>
                    <a:pt x="205" y="298"/>
                    <a:pt x="274" y="256"/>
                  </a:cubicBezTo>
                  <a:cubicBezTo>
                    <a:pt x="454" y="133"/>
                    <a:pt x="293" y="1"/>
                    <a:pt x="2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1" name="Google Shape;2811;p56"/>
            <p:cNvSpPr/>
            <p:nvPr/>
          </p:nvSpPr>
          <p:spPr>
            <a:xfrm>
              <a:off x="8317353" y="2202940"/>
              <a:ext cx="57816" cy="48777"/>
            </a:xfrm>
            <a:custGeom>
              <a:avLst/>
              <a:gdLst/>
              <a:ahLst/>
              <a:cxnLst/>
              <a:rect l="l" t="t" r="r" b="b"/>
              <a:pathLst>
                <a:path w="371" h="313" extrusionOk="0">
                  <a:moveTo>
                    <a:pt x="67" y="0"/>
                  </a:moveTo>
                  <a:lnTo>
                    <a:pt x="67" y="0"/>
                  </a:lnTo>
                  <a:cubicBezTo>
                    <a:pt x="19" y="152"/>
                    <a:pt x="0" y="208"/>
                    <a:pt x="189" y="293"/>
                  </a:cubicBezTo>
                  <a:cubicBezTo>
                    <a:pt x="219" y="307"/>
                    <a:pt x="244" y="312"/>
                    <a:pt x="264" y="312"/>
                  </a:cubicBezTo>
                  <a:cubicBezTo>
                    <a:pt x="370" y="312"/>
                    <a:pt x="350" y="152"/>
                    <a:pt x="350" y="152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2" name="Google Shape;2812;p56"/>
            <p:cNvSpPr/>
            <p:nvPr/>
          </p:nvSpPr>
          <p:spPr>
            <a:xfrm>
              <a:off x="8364416" y="2236757"/>
              <a:ext cx="53141" cy="54543"/>
            </a:xfrm>
            <a:custGeom>
              <a:avLst/>
              <a:gdLst/>
              <a:ahLst/>
              <a:cxnLst/>
              <a:rect l="l" t="t" r="r" b="b"/>
              <a:pathLst>
                <a:path w="341" h="350" extrusionOk="0">
                  <a:moveTo>
                    <a:pt x="124" y="1"/>
                  </a:moveTo>
                  <a:lnTo>
                    <a:pt x="124" y="1"/>
                  </a:lnTo>
                  <a:cubicBezTo>
                    <a:pt x="39" y="124"/>
                    <a:pt x="1" y="171"/>
                    <a:pt x="152" y="303"/>
                  </a:cubicBezTo>
                  <a:cubicBezTo>
                    <a:pt x="190" y="337"/>
                    <a:pt x="221" y="350"/>
                    <a:pt x="246" y="350"/>
                  </a:cubicBezTo>
                  <a:cubicBezTo>
                    <a:pt x="325" y="350"/>
                    <a:pt x="341" y="218"/>
                    <a:pt x="341" y="21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3" name="Google Shape;2813;p56"/>
            <p:cNvSpPr/>
            <p:nvPr/>
          </p:nvSpPr>
          <p:spPr>
            <a:xfrm>
              <a:off x="8405713" y="2278053"/>
              <a:ext cx="56101" cy="66231"/>
            </a:xfrm>
            <a:custGeom>
              <a:avLst/>
              <a:gdLst/>
              <a:ahLst/>
              <a:cxnLst/>
              <a:rect l="l" t="t" r="r" b="b"/>
              <a:pathLst>
                <a:path w="360" h="425" extrusionOk="0">
                  <a:moveTo>
                    <a:pt x="142" y="0"/>
                  </a:moveTo>
                  <a:lnTo>
                    <a:pt x="142" y="0"/>
                  </a:lnTo>
                  <a:cubicBezTo>
                    <a:pt x="48" y="104"/>
                    <a:pt x="0" y="142"/>
                    <a:pt x="152" y="341"/>
                  </a:cubicBezTo>
                  <a:cubicBezTo>
                    <a:pt x="202" y="403"/>
                    <a:pt x="241" y="424"/>
                    <a:pt x="271" y="424"/>
                  </a:cubicBezTo>
                  <a:cubicBezTo>
                    <a:pt x="337" y="424"/>
                    <a:pt x="360" y="322"/>
                    <a:pt x="360" y="322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4" name="Google Shape;2814;p56"/>
            <p:cNvSpPr/>
            <p:nvPr/>
          </p:nvSpPr>
          <p:spPr>
            <a:xfrm>
              <a:off x="8438127" y="2333999"/>
              <a:ext cx="48777" cy="68257"/>
            </a:xfrm>
            <a:custGeom>
              <a:avLst/>
              <a:gdLst/>
              <a:ahLst/>
              <a:cxnLst/>
              <a:rect l="l" t="t" r="r" b="b"/>
              <a:pathLst>
                <a:path w="313" h="438" extrusionOk="0">
                  <a:moveTo>
                    <a:pt x="189" y="0"/>
                  </a:moveTo>
                  <a:cubicBezTo>
                    <a:pt x="57" y="67"/>
                    <a:pt x="0" y="114"/>
                    <a:pt x="95" y="331"/>
                  </a:cubicBezTo>
                  <a:cubicBezTo>
                    <a:pt x="132" y="413"/>
                    <a:pt x="173" y="438"/>
                    <a:pt x="210" y="438"/>
                  </a:cubicBezTo>
                  <a:cubicBezTo>
                    <a:pt x="267" y="438"/>
                    <a:pt x="312" y="378"/>
                    <a:pt x="312" y="378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5" name="Google Shape;2815;p56"/>
            <p:cNvSpPr/>
            <p:nvPr/>
          </p:nvSpPr>
          <p:spPr>
            <a:xfrm>
              <a:off x="6323259" y="2184863"/>
              <a:ext cx="1384460" cy="141968"/>
            </a:xfrm>
            <a:custGeom>
              <a:avLst/>
              <a:gdLst/>
              <a:ahLst/>
              <a:cxnLst/>
              <a:rect l="l" t="t" r="r" b="b"/>
              <a:pathLst>
                <a:path w="8884" h="911" extrusionOk="0">
                  <a:moveTo>
                    <a:pt x="4099" y="1"/>
                  </a:moveTo>
                  <a:cubicBezTo>
                    <a:pt x="2049" y="1"/>
                    <a:pt x="965" y="660"/>
                    <a:pt x="0" y="863"/>
                  </a:cubicBezTo>
                  <a:lnTo>
                    <a:pt x="501" y="863"/>
                  </a:lnTo>
                  <a:cubicBezTo>
                    <a:pt x="1351" y="600"/>
                    <a:pt x="2388" y="152"/>
                    <a:pt x="4083" y="152"/>
                  </a:cubicBezTo>
                  <a:cubicBezTo>
                    <a:pt x="5195" y="152"/>
                    <a:pt x="6590" y="345"/>
                    <a:pt x="8402" y="910"/>
                  </a:cubicBezTo>
                  <a:lnTo>
                    <a:pt x="8884" y="910"/>
                  </a:lnTo>
                  <a:cubicBezTo>
                    <a:pt x="6841" y="228"/>
                    <a:pt x="5304" y="1"/>
                    <a:pt x="4099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6" name="Google Shape;2816;p56"/>
            <p:cNvSpPr/>
            <p:nvPr/>
          </p:nvSpPr>
          <p:spPr>
            <a:xfrm>
              <a:off x="7760702" y="2830341"/>
              <a:ext cx="170954" cy="63426"/>
            </a:xfrm>
            <a:custGeom>
              <a:avLst/>
              <a:gdLst/>
              <a:ahLst/>
              <a:cxnLst/>
              <a:rect l="l" t="t" r="r" b="b"/>
              <a:pathLst>
                <a:path w="1097" h="407" extrusionOk="0">
                  <a:moveTo>
                    <a:pt x="330" y="0"/>
                  </a:moveTo>
                  <a:cubicBezTo>
                    <a:pt x="28" y="0"/>
                    <a:pt x="0" y="407"/>
                    <a:pt x="0" y="407"/>
                  </a:cubicBezTo>
                  <a:lnTo>
                    <a:pt x="1096" y="407"/>
                  </a:lnTo>
                  <a:cubicBezTo>
                    <a:pt x="1096" y="407"/>
                    <a:pt x="662" y="29"/>
                    <a:pt x="340" y="0"/>
                  </a:cubicBezTo>
                  <a:cubicBezTo>
                    <a:pt x="337" y="0"/>
                    <a:pt x="333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7" name="Google Shape;2817;p56"/>
            <p:cNvSpPr/>
            <p:nvPr/>
          </p:nvSpPr>
          <p:spPr>
            <a:xfrm>
              <a:off x="7619202" y="2830341"/>
              <a:ext cx="171110" cy="63426"/>
            </a:xfrm>
            <a:custGeom>
              <a:avLst/>
              <a:gdLst/>
              <a:ahLst/>
              <a:cxnLst/>
              <a:rect l="l" t="t" r="r" b="b"/>
              <a:pathLst>
                <a:path w="1098" h="407" extrusionOk="0">
                  <a:moveTo>
                    <a:pt x="330" y="0"/>
                  </a:moveTo>
                  <a:cubicBezTo>
                    <a:pt x="10" y="0"/>
                    <a:pt x="1" y="407"/>
                    <a:pt x="1" y="407"/>
                  </a:cubicBezTo>
                  <a:lnTo>
                    <a:pt x="1097" y="407"/>
                  </a:lnTo>
                  <a:cubicBezTo>
                    <a:pt x="1097" y="407"/>
                    <a:pt x="662" y="29"/>
                    <a:pt x="341" y="0"/>
                  </a:cubicBezTo>
                  <a:cubicBezTo>
                    <a:pt x="337" y="0"/>
                    <a:pt x="334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8" name="Google Shape;2818;p56"/>
            <p:cNvSpPr/>
            <p:nvPr/>
          </p:nvSpPr>
          <p:spPr>
            <a:xfrm>
              <a:off x="7511674" y="2830341"/>
              <a:ext cx="172512" cy="63426"/>
            </a:xfrm>
            <a:custGeom>
              <a:avLst/>
              <a:gdLst/>
              <a:ahLst/>
              <a:cxnLst/>
              <a:rect l="l" t="t" r="r" b="b"/>
              <a:pathLst>
                <a:path w="1107" h="407" extrusionOk="0">
                  <a:moveTo>
                    <a:pt x="339" y="0"/>
                  </a:moveTo>
                  <a:cubicBezTo>
                    <a:pt x="19" y="0"/>
                    <a:pt x="1" y="407"/>
                    <a:pt x="1" y="407"/>
                  </a:cubicBezTo>
                  <a:lnTo>
                    <a:pt x="1107" y="407"/>
                  </a:lnTo>
                  <a:cubicBezTo>
                    <a:pt x="1107" y="407"/>
                    <a:pt x="662" y="29"/>
                    <a:pt x="351" y="0"/>
                  </a:cubicBezTo>
                  <a:cubicBezTo>
                    <a:pt x="347" y="0"/>
                    <a:pt x="343" y="0"/>
                    <a:pt x="339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9" name="Google Shape;2819;p56"/>
            <p:cNvSpPr/>
            <p:nvPr/>
          </p:nvSpPr>
          <p:spPr>
            <a:xfrm>
              <a:off x="6613272" y="2830185"/>
              <a:ext cx="172512" cy="63582"/>
            </a:xfrm>
            <a:custGeom>
              <a:avLst/>
              <a:gdLst/>
              <a:ahLst/>
              <a:cxnLst/>
              <a:rect l="l" t="t" r="r" b="b"/>
              <a:pathLst>
                <a:path w="1107" h="408" extrusionOk="0">
                  <a:moveTo>
                    <a:pt x="330" y="1"/>
                  </a:moveTo>
                  <a:cubicBezTo>
                    <a:pt x="28" y="1"/>
                    <a:pt x="1" y="408"/>
                    <a:pt x="1" y="408"/>
                  </a:cubicBezTo>
                  <a:lnTo>
                    <a:pt x="1107" y="408"/>
                  </a:lnTo>
                  <a:cubicBezTo>
                    <a:pt x="1107" y="408"/>
                    <a:pt x="662" y="30"/>
                    <a:pt x="351" y="1"/>
                  </a:cubicBezTo>
                  <a:cubicBezTo>
                    <a:pt x="344" y="1"/>
                    <a:pt x="337" y="1"/>
                    <a:pt x="330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20" name="Google Shape;2820;p56"/>
            <p:cNvSpPr/>
            <p:nvPr/>
          </p:nvSpPr>
          <p:spPr>
            <a:xfrm>
              <a:off x="6471928" y="2830341"/>
              <a:ext cx="170954" cy="63426"/>
            </a:xfrm>
            <a:custGeom>
              <a:avLst/>
              <a:gdLst/>
              <a:ahLst/>
              <a:cxnLst/>
              <a:rect l="l" t="t" r="r" b="b"/>
              <a:pathLst>
                <a:path w="1097" h="407" extrusionOk="0">
                  <a:moveTo>
                    <a:pt x="330" y="0"/>
                  </a:moveTo>
                  <a:cubicBezTo>
                    <a:pt x="10" y="0"/>
                    <a:pt x="1" y="407"/>
                    <a:pt x="1" y="407"/>
                  </a:cubicBezTo>
                  <a:lnTo>
                    <a:pt x="1097" y="407"/>
                  </a:lnTo>
                  <a:cubicBezTo>
                    <a:pt x="1097" y="407"/>
                    <a:pt x="662" y="29"/>
                    <a:pt x="341" y="0"/>
                  </a:cubicBezTo>
                  <a:cubicBezTo>
                    <a:pt x="337" y="0"/>
                    <a:pt x="334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21" name="Google Shape;2821;p56"/>
            <p:cNvSpPr/>
            <p:nvPr/>
          </p:nvSpPr>
          <p:spPr>
            <a:xfrm>
              <a:off x="6365959" y="2830185"/>
              <a:ext cx="170954" cy="63582"/>
            </a:xfrm>
            <a:custGeom>
              <a:avLst/>
              <a:gdLst/>
              <a:ahLst/>
              <a:cxnLst/>
              <a:rect l="l" t="t" r="r" b="b"/>
              <a:pathLst>
                <a:path w="1097" h="408" extrusionOk="0">
                  <a:moveTo>
                    <a:pt x="320" y="1"/>
                  </a:moveTo>
                  <a:cubicBezTo>
                    <a:pt x="18" y="1"/>
                    <a:pt x="0" y="408"/>
                    <a:pt x="0" y="408"/>
                  </a:cubicBezTo>
                  <a:lnTo>
                    <a:pt x="1097" y="408"/>
                  </a:lnTo>
                  <a:cubicBezTo>
                    <a:pt x="1097" y="408"/>
                    <a:pt x="662" y="30"/>
                    <a:pt x="340" y="1"/>
                  </a:cubicBezTo>
                  <a:cubicBezTo>
                    <a:pt x="333" y="1"/>
                    <a:pt x="327" y="1"/>
                    <a:pt x="320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31B004-2D7C-4A94-B848-9CEF50B8D7B2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1729;p42">
            <a:extLst>
              <a:ext uri="{FF2B5EF4-FFF2-40B4-BE49-F238E27FC236}">
                <a16:creationId xmlns:a16="http://schemas.microsoft.com/office/drawing/2014/main" id="{A8359742-1940-4CA5-BE4E-EDB9F0CBE21D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2800" u="sng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-US" sz="2800" u="sng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Viết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vi-VN" sz="2800" dirty="0">
                <a:solidFill>
                  <a:schemeClr val="accent4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dạng số thập phân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052ED0-1D64-4FCC-8DAA-E1DDF7D2E69E}"/>
              </a:ext>
            </a:extLst>
          </p:cNvPr>
          <p:cNvGrpSpPr/>
          <p:nvPr/>
        </p:nvGrpSpPr>
        <p:grpSpPr>
          <a:xfrm>
            <a:off x="274554" y="1007499"/>
            <a:ext cx="2641734" cy="1884639"/>
            <a:chOff x="396177" y="997354"/>
            <a:chExt cx="2481943" cy="18846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88D8F2-1C9D-4989-B39A-AB403AA006CA}"/>
                </a:ext>
              </a:extLst>
            </p:cNvPr>
            <p:cNvSpPr/>
            <p:nvPr/>
          </p:nvSpPr>
          <p:spPr>
            <a:xfrm>
              <a:off x="396177" y="1461407"/>
              <a:ext cx="2481943" cy="142058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525CE4-EAA7-4430-9ADF-FB69ECB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082" y="997354"/>
              <a:ext cx="1244839" cy="12448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180CAD-65D5-4D31-9CA2-CCDB85C1E853}"/>
              </a:ext>
            </a:extLst>
          </p:cNvPr>
          <p:cNvGrpSpPr/>
          <p:nvPr/>
        </p:nvGrpSpPr>
        <p:grpSpPr>
          <a:xfrm>
            <a:off x="3245127" y="693095"/>
            <a:ext cx="2641734" cy="2195617"/>
            <a:chOff x="3327156" y="686376"/>
            <a:chExt cx="2481943" cy="21956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51007A-8A3C-4EDE-999A-B9FA60236D78}"/>
                </a:ext>
              </a:extLst>
            </p:cNvPr>
            <p:cNvSpPr/>
            <p:nvPr/>
          </p:nvSpPr>
          <p:spPr>
            <a:xfrm>
              <a:off x="3327156" y="1461407"/>
              <a:ext cx="2481943" cy="1420586"/>
            </a:xfrm>
            <a:prstGeom prst="ellipse">
              <a:avLst/>
            </a:prstGeom>
            <a:solidFill>
              <a:srgbClr val="139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54C2F80-384E-4BFE-B501-5A4BA75C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5" y="686376"/>
              <a:ext cx="1588989" cy="1588990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2023A39-52B9-438F-9729-107A107BCCB5}"/>
              </a:ext>
            </a:extLst>
          </p:cNvPr>
          <p:cNvGrpSpPr/>
          <p:nvPr/>
        </p:nvGrpSpPr>
        <p:grpSpPr>
          <a:xfrm>
            <a:off x="6231118" y="998667"/>
            <a:ext cx="2641734" cy="1890045"/>
            <a:chOff x="6328288" y="991948"/>
            <a:chExt cx="2481943" cy="18900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4C002A-92A2-4F13-9A65-574DD49E5B75}"/>
                </a:ext>
              </a:extLst>
            </p:cNvPr>
            <p:cNvSpPr/>
            <p:nvPr/>
          </p:nvSpPr>
          <p:spPr>
            <a:xfrm>
              <a:off x="6328288" y="1461407"/>
              <a:ext cx="2481943" cy="1420586"/>
            </a:xfrm>
            <a:prstGeom prst="ellipse">
              <a:avLst/>
            </a:prstGeom>
            <a:solidFill>
              <a:srgbClr val="F9A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8" name="Picture 4" descr="Tortoise Cartoon Images | Free Vectors, Stock Photos &amp; PSD">
              <a:extLst>
                <a:ext uri="{FF2B5EF4-FFF2-40B4-BE49-F238E27FC236}">
                  <a16:creationId xmlns:a16="http://schemas.microsoft.com/office/drawing/2014/main" id="{E368CE9F-AF25-4212-9C76-0DE6579A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8872">
              <a:off x="6883781" y="991948"/>
              <a:ext cx="1193240" cy="97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/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blipFill>
                <a:blip r:embed="rId5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/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blipFill>
                <a:blip r:embed="rId6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/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blipFill>
                <a:blip r:embed="rId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52812C-71D8-45C9-920C-202B05984FE6}"/>
                  </a:ext>
                </a:extLst>
              </p:cNvPr>
              <p:cNvSpPr txBox="1"/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52812C-71D8-45C9-920C-202B05984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60572-65DE-4D26-845D-2F38170FE9F4}"/>
                  </a:ext>
                </a:extLst>
              </p:cNvPr>
              <p:cNvSpPr txBox="1"/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spc="-60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0,75 giờ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60572-65DE-4D26-845D-2F38170FE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blipFill>
                <a:blip r:embed="rId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FD8645-556F-49C8-9D73-5B5E68AAB2D5}"/>
                  </a:ext>
                </a:extLst>
              </p:cNvPr>
              <p:cNvSpPr txBox="1"/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2400" b="1" spc="-160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FD8645-556F-49C8-9D73-5B5E68AAB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2F60790-C778-49A5-B741-4D298D072218}"/>
              </a:ext>
            </a:extLst>
          </p:cNvPr>
          <p:cNvGrpSpPr/>
          <p:nvPr/>
        </p:nvGrpSpPr>
        <p:grpSpPr>
          <a:xfrm>
            <a:off x="206518" y="3211921"/>
            <a:ext cx="2641734" cy="2186070"/>
            <a:chOff x="206518" y="3211921"/>
            <a:chExt cx="2641734" cy="21860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E61BC72-8532-426E-8B36-1093D17CB2C2}"/>
                </a:ext>
              </a:extLst>
            </p:cNvPr>
            <p:cNvSpPr/>
            <p:nvPr/>
          </p:nvSpPr>
          <p:spPr>
            <a:xfrm>
              <a:off x="206518" y="3211921"/>
              <a:ext cx="2641734" cy="1420586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35" name="Picture 6" descr="Funny crocodile cartoon posing Royalty Free Vector Image">
              <a:extLst>
                <a:ext uri="{FF2B5EF4-FFF2-40B4-BE49-F238E27FC236}">
                  <a16:creationId xmlns:a16="http://schemas.microsoft.com/office/drawing/2014/main" id="{97146A61-FB71-4086-BB1E-5BB99F9D1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90" b="77821" l="3800" r="96800">
                          <a14:foregroundMark x1="65300" y1="21923" x2="67100" y2="30000"/>
                          <a14:foregroundMark x1="66300" y1="24487" x2="63300" y2="24487"/>
                          <a14:foregroundMark x1="64000" y1="25128" x2="65500" y2="25128"/>
                          <a14:foregroundMark x1="63000" y1="24487" x2="66000" y2="23846"/>
                          <a14:foregroundMark x1="91800" y1="33590" x2="95800" y2="33590"/>
                          <a14:foregroundMark x1="71300" y1="23590" x2="74600" y2="27436"/>
                          <a14:foregroundMark x1="87600" y1="49231" x2="87600" y2="49231"/>
                          <a14:foregroundMark x1="83800" y1="42179" x2="83800" y2="42179"/>
                          <a14:foregroundMark x1="90800" y1="44103" x2="90800" y2="44103"/>
                          <a14:foregroundMark x1="96300" y1="39615" x2="96300" y2="39615"/>
                          <a14:foregroundMark x1="96800" y1="41282" x2="96800" y2="41282"/>
                          <a14:foregroundMark x1="90300" y1="43846" x2="90300" y2="43846"/>
                          <a14:foregroundMark x1="92100" y1="42179" x2="90300" y2="42179"/>
                          <a14:foregroundMark x1="84800" y1="40641" x2="84100" y2="41923"/>
                          <a14:foregroundMark x1="9800" y1="23846" x2="9000" y2="41923"/>
                          <a14:foregroundMark x1="10500" y1="56667" x2="8800" y2="63974"/>
                          <a14:foregroundMark x1="3800" y1="20000" x2="3800" y2="40641"/>
                          <a14:foregroundMark x1="20300" y1="65000" x2="20300" y2="65000"/>
                          <a14:foregroundMark x1="18000" y1="66923" x2="18000" y2="66923"/>
                          <a14:foregroundMark x1="41800" y1="72051" x2="41800" y2="72051"/>
                          <a14:foregroundMark x1="42300" y1="71667" x2="42300" y2="71667"/>
                          <a14:foregroundMark x1="43500" y1="70385" x2="43500" y2="70385"/>
                          <a14:foregroundMark x1="58000" y1="66282" x2="58000" y2="66282"/>
                          <a14:foregroundMark x1="60800" y1="63718" x2="60800" y2="63718"/>
                          <a14:foregroundMark x1="87600" y1="50256" x2="86600" y2="50256"/>
                          <a14:foregroundMark x1="88100" y1="47692" x2="87100" y2="4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5"/>
            <a:stretch/>
          </p:blipFill>
          <p:spPr bwMode="auto">
            <a:xfrm>
              <a:off x="529904" y="4012161"/>
              <a:ext cx="2053480" cy="138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A2B9B20E-41AA-4598-BA45-CD0642424838}"/>
              </a:ext>
            </a:extLst>
          </p:cNvPr>
          <p:cNvGrpSpPr/>
          <p:nvPr/>
        </p:nvGrpSpPr>
        <p:grpSpPr>
          <a:xfrm>
            <a:off x="3245127" y="3211921"/>
            <a:ext cx="2641734" cy="1992133"/>
            <a:chOff x="3245127" y="3211921"/>
            <a:chExt cx="2641734" cy="19921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284925-A6D2-4D66-A22F-9877AED76532}"/>
                </a:ext>
              </a:extLst>
            </p:cNvPr>
            <p:cNvSpPr/>
            <p:nvPr/>
          </p:nvSpPr>
          <p:spPr>
            <a:xfrm>
              <a:off x="3245127" y="3211921"/>
              <a:ext cx="2641734" cy="142058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37" name="Picture 10" descr="✓ baby frog free vector eps, cdr, ai, svg vector illustration graphic art">
              <a:extLst>
                <a:ext uri="{FF2B5EF4-FFF2-40B4-BE49-F238E27FC236}">
                  <a16:creationId xmlns:a16="http://schemas.microsoft.com/office/drawing/2014/main" id="{2D9D4153-9D80-4B95-ADDC-F98FAB71F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9" b="92105" l="9474" r="90000">
                          <a14:foregroundMark x1="26842" y1="12368" x2="37368" y2="14474"/>
                          <a14:foregroundMark x1="32632" y1="6579" x2="32368" y2="11842"/>
                          <a14:foregroundMark x1="68684" y1="9737" x2="67632" y2="17895"/>
                          <a14:foregroundMark x1="45000" y1="59474" x2="32105" y2="90526"/>
                          <a14:foregroundMark x1="66842" y1="91579" x2="66842" y2="91579"/>
                          <a14:foregroundMark x1="31579" y1="92368" x2="31579" y2="92368"/>
                          <a14:foregroundMark x1="63158" y1="10526" x2="66842" y2="11316"/>
                          <a14:foregroundMark x1="67368" y1="11316" x2="62632" y2="11316"/>
                          <a14:foregroundMark x1="9474" y1="50789" x2="10263" y2="56579"/>
                          <a14:foregroundMark x1="89211" y1="50263" x2="89211" y2="5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337" y="4156544"/>
              <a:ext cx="1047510" cy="104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3B7F84B-B1E4-44A9-A4A8-1443BC612789}"/>
              </a:ext>
            </a:extLst>
          </p:cNvPr>
          <p:cNvGrpSpPr/>
          <p:nvPr/>
        </p:nvGrpSpPr>
        <p:grpSpPr>
          <a:xfrm>
            <a:off x="6231118" y="3211921"/>
            <a:ext cx="2641734" cy="2081674"/>
            <a:chOff x="6231118" y="3211921"/>
            <a:chExt cx="2641734" cy="20816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C038AD-1CEC-4053-AB12-A08ECAD96AD5}"/>
                </a:ext>
              </a:extLst>
            </p:cNvPr>
            <p:cNvSpPr/>
            <p:nvPr/>
          </p:nvSpPr>
          <p:spPr>
            <a:xfrm>
              <a:off x="6231118" y="3211921"/>
              <a:ext cx="2641734" cy="14205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36" name="Picture 8" descr="Cute Iguana Cartoon Stock Vector (Royalty Free) 433442068">
              <a:extLst>
                <a:ext uri="{FF2B5EF4-FFF2-40B4-BE49-F238E27FC236}">
                  <a16:creationId xmlns:a16="http://schemas.microsoft.com/office/drawing/2014/main" id="{CC7AC65E-6A4F-4BDA-9D7F-B8E625DF9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"/>
            <a:stretch/>
          </p:blipFill>
          <p:spPr bwMode="auto">
            <a:xfrm>
              <a:off x="6989843" y="4175826"/>
              <a:ext cx="1379765" cy="111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/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blipFill>
                <a:blip r:embed="rId16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/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blipFill>
                <a:blip r:embed="rId1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/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kg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blipFill>
                <a:blip r:embed="rId18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780CAA-9CD2-46D1-8E72-E4E0B788EF46}"/>
                  </a:ext>
                </a:extLst>
              </p:cNvPr>
              <p:cNvSpPr txBox="1"/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780CAA-9CD2-46D1-8E72-E4E0B788E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blipFill>
                <a:blip r:embed="rId1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ADE08DD-F760-451D-81CD-71076EF44F1E}"/>
                  </a:ext>
                </a:extLst>
              </p:cNvPr>
              <p:cNvSpPr txBox="1"/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ADE08DD-F760-451D-81CD-71076EF44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blipFill>
                <a:blip r:embed="rId2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975D8FB-F93B-424F-9DA5-C16B77BCD1D3}"/>
                  </a:ext>
                </a:extLst>
              </p:cNvPr>
              <p:cNvSpPr txBox="1"/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kg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975D8FB-F93B-424F-9DA5-C16B77BCD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blipFill>
                <a:blip r:embed="rId21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98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49"/>
          <p:cNvSpPr/>
          <p:nvPr/>
        </p:nvSpPr>
        <p:spPr>
          <a:xfrm>
            <a:off x="6009207" y="522925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6" name="Google Shape;2206;p49"/>
          <p:cNvSpPr txBox="1">
            <a:spLocks noGrp="1"/>
          </p:cNvSpPr>
          <p:nvPr>
            <p:ph type="title"/>
          </p:nvPr>
        </p:nvSpPr>
        <p:spPr>
          <a:xfrm>
            <a:off x="3917838" y="1987367"/>
            <a:ext cx="560429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br>
              <a:rPr lang="en" sz="44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4400" b="1">
                <a:latin typeface="Calibri" panose="020F0502020204030204" pitchFamily="34" charset="0"/>
                <a:cs typeface="Calibri" panose="020F0502020204030204" pitchFamily="34" charset="0"/>
              </a:rPr>
              <a:t>Khu chuồng chim</a:t>
            </a:r>
            <a:endParaRPr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7" name="Google Shape;2207;p49"/>
          <p:cNvSpPr txBox="1">
            <a:spLocks noGrp="1"/>
          </p:cNvSpPr>
          <p:nvPr>
            <p:ph type="title" idx="2"/>
          </p:nvPr>
        </p:nvSpPr>
        <p:spPr>
          <a:xfrm>
            <a:off x="6082107" y="749599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08" name="Google Shape;2208;p49"/>
          <p:cNvGrpSpPr/>
          <p:nvPr/>
        </p:nvGrpSpPr>
        <p:grpSpPr>
          <a:xfrm>
            <a:off x="-213245" y="1103350"/>
            <a:ext cx="4496066" cy="3416636"/>
            <a:chOff x="-213250" y="1753000"/>
            <a:chExt cx="3604350" cy="2739006"/>
          </a:xfrm>
        </p:grpSpPr>
        <p:sp>
          <p:nvSpPr>
            <p:cNvPr id="2209" name="Google Shape;2209;p49"/>
            <p:cNvSpPr/>
            <p:nvPr/>
          </p:nvSpPr>
          <p:spPr>
            <a:xfrm>
              <a:off x="2957843" y="2708532"/>
              <a:ext cx="428108" cy="623678"/>
            </a:xfrm>
            <a:custGeom>
              <a:avLst/>
              <a:gdLst/>
              <a:ahLst/>
              <a:cxnLst/>
              <a:rect l="l" t="t" r="r" b="b"/>
              <a:pathLst>
                <a:path w="1957" h="2851" extrusionOk="0">
                  <a:moveTo>
                    <a:pt x="321" y="0"/>
                  </a:moveTo>
                  <a:cubicBezTo>
                    <a:pt x="321" y="1"/>
                    <a:pt x="0" y="681"/>
                    <a:pt x="435" y="1891"/>
                  </a:cubicBezTo>
                  <a:cubicBezTo>
                    <a:pt x="1178" y="1945"/>
                    <a:pt x="1704" y="2850"/>
                    <a:pt x="1837" y="2850"/>
                  </a:cubicBezTo>
                  <a:cubicBezTo>
                    <a:pt x="1843" y="2850"/>
                    <a:pt x="1848" y="2849"/>
                    <a:pt x="1852" y="2845"/>
                  </a:cubicBezTo>
                  <a:cubicBezTo>
                    <a:pt x="1862" y="2684"/>
                    <a:pt x="1805" y="2420"/>
                    <a:pt x="1805" y="2420"/>
                  </a:cubicBezTo>
                  <a:lnTo>
                    <a:pt x="1805" y="2420"/>
                  </a:lnTo>
                  <a:cubicBezTo>
                    <a:pt x="1805" y="2420"/>
                    <a:pt x="1872" y="2462"/>
                    <a:pt x="1917" y="2462"/>
                  </a:cubicBezTo>
                  <a:cubicBezTo>
                    <a:pt x="1940" y="2462"/>
                    <a:pt x="1956" y="2451"/>
                    <a:pt x="1956" y="2420"/>
                  </a:cubicBezTo>
                  <a:cubicBezTo>
                    <a:pt x="1956" y="2288"/>
                    <a:pt x="1777" y="2127"/>
                    <a:pt x="1777" y="2127"/>
                  </a:cubicBezTo>
                  <a:lnTo>
                    <a:pt x="1777" y="2127"/>
                  </a:lnTo>
                  <a:cubicBezTo>
                    <a:pt x="1777" y="2127"/>
                    <a:pt x="1814" y="2145"/>
                    <a:pt x="1846" y="2145"/>
                  </a:cubicBezTo>
                  <a:cubicBezTo>
                    <a:pt x="1869" y="2145"/>
                    <a:pt x="1890" y="2135"/>
                    <a:pt x="1890" y="2099"/>
                  </a:cubicBezTo>
                  <a:cubicBezTo>
                    <a:pt x="1890" y="2023"/>
                    <a:pt x="1711" y="1768"/>
                    <a:pt x="1711" y="1768"/>
                  </a:cubicBezTo>
                  <a:lnTo>
                    <a:pt x="1711" y="1768"/>
                  </a:lnTo>
                  <a:cubicBezTo>
                    <a:pt x="1711" y="1768"/>
                    <a:pt x="1723" y="1772"/>
                    <a:pt x="1738" y="1772"/>
                  </a:cubicBezTo>
                  <a:cubicBezTo>
                    <a:pt x="1763" y="1772"/>
                    <a:pt x="1796" y="1761"/>
                    <a:pt x="1796" y="1702"/>
                  </a:cubicBezTo>
                  <a:cubicBezTo>
                    <a:pt x="1786" y="1532"/>
                    <a:pt x="1616" y="1314"/>
                    <a:pt x="1616" y="1314"/>
                  </a:cubicBezTo>
                  <a:lnTo>
                    <a:pt x="1616" y="1314"/>
                  </a:lnTo>
                  <a:cubicBezTo>
                    <a:pt x="1616" y="1314"/>
                    <a:pt x="1622" y="1316"/>
                    <a:pt x="1631" y="1316"/>
                  </a:cubicBezTo>
                  <a:cubicBezTo>
                    <a:pt x="1661" y="1316"/>
                    <a:pt x="1720" y="1298"/>
                    <a:pt x="1654" y="1144"/>
                  </a:cubicBezTo>
                  <a:cubicBezTo>
                    <a:pt x="1323" y="379"/>
                    <a:pt x="322" y="1"/>
                    <a:pt x="321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0" name="Google Shape;2210;p49"/>
            <p:cNvSpPr/>
            <p:nvPr/>
          </p:nvSpPr>
          <p:spPr>
            <a:xfrm>
              <a:off x="3028064" y="2708532"/>
              <a:ext cx="295760" cy="279353"/>
            </a:xfrm>
            <a:custGeom>
              <a:avLst/>
              <a:gdLst/>
              <a:ahLst/>
              <a:cxnLst/>
              <a:rect l="l" t="t" r="r" b="b"/>
              <a:pathLst>
                <a:path w="1352" h="1277" extrusionOk="0">
                  <a:moveTo>
                    <a:pt x="0" y="0"/>
                  </a:moveTo>
                  <a:lnTo>
                    <a:pt x="161" y="379"/>
                  </a:lnTo>
                  <a:cubicBezTo>
                    <a:pt x="161" y="379"/>
                    <a:pt x="879" y="586"/>
                    <a:pt x="1352" y="1276"/>
                  </a:cubicBezTo>
                  <a:cubicBezTo>
                    <a:pt x="1352" y="1248"/>
                    <a:pt x="1352" y="1210"/>
                    <a:pt x="1333" y="1153"/>
                  </a:cubicBezTo>
                  <a:cubicBezTo>
                    <a:pt x="1002" y="38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1" name="Google Shape;2211;p49"/>
            <p:cNvSpPr/>
            <p:nvPr/>
          </p:nvSpPr>
          <p:spPr>
            <a:xfrm>
              <a:off x="2930936" y="2793191"/>
              <a:ext cx="392888" cy="475360"/>
            </a:xfrm>
            <a:custGeom>
              <a:avLst/>
              <a:gdLst/>
              <a:ahLst/>
              <a:cxnLst/>
              <a:rect l="l" t="t" r="r" b="b"/>
              <a:pathLst>
                <a:path w="1796" h="2173" extrusionOk="0">
                  <a:moveTo>
                    <a:pt x="662" y="1"/>
                  </a:moveTo>
                  <a:cubicBezTo>
                    <a:pt x="662" y="1"/>
                    <a:pt x="0" y="388"/>
                    <a:pt x="463" y="1428"/>
                  </a:cubicBezTo>
                  <a:cubicBezTo>
                    <a:pt x="1169" y="1517"/>
                    <a:pt x="1621" y="2172"/>
                    <a:pt x="1725" y="2172"/>
                  </a:cubicBezTo>
                  <a:cubicBezTo>
                    <a:pt x="1731" y="2172"/>
                    <a:pt x="1736" y="2170"/>
                    <a:pt x="1739" y="2165"/>
                  </a:cubicBezTo>
                  <a:cubicBezTo>
                    <a:pt x="1796" y="2090"/>
                    <a:pt x="1692" y="1901"/>
                    <a:pt x="1692" y="1901"/>
                  </a:cubicBezTo>
                  <a:lnTo>
                    <a:pt x="1692" y="1901"/>
                  </a:lnTo>
                  <a:cubicBezTo>
                    <a:pt x="1692" y="1901"/>
                    <a:pt x="1733" y="1937"/>
                    <a:pt x="1758" y="1937"/>
                  </a:cubicBezTo>
                  <a:cubicBezTo>
                    <a:pt x="1769" y="1937"/>
                    <a:pt x="1777" y="1930"/>
                    <a:pt x="1777" y="1910"/>
                  </a:cubicBezTo>
                  <a:cubicBezTo>
                    <a:pt x="1786" y="1816"/>
                    <a:pt x="1683" y="1693"/>
                    <a:pt x="1683" y="1693"/>
                  </a:cubicBezTo>
                  <a:lnTo>
                    <a:pt x="1683" y="1693"/>
                  </a:lnTo>
                  <a:cubicBezTo>
                    <a:pt x="1683" y="1693"/>
                    <a:pt x="1702" y="1709"/>
                    <a:pt x="1718" y="1709"/>
                  </a:cubicBezTo>
                  <a:cubicBezTo>
                    <a:pt x="1730" y="1709"/>
                    <a:pt x="1739" y="1701"/>
                    <a:pt x="1739" y="1674"/>
                  </a:cubicBezTo>
                  <a:cubicBezTo>
                    <a:pt x="1739" y="1636"/>
                    <a:pt x="1629" y="1443"/>
                    <a:pt x="1608" y="1429"/>
                  </a:cubicBezTo>
                  <a:lnTo>
                    <a:pt x="1608" y="1429"/>
                  </a:lnTo>
                  <a:cubicBezTo>
                    <a:pt x="1613" y="1431"/>
                    <a:pt x="1636" y="1444"/>
                    <a:pt x="1657" y="1444"/>
                  </a:cubicBezTo>
                  <a:cubicBezTo>
                    <a:pt x="1673" y="1444"/>
                    <a:pt x="1688" y="1436"/>
                    <a:pt x="1692" y="1409"/>
                  </a:cubicBezTo>
                  <a:cubicBezTo>
                    <a:pt x="1692" y="1352"/>
                    <a:pt x="1560" y="1163"/>
                    <a:pt x="1560" y="1163"/>
                  </a:cubicBezTo>
                  <a:cubicBezTo>
                    <a:pt x="1560" y="1163"/>
                    <a:pt x="1635" y="1144"/>
                    <a:pt x="1579" y="993"/>
                  </a:cubicBezTo>
                  <a:cubicBezTo>
                    <a:pt x="1182" y="247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2" name="Google Shape;2212;p49"/>
            <p:cNvSpPr/>
            <p:nvPr/>
          </p:nvSpPr>
          <p:spPr>
            <a:xfrm>
              <a:off x="450017" y="2716845"/>
              <a:ext cx="393107" cy="666117"/>
            </a:xfrm>
            <a:custGeom>
              <a:avLst/>
              <a:gdLst/>
              <a:ahLst/>
              <a:cxnLst/>
              <a:rect l="l" t="t" r="r" b="b"/>
              <a:pathLst>
                <a:path w="1797" h="3045" extrusionOk="0">
                  <a:moveTo>
                    <a:pt x="1409" y="0"/>
                  </a:moveTo>
                  <a:cubicBezTo>
                    <a:pt x="1409" y="0"/>
                    <a:pt x="445" y="501"/>
                    <a:pt x="190" y="1304"/>
                  </a:cubicBezTo>
                  <a:cubicBezTo>
                    <a:pt x="148" y="1457"/>
                    <a:pt x="203" y="1477"/>
                    <a:pt x="235" y="1477"/>
                  </a:cubicBezTo>
                  <a:cubicBezTo>
                    <a:pt x="247" y="1477"/>
                    <a:pt x="256" y="1475"/>
                    <a:pt x="256" y="1475"/>
                  </a:cubicBezTo>
                  <a:lnTo>
                    <a:pt x="256" y="1475"/>
                  </a:lnTo>
                  <a:cubicBezTo>
                    <a:pt x="256" y="1475"/>
                    <a:pt x="114" y="1720"/>
                    <a:pt x="123" y="1890"/>
                  </a:cubicBezTo>
                  <a:cubicBezTo>
                    <a:pt x="123" y="1943"/>
                    <a:pt x="150" y="1955"/>
                    <a:pt x="173" y="1955"/>
                  </a:cubicBezTo>
                  <a:cubicBezTo>
                    <a:pt x="192" y="1955"/>
                    <a:pt x="208" y="1947"/>
                    <a:pt x="208" y="1947"/>
                  </a:cubicBezTo>
                  <a:lnTo>
                    <a:pt x="208" y="1947"/>
                  </a:lnTo>
                  <a:cubicBezTo>
                    <a:pt x="208" y="1947"/>
                    <a:pt x="48" y="2221"/>
                    <a:pt x="48" y="2297"/>
                  </a:cubicBezTo>
                  <a:cubicBezTo>
                    <a:pt x="48" y="2330"/>
                    <a:pt x="67" y="2340"/>
                    <a:pt x="89" y="2340"/>
                  </a:cubicBezTo>
                  <a:cubicBezTo>
                    <a:pt x="125" y="2340"/>
                    <a:pt x="171" y="2316"/>
                    <a:pt x="171" y="2316"/>
                  </a:cubicBezTo>
                  <a:lnTo>
                    <a:pt x="171" y="2316"/>
                  </a:lnTo>
                  <a:cubicBezTo>
                    <a:pt x="171" y="2316"/>
                    <a:pt x="1" y="2495"/>
                    <a:pt x="19" y="2628"/>
                  </a:cubicBezTo>
                  <a:cubicBezTo>
                    <a:pt x="22" y="2657"/>
                    <a:pt x="38" y="2667"/>
                    <a:pt x="59" y="2667"/>
                  </a:cubicBezTo>
                  <a:cubicBezTo>
                    <a:pt x="104" y="2667"/>
                    <a:pt x="171" y="2618"/>
                    <a:pt x="171" y="2618"/>
                  </a:cubicBezTo>
                  <a:lnTo>
                    <a:pt x="171" y="2618"/>
                  </a:lnTo>
                  <a:cubicBezTo>
                    <a:pt x="171" y="2618"/>
                    <a:pt x="133" y="2892"/>
                    <a:pt x="171" y="3043"/>
                  </a:cubicBezTo>
                  <a:cubicBezTo>
                    <a:pt x="172" y="3044"/>
                    <a:pt x="174" y="3044"/>
                    <a:pt x="176" y="3044"/>
                  </a:cubicBezTo>
                  <a:cubicBezTo>
                    <a:pt x="281" y="3044"/>
                    <a:pt x="714" y="2039"/>
                    <a:pt x="1484" y="1890"/>
                  </a:cubicBezTo>
                  <a:cubicBezTo>
                    <a:pt x="1796" y="633"/>
                    <a:pt x="1409" y="0"/>
                    <a:pt x="1409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3" name="Google Shape;2213;p49"/>
            <p:cNvSpPr/>
            <p:nvPr/>
          </p:nvSpPr>
          <p:spPr>
            <a:xfrm>
              <a:off x="489393" y="2712688"/>
              <a:ext cx="268853" cy="316542"/>
            </a:xfrm>
            <a:custGeom>
              <a:avLst/>
              <a:gdLst/>
              <a:ahLst/>
              <a:cxnLst/>
              <a:rect l="l" t="t" r="r" b="b"/>
              <a:pathLst>
                <a:path w="1229" h="1447" extrusionOk="0">
                  <a:moveTo>
                    <a:pt x="1229" y="0"/>
                  </a:moveTo>
                  <a:cubicBezTo>
                    <a:pt x="1229" y="0"/>
                    <a:pt x="255" y="520"/>
                    <a:pt x="10" y="1323"/>
                  </a:cubicBezTo>
                  <a:cubicBezTo>
                    <a:pt x="0" y="1390"/>
                    <a:pt x="0" y="1418"/>
                    <a:pt x="0" y="1446"/>
                  </a:cubicBezTo>
                  <a:cubicBezTo>
                    <a:pt x="397" y="700"/>
                    <a:pt x="1096" y="407"/>
                    <a:pt x="1096" y="407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4" name="Google Shape;2214;p49"/>
            <p:cNvSpPr/>
            <p:nvPr/>
          </p:nvSpPr>
          <p:spPr>
            <a:xfrm>
              <a:off x="509957" y="2809817"/>
              <a:ext cx="359856" cy="501392"/>
            </a:xfrm>
            <a:custGeom>
              <a:avLst/>
              <a:gdLst/>
              <a:ahLst/>
              <a:cxnLst/>
              <a:rect l="l" t="t" r="r" b="b"/>
              <a:pathLst>
                <a:path w="1645" h="2292" extrusionOk="0">
                  <a:moveTo>
                    <a:pt x="936" y="1"/>
                  </a:moveTo>
                  <a:cubicBezTo>
                    <a:pt x="936" y="1"/>
                    <a:pt x="435" y="312"/>
                    <a:pt x="133" y="1097"/>
                  </a:cubicBezTo>
                  <a:cubicBezTo>
                    <a:pt x="95" y="1248"/>
                    <a:pt x="161" y="1258"/>
                    <a:pt x="161" y="1258"/>
                  </a:cubicBezTo>
                  <a:cubicBezTo>
                    <a:pt x="161" y="1258"/>
                    <a:pt x="48" y="1465"/>
                    <a:pt x="57" y="1522"/>
                  </a:cubicBezTo>
                  <a:cubicBezTo>
                    <a:pt x="64" y="1543"/>
                    <a:pt x="78" y="1550"/>
                    <a:pt x="93" y="1550"/>
                  </a:cubicBezTo>
                  <a:cubicBezTo>
                    <a:pt x="116" y="1550"/>
                    <a:pt x="142" y="1532"/>
                    <a:pt x="142" y="1532"/>
                  </a:cubicBezTo>
                  <a:lnTo>
                    <a:pt x="142" y="1532"/>
                  </a:lnTo>
                  <a:cubicBezTo>
                    <a:pt x="133" y="1541"/>
                    <a:pt x="38" y="1739"/>
                    <a:pt x="38" y="1806"/>
                  </a:cubicBezTo>
                  <a:cubicBezTo>
                    <a:pt x="38" y="1827"/>
                    <a:pt x="46" y="1834"/>
                    <a:pt x="56" y="1834"/>
                  </a:cubicBezTo>
                  <a:cubicBezTo>
                    <a:pt x="73" y="1834"/>
                    <a:pt x="95" y="1815"/>
                    <a:pt x="95" y="1815"/>
                  </a:cubicBezTo>
                  <a:lnTo>
                    <a:pt x="95" y="1815"/>
                  </a:lnTo>
                  <a:cubicBezTo>
                    <a:pt x="95" y="1815"/>
                    <a:pt x="1" y="1957"/>
                    <a:pt x="10" y="2042"/>
                  </a:cubicBezTo>
                  <a:cubicBezTo>
                    <a:pt x="12" y="2056"/>
                    <a:pt x="19" y="2061"/>
                    <a:pt x="27" y="2061"/>
                  </a:cubicBezTo>
                  <a:cubicBezTo>
                    <a:pt x="53" y="2061"/>
                    <a:pt x="95" y="2014"/>
                    <a:pt x="95" y="2014"/>
                  </a:cubicBezTo>
                  <a:lnTo>
                    <a:pt x="95" y="2014"/>
                  </a:lnTo>
                  <a:cubicBezTo>
                    <a:pt x="95" y="2014"/>
                    <a:pt x="10" y="2212"/>
                    <a:pt x="67" y="2288"/>
                  </a:cubicBezTo>
                  <a:cubicBezTo>
                    <a:pt x="70" y="2290"/>
                    <a:pt x="74" y="2292"/>
                    <a:pt x="79" y="2292"/>
                  </a:cubicBezTo>
                  <a:cubicBezTo>
                    <a:pt x="184" y="2292"/>
                    <a:pt x="561" y="1580"/>
                    <a:pt x="1276" y="1390"/>
                  </a:cubicBezTo>
                  <a:cubicBezTo>
                    <a:pt x="1645" y="303"/>
                    <a:pt x="936" y="1"/>
                    <a:pt x="93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5" name="Google Shape;2215;p49"/>
            <p:cNvSpPr/>
            <p:nvPr/>
          </p:nvSpPr>
          <p:spPr>
            <a:xfrm>
              <a:off x="2236165" y="3175798"/>
              <a:ext cx="219414" cy="155318"/>
            </a:xfrm>
            <a:custGeom>
              <a:avLst/>
              <a:gdLst/>
              <a:ahLst/>
              <a:cxnLst/>
              <a:rect l="l" t="t" r="r" b="b"/>
              <a:pathLst>
                <a:path w="1003" h="710" extrusionOk="0">
                  <a:moveTo>
                    <a:pt x="95" y="0"/>
                  </a:moveTo>
                  <a:lnTo>
                    <a:pt x="1" y="104"/>
                  </a:lnTo>
                  <a:cubicBezTo>
                    <a:pt x="121" y="261"/>
                    <a:pt x="214" y="464"/>
                    <a:pt x="280" y="464"/>
                  </a:cubicBezTo>
                  <a:cubicBezTo>
                    <a:pt x="281" y="464"/>
                    <a:pt x="283" y="464"/>
                    <a:pt x="284" y="463"/>
                  </a:cubicBezTo>
                  <a:cubicBezTo>
                    <a:pt x="360" y="454"/>
                    <a:pt x="322" y="331"/>
                    <a:pt x="322" y="331"/>
                  </a:cubicBezTo>
                  <a:lnTo>
                    <a:pt x="322" y="331"/>
                  </a:lnTo>
                  <a:cubicBezTo>
                    <a:pt x="322" y="331"/>
                    <a:pt x="404" y="558"/>
                    <a:pt x="470" y="558"/>
                  </a:cubicBezTo>
                  <a:cubicBezTo>
                    <a:pt x="471" y="558"/>
                    <a:pt x="472" y="558"/>
                    <a:pt x="473" y="558"/>
                  </a:cubicBezTo>
                  <a:cubicBezTo>
                    <a:pt x="549" y="548"/>
                    <a:pt x="549" y="454"/>
                    <a:pt x="549" y="454"/>
                  </a:cubicBezTo>
                  <a:cubicBezTo>
                    <a:pt x="549" y="454"/>
                    <a:pt x="719" y="709"/>
                    <a:pt x="804" y="709"/>
                  </a:cubicBezTo>
                  <a:cubicBezTo>
                    <a:pt x="889" y="700"/>
                    <a:pt x="1003" y="501"/>
                    <a:pt x="1003" y="501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6" name="Google Shape;2216;p49"/>
            <p:cNvSpPr/>
            <p:nvPr/>
          </p:nvSpPr>
          <p:spPr>
            <a:xfrm>
              <a:off x="1336857" y="4066578"/>
              <a:ext cx="598083" cy="372544"/>
            </a:xfrm>
            <a:custGeom>
              <a:avLst/>
              <a:gdLst/>
              <a:ahLst/>
              <a:cxnLst/>
              <a:rect l="l" t="t" r="r" b="b"/>
              <a:pathLst>
                <a:path w="2734" h="1703" extrusionOk="0">
                  <a:moveTo>
                    <a:pt x="951" y="1"/>
                  </a:moveTo>
                  <a:cubicBezTo>
                    <a:pt x="949" y="1"/>
                    <a:pt x="948" y="1"/>
                    <a:pt x="946" y="2"/>
                  </a:cubicBezTo>
                  <a:cubicBezTo>
                    <a:pt x="861" y="30"/>
                    <a:pt x="861" y="295"/>
                    <a:pt x="861" y="295"/>
                  </a:cubicBezTo>
                  <a:cubicBezTo>
                    <a:pt x="861" y="295"/>
                    <a:pt x="736" y="138"/>
                    <a:pt x="656" y="138"/>
                  </a:cubicBezTo>
                  <a:cubicBezTo>
                    <a:pt x="648" y="138"/>
                    <a:pt x="641" y="140"/>
                    <a:pt x="634" y="143"/>
                  </a:cubicBezTo>
                  <a:cubicBezTo>
                    <a:pt x="568" y="181"/>
                    <a:pt x="681" y="550"/>
                    <a:pt x="681" y="550"/>
                  </a:cubicBezTo>
                  <a:cubicBezTo>
                    <a:pt x="681" y="550"/>
                    <a:pt x="396" y="232"/>
                    <a:pt x="340" y="232"/>
                  </a:cubicBezTo>
                  <a:cubicBezTo>
                    <a:pt x="336" y="232"/>
                    <a:pt x="333" y="234"/>
                    <a:pt x="332" y="238"/>
                  </a:cubicBezTo>
                  <a:cubicBezTo>
                    <a:pt x="303" y="313"/>
                    <a:pt x="511" y="739"/>
                    <a:pt x="511" y="739"/>
                  </a:cubicBezTo>
                  <a:cubicBezTo>
                    <a:pt x="511" y="739"/>
                    <a:pt x="317" y="661"/>
                    <a:pt x="229" y="661"/>
                  </a:cubicBezTo>
                  <a:cubicBezTo>
                    <a:pt x="210" y="661"/>
                    <a:pt x="196" y="664"/>
                    <a:pt x="190" y="673"/>
                  </a:cubicBezTo>
                  <a:cubicBezTo>
                    <a:pt x="152" y="720"/>
                    <a:pt x="436" y="937"/>
                    <a:pt x="436" y="937"/>
                  </a:cubicBezTo>
                  <a:cubicBezTo>
                    <a:pt x="436" y="937"/>
                    <a:pt x="292" y="905"/>
                    <a:pt x="203" y="905"/>
                  </a:cubicBezTo>
                  <a:cubicBezTo>
                    <a:pt x="164" y="905"/>
                    <a:pt x="136" y="911"/>
                    <a:pt x="133" y="928"/>
                  </a:cubicBezTo>
                  <a:cubicBezTo>
                    <a:pt x="114" y="984"/>
                    <a:pt x="483" y="1183"/>
                    <a:pt x="483" y="1183"/>
                  </a:cubicBezTo>
                  <a:cubicBezTo>
                    <a:pt x="483" y="1183"/>
                    <a:pt x="403" y="1176"/>
                    <a:pt x="319" y="1176"/>
                  </a:cubicBezTo>
                  <a:cubicBezTo>
                    <a:pt x="235" y="1176"/>
                    <a:pt x="147" y="1183"/>
                    <a:pt x="133" y="1211"/>
                  </a:cubicBezTo>
                  <a:cubicBezTo>
                    <a:pt x="95" y="1268"/>
                    <a:pt x="464" y="1410"/>
                    <a:pt x="464" y="1410"/>
                  </a:cubicBezTo>
                  <a:cubicBezTo>
                    <a:pt x="464" y="1410"/>
                    <a:pt x="432" y="1409"/>
                    <a:pt x="385" y="1409"/>
                  </a:cubicBezTo>
                  <a:cubicBezTo>
                    <a:pt x="268" y="1409"/>
                    <a:pt x="62" y="1414"/>
                    <a:pt x="48" y="1447"/>
                  </a:cubicBezTo>
                  <a:cubicBezTo>
                    <a:pt x="1" y="1533"/>
                    <a:pt x="804" y="1703"/>
                    <a:pt x="804" y="1703"/>
                  </a:cubicBezTo>
                  <a:lnTo>
                    <a:pt x="1919" y="1703"/>
                  </a:lnTo>
                  <a:cubicBezTo>
                    <a:pt x="1919" y="1703"/>
                    <a:pt x="2732" y="1589"/>
                    <a:pt x="2713" y="1523"/>
                  </a:cubicBezTo>
                  <a:cubicBezTo>
                    <a:pt x="2709" y="1489"/>
                    <a:pt x="2619" y="1480"/>
                    <a:pt x="2520" y="1480"/>
                  </a:cubicBezTo>
                  <a:cubicBezTo>
                    <a:pt x="2397" y="1480"/>
                    <a:pt x="2260" y="1495"/>
                    <a:pt x="2260" y="1495"/>
                  </a:cubicBezTo>
                  <a:cubicBezTo>
                    <a:pt x="2260" y="1495"/>
                    <a:pt x="2732" y="1268"/>
                    <a:pt x="2732" y="1221"/>
                  </a:cubicBezTo>
                  <a:cubicBezTo>
                    <a:pt x="2734" y="1212"/>
                    <a:pt x="2715" y="1208"/>
                    <a:pt x="2683" y="1208"/>
                  </a:cubicBezTo>
                  <a:cubicBezTo>
                    <a:pt x="2541" y="1208"/>
                    <a:pt x="2146" y="1277"/>
                    <a:pt x="2146" y="1277"/>
                  </a:cubicBezTo>
                  <a:cubicBezTo>
                    <a:pt x="2146" y="1277"/>
                    <a:pt x="2430" y="1022"/>
                    <a:pt x="2411" y="984"/>
                  </a:cubicBezTo>
                  <a:cubicBezTo>
                    <a:pt x="2407" y="979"/>
                    <a:pt x="2398" y="977"/>
                    <a:pt x="2386" y="977"/>
                  </a:cubicBezTo>
                  <a:cubicBezTo>
                    <a:pt x="2307" y="977"/>
                    <a:pt x="2080" y="1069"/>
                    <a:pt x="2080" y="1069"/>
                  </a:cubicBezTo>
                  <a:cubicBezTo>
                    <a:pt x="2080" y="1069"/>
                    <a:pt x="2364" y="758"/>
                    <a:pt x="2307" y="739"/>
                  </a:cubicBezTo>
                  <a:cubicBezTo>
                    <a:pt x="2297" y="733"/>
                    <a:pt x="2284" y="731"/>
                    <a:pt x="2269" y="731"/>
                  </a:cubicBezTo>
                  <a:cubicBezTo>
                    <a:pt x="2175" y="731"/>
                    <a:pt x="1995" y="814"/>
                    <a:pt x="1995" y="814"/>
                  </a:cubicBezTo>
                  <a:cubicBezTo>
                    <a:pt x="1995" y="814"/>
                    <a:pt x="2364" y="370"/>
                    <a:pt x="2307" y="361"/>
                  </a:cubicBezTo>
                  <a:cubicBezTo>
                    <a:pt x="2303" y="359"/>
                    <a:pt x="2299" y="358"/>
                    <a:pt x="2294" y="358"/>
                  </a:cubicBezTo>
                  <a:cubicBezTo>
                    <a:pt x="2209" y="358"/>
                    <a:pt x="1938" y="578"/>
                    <a:pt x="1938" y="578"/>
                  </a:cubicBezTo>
                  <a:cubicBezTo>
                    <a:pt x="1938" y="578"/>
                    <a:pt x="2108" y="276"/>
                    <a:pt x="2042" y="266"/>
                  </a:cubicBezTo>
                  <a:cubicBezTo>
                    <a:pt x="1985" y="266"/>
                    <a:pt x="1702" y="521"/>
                    <a:pt x="1702" y="521"/>
                  </a:cubicBezTo>
                  <a:cubicBezTo>
                    <a:pt x="1702" y="521"/>
                    <a:pt x="1778" y="124"/>
                    <a:pt x="1730" y="124"/>
                  </a:cubicBezTo>
                  <a:cubicBezTo>
                    <a:pt x="1683" y="124"/>
                    <a:pt x="1456" y="380"/>
                    <a:pt x="1456" y="380"/>
                  </a:cubicBezTo>
                  <a:cubicBezTo>
                    <a:pt x="1456" y="380"/>
                    <a:pt x="1419" y="49"/>
                    <a:pt x="1355" y="49"/>
                  </a:cubicBezTo>
                  <a:cubicBezTo>
                    <a:pt x="1354" y="49"/>
                    <a:pt x="1353" y="49"/>
                    <a:pt x="1352" y="49"/>
                  </a:cubicBezTo>
                  <a:cubicBezTo>
                    <a:pt x="1277" y="58"/>
                    <a:pt x="1173" y="342"/>
                    <a:pt x="1173" y="342"/>
                  </a:cubicBezTo>
                  <a:cubicBezTo>
                    <a:pt x="1173" y="342"/>
                    <a:pt x="1020" y="1"/>
                    <a:pt x="951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7" name="Google Shape;2217;p49"/>
            <p:cNvSpPr/>
            <p:nvPr/>
          </p:nvSpPr>
          <p:spPr>
            <a:xfrm>
              <a:off x="1336857" y="4211833"/>
              <a:ext cx="597864" cy="227289"/>
            </a:xfrm>
            <a:custGeom>
              <a:avLst/>
              <a:gdLst/>
              <a:ahLst/>
              <a:cxnLst/>
              <a:rect l="l" t="t" r="r" b="b"/>
              <a:pathLst>
                <a:path w="2733" h="1039" extrusionOk="0">
                  <a:moveTo>
                    <a:pt x="235" y="1"/>
                  </a:moveTo>
                  <a:cubicBezTo>
                    <a:pt x="211" y="1"/>
                    <a:pt x="194" y="6"/>
                    <a:pt x="190" y="18"/>
                  </a:cubicBezTo>
                  <a:cubicBezTo>
                    <a:pt x="152" y="65"/>
                    <a:pt x="436" y="273"/>
                    <a:pt x="436" y="273"/>
                  </a:cubicBezTo>
                  <a:cubicBezTo>
                    <a:pt x="436" y="273"/>
                    <a:pt x="290" y="245"/>
                    <a:pt x="200" y="245"/>
                  </a:cubicBezTo>
                  <a:cubicBezTo>
                    <a:pt x="163" y="245"/>
                    <a:pt x="136" y="250"/>
                    <a:pt x="133" y="264"/>
                  </a:cubicBezTo>
                  <a:cubicBezTo>
                    <a:pt x="124" y="320"/>
                    <a:pt x="483" y="519"/>
                    <a:pt x="483" y="519"/>
                  </a:cubicBezTo>
                  <a:cubicBezTo>
                    <a:pt x="483" y="519"/>
                    <a:pt x="387" y="504"/>
                    <a:pt x="295" y="504"/>
                  </a:cubicBezTo>
                  <a:cubicBezTo>
                    <a:pt x="221" y="504"/>
                    <a:pt x="150" y="514"/>
                    <a:pt x="133" y="547"/>
                  </a:cubicBezTo>
                  <a:cubicBezTo>
                    <a:pt x="95" y="604"/>
                    <a:pt x="464" y="746"/>
                    <a:pt x="464" y="746"/>
                  </a:cubicBezTo>
                  <a:cubicBezTo>
                    <a:pt x="464" y="746"/>
                    <a:pt x="432" y="745"/>
                    <a:pt x="386" y="745"/>
                  </a:cubicBezTo>
                  <a:cubicBezTo>
                    <a:pt x="272" y="745"/>
                    <a:pt x="68" y="750"/>
                    <a:pt x="48" y="783"/>
                  </a:cubicBezTo>
                  <a:cubicBezTo>
                    <a:pt x="1" y="869"/>
                    <a:pt x="804" y="1039"/>
                    <a:pt x="804" y="1039"/>
                  </a:cubicBezTo>
                  <a:lnTo>
                    <a:pt x="1919" y="1039"/>
                  </a:lnTo>
                  <a:cubicBezTo>
                    <a:pt x="1919" y="1039"/>
                    <a:pt x="2732" y="925"/>
                    <a:pt x="2723" y="850"/>
                  </a:cubicBezTo>
                  <a:cubicBezTo>
                    <a:pt x="2714" y="816"/>
                    <a:pt x="2622" y="807"/>
                    <a:pt x="2522" y="807"/>
                  </a:cubicBezTo>
                  <a:cubicBezTo>
                    <a:pt x="2397" y="807"/>
                    <a:pt x="2260" y="821"/>
                    <a:pt x="2260" y="821"/>
                  </a:cubicBezTo>
                  <a:cubicBezTo>
                    <a:pt x="2260" y="821"/>
                    <a:pt x="2732" y="594"/>
                    <a:pt x="2732" y="547"/>
                  </a:cubicBezTo>
                  <a:lnTo>
                    <a:pt x="2732" y="547"/>
                  </a:lnTo>
                  <a:cubicBezTo>
                    <a:pt x="2510" y="705"/>
                    <a:pt x="2216" y="790"/>
                    <a:pt x="1895" y="790"/>
                  </a:cubicBezTo>
                  <a:cubicBezTo>
                    <a:pt x="1696" y="790"/>
                    <a:pt x="1486" y="758"/>
                    <a:pt x="1277" y="689"/>
                  </a:cubicBezTo>
                  <a:cubicBezTo>
                    <a:pt x="880" y="557"/>
                    <a:pt x="558" y="311"/>
                    <a:pt x="360" y="27"/>
                  </a:cubicBezTo>
                  <a:cubicBezTo>
                    <a:pt x="316" y="11"/>
                    <a:pt x="269" y="1"/>
                    <a:pt x="23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8" name="Google Shape;2218;p49"/>
            <p:cNvSpPr/>
            <p:nvPr/>
          </p:nvSpPr>
          <p:spPr>
            <a:xfrm>
              <a:off x="2523611" y="3020699"/>
              <a:ext cx="209132" cy="1364609"/>
            </a:xfrm>
            <a:custGeom>
              <a:avLst/>
              <a:gdLst/>
              <a:ahLst/>
              <a:cxnLst/>
              <a:rect l="l" t="t" r="r" b="b"/>
              <a:pathLst>
                <a:path w="956" h="6238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568" y="2741"/>
                    <a:pt x="577" y="3034"/>
                  </a:cubicBezTo>
                  <a:cubicBezTo>
                    <a:pt x="586" y="3337"/>
                    <a:pt x="558" y="5009"/>
                    <a:pt x="520" y="6238"/>
                  </a:cubicBezTo>
                  <a:lnTo>
                    <a:pt x="605" y="6238"/>
                  </a:lnTo>
                  <a:cubicBezTo>
                    <a:pt x="709" y="4480"/>
                    <a:pt x="898" y="3365"/>
                    <a:pt x="936" y="299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9" name="Google Shape;2219;p49"/>
            <p:cNvSpPr/>
            <p:nvPr/>
          </p:nvSpPr>
          <p:spPr>
            <a:xfrm>
              <a:off x="2523611" y="3020699"/>
              <a:ext cx="209132" cy="775495"/>
            </a:xfrm>
            <a:custGeom>
              <a:avLst/>
              <a:gdLst/>
              <a:ahLst/>
              <a:cxnLst/>
              <a:rect l="l" t="t" r="r" b="b"/>
              <a:pathLst>
                <a:path w="956" h="3545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473" y="2306"/>
                    <a:pt x="568" y="2911"/>
                  </a:cubicBezTo>
                  <a:cubicBezTo>
                    <a:pt x="681" y="3063"/>
                    <a:pt x="775" y="3289"/>
                    <a:pt x="861" y="3545"/>
                  </a:cubicBezTo>
                  <a:cubicBezTo>
                    <a:pt x="898" y="3299"/>
                    <a:pt x="917" y="3119"/>
                    <a:pt x="927" y="300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0" name="Google Shape;2220;p49"/>
            <p:cNvSpPr/>
            <p:nvPr/>
          </p:nvSpPr>
          <p:spPr>
            <a:xfrm>
              <a:off x="1103225" y="2958790"/>
              <a:ext cx="204976" cy="1416236"/>
            </a:xfrm>
            <a:custGeom>
              <a:avLst/>
              <a:gdLst/>
              <a:ahLst/>
              <a:cxnLst/>
              <a:rect l="l" t="t" r="r" b="b"/>
              <a:pathLst>
                <a:path w="937" h="6474" extrusionOk="0">
                  <a:moveTo>
                    <a:pt x="455" y="0"/>
                  </a:moveTo>
                  <a:cubicBezTo>
                    <a:pt x="455" y="0"/>
                    <a:pt x="1" y="2741"/>
                    <a:pt x="29" y="3119"/>
                  </a:cubicBezTo>
                  <a:cubicBezTo>
                    <a:pt x="58" y="3497"/>
                    <a:pt x="256" y="4640"/>
                    <a:pt x="370" y="6474"/>
                  </a:cubicBezTo>
                  <a:lnTo>
                    <a:pt x="492" y="6474"/>
                  </a:lnTo>
                  <a:cubicBezTo>
                    <a:pt x="445" y="5198"/>
                    <a:pt x="370" y="3459"/>
                    <a:pt x="370" y="3157"/>
                  </a:cubicBezTo>
                  <a:cubicBezTo>
                    <a:pt x="388" y="2864"/>
                    <a:pt x="937" y="113"/>
                    <a:pt x="937" y="113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1" name="Google Shape;2221;p49"/>
            <p:cNvSpPr/>
            <p:nvPr/>
          </p:nvSpPr>
          <p:spPr>
            <a:xfrm>
              <a:off x="1099287" y="2958790"/>
              <a:ext cx="206945" cy="791902"/>
            </a:xfrm>
            <a:custGeom>
              <a:avLst/>
              <a:gdLst/>
              <a:ahLst/>
              <a:cxnLst/>
              <a:rect l="l" t="t" r="r" b="b"/>
              <a:pathLst>
                <a:path w="946" h="3620" extrusionOk="0">
                  <a:moveTo>
                    <a:pt x="463" y="0"/>
                  </a:moveTo>
                  <a:cubicBezTo>
                    <a:pt x="463" y="0"/>
                    <a:pt x="0" y="2741"/>
                    <a:pt x="38" y="3119"/>
                  </a:cubicBezTo>
                  <a:cubicBezTo>
                    <a:pt x="57" y="3223"/>
                    <a:pt x="85" y="3393"/>
                    <a:pt x="104" y="3620"/>
                  </a:cubicBezTo>
                  <a:cubicBezTo>
                    <a:pt x="189" y="3383"/>
                    <a:pt x="284" y="3204"/>
                    <a:pt x="388" y="3109"/>
                  </a:cubicBezTo>
                  <a:cubicBezTo>
                    <a:pt x="435" y="2646"/>
                    <a:pt x="945" y="123"/>
                    <a:pt x="945" y="123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2" name="Google Shape;2222;p49"/>
            <p:cNvSpPr/>
            <p:nvPr/>
          </p:nvSpPr>
          <p:spPr>
            <a:xfrm>
              <a:off x="2007127" y="2608122"/>
              <a:ext cx="1149352" cy="700680"/>
            </a:xfrm>
            <a:custGeom>
              <a:avLst/>
              <a:gdLst/>
              <a:ahLst/>
              <a:cxnLst/>
              <a:rect l="l" t="t" r="r" b="b"/>
              <a:pathLst>
                <a:path w="5254" h="3203" extrusionOk="0">
                  <a:moveTo>
                    <a:pt x="3281" y="0"/>
                  </a:moveTo>
                  <a:cubicBezTo>
                    <a:pt x="1561" y="0"/>
                    <a:pt x="0" y="1740"/>
                    <a:pt x="982" y="2539"/>
                  </a:cubicBezTo>
                  <a:cubicBezTo>
                    <a:pt x="1586" y="3038"/>
                    <a:pt x="2277" y="3203"/>
                    <a:pt x="2908" y="3203"/>
                  </a:cubicBezTo>
                  <a:cubicBezTo>
                    <a:pt x="3530" y="3203"/>
                    <a:pt x="4094" y="3043"/>
                    <a:pt x="4460" y="2888"/>
                  </a:cubicBezTo>
                  <a:cubicBezTo>
                    <a:pt x="5197" y="2586"/>
                    <a:pt x="5253" y="1036"/>
                    <a:pt x="4762" y="507"/>
                  </a:cubicBezTo>
                  <a:cubicBezTo>
                    <a:pt x="4294" y="147"/>
                    <a:pt x="3781" y="0"/>
                    <a:pt x="3281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3" name="Google Shape;2223;p49"/>
            <p:cNvSpPr/>
            <p:nvPr/>
          </p:nvSpPr>
          <p:spPr>
            <a:xfrm>
              <a:off x="2055035" y="2605716"/>
              <a:ext cx="1060099" cy="516486"/>
            </a:xfrm>
            <a:custGeom>
              <a:avLst/>
              <a:gdLst/>
              <a:ahLst/>
              <a:cxnLst/>
              <a:rect l="l" t="t" r="r" b="b"/>
              <a:pathLst>
                <a:path w="4846" h="2361" extrusionOk="0">
                  <a:moveTo>
                    <a:pt x="3069" y="1"/>
                  </a:moveTo>
                  <a:cubicBezTo>
                    <a:pt x="1467" y="1"/>
                    <a:pt x="0" y="1504"/>
                    <a:pt x="583" y="2361"/>
                  </a:cubicBezTo>
                  <a:cubicBezTo>
                    <a:pt x="602" y="2172"/>
                    <a:pt x="886" y="2020"/>
                    <a:pt x="1018" y="1812"/>
                  </a:cubicBezTo>
                  <a:cubicBezTo>
                    <a:pt x="1462" y="1178"/>
                    <a:pt x="2328" y="582"/>
                    <a:pt x="3267" y="582"/>
                  </a:cubicBezTo>
                  <a:cubicBezTo>
                    <a:pt x="3726" y="582"/>
                    <a:pt x="4203" y="724"/>
                    <a:pt x="4656" y="1075"/>
                  </a:cubicBezTo>
                  <a:cubicBezTo>
                    <a:pt x="4741" y="1151"/>
                    <a:pt x="4798" y="1255"/>
                    <a:pt x="4845" y="1387"/>
                  </a:cubicBezTo>
                  <a:cubicBezTo>
                    <a:pt x="4817" y="1038"/>
                    <a:pt x="4741" y="697"/>
                    <a:pt x="4552" y="508"/>
                  </a:cubicBezTo>
                  <a:cubicBezTo>
                    <a:pt x="4084" y="148"/>
                    <a:pt x="3570" y="1"/>
                    <a:pt x="3069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4" name="Google Shape;2224;p49"/>
            <p:cNvSpPr/>
            <p:nvPr/>
          </p:nvSpPr>
          <p:spPr>
            <a:xfrm>
              <a:off x="2176226" y="2865162"/>
              <a:ext cx="966033" cy="452391"/>
            </a:xfrm>
            <a:custGeom>
              <a:avLst/>
              <a:gdLst/>
              <a:ahLst/>
              <a:cxnLst/>
              <a:rect l="l" t="t" r="r" b="b"/>
              <a:pathLst>
                <a:path w="4416" h="2068" extrusionOk="0">
                  <a:moveTo>
                    <a:pt x="3924" y="0"/>
                  </a:moveTo>
                  <a:cubicBezTo>
                    <a:pt x="3898" y="0"/>
                    <a:pt x="3880" y="13"/>
                    <a:pt x="3876" y="41"/>
                  </a:cubicBezTo>
                  <a:cubicBezTo>
                    <a:pt x="3733" y="860"/>
                    <a:pt x="2939" y="1479"/>
                    <a:pt x="1963" y="1479"/>
                  </a:cubicBezTo>
                  <a:cubicBezTo>
                    <a:pt x="1453" y="1479"/>
                    <a:pt x="893" y="1309"/>
                    <a:pt x="350" y="910"/>
                  </a:cubicBezTo>
                  <a:cubicBezTo>
                    <a:pt x="20" y="1042"/>
                    <a:pt x="1" y="1222"/>
                    <a:pt x="190" y="1373"/>
                  </a:cubicBezTo>
                  <a:cubicBezTo>
                    <a:pt x="829" y="1897"/>
                    <a:pt x="1570" y="2068"/>
                    <a:pt x="2237" y="2068"/>
                  </a:cubicBezTo>
                  <a:cubicBezTo>
                    <a:pt x="2832" y="2068"/>
                    <a:pt x="3367" y="1932"/>
                    <a:pt x="3715" y="1789"/>
                  </a:cubicBezTo>
                  <a:cubicBezTo>
                    <a:pt x="4102" y="1619"/>
                    <a:pt x="4339" y="1184"/>
                    <a:pt x="4376" y="655"/>
                  </a:cubicBezTo>
                  <a:cubicBezTo>
                    <a:pt x="4416" y="331"/>
                    <a:pt x="4059" y="0"/>
                    <a:pt x="3924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5" name="Google Shape;2225;p49"/>
            <p:cNvSpPr/>
            <p:nvPr/>
          </p:nvSpPr>
          <p:spPr>
            <a:xfrm>
              <a:off x="2432609" y="2867787"/>
              <a:ext cx="256603" cy="349574"/>
            </a:xfrm>
            <a:custGeom>
              <a:avLst/>
              <a:gdLst/>
              <a:ahLst/>
              <a:cxnLst/>
              <a:rect l="l" t="t" r="r" b="b"/>
              <a:pathLst>
                <a:path w="1173" h="1598" extrusionOk="0">
                  <a:moveTo>
                    <a:pt x="142" y="0"/>
                  </a:moveTo>
                  <a:cubicBezTo>
                    <a:pt x="142" y="0"/>
                    <a:pt x="1" y="785"/>
                    <a:pt x="520" y="1597"/>
                  </a:cubicBezTo>
                  <a:lnTo>
                    <a:pt x="1173" y="151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6" name="Google Shape;2226;p49"/>
            <p:cNvSpPr/>
            <p:nvPr/>
          </p:nvSpPr>
          <p:spPr>
            <a:xfrm>
              <a:off x="2538049" y="3258488"/>
              <a:ext cx="161443" cy="95816"/>
            </a:xfrm>
            <a:custGeom>
              <a:avLst/>
              <a:gdLst/>
              <a:ahLst/>
              <a:cxnLst/>
              <a:rect l="l" t="t" r="r" b="b"/>
              <a:pathLst>
                <a:path w="738" h="438" extrusionOk="0">
                  <a:moveTo>
                    <a:pt x="700" y="0"/>
                  </a:moveTo>
                  <a:lnTo>
                    <a:pt x="1" y="237"/>
                  </a:lnTo>
                  <a:cubicBezTo>
                    <a:pt x="1" y="237"/>
                    <a:pt x="109" y="417"/>
                    <a:pt x="123" y="417"/>
                  </a:cubicBezTo>
                  <a:cubicBezTo>
                    <a:pt x="123" y="417"/>
                    <a:pt x="123" y="416"/>
                    <a:pt x="124" y="416"/>
                  </a:cubicBezTo>
                  <a:cubicBezTo>
                    <a:pt x="133" y="407"/>
                    <a:pt x="171" y="359"/>
                    <a:pt x="171" y="359"/>
                  </a:cubicBezTo>
                  <a:cubicBezTo>
                    <a:pt x="171" y="359"/>
                    <a:pt x="218" y="438"/>
                    <a:pt x="255" y="438"/>
                  </a:cubicBezTo>
                  <a:cubicBezTo>
                    <a:pt x="258" y="438"/>
                    <a:pt x="262" y="437"/>
                    <a:pt x="265" y="435"/>
                  </a:cubicBezTo>
                  <a:cubicBezTo>
                    <a:pt x="294" y="426"/>
                    <a:pt x="322" y="378"/>
                    <a:pt x="322" y="378"/>
                  </a:cubicBezTo>
                  <a:cubicBezTo>
                    <a:pt x="322" y="378"/>
                    <a:pt x="412" y="420"/>
                    <a:pt x="450" y="420"/>
                  </a:cubicBezTo>
                  <a:cubicBezTo>
                    <a:pt x="456" y="420"/>
                    <a:pt x="461" y="419"/>
                    <a:pt x="464" y="416"/>
                  </a:cubicBezTo>
                  <a:cubicBezTo>
                    <a:pt x="492" y="388"/>
                    <a:pt x="511" y="341"/>
                    <a:pt x="511" y="341"/>
                  </a:cubicBezTo>
                  <a:cubicBezTo>
                    <a:pt x="511" y="341"/>
                    <a:pt x="565" y="365"/>
                    <a:pt x="607" y="365"/>
                  </a:cubicBezTo>
                  <a:cubicBezTo>
                    <a:pt x="617" y="365"/>
                    <a:pt x="626" y="363"/>
                    <a:pt x="634" y="359"/>
                  </a:cubicBezTo>
                  <a:cubicBezTo>
                    <a:pt x="662" y="331"/>
                    <a:pt x="738" y="237"/>
                    <a:pt x="738" y="237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7" name="Google Shape;2227;p49"/>
            <p:cNvSpPr/>
            <p:nvPr/>
          </p:nvSpPr>
          <p:spPr>
            <a:xfrm>
              <a:off x="574052" y="2596747"/>
              <a:ext cx="1095975" cy="750557"/>
            </a:xfrm>
            <a:custGeom>
              <a:avLst/>
              <a:gdLst/>
              <a:ahLst/>
              <a:cxnLst/>
              <a:rect l="l" t="t" r="r" b="b"/>
              <a:pathLst>
                <a:path w="5010" h="3431" extrusionOk="0">
                  <a:moveTo>
                    <a:pt x="2008" y="0"/>
                  </a:moveTo>
                  <a:cubicBezTo>
                    <a:pt x="1675" y="0"/>
                    <a:pt x="1333" y="114"/>
                    <a:pt x="993" y="389"/>
                  </a:cubicBezTo>
                  <a:cubicBezTo>
                    <a:pt x="1" y="1192"/>
                    <a:pt x="294" y="2732"/>
                    <a:pt x="993" y="3139"/>
                  </a:cubicBezTo>
                  <a:cubicBezTo>
                    <a:pt x="1301" y="3320"/>
                    <a:pt x="1744" y="3431"/>
                    <a:pt x="2257" y="3431"/>
                  </a:cubicBezTo>
                  <a:cubicBezTo>
                    <a:pt x="2922" y="3431"/>
                    <a:pt x="3703" y="3244"/>
                    <a:pt x="4461" y="2780"/>
                  </a:cubicBezTo>
                  <a:cubicBezTo>
                    <a:pt x="4698" y="2638"/>
                    <a:pt x="5009" y="1882"/>
                    <a:pt x="4575" y="1806"/>
                  </a:cubicBezTo>
                  <a:cubicBezTo>
                    <a:pt x="4140" y="1721"/>
                    <a:pt x="4045" y="1296"/>
                    <a:pt x="3800" y="1012"/>
                  </a:cubicBezTo>
                  <a:cubicBezTo>
                    <a:pt x="3312" y="468"/>
                    <a:pt x="2681" y="0"/>
                    <a:pt x="2008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8" name="Google Shape;2228;p49"/>
            <p:cNvSpPr/>
            <p:nvPr/>
          </p:nvSpPr>
          <p:spPr>
            <a:xfrm>
              <a:off x="667024" y="2590622"/>
              <a:ext cx="783808" cy="305167"/>
            </a:xfrm>
            <a:custGeom>
              <a:avLst/>
              <a:gdLst/>
              <a:ahLst/>
              <a:cxnLst/>
              <a:rect l="l" t="t" r="r" b="b"/>
              <a:pathLst>
                <a:path w="3583" h="1395" extrusionOk="0">
                  <a:moveTo>
                    <a:pt x="1578" y="0"/>
                  </a:moveTo>
                  <a:cubicBezTo>
                    <a:pt x="1245" y="0"/>
                    <a:pt x="904" y="114"/>
                    <a:pt x="568" y="388"/>
                  </a:cubicBezTo>
                  <a:cubicBezTo>
                    <a:pt x="256" y="643"/>
                    <a:pt x="76" y="1012"/>
                    <a:pt x="1" y="1352"/>
                  </a:cubicBezTo>
                  <a:cubicBezTo>
                    <a:pt x="15" y="1320"/>
                    <a:pt x="43" y="1309"/>
                    <a:pt x="81" y="1309"/>
                  </a:cubicBezTo>
                  <a:cubicBezTo>
                    <a:pt x="181" y="1309"/>
                    <a:pt x="345" y="1391"/>
                    <a:pt x="471" y="1391"/>
                  </a:cubicBezTo>
                  <a:cubicBezTo>
                    <a:pt x="521" y="1391"/>
                    <a:pt x="565" y="1379"/>
                    <a:pt x="596" y="1343"/>
                  </a:cubicBezTo>
                  <a:cubicBezTo>
                    <a:pt x="1024" y="863"/>
                    <a:pt x="1365" y="672"/>
                    <a:pt x="1692" y="672"/>
                  </a:cubicBezTo>
                  <a:cubicBezTo>
                    <a:pt x="2079" y="672"/>
                    <a:pt x="2445" y="940"/>
                    <a:pt x="2912" y="1314"/>
                  </a:cubicBezTo>
                  <a:cubicBezTo>
                    <a:pt x="2966" y="1364"/>
                    <a:pt x="3079" y="1395"/>
                    <a:pt x="3209" y="1395"/>
                  </a:cubicBezTo>
                  <a:cubicBezTo>
                    <a:pt x="3330" y="1395"/>
                    <a:pt x="3465" y="1368"/>
                    <a:pt x="3583" y="1305"/>
                  </a:cubicBezTo>
                  <a:cubicBezTo>
                    <a:pt x="3526" y="1210"/>
                    <a:pt x="3469" y="1116"/>
                    <a:pt x="3394" y="1031"/>
                  </a:cubicBezTo>
                  <a:cubicBezTo>
                    <a:pt x="2910" y="483"/>
                    <a:pt x="2263" y="0"/>
                    <a:pt x="1578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9" name="Google Shape;2229;p49"/>
            <p:cNvSpPr/>
            <p:nvPr/>
          </p:nvSpPr>
          <p:spPr>
            <a:xfrm>
              <a:off x="1181977" y="2845037"/>
              <a:ext cx="186163" cy="392888"/>
            </a:xfrm>
            <a:custGeom>
              <a:avLst/>
              <a:gdLst/>
              <a:ahLst/>
              <a:cxnLst/>
              <a:rect l="l" t="t" r="r" b="b"/>
              <a:pathLst>
                <a:path w="851" h="1796" extrusionOk="0">
                  <a:moveTo>
                    <a:pt x="482" y="0"/>
                  </a:moveTo>
                  <a:lnTo>
                    <a:pt x="0" y="1796"/>
                  </a:lnTo>
                  <a:lnTo>
                    <a:pt x="614" y="1635"/>
                  </a:lnTo>
                  <a:cubicBezTo>
                    <a:pt x="851" y="671"/>
                    <a:pt x="482" y="0"/>
                    <a:pt x="482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0" name="Google Shape;2230;p49"/>
            <p:cNvSpPr/>
            <p:nvPr/>
          </p:nvSpPr>
          <p:spPr>
            <a:xfrm>
              <a:off x="609272" y="2819005"/>
              <a:ext cx="1011097" cy="532237"/>
            </a:xfrm>
            <a:custGeom>
              <a:avLst/>
              <a:gdLst/>
              <a:ahLst/>
              <a:cxnLst/>
              <a:rect l="l" t="t" r="r" b="b"/>
              <a:pathLst>
                <a:path w="4622" h="2433" extrusionOk="0">
                  <a:moveTo>
                    <a:pt x="476" y="1"/>
                  </a:moveTo>
                  <a:cubicBezTo>
                    <a:pt x="465" y="1"/>
                    <a:pt x="454" y="2"/>
                    <a:pt x="444" y="6"/>
                  </a:cubicBezTo>
                  <a:cubicBezTo>
                    <a:pt x="388" y="15"/>
                    <a:pt x="331" y="63"/>
                    <a:pt x="303" y="119"/>
                  </a:cubicBezTo>
                  <a:cubicBezTo>
                    <a:pt x="0" y="913"/>
                    <a:pt x="218" y="1830"/>
                    <a:pt x="728" y="2142"/>
                  </a:cubicBezTo>
                  <a:cubicBezTo>
                    <a:pt x="1030" y="2321"/>
                    <a:pt x="1486" y="2432"/>
                    <a:pt x="2014" y="2432"/>
                  </a:cubicBezTo>
                  <a:cubicBezTo>
                    <a:pt x="2708" y="2432"/>
                    <a:pt x="3525" y="2241"/>
                    <a:pt x="4281" y="1764"/>
                  </a:cubicBezTo>
                  <a:cubicBezTo>
                    <a:pt x="4433" y="1669"/>
                    <a:pt x="4622" y="1310"/>
                    <a:pt x="4612" y="1055"/>
                  </a:cubicBezTo>
                  <a:lnTo>
                    <a:pt x="4612" y="1055"/>
                  </a:lnTo>
                  <a:cubicBezTo>
                    <a:pt x="4389" y="1278"/>
                    <a:pt x="3986" y="1399"/>
                    <a:pt x="3494" y="1399"/>
                  </a:cubicBezTo>
                  <a:cubicBezTo>
                    <a:pt x="3150" y="1399"/>
                    <a:pt x="2763" y="1340"/>
                    <a:pt x="2363" y="1216"/>
                  </a:cubicBezTo>
                  <a:cubicBezTo>
                    <a:pt x="1560" y="970"/>
                    <a:pt x="917" y="535"/>
                    <a:pt x="615" y="81"/>
                  </a:cubicBezTo>
                  <a:cubicBezTo>
                    <a:pt x="583" y="35"/>
                    <a:pt x="527" y="1"/>
                    <a:pt x="47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1" name="Google Shape;2231;p49"/>
            <p:cNvSpPr/>
            <p:nvPr/>
          </p:nvSpPr>
          <p:spPr>
            <a:xfrm>
              <a:off x="948345" y="3289552"/>
              <a:ext cx="140661" cy="1085475"/>
            </a:xfrm>
            <a:custGeom>
              <a:avLst/>
              <a:gdLst/>
              <a:ahLst/>
              <a:cxnLst/>
              <a:rect l="l" t="t" r="r" b="b"/>
              <a:pathLst>
                <a:path w="643" h="4962" extrusionOk="0">
                  <a:moveTo>
                    <a:pt x="208" y="0"/>
                  </a:moveTo>
                  <a:cubicBezTo>
                    <a:pt x="95" y="709"/>
                    <a:pt x="0" y="1427"/>
                    <a:pt x="19" y="1607"/>
                  </a:cubicBezTo>
                  <a:cubicBezTo>
                    <a:pt x="57" y="1985"/>
                    <a:pt x="255" y="3128"/>
                    <a:pt x="359" y="4962"/>
                  </a:cubicBezTo>
                  <a:lnTo>
                    <a:pt x="482" y="4962"/>
                  </a:lnTo>
                  <a:cubicBezTo>
                    <a:pt x="435" y="3686"/>
                    <a:pt x="350" y="1947"/>
                    <a:pt x="359" y="1645"/>
                  </a:cubicBezTo>
                  <a:cubicBezTo>
                    <a:pt x="359" y="1493"/>
                    <a:pt x="501" y="718"/>
                    <a:pt x="643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2" name="Google Shape;2232;p49"/>
            <p:cNvSpPr/>
            <p:nvPr/>
          </p:nvSpPr>
          <p:spPr>
            <a:xfrm>
              <a:off x="948345" y="3289552"/>
              <a:ext cx="140661" cy="549956"/>
            </a:xfrm>
            <a:custGeom>
              <a:avLst/>
              <a:gdLst/>
              <a:ahLst/>
              <a:cxnLst/>
              <a:rect l="l" t="t" r="r" b="b"/>
              <a:pathLst>
                <a:path w="643" h="2514" extrusionOk="0">
                  <a:moveTo>
                    <a:pt x="208" y="0"/>
                  </a:moveTo>
                  <a:cubicBezTo>
                    <a:pt x="95" y="709"/>
                    <a:pt x="0" y="1427"/>
                    <a:pt x="19" y="1607"/>
                  </a:cubicBezTo>
                  <a:cubicBezTo>
                    <a:pt x="28" y="1777"/>
                    <a:pt x="66" y="2079"/>
                    <a:pt x="123" y="2514"/>
                  </a:cubicBezTo>
                  <a:cubicBezTo>
                    <a:pt x="189" y="2202"/>
                    <a:pt x="265" y="1937"/>
                    <a:pt x="359" y="1777"/>
                  </a:cubicBezTo>
                  <a:lnTo>
                    <a:pt x="359" y="1645"/>
                  </a:lnTo>
                  <a:cubicBezTo>
                    <a:pt x="359" y="1493"/>
                    <a:pt x="501" y="718"/>
                    <a:pt x="643" y="0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3" name="Google Shape;2233;p49"/>
            <p:cNvSpPr/>
            <p:nvPr/>
          </p:nvSpPr>
          <p:spPr>
            <a:xfrm>
              <a:off x="2722024" y="3020699"/>
              <a:ext cx="209132" cy="1364609"/>
            </a:xfrm>
            <a:custGeom>
              <a:avLst/>
              <a:gdLst/>
              <a:ahLst/>
              <a:cxnLst/>
              <a:rect l="l" t="t" r="r" b="b"/>
              <a:pathLst>
                <a:path w="956" h="6238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568" y="2741"/>
                    <a:pt x="577" y="3034"/>
                  </a:cubicBezTo>
                  <a:cubicBezTo>
                    <a:pt x="596" y="3337"/>
                    <a:pt x="568" y="5009"/>
                    <a:pt x="530" y="6238"/>
                  </a:cubicBezTo>
                  <a:lnTo>
                    <a:pt x="606" y="6238"/>
                  </a:lnTo>
                  <a:cubicBezTo>
                    <a:pt x="710" y="4480"/>
                    <a:pt x="899" y="3365"/>
                    <a:pt x="936" y="299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4" name="Google Shape;2234;p49"/>
            <p:cNvSpPr/>
            <p:nvPr/>
          </p:nvSpPr>
          <p:spPr>
            <a:xfrm>
              <a:off x="2720055" y="3020699"/>
              <a:ext cx="208913" cy="781621"/>
            </a:xfrm>
            <a:custGeom>
              <a:avLst/>
              <a:gdLst/>
              <a:ahLst/>
              <a:cxnLst/>
              <a:rect l="l" t="t" r="r" b="b"/>
              <a:pathLst>
                <a:path w="955" h="3573" extrusionOk="0">
                  <a:moveTo>
                    <a:pt x="482" y="1"/>
                  </a:moveTo>
                  <a:lnTo>
                    <a:pt x="0" y="104"/>
                  </a:lnTo>
                  <a:cubicBezTo>
                    <a:pt x="0" y="104"/>
                    <a:pt x="567" y="2741"/>
                    <a:pt x="577" y="3034"/>
                  </a:cubicBezTo>
                  <a:cubicBezTo>
                    <a:pt x="586" y="3072"/>
                    <a:pt x="586" y="3119"/>
                    <a:pt x="586" y="3176"/>
                  </a:cubicBezTo>
                  <a:cubicBezTo>
                    <a:pt x="681" y="3252"/>
                    <a:pt x="775" y="3384"/>
                    <a:pt x="860" y="3573"/>
                  </a:cubicBezTo>
                  <a:cubicBezTo>
                    <a:pt x="898" y="3308"/>
                    <a:pt x="917" y="3119"/>
                    <a:pt x="927" y="3006"/>
                  </a:cubicBezTo>
                  <a:cubicBezTo>
                    <a:pt x="955" y="2637"/>
                    <a:pt x="482" y="1"/>
                    <a:pt x="482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5" name="Google Shape;2235;p49"/>
            <p:cNvSpPr/>
            <p:nvPr/>
          </p:nvSpPr>
          <p:spPr>
            <a:xfrm>
              <a:off x="2401545" y="3266801"/>
              <a:ext cx="167787" cy="82909"/>
            </a:xfrm>
            <a:custGeom>
              <a:avLst/>
              <a:gdLst/>
              <a:ahLst/>
              <a:cxnLst/>
              <a:rect l="l" t="t" r="r" b="b"/>
              <a:pathLst>
                <a:path w="767" h="379" extrusionOk="0">
                  <a:moveTo>
                    <a:pt x="1" y="0"/>
                  </a:moveTo>
                  <a:cubicBezTo>
                    <a:pt x="1" y="0"/>
                    <a:pt x="58" y="236"/>
                    <a:pt x="67" y="236"/>
                  </a:cubicBezTo>
                  <a:cubicBezTo>
                    <a:pt x="86" y="236"/>
                    <a:pt x="143" y="199"/>
                    <a:pt x="143" y="199"/>
                  </a:cubicBezTo>
                  <a:cubicBezTo>
                    <a:pt x="143" y="199"/>
                    <a:pt x="181" y="331"/>
                    <a:pt x="209" y="331"/>
                  </a:cubicBezTo>
                  <a:cubicBezTo>
                    <a:pt x="247" y="331"/>
                    <a:pt x="284" y="284"/>
                    <a:pt x="284" y="284"/>
                  </a:cubicBezTo>
                  <a:cubicBezTo>
                    <a:pt x="284" y="284"/>
                    <a:pt x="380" y="379"/>
                    <a:pt x="421" y="379"/>
                  </a:cubicBezTo>
                  <a:cubicBezTo>
                    <a:pt x="423" y="379"/>
                    <a:pt x="425" y="379"/>
                    <a:pt x="426" y="378"/>
                  </a:cubicBezTo>
                  <a:cubicBezTo>
                    <a:pt x="464" y="359"/>
                    <a:pt x="483" y="312"/>
                    <a:pt x="483" y="312"/>
                  </a:cubicBezTo>
                  <a:cubicBezTo>
                    <a:pt x="483" y="312"/>
                    <a:pt x="550" y="379"/>
                    <a:pt x="597" y="379"/>
                  </a:cubicBezTo>
                  <a:cubicBezTo>
                    <a:pt x="600" y="379"/>
                    <a:pt x="603" y="379"/>
                    <a:pt x="606" y="378"/>
                  </a:cubicBezTo>
                  <a:cubicBezTo>
                    <a:pt x="653" y="359"/>
                    <a:pt x="748" y="293"/>
                    <a:pt x="748" y="293"/>
                  </a:cubicBezTo>
                  <a:lnTo>
                    <a:pt x="766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6" name="Google Shape;2236;p49"/>
            <p:cNvSpPr/>
            <p:nvPr/>
          </p:nvSpPr>
          <p:spPr>
            <a:xfrm>
              <a:off x="1351513" y="3161360"/>
              <a:ext cx="223351" cy="178069"/>
            </a:xfrm>
            <a:custGeom>
              <a:avLst/>
              <a:gdLst/>
              <a:ahLst/>
              <a:cxnLst/>
              <a:rect l="l" t="t" r="r" b="b"/>
              <a:pathLst>
                <a:path w="1021" h="814" extrusionOk="0">
                  <a:moveTo>
                    <a:pt x="926" y="0"/>
                  </a:moveTo>
                  <a:lnTo>
                    <a:pt x="0" y="577"/>
                  </a:lnTo>
                  <a:cubicBezTo>
                    <a:pt x="0" y="577"/>
                    <a:pt x="132" y="803"/>
                    <a:pt x="217" y="813"/>
                  </a:cubicBezTo>
                  <a:cubicBezTo>
                    <a:pt x="219" y="813"/>
                    <a:pt x="220" y="813"/>
                    <a:pt x="221" y="813"/>
                  </a:cubicBezTo>
                  <a:cubicBezTo>
                    <a:pt x="308" y="813"/>
                    <a:pt x="473" y="520"/>
                    <a:pt x="473" y="520"/>
                  </a:cubicBezTo>
                  <a:cubicBezTo>
                    <a:pt x="473" y="520"/>
                    <a:pt x="501" y="624"/>
                    <a:pt x="558" y="633"/>
                  </a:cubicBezTo>
                  <a:cubicBezTo>
                    <a:pt x="559" y="634"/>
                    <a:pt x="560" y="634"/>
                    <a:pt x="561" y="634"/>
                  </a:cubicBezTo>
                  <a:cubicBezTo>
                    <a:pt x="617" y="634"/>
                    <a:pt x="699" y="378"/>
                    <a:pt x="699" y="378"/>
                  </a:cubicBezTo>
                  <a:lnTo>
                    <a:pt x="699" y="378"/>
                  </a:lnTo>
                  <a:cubicBezTo>
                    <a:pt x="699" y="378"/>
                    <a:pt x="671" y="501"/>
                    <a:pt x="737" y="520"/>
                  </a:cubicBezTo>
                  <a:cubicBezTo>
                    <a:pt x="739" y="520"/>
                    <a:pt x="740" y="520"/>
                    <a:pt x="742" y="520"/>
                  </a:cubicBezTo>
                  <a:cubicBezTo>
                    <a:pt x="816" y="520"/>
                    <a:pt x="909" y="290"/>
                    <a:pt x="1021" y="114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7" name="Google Shape;2237;p49"/>
            <p:cNvSpPr/>
            <p:nvPr/>
          </p:nvSpPr>
          <p:spPr>
            <a:xfrm>
              <a:off x="1107381" y="3274895"/>
              <a:ext cx="159474" cy="99972"/>
            </a:xfrm>
            <a:custGeom>
              <a:avLst/>
              <a:gdLst/>
              <a:ahLst/>
              <a:cxnLst/>
              <a:rect l="l" t="t" r="r" b="b"/>
              <a:pathLst>
                <a:path w="729" h="457" extrusionOk="0">
                  <a:moveTo>
                    <a:pt x="20" y="1"/>
                  </a:moveTo>
                  <a:lnTo>
                    <a:pt x="1" y="256"/>
                  </a:lnTo>
                  <a:cubicBezTo>
                    <a:pt x="1" y="256"/>
                    <a:pt x="67" y="351"/>
                    <a:pt x="105" y="379"/>
                  </a:cubicBezTo>
                  <a:cubicBezTo>
                    <a:pt x="111" y="382"/>
                    <a:pt x="118" y="383"/>
                    <a:pt x="126" y="383"/>
                  </a:cubicBezTo>
                  <a:cubicBezTo>
                    <a:pt x="166" y="383"/>
                    <a:pt x="218" y="351"/>
                    <a:pt x="218" y="351"/>
                  </a:cubicBezTo>
                  <a:cubicBezTo>
                    <a:pt x="218" y="351"/>
                    <a:pt x="247" y="407"/>
                    <a:pt x="275" y="436"/>
                  </a:cubicBezTo>
                  <a:cubicBezTo>
                    <a:pt x="277" y="438"/>
                    <a:pt x="281" y="439"/>
                    <a:pt x="286" y="439"/>
                  </a:cubicBezTo>
                  <a:cubicBezTo>
                    <a:pt x="323" y="439"/>
                    <a:pt x="417" y="388"/>
                    <a:pt x="417" y="388"/>
                  </a:cubicBezTo>
                  <a:cubicBezTo>
                    <a:pt x="417" y="388"/>
                    <a:pt x="436" y="445"/>
                    <a:pt x="473" y="455"/>
                  </a:cubicBezTo>
                  <a:cubicBezTo>
                    <a:pt x="476" y="456"/>
                    <a:pt x="479" y="457"/>
                    <a:pt x="482" y="457"/>
                  </a:cubicBezTo>
                  <a:cubicBezTo>
                    <a:pt x="520" y="457"/>
                    <a:pt x="568" y="360"/>
                    <a:pt x="568" y="360"/>
                  </a:cubicBezTo>
                  <a:cubicBezTo>
                    <a:pt x="568" y="360"/>
                    <a:pt x="606" y="407"/>
                    <a:pt x="615" y="417"/>
                  </a:cubicBezTo>
                  <a:cubicBezTo>
                    <a:pt x="625" y="417"/>
                    <a:pt x="729" y="209"/>
                    <a:pt x="729" y="209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8" name="Google Shape;2238;p49"/>
            <p:cNvSpPr/>
            <p:nvPr/>
          </p:nvSpPr>
          <p:spPr>
            <a:xfrm>
              <a:off x="1231416" y="3268770"/>
              <a:ext cx="176100" cy="95597"/>
            </a:xfrm>
            <a:custGeom>
              <a:avLst/>
              <a:gdLst/>
              <a:ahLst/>
              <a:cxnLst/>
              <a:rect l="l" t="t" r="r" b="b"/>
              <a:pathLst>
                <a:path w="805" h="437" extrusionOk="0">
                  <a:moveTo>
                    <a:pt x="804" y="1"/>
                  </a:moveTo>
                  <a:lnTo>
                    <a:pt x="1" y="57"/>
                  </a:lnTo>
                  <a:lnTo>
                    <a:pt x="39" y="350"/>
                  </a:lnTo>
                  <a:cubicBezTo>
                    <a:pt x="39" y="350"/>
                    <a:pt x="133" y="426"/>
                    <a:pt x="180" y="435"/>
                  </a:cubicBezTo>
                  <a:cubicBezTo>
                    <a:pt x="183" y="436"/>
                    <a:pt x="186" y="436"/>
                    <a:pt x="189" y="436"/>
                  </a:cubicBezTo>
                  <a:cubicBezTo>
                    <a:pt x="235" y="436"/>
                    <a:pt x="294" y="369"/>
                    <a:pt x="294" y="369"/>
                  </a:cubicBezTo>
                  <a:cubicBezTo>
                    <a:pt x="294" y="369"/>
                    <a:pt x="332" y="416"/>
                    <a:pt x="369" y="426"/>
                  </a:cubicBezTo>
                  <a:cubicBezTo>
                    <a:pt x="371" y="426"/>
                    <a:pt x="372" y="426"/>
                    <a:pt x="373" y="426"/>
                  </a:cubicBezTo>
                  <a:cubicBezTo>
                    <a:pt x="407" y="426"/>
                    <a:pt x="511" y="322"/>
                    <a:pt x="511" y="322"/>
                  </a:cubicBezTo>
                  <a:cubicBezTo>
                    <a:pt x="511" y="322"/>
                    <a:pt x="558" y="369"/>
                    <a:pt x="587" y="369"/>
                  </a:cubicBezTo>
                  <a:cubicBezTo>
                    <a:pt x="625" y="369"/>
                    <a:pt x="662" y="227"/>
                    <a:pt x="662" y="227"/>
                  </a:cubicBezTo>
                  <a:cubicBezTo>
                    <a:pt x="662" y="227"/>
                    <a:pt x="719" y="275"/>
                    <a:pt x="729" y="275"/>
                  </a:cubicBezTo>
                  <a:cubicBezTo>
                    <a:pt x="757" y="275"/>
                    <a:pt x="804" y="1"/>
                    <a:pt x="804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9" name="Google Shape;2239;p49"/>
            <p:cNvSpPr/>
            <p:nvPr/>
          </p:nvSpPr>
          <p:spPr>
            <a:xfrm>
              <a:off x="2461703" y="2793847"/>
              <a:ext cx="891218" cy="632647"/>
            </a:xfrm>
            <a:custGeom>
              <a:avLst/>
              <a:gdLst/>
              <a:ahLst/>
              <a:cxnLst/>
              <a:rect l="l" t="t" r="r" b="b"/>
              <a:pathLst>
                <a:path w="4074" h="2892" extrusionOk="0">
                  <a:moveTo>
                    <a:pt x="2049" y="0"/>
                  </a:moveTo>
                  <a:cubicBezTo>
                    <a:pt x="1265" y="0"/>
                    <a:pt x="0" y="244"/>
                    <a:pt x="0" y="244"/>
                  </a:cubicBezTo>
                  <a:cubicBezTo>
                    <a:pt x="0" y="244"/>
                    <a:pt x="0" y="1812"/>
                    <a:pt x="1503" y="2446"/>
                  </a:cubicBezTo>
                  <a:cubicBezTo>
                    <a:pt x="1563" y="2470"/>
                    <a:pt x="1609" y="2480"/>
                    <a:pt x="1643" y="2480"/>
                  </a:cubicBezTo>
                  <a:cubicBezTo>
                    <a:pt x="1768" y="2480"/>
                    <a:pt x="1739" y="2351"/>
                    <a:pt x="1739" y="2351"/>
                  </a:cubicBezTo>
                  <a:lnTo>
                    <a:pt x="1739" y="2351"/>
                  </a:lnTo>
                  <a:cubicBezTo>
                    <a:pt x="1739" y="2351"/>
                    <a:pt x="2060" y="2644"/>
                    <a:pt x="2287" y="2644"/>
                  </a:cubicBezTo>
                  <a:cubicBezTo>
                    <a:pt x="2429" y="2644"/>
                    <a:pt x="2382" y="2493"/>
                    <a:pt x="2382" y="2493"/>
                  </a:cubicBezTo>
                  <a:lnTo>
                    <a:pt x="2382" y="2493"/>
                  </a:lnTo>
                  <a:cubicBezTo>
                    <a:pt x="2382" y="2493"/>
                    <a:pt x="2741" y="2795"/>
                    <a:pt x="2854" y="2795"/>
                  </a:cubicBezTo>
                  <a:cubicBezTo>
                    <a:pt x="2977" y="2795"/>
                    <a:pt x="2892" y="2588"/>
                    <a:pt x="2892" y="2587"/>
                  </a:cubicBezTo>
                  <a:lnTo>
                    <a:pt x="2892" y="2587"/>
                  </a:lnTo>
                  <a:cubicBezTo>
                    <a:pt x="2892" y="2588"/>
                    <a:pt x="3118" y="2892"/>
                    <a:pt x="3295" y="2892"/>
                  </a:cubicBezTo>
                  <a:cubicBezTo>
                    <a:pt x="3302" y="2892"/>
                    <a:pt x="3310" y="2891"/>
                    <a:pt x="3317" y="2890"/>
                  </a:cubicBezTo>
                  <a:cubicBezTo>
                    <a:pt x="3449" y="2880"/>
                    <a:pt x="3317" y="2597"/>
                    <a:pt x="3317" y="2597"/>
                  </a:cubicBezTo>
                  <a:lnTo>
                    <a:pt x="3317" y="2597"/>
                  </a:lnTo>
                  <a:cubicBezTo>
                    <a:pt x="3317" y="2597"/>
                    <a:pt x="3539" y="2768"/>
                    <a:pt x="3733" y="2768"/>
                  </a:cubicBezTo>
                  <a:cubicBezTo>
                    <a:pt x="3776" y="2768"/>
                    <a:pt x="3818" y="2759"/>
                    <a:pt x="3856" y="2739"/>
                  </a:cubicBezTo>
                  <a:cubicBezTo>
                    <a:pt x="4073" y="2635"/>
                    <a:pt x="3232" y="556"/>
                    <a:pt x="2599" y="92"/>
                  </a:cubicBezTo>
                  <a:cubicBezTo>
                    <a:pt x="2505" y="26"/>
                    <a:pt x="2302" y="0"/>
                    <a:pt x="2049" y="0"/>
                  </a:cubicBezTo>
                  <a:close/>
                </a:path>
              </a:pathLst>
            </a:custGeom>
            <a:solidFill>
              <a:srgbClr val="D1BE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0" name="Google Shape;2240;p49"/>
            <p:cNvSpPr/>
            <p:nvPr/>
          </p:nvSpPr>
          <p:spPr>
            <a:xfrm>
              <a:off x="2434796" y="2656687"/>
              <a:ext cx="800215" cy="586926"/>
            </a:xfrm>
            <a:custGeom>
              <a:avLst/>
              <a:gdLst/>
              <a:ahLst/>
              <a:cxnLst/>
              <a:rect l="l" t="t" r="r" b="b"/>
              <a:pathLst>
                <a:path w="3658" h="2683" extrusionOk="0">
                  <a:moveTo>
                    <a:pt x="1492" y="0"/>
                  </a:moveTo>
                  <a:cubicBezTo>
                    <a:pt x="943" y="0"/>
                    <a:pt x="245" y="221"/>
                    <a:pt x="142" y="493"/>
                  </a:cubicBezTo>
                  <a:cubicBezTo>
                    <a:pt x="0" y="852"/>
                    <a:pt x="350" y="1882"/>
                    <a:pt x="1106" y="2232"/>
                  </a:cubicBezTo>
                  <a:cubicBezTo>
                    <a:pt x="1378" y="2357"/>
                    <a:pt x="1637" y="2398"/>
                    <a:pt x="1889" y="2398"/>
                  </a:cubicBezTo>
                  <a:cubicBezTo>
                    <a:pt x="2224" y="2398"/>
                    <a:pt x="2545" y="2326"/>
                    <a:pt x="2864" y="2288"/>
                  </a:cubicBezTo>
                  <a:cubicBezTo>
                    <a:pt x="2867" y="2288"/>
                    <a:pt x="2871" y="2288"/>
                    <a:pt x="2875" y="2288"/>
                  </a:cubicBezTo>
                  <a:cubicBezTo>
                    <a:pt x="3057" y="2288"/>
                    <a:pt x="3436" y="2682"/>
                    <a:pt x="3621" y="2682"/>
                  </a:cubicBezTo>
                  <a:cubicBezTo>
                    <a:pt x="3634" y="2682"/>
                    <a:pt x="3646" y="2680"/>
                    <a:pt x="3658" y="2676"/>
                  </a:cubicBezTo>
                  <a:cubicBezTo>
                    <a:pt x="3610" y="2279"/>
                    <a:pt x="2883" y="389"/>
                    <a:pt x="1909" y="58"/>
                  </a:cubicBezTo>
                  <a:cubicBezTo>
                    <a:pt x="1794" y="18"/>
                    <a:pt x="1649" y="0"/>
                    <a:pt x="1492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1" name="Google Shape;2241;p49"/>
            <p:cNvSpPr/>
            <p:nvPr/>
          </p:nvSpPr>
          <p:spPr>
            <a:xfrm>
              <a:off x="2010846" y="3006261"/>
              <a:ext cx="258790" cy="1422580"/>
            </a:xfrm>
            <a:custGeom>
              <a:avLst/>
              <a:gdLst/>
              <a:ahLst/>
              <a:cxnLst/>
              <a:rect l="l" t="t" r="r" b="b"/>
              <a:pathLst>
                <a:path w="1183" h="6503" extrusionOk="0">
                  <a:moveTo>
                    <a:pt x="889" y="0"/>
                  </a:moveTo>
                  <a:cubicBezTo>
                    <a:pt x="1" y="756"/>
                    <a:pt x="237" y="4178"/>
                    <a:pt x="417" y="6502"/>
                  </a:cubicBezTo>
                  <a:lnTo>
                    <a:pt x="587" y="6502"/>
                  </a:lnTo>
                  <a:cubicBezTo>
                    <a:pt x="95" y="1182"/>
                    <a:pt x="1182" y="501"/>
                    <a:pt x="1182" y="501"/>
                  </a:cubicBezTo>
                  <a:lnTo>
                    <a:pt x="889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2" name="Google Shape;2242;p49"/>
            <p:cNvSpPr/>
            <p:nvPr/>
          </p:nvSpPr>
          <p:spPr>
            <a:xfrm>
              <a:off x="2039940" y="3051762"/>
              <a:ext cx="252446" cy="1374891"/>
            </a:xfrm>
            <a:custGeom>
              <a:avLst/>
              <a:gdLst/>
              <a:ahLst/>
              <a:cxnLst/>
              <a:rect l="l" t="t" r="r" b="b"/>
              <a:pathLst>
                <a:path w="1154" h="6285" extrusionOk="0">
                  <a:moveTo>
                    <a:pt x="907" y="0"/>
                  </a:moveTo>
                  <a:cubicBezTo>
                    <a:pt x="643" y="378"/>
                    <a:pt x="0" y="1749"/>
                    <a:pt x="359" y="6285"/>
                  </a:cubicBezTo>
                  <a:lnTo>
                    <a:pt x="482" y="6285"/>
                  </a:lnTo>
                  <a:cubicBezTo>
                    <a:pt x="10" y="974"/>
                    <a:pt x="1153" y="341"/>
                    <a:pt x="1153" y="341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3" name="Google Shape;2243;p49"/>
            <p:cNvSpPr/>
            <p:nvPr/>
          </p:nvSpPr>
          <p:spPr>
            <a:xfrm>
              <a:off x="2089379" y="2951353"/>
              <a:ext cx="273666" cy="323761"/>
            </a:xfrm>
            <a:custGeom>
              <a:avLst/>
              <a:gdLst/>
              <a:ahLst/>
              <a:cxnLst/>
              <a:rect l="l" t="t" r="r" b="b"/>
              <a:pathLst>
                <a:path w="1251" h="1480" extrusionOk="0">
                  <a:moveTo>
                    <a:pt x="518" y="1"/>
                  </a:moveTo>
                  <a:cubicBezTo>
                    <a:pt x="484" y="1"/>
                    <a:pt x="453" y="11"/>
                    <a:pt x="426" y="34"/>
                  </a:cubicBezTo>
                  <a:cubicBezTo>
                    <a:pt x="162" y="261"/>
                    <a:pt x="39" y="951"/>
                    <a:pt x="1" y="1480"/>
                  </a:cubicBezTo>
                  <a:cubicBezTo>
                    <a:pt x="105" y="1414"/>
                    <a:pt x="190" y="1385"/>
                    <a:pt x="284" y="1385"/>
                  </a:cubicBezTo>
                  <a:cubicBezTo>
                    <a:pt x="369" y="1385"/>
                    <a:pt x="445" y="1404"/>
                    <a:pt x="521" y="1452"/>
                  </a:cubicBezTo>
                  <a:cubicBezTo>
                    <a:pt x="691" y="1263"/>
                    <a:pt x="776" y="1064"/>
                    <a:pt x="1040" y="847"/>
                  </a:cubicBezTo>
                  <a:cubicBezTo>
                    <a:pt x="1251" y="679"/>
                    <a:pt x="795" y="1"/>
                    <a:pt x="518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4" name="Google Shape;2244;p49"/>
            <p:cNvSpPr/>
            <p:nvPr/>
          </p:nvSpPr>
          <p:spPr>
            <a:xfrm>
              <a:off x="2153475" y="2997948"/>
              <a:ext cx="203007" cy="269072"/>
            </a:xfrm>
            <a:custGeom>
              <a:avLst/>
              <a:gdLst/>
              <a:ahLst/>
              <a:cxnLst/>
              <a:rect l="l" t="t" r="r" b="b"/>
              <a:pathLst>
                <a:path w="928" h="1230" extrusionOk="0">
                  <a:moveTo>
                    <a:pt x="596" y="1"/>
                  </a:moveTo>
                  <a:cubicBezTo>
                    <a:pt x="294" y="114"/>
                    <a:pt x="133" y="851"/>
                    <a:pt x="1" y="1172"/>
                  </a:cubicBezTo>
                  <a:cubicBezTo>
                    <a:pt x="86" y="1172"/>
                    <a:pt x="152" y="1191"/>
                    <a:pt x="228" y="1229"/>
                  </a:cubicBezTo>
                  <a:cubicBezTo>
                    <a:pt x="322" y="1220"/>
                    <a:pt x="511" y="861"/>
                    <a:pt x="785" y="643"/>
                  </a:cubicBezTo>
                  <a:cubicBezTo>
                    <a:pt x="927" y="558"/>
                    <a:pt x="785" y="208"/>
                    <a:pt x="59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5" name="Google Shape;2245;p49"/>
            <p:cNvSpPr/>
            <p:nvPr/>
          </p:nvSpPr>
          <p:spPr>
            <a:xfrm>
              <a:off x="1270792" y="1815346"/>
              <a:ext cx="560457" cy="1352359"/>
            </a:xfrm>
            <a:custGeom>
              <a:avLst/>
              <a:gdLst/>
              <a:ahLst/>
              <a:cxnLst/>
              <a:rect l="l" t="t" r="r" b="b"/>
              <a:pathLst>
                <a:path w="2562" h="6182" extrusionOk="0">
                  <a:moveTo>
                    <a:pt x="1229" y="1"/>
                  </a:moveTo>
                  <a:lnTo>
                    <a:pt x="1229" y="1"/>
                  </a:lnTo>
                  <a:cubicBezTo>
                    <a:pt x="0" y="889"/>
                    <a:pt x="1985" y="4424"/>
                    <a:pt x="1957" y="4944"/>
                  </a:cubicBezTo>
                  <a:cubicBezTo>
                    <a:pt x="1919" y="5463"/>
                    <a:pt x="1182" y="5501"/>
                    <a:pt x="1182" y="5501"/>
                  </a:cubicBezTo>
                  <a:lnTo>
                    <a:pt x="1229" y="6182"/>
                  </a:lnTo>
                  <a:cubicBezTo>
                    <a:pt x="1806" y="6049"/>
                    <a:pt x="2562" y="5548"/>
                    <a:pt x="2410" y="4717"/>
                  </a:cubicBezTo>
                  <a:cubicBezTo>
                    <a:pt x="2269" y="3894"/>
                    <a:pt x="388" y="1305"/>
                    <a:pt x="1352" y="360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6" name="Google Shape;2246;p49"/>
            <p:cNvSpPr/>
            <p:nvPr/>
          </p:nvSpPr>
          <p:spPr>
            <a:xfrm>
              <a:off x="1440329" y="1803095"/>
              <a:ext cx="109816" cy="347387"/>
            </a:xfrm>
            <a:custGeom>
              <a:avLst/>
              <a:gdLst/>
              <a:ahLst/>
              <a:cxnLst/>
              <a:rect l="l" t="t" r="r" b="b"/>
              <a:pathLst>
                <a:path w="502" h="1588" extrusionOk="0">
                  <a:moveTo>
                    <a:pt x="445" y="0"/>
                  </a:moveTo>
                  <a:cubicBezTo>
                    <a:pt x="48" y="303"/>
                    <a:pt x="0" y="917"/>
                    <a:pt x="104" y="1588"/>
                  </a:cubicBezTo>
                  <a:cubicBezTo>
                    <a:pt x="76" y="992"/>
                    <a:pt x="142" y="416"/>
                    <a:pt x="501" y="161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7" name="Google Shape;2247;p49"/>
            <p:cNvSpPr/>
            <p:nvPr/>
          </p:nvSpPr>
          <p:spPr>
            <a:xfrm>
              <a:off x="1529144" y="2555621"/>
              <a:ext cx="227727" cy="467485"/>
            </a:xfrm>
            <a:custGeom>
              <a:avLst/>
              <a:gdLst/>
              <a:ahLst/>
              <a:cxnLst/>
              <a:rect l="l" t="t" r="r" b="b"/>
              <a:pathLst>
                <a:path w="1041" h="2137" extrusionOk="0">
                  <a:moveTo>
                    <a:pt x="237" y="0"/>
                  </a:moveTo>
                  <a:lnTo>
                    <a:pt x="237" y="0"/>
                  </a:lnTo>
                  <a:cubicBezTo>
                    <a:pt x="521" y="728"/>
                    <a:pt x="785" y="1342"/>
                    <a:pt x="776" y="1550"/>
                  </a:cubicBezTo>
                  <a:cubicBezTo>
                    <a:pt x="738" y="2070"/>
                    <a:pt x="1" y="2098"/>
                    <a:pt x="1" y="2098"/>
                  </a:cubicBezTo>
                  <a:lnTo>
                    <a:pt x="114" y="2136"/>
                  </a:lnTo>
                  <a:cubicBezTo>
                    <a:pt x="114" y="2136"/>
                    <a:pt x="122" y="2136"/>
                    <a:pt x="136" y="2136"/>
                  </a:cubicBezTo>
                  <a:cubicBezTo>
                    <a:pt x="267" y="2136"/>
                    <a:pt x="933" y="2113"/>
                    <a:pt x="993" y="1645"/>
                  </a:cubicBezTo>
                  <a:cubicBezTo>
                    <a:pt x="1040" y="1267"/>
                    <a:pt x="568" y="416"/>
                    <a:pt x="237" y="0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8" name="Google Shape;2248;p49"/>
            <p:cNvSpPr/>
            <p:nvPr/>
          </p:nvSpPr>
          <p:spPr>
            <a:xfrm>
              <a:off x="1411453" y="1891911"/>
              <a:ext cx="225539" cy="591520"/>
            </a:xfrm>
            <a:custGeom>
              <a:avLst/>
              <a:gdLst/>
              <a:ahLst/>
              <a:cxnLst/>
              <a:rect l="l" t="t" r="r" b="b"/>
              <a:pathLst>
                <a:path w="1031" h="2704" extrusionOk="0">
                  <a:moveTo>
                    <a:pt x="709" y="1"/>
                  </a:moveTo>
                  <a:lnTo>
                    <a:pt x="548" y="19"/>
                  </a:lnTo>
                  <a:cubicBezTo>
                    <a:pt x="0" y="672"/>
                    <a:pt x="510" y="1768"/>
                    <a:pt x="1030" y="2703"/>
                  </a:cubicBezTo>
                  <a:cubicBezTo>
                    <a:pt x="558" y="1702"/>
                    <a:pt x="142" y="568"/>
                    <a:pt x="709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9" name="Google Shape;2249;p49"/>
            <p:cNvSpPr/>
            <p:nvPr/>
          </p:nvSpPr>
          <p:spPr>
            <a:xfrm>
              <a:off x="1502237" y="2954634"/>
              <a:ext cx="246321" cy="254415"/>
            </a:xfrm>
            <a:custGeom>
              <a:avLst/>
              <a:gdLst/>
              <a:ahLst/>
              <a:cxnLst/>
              <a:rect l="l" t="t" r="r" b="b"/>
              <a:pathLst>
                <a:path w="1126" h="1163" extrusionOk="0">
                  <a:moveTo>
                    <a:pt x="795" y="0"/>
                  </a:moveTo>
                  <a:cubicBezTo>
                    <a:pt x="666" y="145"/>
                    <a:pt x="412" y="175"/>
                    <a:pt x="226" y="175"/>
                  </a:cubicBezTo>
                  <a:cubicBezTo>
                    <a:pt x="97" y="175"/>
                    <a:pt x="1" y="161"/>
                    <a:pt x="1" y="161"/>
                  </a:cubicBezTo>
                  <a:lnTo>
                    <a:pt x="1" y="161"/>
                  </a:lnTo>
                  <a:lnTo>
                    <a:pt x="124" y="1163"/>
                  </a:lnTo>
                  <a:cubicBezTo>
                    <a:pt x="455" y="1106"/>
                    <a:pt x="880" y="709"/>
                    <a:pt x="1126" y="397"/>
                  </a:cubicBezTo>
                  <a:cubicBezTo>
                    <a:pt x="1003" y="284"/>
                    <a:pt x="899" y="151"/>
                    <a:pt x="795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0" name="Google Shape;2250;p49"/>
            <p:cNvSpPr/>
            <p:nvPr/>
          </p:nvSpPr>
          <p:spPr>
            <a:xfrm>
              <a:off x="1514706" y="2954634"/>
              <a:ext cx="231883" cy="268853"/>
            </a:xfrm>
            <a:custGeom>
              <a:avLst/>
              <a:gdLst/>
              <a:ahLst/>
              <a:cxnLst/>
              <a:rect l="l" t="t" r="r" b="b"/>
              <a:pathLst>
                <a:path w="1060" h="1229" extrusionOk="0">
                  <a:moveTo>
                    <a:pt x="738" y="0"/>
                  </a:moveTo>
                  <a:cubicBezTo>
                    <a:pt x="634" y="47"/>
                    <a:pt x="549" y="123"/>
                    <a:pt x="416" y="151"/>
                  </a:cubicBezTo>
                  <a:cubicBezTo>
                    <a:pt x="454" y="359"/>
                    <a:pt x="275" y="596"/>
                    <a:pt x="1" y="690"/>
                  </a:cubicBezTo>
                  <a:lnTo>
                    <a:pt x="1" y="1229"/>
                  </a:lnTo>
                  <a:cubicBezTo>
                    <a:pt x="426" y="1153"/>
                    <a:pt x="936" y="690"/>
                    <a:pt x="1059" y="397"/>
                  </a:cubicBezTo>
                  <a:cubicBezTo>
                    <a:pt x="946" y="284"/>
                    <a:pt x="842" y="151"/>
                    <a:pt x="738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1" name="Google Shape;2251;p49"/>
            <p:cNvSpPr/>
            <p:nvPr/>
          </p:nvSpPr>
          <p:spPr>
            <a:xfrm>
              <a:off x="1500268" y="1755844"/>
              <a:ext cx="206945" cy="207820"/>
            </a:xfrm>
            <a:custGeom>
              <a:avLst/>
              <a:gdLst/>
              <a:ahLst/>
              <a:cxnLst/>
              <a:rect l="l" t="t" r="r" b="b"/>
              <a:pathLst>
                <a:path w="946" h="950" extrusionOk="0">
                  <a:moveTo>
                    <a:pt x="471" y="1"/>
                  </a:moveTo>
                  <a:cubicBezTo>
                    <a:pt x="446" y="1"/>
                    <a:pt x="422" y="3"/>
                    <a:pt x="397" y="8"/>
                  </a:cubicBezTo>
                  <a:cubicBezTo>
                    <a:pt x="161" y="55"/>
                    <a:pt x="0" y="301"/>
                    <a:pt x="38" y="566"/>
                  </a:cubicBezTo>
                  <a:cubicBezTo>
                    <a:pt x="64" y="796"/>
                    <a:pt x="251" y="949"/>
                    <a:pt x="461" y="949"/>
                  </a:cubicBezTo>
                  <a:cubicBezTo>
                    <a:pt x="484" y="949"/>
                    <a:pt x="507" y="948"/>
                    <a:pt x="530" y="944"/>
                  </a:cubicBezTo>
                  <a:cubicBezTo>
                    <a:pt x="766" y="887"/>
                    <a:pt x="946" y="670"/>
                    <a:pt x="908" y="405"/>
                  </a:cubicBezTo>
                  <a:cubicBezTo>
                    <a:pt x="874" y="176"/>
                    <a:pt x="681" y="1"/>
                    <a:pt x="471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2" name="Google Shape;2252;p49"/>
            <p:cNvSpPr/>
            <p:nvPr/>
          </p:nvSpPr>
          <p:spPr>
            <a:xfrm>
              <a:off x="1576833" y="1810752"/>
              <a:ext cx="163412" cy="203444"/>
            </a:xfrm>
            <a:custGeom>
              <a:avLst/>
              <a:gdLst/>
              <a:ahLst/>
              <a:cxnLst/>
              <a:rect l="l" t="t" r="r" b="b"/>
              <a:pathLst>
                <a:path w="747" h="930" extrusionOk="0">
                  <a:moveTo>
                    <a:pt x="474" y="1"/>
                  </a:moveTo>
                  <a:cubicBezTo>
                    <a:pt x="331" y="1"/>
                    <a:pt x="0" y="693"/>
                    <a:pt x="0" y="693"/>
                  </a:cubicBezTo>
                  <a:cubicBezTo>
                    <a:pt x="369" y="768"/>
                    <a:pt x="747" y="929"/>
                    <a:pt x="747" y="929"/>
                  </a:cubicBezTo>
                  <a:lnTo>
                    <a:pt x="624" y="787"/>
                  </a:lnTo>
                  <a:cubicBezTo>
                    <a:pt x="492" y="579"/>
                    <a:pt x="652" y="362"/>
                    <a:pt x="520" y="41"/>
                  </a:cubicBezTo>
                  <a:cubicBezTo>
                    <a:pt x="509" y="13"/>
                    <a:pt x="493" y="1"/>
                    <a:pt x="474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" name="Google Shape;2253;p49"/>
            <p:cNvSpPr/>
            <p:nvPr/>
          </p:nvSpPr>
          <p:spPr>
            <a:xfrm>
              <a:off x="1572676" y="1945725"/>
              <a:ext cx="167568" cy="64315"/>
            </a:xfrm>
            <a:custGeom>
              <a:avLst/>
              <a:gdLst/>
              <a:ahLst/>
              <a:cxnLst/>
              <a:rect l="l" t="t" r="r" b="b"/>
              <a:pathLst>
                <a:path w="766" h="294" extrusionOk="0">
                  <a:moveTo>
                    <a:pt x="369" y="0"/>
                  </a:moveTo>
                  <a:cubicBezTo>
                    <a:pt x="303" y="76"/>
                    <a:pt x="0" y="76"/>
                    <a:pt x="0" y="76"/>
                  </a:cubicBezTo>
                  <a:cubicBezTo>
                    <a:pt x="369" y="151"/>
                    <a:pt x="766" y="293"/>
                    <a:pt x="766" y="293"/>
                  </a:cubicBezTo>
                  <a:cubicBezTo>
                    <a:pt x="652" y="218"/>
                    <a:pt x="671" y="19"/>
                    <a:pt x="369" y="0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" name="Google Shape;2254;p49"/>
            <p:cNvSpPr/>
            <p:nvPr/>
          </p:nvSpPr>
          <p:spPr>
            <a:xfrm>
              <a:off x="1514706" y="1906349"/>
              <a:ext cx="142849" cy="66065"/>
            </a:xfrm>
            <a:custGeom>
              <a:avLst/>
              <a:gdLst/>
              <a:ahLst/>
              <a:cxnLst/>
              <a:rect l="l" t="t" r="r" b="b"/>
              <a:pathLst>
                <a:path w="653" h="302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180"/>
                    <a:pt x="200" y="301"/>
                    <a:pt x="360" y="301"/>
                  </a:cubicBezTo>
                  <a:cubicBezTo>
                    <a:pt x="394" y="301"/>
                    <a:pt x="429" y="296"/>
                    <a:pt x="464" y="284"/>
                  </a:cubicBezTo>
                  <a:cubicBezTo>
                    <a:pt x="539" y="265"/>
                    <a:pt x="605" y="227"/>
                    <a:pt x="653" y="171"/>
                  </a:cubicBezTo>
                  <a:lnTo>
                    <a:pt x="653" y="171"/>
                  </a:lnTo>
                  <a:cubicBezTo>
                    <a:pt x="589" y="194"/>
                    <a:pt x="525" y="204"/>
                    <a:pt x="461" y="204"/>
                  </a:cubicBezTo>
                  <a:cubicBezTo>
                    <a:pt x="286" y="204"/>
                    <a:pt x="118" y="125"/>
                    <a:pt x="1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" name="Google Shape;2255;p49"/>
            <p:cNvSpPr/>
            <p:nvPr/>
          </p:nvSpPr>
          <p:spPr>
            <a:xfrm>
              <a:off x="1638741" y="1922974"/>
              <a:ext cx="165599" cy="105879"/>
            </a:xfrm>
            <a:custGeom>
              <a:avLst/>
              <a:gdLst/>
              <a:ahLst/>
              <a:cxnLst/>
              <a:rect l="l" t="t" r="r" b="b"/>
              <a:pathLst>
                <a:path w="757" h="484" extrusionOk="0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lnTo>
                    <a:pt x="1" y="1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80" y="390"/>
                    <a:pt x="500" y="484"/>
                    <a:pt x="634" y="484"/>
                  </a:cubicBezTo>
                  <a:cubicBezTo>
                    <a:pt x="662" y="484"/>
                    <a:pt x="682" y="479"/>
                    <a:pt x="691" y="473"/>
                  </a:cubicBezTo>
                  <a:cubicBezTo>
                    <a:pt x="756" y="426"/>
                    <a:pt x="12" y="16"/>
                    <a:pt x="1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6" name="Google Shape;2256;p4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7" name="Google Shape;2257;p4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8" name="Google Shape;2258;p4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9" name="Google Shape;2259;p4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0" name="Google Shape;2260;p49"/>
            <p:cNvSpPr/>
            <p:nvPr/>
          </p:nvSpPr>
          <p:spPr>
            <a:xfrm>
              <a:off x="1928156" y="4331274"/>
              <a:ext cx="370356" cy="80940"/>
            </a:xfrm>
            <a:custGeom>
              <a:avLst/>
              <a:gdLst/>
              <a:ahLst/>
              <a:cxnLst/>
              <a:rect l="l" t="t" r="r" b="b"/>
              <a:pathLst>
                <a:path w="1693" h="370" extrusionOk="0">
                  <a:moveTo>
                    <a:pt x="1177" y="1"/>
                  </a:moveTo>
                  <a:cubicBezTo>
                    <a:pt x="1109" y="1"/>
                    <a:pt x="933" y="191"/>
                    <a:pt x="857" y="191"/>
                  </a:cubicBezTo>
                  <a:cubicBezTo>
                    <a:pt x="855" y="191"/>
                    <a:pt x="853" y="190"/>
                    <a:pt x="851" y="190"/>
                  </a:cubicBezTo>
                  <a:cubicBezTo>
                    <a:pt x="785" y="181"/>
                    <a:pt x="606" y="48"/>
                    <a:pt x="521" y="48"/>
                  </a:cubicBezTo>
                  <a:cubicBezTo>
                    <a:pt x="445" y="48"/>
                    <a:pt x="171" y="294"/>
                    <a:pt x="1" y="370"/>
                  </a:cubicBezTo>
                  <a:lnTo>
                    <a:pt x="1692" y="341"/>
                  </a:lnTo>
                  <a:cubicBezTo>
                    <a:pt x="1692" y="341"/>
                    <a:pt x="1248" y="11"/>
                    <a:pt x="1182" y="1"/>
                  </a:cubicBezTo>
                  <a:cubicBezTo>
                    <a:pt x="1181" y="1"/>
                    <a:pt x="1179" y="1"/>
                    <a:pt x="1177" y="1"/>
                  </a:cubicBezTo>
                  <a:close/>
                </a:path>
              </a:pathLst>
            </a:custGeom>
            <a:solidFill>
              <a:srgbClr val="FFD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1" name="Google Shape;2261;p49"/>
            <p:cNvSpPr/>
            <p:nvPr/>
          </p:nvSpPr>
          <p:spPr>
            <a:xfrm>
              <a:off x="2794432" y="4270678"/>
              <a:ext cx="78753" cy="127098"/>
            </a:xfrm>
            <a:custGeom>
              <a:avLst/>
              <a:gdLst/>
              <a:ahLst/>
              <a:cxnLst/>
              <a:rect l="l" t="t" r="r" b="b"/>
              <a:pathLst>
                <a:path w="360" h="581" extrusionOk="0">
                  <a:moveTo>
                    <a:pt x="276" y="1"/>
                  </a:moveTo>
                  <a:cubicBezTo>
                    <a:pt x="208" y="1"/>
                    <a:pt x="1" y="581"/>
                    <a:pt x="1" y="581"/>
                  </a:cubicBezTo>
                  <a:lnTo>
                    <a:pt x="360" y="581"/>
                  </a:lnTo>
                  <a:cubicBezTo>
                    <a:pt x="360" y="581"/>
                    <a:pt x="331" y="61"/>
                    <a:pt x="284" y="4"/>
                  </a:cubicBezTo>
                  <a:cubicBezTo>
                    <a:pt x="282" y="2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2" name="Google Shape;2262;p49"/>
            <p:cNvSpPr/>
            <p:nvPr/>
          </p:nvSpPr>
          <p:spPr>
            <a:xfrm>
              <a:off x="2755275" y="4360150"/>
              <a:ext cx="86847" cy="37626"/>
            </a:xfrm>
            <a:custGeom>
              <a:avLst/>
              <a:gdLst/>
              <a:ahLst/>
              <a:cxnLst/>
              <a:rect l="l" t="t" r="r" b="b"/>
              <a:pathLst>
                <a:path w="397" h="172" extrusionOk="0">
                  <a:moveTo>
                    <a:pt x="304" y="0"/>
                  </a:moveTo>
                  <a:cubicBezTo>
                    <a:pt x="240" y="0"/>
                    <a:pt x="0" y="172"/>
                    <a:pt x="0" y="172"/>
                  </a:cubicBezTo>
                  <a:lnTo>
                    <a:pt x="397" y="172"/>
                  </a:lnTo>
                  <a:cubicBezTo>
                    <a:pt x="397" y="172"/>
                    <a:pt x="369" y="20"/>
                    <a:pt x="312" y="2"/>
                  </a:cubicBezTo>
                  <a:cubicBezTo>
                    <a:pt x="310" y="1"/>
                    <a:pt x="307" y="0"/>
                    <a:pt x="304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3" name="Google Shape;2263;p49"/>
            <p:cNvSpPr/>
            <p:nvPr/>
          </p:nvSpPr>
          <p:spPr>
            <a:xfrm>
              <a:off x="2548331" y="4360150"/>
              <a:ext cx="87065" cy="37626"/>
            </a:xfrm>
            <a:custGeom>
              <a:avLst/>
              <a:gdLst/>
              <a:ahLst/>
              <a:cxnLst/>
              <a:rect l="l" t="t" r="r" b="b"/>
              <a:pathLst>
                <a:path w="398" h="172" extrusionOk="0">
                  <a:moveTo>
                    <a:pt x="305" y="0"/>
                  </a:moveTo>
                  <a:cubicBezTo>
                    <a:pt x="241" y="0"/>
                    <a:pt x="1" y="172"/>
                    <a:pt x="1" y="172"/>
                  </a:cubicBezTo>
                  <a:lnTo>
                    <a:pt x="398" y="172"/>
                  </a:lnTo>
                  <a:cubicBezTo>
                    <a:pt x="398" y="172"/>
                    <a:pt x="370" y="20"/>
                    <a:pt x="313" y="2"/>
                  </a:cubicBezTo>
                  <a:cubicBezTo>
                    <a:pt x="311" y="1"/>
                    <a:pt x="308" y="0"/>
                    <a:pt x="30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4" name="Google Shape;2264;p49"/>
            <p:cNvSpPr/>
            <p:nvPr/>
          </p:nvSpPr>
          <p:spPr>
            <a:xfrm>
              <a:off x="2593832" y="4270678"/>
              <a:ext cx="76784" cy="127098"/>
            </a:xfrm>
            <a:custGeom>
              <a:avLst/>
              <a:gdLst/>
              <a:ahLst/>
              <a:cxnLst/>
              <a:rect l="l" t="t" r="r" b="b"/>
              <a:pathLst>
                <a:path w="351" h="581" extrusionOk="0">
                  <a:moveTo>
                    <a:pt x="275" y="1"/>
                  </a:moveTo>
                  <a:cubicBezTo>
                    <a:pt x="200" y="1"/>
                    <a:pt x="1" y="581"/>
                    <a:pt x="1" y="581"/>
                  </a:cubicBezTo>
                  <a:lnTo>
                    <a:pt x="351" y="581"/>
                  </a:lnTo>
                  <a:cubicBezTo>
                    <a:pt x="351" y="581"/>
                    <a:pt x="332" y="61"/>
                    <a:pt x="284" y="4"/>
                  </a:cubicBezTo>
                  <a:cubicBezTo>
                    <a:pt x="282" y="2"/>
                    <a:pt x="278" y="1"/>
                    <a:pt x="275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5" name="Google Shape;2265;p49"/>
            <p:cNvSpPr/>
            <p:nvPr/>
          </p:nvSpPr>
          <p:spPr>
            <a:xfrm>
              <a:off x="1210853" y="4360150"/>
              <a:ext cx="80722" cy="37626"/>
            </a:xfrm>
            <a:custGeom>
              <a:avLst/>
              <a:gdLst/>
              <a:ahLst/>
              <a:cxnLst/>
              <a:rect l="l" t="t" r="r" b="b"/>
              <a:pathLst>
                <a:path w="369" h="172" extrusionOk="0">
                  <a:moveTo>
                    <a:pt x="75" y="0"/>
                  </a:moveTo>
                  <a:cubicBezTo>
                    <a:pt x="71" y="0"/>
                    <a:pt x="69" y="1"/>
                    <a:pt x="67" y="2"/>
                  </a:cubicBezTo>
                  <a:cubicBezTo>
                    <a:pt x="19" y="20"/>
                    <a:pt x="0" y="172"/>
                    <a:pt x="0" y="172"/>
                  </a:cubicBezTo>
                  <a:lnTo>
                    <a:pt x="369" y="172"/>
                  </a:lnTo>
                  <a:cubicBezTo>
                    <a:pt x="369" y="172"/>
                    <a:pt x="137" y="0"/>
                    <a:pt x="7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6" name="Google Shape;2266;p49"/>
            <p:cNvSpPr/>
            <p:nvPr/>
          </p:nvSpPr>
          <p:spPr>
            <a:xfrm>
              <a:off x="1177821" y="4270678"/>
              <a:ext cx="72409" cy="127098"/>
            </a:xfrm>
            <a:custGeom>
              <a:avLst/>
              <a:gdLst/>
              <a:ahLst/>
              <a:cxnLst/>
              <a:rect l="l" t="t" r="r" b="b"/>
              <a:pathLst>
                <a:path w="331" h="581" extrusionOk="0">
                  <a:moveTo>
                    <a:pt x="73" y="1"/>
                  </a:moveTo>
                  <a:cubicBezTo>
                    <a:pt x="71" y="1"/>
                    <a:pt x="68" y="2"/>
                    <a:pt x="66" y="4"/>
                  </a:cubicBezTo>
                  <a:cubicBezTo>
                    <a:pt x="19" y="61"/>
                    <a:pt x="0" y="581"/>
                    <a:pt x="0" y="581"/>
                  </a:cubicBezTo>
                  <a:lnTo>
                    <a:pt x="331" y="581"/>
                  </a:lnTo>
                  <a:cubicBezTo>
                    <a:pt x="331" y="581"/>
                    <a:pt x="132" y="1"/>
                    <a:pt x="7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7" name="Google Shape;2267;p49"/>
            <p:cNvSpPr/>
            <p:nvPr/>
          </p:nvSpPr>
          <p:spPr>
            <a:xfrm>
              <a:off x="1049629" y="4360150"/>
              <a:ext cx="80722" cy="37626"/>
            </a:xfrm>
            <a:custGeom>
              <a:avLst/>
              <a:gdLst/>
              <a:ahLst/>
              <a:cxnLst/>
              <a:rect l="l" t="t" r="r" b="b"/>
              <a:pathLst>
                <a:path w="369" h="172" extrusionOk="0">
                  <a:moveTo>
                    <a:pt x="85" y="0"/>
                  </a:moveTo>
                  <a:cubicBezTo>
                    <a:pt x="82" y="0"/>
                    <a:pt x="79" y="1"/>
                    <a:pt x="76" y="2"/>
                  </a:cubicBezTo>
                  <a:cubicBezTo>
                    <a:pt x="29" y="20"/>
                    <a:pt x="0" y="172"/>
                    <a:pt x="0" y="172"/>
                  </a:cubicBezTo>
                  <a:lnTo>
                    <a:pt x="369" y="172"/>
                  </a:lnTo>
                  <a:cubicBezTo>
                    <a:pt x="369" y="172"/>
                    <a:pt x="154" y="0"/>
                    <a:pt x="8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8" name="Google Shape;2268;p49"/>
            <p:cNvSpPr/>
            <p:nvPr/>
          </p:nvSpPr>
          <p:spPr>
            <a:xfrm>
              <a:off x="1016597" y="4270678"/>
              <a:ext cx="72409" cy="127098"/>
            </a:xfrm>
            <a:custGeom>
              <a:avLst/>
              <a:gdLst/>
              <a:ahLst/>
              <a:cxnLst/>
              <a:rect l="l" t="t" r="r" b="b"/>
              <a:pathLst>
                <a:path w="331" h="581" extrusionOk="0">
                  <a:moveTo>
                    <a:pt x="83" y="1"/>
                  </a:moveTo>
                  <a:cubicBezTo>
                    <a:pt x="80" y="1"/>
                    <a:pt x="78" y="2"/>
                    <a:pt x="76" y="4"/>
                  </a:cubicBezTo>
                  <a:cubicBezTo>
                    <a:pt x="28" y="61"/>
                    <a:pt x="0" y="581"/>
                    <a:pt x="0" y="581"/>
                  </a:cubicBezTo>
                  <a:lnTo>
                    <a:pt x="331" y="581"/>
                  </a:lnTo>
                  <a:cubicBezTo>
                    <a:pt x="331" y="581"/>
                    <a:pt x="140" y="1"/>
                    <a:pt x="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9" name="Google Shape;2269;p49"/>
            <p:cNvSpPr/>
            <p:nvPr/>
          </p:nvSpPr>
          <p:spPr>
            <a:xfrm>
              <a:off x="-166991" y="4342814"/>
              <a:ext cx="3558091" cy="149193"/>
            </a:xfrm>
            <a:custGeom>
              <a:avLst/>
              <a:gdLst/>
              <a:ahLst/>
              <a:cxnLst/>
              <a:rect l="l" t="t" r="r" b="b"/>
              <a:pathLst>
                <a:path w="16265" h="682" extrusionOk="0">
                  <a:moveTo>
                    <a:pt x="0" y="1"/>
                  </a:moveTo>
                  <a:cubicBezTo>
                    <a:pt x="0" y="1"/>
                    <a:pt x="3573" y="681"/>
                    <a:pt x="7230" y="681"/>
                  </a:cubicBezTo>
                  <a:cubicBezTo>
                    <a:pt x="10878" y="681"/>
                    <a:pt x="16265" y="1"/>
                    <a:pt x="1626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0" name="Google Shape;2270;p49"/>
            <p:cNvSpPr/>
            <p:nvPr/>
          </p:nvSpPr>
          <p:spPr>
            <a:xfrm>
              <a:off x="1654273" y="2938009"/>
              <a:ext cx="57096" cy="65190"/>
            </a:xfrm>
            <a:custGeom>
              <a:avLst/>
              <a:gdLst/>
              <a:ahLst/>
              <a:cxnLst/>
              <a:rect l="l" t="t" r="r" b="b"/>
              <a:pathLst>
                <a:path w="261" h="298" extrusionOk="0">
                  <a:moveTo>
                    <a:pt x="166" y="1"/>
                  </a:moveTo>
                  <a:cubicBezTo>
                    <a:pt x="166" y="1"/>
                    <a:pt x="24" y="86"/>
                    <a:pt x="5" y="171"/>
                  </a:cubicBezTo>
                  <a:cubicBezTo>
                    <a:pt x="1" y="199"/>
                    <a:pt x="27" y="206"/>
                    <a:pt x="54" y="206"/>
                  </a:cubicBezTo>
                  <a:cubicBezTo>
                    <a:pt x="81" y="206"/>
                    <a:pt x="109" y="199"/>
                    <a:pt x="109" y="199"/>
                  </a:cubicBezTo>
                  <a:lnTo>
                    <a:pt x="109" y="199"/>
                  </a:lnTo>
                  <a:cubicBezTo>
                    <a:pt x="109" y="199"/>
                    <a:pt x="71" y="237"/>
                    <a:pt x="138" y="284"/>
                  </a:cubicBezTo>
                  <a:cubicBezTo>
                    <a:pt x="147" y="293"/>
                    <a:pt x="158" y="297"/>
                    <a:pt x="168" y="297"/>
                  </a:cubicBezTo>
                  <a:cubicBezTo>
                    <a:pt x="212" y="297"/>
                    <a:pt x="260" y="237"/>
                    <a:pt x="260" y="237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1" name="Google Shape;2271;p49"/>
            <p:cNvSpPr/>
            <p:nvPr/>
          </p:nvSpPr>
          <p:spPr>
            <a:xfrm>
              <a:off x="1659523" y="2958790"/>
              <a:ext cx="99316" cy="93628"/>
            </a:xfrm>
            <a:custGeom>
              <a:avLst/>
              <a:gdLst/>
              <a:ahLst/>
              <a:cxnLst/>
              <a:rect l="l" t="t" r="r" b="b"/>
              <a:pathLst>
                <a:path w="454" h="428" extrusionOk="0">
                  <a:moveTo>
                    <a:pt x="359" y="0"/>
                  </a:moveTo>
                  <a:cubicBezTo>
                    <a:pt x="359" y="0"/>
                    <a:pt x="0" y="321"/>
                    <a:pt x="47" y="378"/>
                  </a:cubicBezTo>
                  <a:cubicBezTo>
                    <a:pt x="54" y="387"/>
                    <a:pt x="64" y="391"/>
                    <a:pt x="76" y="391"/>
                  </a:cubicBezTo>
                  <a:cubicBezTo>
                    <a:pt x="137" y="391"/>
                    <a:pt x="255" y="293"/>
                    <a:pt x="255" y="293"/>
                  </a:cubicBezTo>
                  <a:lnTo>
                    <a:pt x="255" y="293"/>
                  </a:lnTo>
                  <a:cubicBezTo>
                    <a:pt x="255" y="293"/>
                    <a:pt x="208" y="416"/>
                    <a:pt x="265" y="425"/>
                  </a:cubicBezTo>
                  <a:cubicBezTo>
                    <a:pt x="273" y="427"/>
                    <a:pt x="281" y="427"/>
                    <a:pt x="291" y="427"/>
                  </a:cubicBezTo>
                  <a:cubicBezTo>
                    <a:pt x="349" y="427"/>
                    <a:pt x="429" y="398"/>
                    <a:pt x="454" y="284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2" name="Google Shape;2272;p49"/>
            <p:cNvSpPr/>
            <p:nvPr/>
          </p:nvSpPr>
          <p:spPr>
            <a:xfrm>
              <a:off x="2089379" y="3217143"/>
              <a:ext cx="76128" cy="64315"/>
            </a:xfrm>
            <a:custGeom>
              <a:avLst/>
              <a:gdLst/>
              <a:ahLst/>
              <a:cxnLst/>
              <a:rect l="l" t="t" r="r" b="b"/>
              <a:pathLst>
                <a:path w="348" h="294" extrusionOk="0">
                  <a:moveTo>
                    <a:pt x="275" y="0"/>
                  </a:moveTo>
                  <a:cubicBezTo>
                    <a:pt x="199" y="0"/>
                    <a:pt x="162" y="133"/>
                    <a:pt x="162" y="133"/>
                  </a:cubicBezTo>
                  <a:cubicBezTo>
                    <a:pt x="162" y="133"/>
                    <a:pt x="171" y="67"/>
                    <a:pt x="105" y="67"/>
                  </a:cubicBezTo>
                  <a:cubicBezTo>
                    <a:pt x="39" y="67"/>
                    <a:pt x="1" y="293"/>
                    <a:pt x="1" y="293"/>
                  </a:cubicBezTo>
                  <a:lnTo>
                    <a:pt x="284" y="199"/>
                  </a:lnTo>
                  <a:cubicBezTo>
                    <a:pt x="284" y="200"/>
                    <a:pt x="285" y="200"/>
                    <a:pt x="285" y="200"/>
                  </a:cubicBezTo>
                  <a:cubicBezTo>
                    <a:pt x="290" y="200"/>
                    <a:pt x="347" y="0"/>
                    <a:pt x="27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3" name="Google Shape;2273;p49"/>
            <p:cNvSpPr/>
            <p:nvPr/>
          </p:nvSpPr>
          <p:spPr>
            <a:xfrm>
              <a:off x="2151506" y="3219112"/>
              <a:ext cx="80722" cy="58189"/>
            </a:xfrm>
            <a:custGeom>
              <a:avLst/>
              <a:gdLst/>
              <a:ahLst/>
              <a:cxnLst/>
              <a:rect l="l" t="t" r="r" b="b"/>
              <a:pathLst>
                <a:path w="369" h="266" extrusionOk="0">
                  <a:moveTo>
                    <a:pt x="99" y="1"/>
                  </a:moveTo>
                  <a:cubicBezTo>
                    <a:pt x="19" y="1"/>
                    <a:pt x="0" y="228"/>
                    <a:pt x="0" y="228"/>
                  </a:cubicBezTo>
                  <a:lnTo>
                    <a:pt x="199" y="265"/>
                  </a:lnTo>
                  <a:cubicBezTo>
                    <a:pt x="341" y="180"/>
                    <a:pt x="369" y="105"/>
                    <a:pt x="322" y="67"/>
                  </a:cubicBezTo>
                  <a:cubicBezTo>
                    <a:pt x="312" y="61"/>
                    <a:pt x="302" y="58"/>
                    <a:pt x="290" y="58"/>
                  </a:cubicBezTo>
                  <a:cubicBezTo>
                    <a:pt x="233" y="58"/>
                    <a:pt x="161" y="124"/>
                    <a:pt x="161" y="124"/>
                  </a:cubicBezTo>
                  <a:cubicBezTo>
                    <a:pt x="161" y="124"/>
                    <a:pt x="189" y="1"/>
                    <a:pt x="104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4" name="Google Shape;2274;p49"/>
            <p:cNvSpPr/>
            <p:nvPr/>
          </p:nvSpPr>
          <p:spPr>
            <a:xfrm>
              <a:off x="2527768" y="2841099"/>
              <a:ext cx="716650" cy="428546"/>
            </a:xfrm>
            <a:custGeom>
              <a:avLst/>
              <a:gdLst/>
              <a:ahLst/>
              <a:cxnLst/>
              <a:rect l="l" t="t" r="r" b="b"/>
              <a:pathLst>
                <a:path w="3276" h="1959" extrusionOk="0">
                  <a:moveTo>
                    <a:pt x="458" y="1"/>
                  </a:moveTo>
                  <a:cubicBezTo>
                    <a:pt x="312" y="1"/>
                    <a:pt x="160" y="9"/>
                    <a:pt x="0" y="28"/>
                  </a:cubicBezTo>
                  <a:cubicBezTo>
                    <a:pt x="0" y="28"/>
                    <a:pt x="161" y="1426"/>
                    <a:pt x="1352" y="1767"/>
                  </a:cubicBezTo>
                  <a:cubicBezTo>
                    <a:pt x="1390" y="1776"/>
                    <a:pt x="1420" y="1780"/>
                    <a:pt x="1445" y="1780"/>
                  </a:cubicBezTo>
                  <a:cubicBezTo>
                    <a:pt x="1567" y="1780"/>
                    <a:pt x="1541" y="1682"/>
                    <a:pt x="1541" y="1682"/>
                  </a:cubicBezTo>
                  <a:lnTo>
                    <a:pt x="1541" y="1682"/>
                  </a:lnTo>
                  <a:cubicBezTo>
                    <a:pt x="1541" y="1682"/>
                    <a:pt x="1772" y="1853"/>
                    <a:pt x="1949" y="1853"/>
                  </a:cubicBezTo>
                  <a:cubicBezTo>
                    <a:pt x="1958" y="1853"/>
                    <a:pt x="1967" y="1853"/>
                    <a:pt x="1976" y="1852"/>
                  </a:cubicBezTo>
                  <a:cubicBezTo>
                    <a:pt x="2080" y="1842"/>
                    <a:pt x="2051" y="1729"/>
                    <a:pt x="2051" y="1729"/>
                  </a:cubicBezTo>
                  <a:lnTo>
                    <a:pt x="2051" y="1729"/>
                  </a:lnTo>
                  <a:cubicBezTo>
                    <a:pt x="2051" y="1729"/>
                    <a:pt x="2311" y="1919"/>
                    <a:pt x="2416" y="1919"/>
                  </a:cubicBezTo>
                  <a:cubicBezTo>
                    <a:pt x="2421" y="1919"/>
                    <a:pt x="2425" y="1919"/>
                    <a:pt x="2429" y="1918"/>
                  </a:cubicBezTo>
                  <a:cubicBezTo>
                    <a:pt x="2524" y="1908"/>
                    <a:pt x="2448" y="1767"/>
                    <a:pt x="2448" y="1767"/>
                  </a:cubicBezTo>
                  <a:lnTo>
                    <a:pt x="2448" y="1767"/>
                  </a:lnTo>
                  <a:cubicBezTo>
                    <a:pt x="2448" y="1767"/>
                    <a:pt x="2615" y="1958"/>
                    <a:pt x="2752" y="1958"/>
                  </a:cubicBezTo>
                  <a:cubicBezTo>
                    <a:pt x="2761" y="1958"/>
                    <a:pt x="2770" y="1957"/>
                    <a:pt x="2779" y="1956"/>
                  </a:cubicBezTo>
                  <a:cubicBezTo>
                    <a:pt x="2883" y="1946"/>
                    <a:pt x="2779" y="1748"/>
                    <a:pt x="2779" y="1748"/>
                  </a:cubicBezTo>
                  <a:lnTo>
                    <a:pt x="2779" y="1748"/>
                  </a:lnTo>
                  <a:cubicBezTo>
                    <a:pt x="2779" y="1748"/>
                    <a:pt x="2933" y="1835"/>
                    <a:pt x="3081" y="1835"/>
                  </a:cubicBezTo>
                  <a:cubicBezTo>
                    <a:pt x="3127" y="1835"/>
                    <a:pt x="3173" y="1827"/>
                    <a:pt x="3214" y="1804"/>
                  </a:cubicBezTo>
                  <a:cubicBezTo>
                    <a:pt x="3276" y="1796"/>
                    <a:pt x="2568" y="1"/>
                    <a:pt x="458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5" name="Google Shape;2275;p49"/>
            <p:cNvSpPr/>
            <p:nvPr/>
          </p:nvSpPr>
          <p:spPr>
            <a:xfrm>
              <a:off x="2184539" y="2836724"/>
              <a:ext cx="269072" cy="339293"/>
            </a:xfrm>
            <a:custGeom>
              <a:avLst/>
              <a:gdLst/>
              <a:ahLst/>
              <a:cxnLst/>
              <a:rect l="l" t="t" r="r" b="b"/>
              <a:pathLst>
                <a:path w="1230" h="1551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52" y="511"/>
                    <a:pt x="1" y="1550"/>
                    <a:pt x="1" y="1550"/>
                  </a:cubicBezTo>
                  <a:cubicBezTo>
                    <a:pt x="199" y="1135"/>
                    <a:pt x="700" y="1078"/>
                    <a:pt x="700" y="1078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6" name="Google Shape;2276;p49"/>
            <p:cNvSpPr/>
            <p:nvPr/>
          </p:nvSpPr>
          <p:spPr>
            <a:xfrm>
              <a:off x="2283854" y="3070357"/>
              <a:ext cx="56002" cy="76784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237" y="0"/>
                  </a:moveTo>
                  <a:lnTo>
                    <a:pt x="0" y="10"/>
                  </a:lnTo>
                  <a:cubicBezTo>
                    <a:pt x="0" y="10"/>
                    <a:pt x="161" y="350"/>
                    <a:pt x="208" y="350"/>
                  </a:cubicBezTo>
                  <a:cubicBezTo>
                    <a:pt x="255" y="350"/>
                    <a:pt x="237" y="19"/>
                    <a:pt x="237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7" name="Google Shape;2277;p49"/>
            <p:cNvSpPr/>
            <p:nvPr/>
          </p:nvSpPr>
          <p:spPr>
            <a:xfrm>
              <a:off x="2318855" y="3086764"/>
              <a:ext cx="72627" cy="78971"/>
            </a:xfrm>
            <a:custGeom>
              <a:avLst/>
              <a:gdLst/>
              <a:ahLst/>
              <a:cxnLst/>
              <a:rect l="l" t="t" r="r" b="b"/>
              <a:pathLst>
                <a:path w="332" h="361" extrusionOk="0">
                  <a:moveTo>
                    <a:pt x="237" y="1"/>
                  </a:moveTo>
                  <a:lnTo>
                    <a:pt x="1" y="86"/>
                  </a:lnTo>
                  <a:cubicBezTo>
                    <a:pt x="1" y="86"/>
                    <a:pt x="230" y="360"/>
                    <a:pt x="282" y="360"/>
                  </a:cubicBezTo>
                  <a:cubicBezTo>
                    <a:pt x="283" y="360"/>
                    <a:pt x="284" y="360"/>
                    <a:pt x="284" y="360"/>
                  </a:cubicBezTo>
                  <a:cubicBezTo>
                    <a:pt x="332" y="351"/>
                    <a:pt x="237" y="29"/>
                    <a:pt x="237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8" name="Google Shape;2278;p49"/>
            <p:cNvSpPr/>
            <p:nvPr/>
          </p:nvSpPr>
          <p:spPr>
            <a:xfrm>
              <a:off x="2366544" y="3103389"/>
              <a:ext cx="76565" cy="75034"/>
            </a:xfrm>
            <a:custGeom>
              <a:avLst/>
              <a:gdLst/>
              <a:ahLst/>
              <a:cxnLst/>
              <a:rect l="l" t="t" r="r" b="b"/>
              <a:pathLst>
                <a:path w="350" h="343" extrusionOk="0">
                  <a:moveTo>
                    <a:pt x="218" y="1"/>
                  </a:moveTo>
                  <a:lnTo>
                    <a:pt x="0" y="105"/>
                  </a:lnTo>
                  <a:cubicBezTo>
                    <a:pt x="0" y="105"/>
                    <a:pt x="239" y="343"/>
                    <a:pt x="295" y="343"/>
                  </a:cubicBezTo>
                  <a:cubicBezTo>
                    <a:pt x="298" y="343"/>
                    <a:pt x="301" y="342"/>
                    <a:pt x="303" y="341"/>
                  </a:cubicBezTo>
                  <a:cubicBezTo>
                    <a:pt x="350" y="322"/>
                    <a:pt x="227" y="29"/>
                    <a:pt x="218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9" name="Google Shape;2279;p49"/>
            <p:cNvSpPr/>
            <p:nvPr/>
          </p:nvSpPr>
          <p:spPr>
            <a:xfrm>
              <a:off x="2422327" y="3124171"/>
              <a:ext cx="82909" cy="73065"/>
            </a:xfrm>
            <a:custGeom>
              <a:avLst/>
              <a:gdLst/>
              <a:ahLst/>
              <a:cxnLst/>
              <a:rect l="l" t="t" r="r" b="b"/>
              <a:pathLst>
                <a:path w="379" h="334" extrusionOk="0">
                  <a:moveTo>
                    <a:pt x="218" y="0"/>
                  </a:moveTo>
                  <a:lnTo>
                    <a:pt x="0" y="142"/>
                  </a:lnTo>
                  <a:cubicBezTo>
                    <a:pt x="0" y="142"/>
                    <a:pt x="259" y="333"/>
                    <a:pt x="322" y="333"/>
                  </a:cubicBezTo>
                  <a:cubicBezTo>
                    <a:pt x="326" y="333"/>
                    <a:pt x="329" y="333"/>
                    <a:pt x="331" y="331"/>
                  </a:cubicBezTo>
                  <a:cubicBezTo>
                    <a:pt x="378" y="302"/>
                    <a:pt x="227" y="28"/>
                    <a:pt x="218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0" name="Google Shape;2280;p49"/>
            <p:cNvSpPr/>
            <p:nvPr/>
          </p:nvSpPr>
          <p:spPr>
            <a:xfrm>
              <a:off x="509957" y="2842849"/>
              <a:ext cx="864311" cy="736775"/>
            </a:xfrm>
            <a:custGeom>
              <a:avLst/>
              <a:gdLst/>
              <a:ahLst/>
              <a:cxnLst/>
              <a:rect l="l" t="t" r="r" b="b"/>
              <a:pathLst>
                <a:path w="3951" h="3368" extrusionOk="0">
                  <a:moveTo>
                    <a:pt x="3592" y="1"/>
                  </a:moveTo>
                  <a:cubicBezTo>
                    <a:pt x="3592" y="1"/>
                    <a:pt x="1258" y="133"/>
                    <a:pt x="927" y="483"/>
                  </a:cubicBezTo>
                  <a:cubicBezTo>
                    <a:pt x="379" y="1078"/>
                    <a:pt x="1" y="3299"/>
                    <a:pt x="237" y="3356"/>
                  </a:cubicBezTo>
                  <a:cubicBezTo>
                    <a:pt x="256" y="3360"/>
                    <a:pt x="274" y="3362"/>
                    <a:pt x="294" y="3362"/>
                  </a:cubicBezTo>
                  <a:cubicBezTo>
                    <a:pt x="516" y="3362"/>
                    <a:pt x="757" y="3082"/>
                    <a:pt x="757" y="3082"/>
                  </a:cubicBezTo>
                  <a:lnTo>
                    <a:pt x="757" y="3082"/>
                  </a:lnTo>
                  <a:cubicBezTo>
                    <a:pt x="757" y="3082"/>
                    <a:pt x="705" y="3367"/>
                    <a:pt x="808" y="3367"/>
                  </a:cubicBezTo>
                  <a:cubicBezTo>
                    <a:pt x="812" y="3367"/>
                    <a:pt x="817" y="3366"/>
                    <a:pt x="823" y="3365"/>
                  </a:cubicBezTo>
                  <a:cubicBezTo>
                    <a:pt x="1002" y="3346"/>
                    <a:pt x="1182" y="2968"/>
                    <a:pt x="1182" y="2968"/>
                  </a:cubicBezTo>
                  <a:lnTo>
                    <a:pt x="1182" y="2968"/>
                  </a:lnTo>
                  <a:cubicBezTo>
                    <a:pt x="1182" y="2968"/>
                    <a:pt x="1147" y="3168"/>
                    <a:pt x="1252" y="3168"/>
                  </a:cubicBezTo>
                  <a:cubicBezTo>
                    <a:pt x="1257" y="3168"/>
                    <a:pt x="1262" y="3168"/>
                    <a:pt x="1267" y="3167"/>
                  </a:cubicBezTo>
                  <a:cubicBezTo>
                    <a:pt x="1380" y="3138"/>
                    <a:pt x="1683" y="2751"/>
                    <a:pt x="1683" y="2751"/>
                  </a:cubicBezTo>
                  <a:lnTo>
                    <a:pt x="1683" y="2751"/>
                  </a:lnTo>
                  <a:cubicBezTo>
                    <a:pt x="1683" y="2751"/>
                    <a:pt x="1668" y="2889"/>
                    <a:pt x="1768" y="2889"/>
                  </a:cubicBezTo>
                  <a:cubicBezTo>
                    <a:pt x="1779" y="2889"/>
                    <a:pt x="1791" y="2887"/>
                    <a:pt x="1806" y="2883"/>
                  </a:cubicBezTo>
                  <a:cubicBezTo>
                    <a:pt x="2042" y="2827"/>
                    <a:pt x="2307" y="2458"/>
                    <a:pt x="2307" y="2458"/>
                  </a:cubicBezTo>
                  <a:cubicBezTo>
                    <a:pt x="2307" y="2458"/>
                    <a:pt x="2307" y="2571"/>
                    <a:pt x="2396" y="2571"/>
                  </a:cubicBezTo>
                  <a:cubicBezTo>
                    <a:pt x="2434" y="2571"/>
                    <a:pt x="2487" y="2551"/>
                    <a:pt x="2562" y="2496"/>
                  </a:cubicBezTo>
                  <a:cubicBezTo>
                    <a:pt x="3951" y="1513"/>
                    <a:pt x="3592" y="1"/>
                    <a:pt x="3592" y="1"/>
                  </a:cubicBezTo>
                  <a:close/>
                </a:path>
              </a:pathLst>
            </a:custGeom>
            <a:solidFill>
              <a:srgbClr val="D1BE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1" name="Google Shape;2281;p49"/>
            <p:cNvSpPr/>
            <p:nvPr/>
          </p:nvSpPr>
          <p:spPr>
            <a:xfrm>
              <a:off x="590678" y="2708751"/>
              <a:ext cx="731963" cy="698930"/>
            </a:xfrm>
            <a:custGeom>
              <a:avLst/>
              <a:gdLst/>
              <a:ahLst/>
              <a:cxnLst/>
              <a:rect l="l" t="t" r="r" b="b"/>
              <a:pathLst>
                <a:path w="3346" h="3195" extrusionOk="0">
                  <a:moveTo>
                    <a:pt x="2303" y="1"/>
                  </a:moveTo>
                  <a:cubicBezTo>
                    <a:pt x="1912" y="1"/>
                    <a:pt x="1480" y="81"/>
                    <a:pt x="1229" y="236"/>
                  </a:cubicBezTo>
                  <a:cubicBezTo>
                    <a:pt x="303" y="784"/>
                    <a:pt x="0" y="2797"/>
                    <a:pt x="47" y="3194"/>
                  </a:cubicBezTo>
                  <a:cubicBezTo>
                    <a:pt x="52" y="3194"/>
                    <a:pt x="57" y="3195"/>
                    <a:pt x="61" y="3195"/>
                  </a:cubicBezTo>
                  <a:cubicBezTo>
                    <a:pt x="252" y="3195"/>
                    <a:pt x="572" y="2654"/>
                    <a:pt x="766" y="2627"/>
                  </a:cubicBezTo>
                  <a:cubicBezTo>
                    <a:pt x="1342" y="2561"/>
                    <a:pt x="1947" y="2589"/>
                    <a:pt x="2542" y="2145"/>
                  </a:cubicBezTo>
                  <a:cubicBezTo>
                    <a:pt x="3223" y="1625"/>
                    <a:pt x="3346" y="548"/>
                    <a:pt x="3119" y="226"/>
                  </a:cubicBezTo>
                  <a:cubicBezTo>
                    <a:pt x="3013" y="74"/>
                    <a:pt x="2677" y="1"/>
                    <a:pt x="2303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2" name="Google Shape;2282;p49"/>
            <p:cNvSpPr/>
            <p:nvPr/>
          </p:nvSpPr>
          <p:spPr>
            <a:xfrm>
              <a:off x="586521" y="2857287"/>
              <a:ext cx="672023" cy="558488"/>
            </a:xfrm>
            <a:custGeom>
              <a:avLst/>
              <a:gdLst/>
              <a:ahLst/>
              <a:cxnLst/>
              <a:rect l="l" t="t" r="r" b="b"/>
              <a:pathLst>
                <a:path w="3072" h="2553" extrusionOk="0">
                  <a:moveTo>
                    <a:pt x="2921" y="1"/>
                  </a:moveTo>
                  <a:lnTo>
                    <a:pt x="2921" y="1"/>
                  </a:lnTo>
                  <a:cubicBezTo>
                    <a:pt x="359" y="322"/>
                    <a:pt x="0" y="2505"/>
                    <a:pt x="57" y="2524"/>
                  </a:cubicBezTo>
                  <a:cubicBezTo>
                    <a:pt x="72" y="2527"/>
                    <a:pt x="87" y="2529"/>
                    <a:pt x="103" y="2529"/>
                  </a:cubicBezTo>
                  <a:cubicBezTo>
                    <a:pt x="274" y="2529"/>
                    <a:pt x="473" y="2354"/>
                    <a:pt x="473" y="2354"/>
                  </a:cubicBezTo>
                  <a:lnTo>
                    <a:pt x="473" y="2354"/>
                  </a:lnTo>
                  <a:cubicBezTo>
                    <a:pt x="473" y="2354"/>
                    <a:pt x="419" y="2553"/>
                    <a:pt x="522" y="2553"/>
                  </a:cubicBezTo>
                  <a:cubicBezTo>
                    <a:pt x="525" y="2553"/>
                    <a:pt x="527" y="2553"/>
                    <a:pt x="530" y="2553"/>
                  </a:cubicBezTo>
                  <a:cubicBezTo>
                    <a:pt x="671" y="2534"/>
                    <a:pt x="822" y="2288"/>
                    <a:pt x="822" y="2288"/>
                  </a:cubicBezTo>
                  <a:lnTo>
                    <a:pt x="822" y="2288"/>
                  </a:lnTo>
                  <a:cubicBezTo>
                    <a:pt x="822" y="2288"/>
                    <a:pt x="787" y="2430"/>
                    <a:pt x="871" y="2430"/>
                  </a:cubicBezTo>
                  <a:cubicBezTo>
                    <a:pt x="874" y="2430"/>
                    <a:pt x="876" y="2430"/>
                    <a:pt x="879" y="2430"/>
                  </a:cubicBezTo>
                  <a:cubicBezTo>
                    <a:pt x="974" y="2411"/>
                    <a:pt x="1219" y="2156"/>
                    <a:pt x="1219" y="2156"/>
                  </a:cubicBezTo>
                  <a:lnTo>
                    <a:pt x="1219" y="2156"/>
                  </a:lnTo>
                  <a:cubicBezTo>
                    <a:pt x="1219" y="2156"/>
                    <a:pt x="1203" y="2252"/>
                    <a:pt x="1290" y="2252"/>
                  </a:cubicBezTo>
                  <a:cubicBezTo>
                    <a:pt x="1297" y="2252"/>
                    <a:pt x="1305" y="2252"/>
                    <a:pt x="1314" y="2250"/>
                  </a:cubicBezTo>
                  <a:cubicBezTo>
                    <a:pt x="1503" y="2222"/>
                    <a:pt x="1730" y="1976"/>
                    <a:pt x="1730" y="1976"/>
                  </a:cubicBezTo>
                  <a:cubicBezTo>
                    <a:pt x="1730" y="1976"/>
                    <a:pt x="1730" y="2056"/>
                    <a:pt x="1813" y="2056"/>
                  </a:cubicBezTo>
                  <a:cubicBezTo>
                    <a:pt x="1845" y="2056"/>
                    <a:pt x="1888" y="2045"/>
                    <a:pt x="1947" y="2014"/>
                  </a:cubicBezTo>
                  <a:cubicBezTo>
                    <a:pt x="3072" y="1390"/>
                    <a:pt x="2921" y="1"/>
                    <a:pt x="2921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3" name="Google Shape;2283;p49"/>
            <p:cNvSpPr/>
            <p:nvPr/>
          </p:nvSpPr>
          <p:spPr>
            <a:xfrm>
              <a:off x="1708962" y="1964320"/>
              <a:ext cx="219" cy="2188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10"/>
                    <a:pt x="1" y="0"/>
                  </a:cubicBezTo>
                  <a:cubicBezTo>
                    <a:pt x="1" y="1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4" name="Google Shape;2284;p49"/>
            <p:cNvSpPr/>
            <p:nvPr/>
          </p:nvSpPr>
          <p:spPr>
            <a:xfrm>
              <a:off x="1494143" y="1753000"/>
              <a:ext cx="215039" cy="157724"/>
            </a:xfrm>
            <a:custGeom>
              <a:avLst/>
              <a:gdLst/>
              <a:ahLst/>
              <a:cxnLst/>
              <a:rect l="l" t="t" r="r" b="b"/>
              <a:pathLst>
                <a:path w="983" h="721" extrusionOk="0">
                  <a:moveTo>
                    <a:pt x="504" y="1"/>
                  </a:moveTo>
                  <a:cubicBezTo>
                    <a:pt x="477" y="1"/>
                    <a:pt x="451" y="4"/>
                    <a:pt x="425" y="12"/>
                  </a:cubicBezTo>
                  <a:cubicBezTo>
                    <a:pt x="189" y="59"/>
                    <a:pt x="28" y="210"/>
                    <a:pt x="0" y="503"/>
                  </a:cubicBezTo>
                  <a:cubicBezTo>
                    <a:pt x="0" y="548"/>
                    <a:pt x="42" y="599"/>
                    <a:pt x="64" y="599"/>
                  </a:cubicBezTo>
                  <a:cubicBezTo>
                    <a:pt x="69" y="599"/>
                    <a:pt x="74" y="596"/>
                    <a:pt x="76" y="588"/>
                  </a:cubicBezTo>
                  <a:cubicBezTo>
                    <a:pt x="166" y="392"/>
                    <a:pt x="341" y="216"/>
                    <a:pt x="516" y="216"/>
                  </a:cubicBezTo>
                  <a:cubicBezTo>
                    <a:pt x="542" y="216"/>
                    <a:pt x="569" y="220"/>
                    <a:pt x="595" y="229"/>
                  </a:cubicBezTo>
                  <a:cubicBezTo>
                    <a:pt x="756" y="295"/>
                    <a:pt x="841" y="503"/>
                    <a:pt x="898" y="692"/>
                  </a:cubicBezTo>
                  <a:cubicBezTo>
                    <a:pt x="917" y="702"/>
                    <a:pt x="936" y="702"/>
                    <a:pt x="964" y="721"/>
                  </a:cubicBezTo>
                  <a:cubicBezTo>
                    <a:pt x="974" y="588"/>
                    <a:pt x="983" y="446"/>
                    <a:pt x="926" y="295"/>
                  </a:cubicBezTo>
                  <a:cubicBezTo>
                    <a:pt x="879" y="182"/>
                    <a:pt x="803" y="116"/>
                    <a:pt x="709" y="68"/>
                  </a:cubicBezTo>
                  <a:cubicBezTo>
                    <a:pt x="654" y="27"/>
                    <a:pt x="578" y="1"/>
                    <a:pt x="504" y="1"/>
                  </a:cubicBez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5" name="Google Shape;2285;p49"/>
            <p:cNvSpPr/>
            <p:nvPr/>
          </p:nvSpPr>
          <p:spPr>
            <a:xfrm>
              <a:off x="1564364" y="1804189"/>
              <a:ext cx="80722" cy="68471"/>
            </a:xfrm>
            <a:custGeom>
              <a:avLst/>
              <a:gdLst/>
              <a:ahLst/>
              <a:cxnLst/>
              <a:rect l="l" t="t" r="r" b="b"/>
              <a:pathLst>
                <a:path w="369" h="313" extrusionOk="0">
                  <a:moveTo>
                    <a:pt x="175" y="1"/>
                  </a:moveTo>
                  <a:cubicBezTo>
                    <a:pt x="110" y="1"/>
                    <a:pt x="48" y="44"/>
                    <a:pt x="19" y="109"/>
                  </a:cubicBezTo>
                  <a:cubicBezTo>
                    <a:pt x="0" y="184"/>
                    <a:pt x="48" y="279"/>
                    <a:pt x="133" y="307"/>
                  </a:cubicBezTo>
                  <a:cubicBezTo>
                    <a:pt x="151" y="311"/>
                    <a:pt x="170" y="313"/>
                    <a:pt x="188" y="313"/>
                  </a:cubicBezTo>
                  <a:cubicBezTo>
                    <a:pt x="261" y="313"/>
                    <a:pt x="325" y="281"/>
                    <a:pt x="341" y="212"/>
                  </a:cubicBezTo>
                  <a:cubicBezTo>
                    <a:pt x="369" y="127"/>
                    <a:pt x="322" y="33"/>
                    <a:pt x="237" y="14"/>
                  </a:cubicBezTo>
                  <a:cubicBezTo>
                    <a:pt x="216" y="5"/>
                    <a:pt x="196" y="1"/>
                    <a:pt x="175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6" name="Google Shape;2286;p49"/>
            <p:cNvSpPr/>
            <p:nvPr/>
          </p:nvSpPr>
          <p:spPr>
            <a:xfrm>
              <a:off x="1566332" y="1802002"/>
              <a:ext cx="76784" cy="64971"/>
            </a:xfrm>
            <a:custGeom>
              <a:avLst/>
              <a:gdLst/>
              <a:ahLst/>
              <a:cxnLst/>
              <a:rect l="l" t="t" r="r" b="b"/>
              <a:pathLst>
                <a:path w="351" h="297" extrusionOk="0">
                  <a:moveTo>
                    <a:pt x="175" y="0"/>
                  </a:moveTo>
                  <a:cubicBezTo>
                    <a:pt x="106" y="0"/>
                    <a:pt x="45" y="37"/>
                    <a:pt x="29" y="100"/>
                  </a:cubicBezTo>
                  <a:cubicBezTo>
                    <a:pt x="1" y="185"/>
                    <a:pt x="48" y="270"/>
                    <a:pt x="133" y="289"/>
                  </a:cubicBezTo>
                  <a:cubicBezTo>
                    <a:pt x="150" y="294"/>
                    <a:pt x="167" y="297"/>
                    <a:pt x="184" y="297"/>
                  </a:cubicBezTo>
                  <a:cubicBezTo>
                    <a:pt x="250" y="297"/>
                    <a:pt x="307" y="255"/>
                    <a:pt x="322" y="194"/>
                  </a:cubicBezTo>
                  <a:cubicBezTo>
                    <a:pt x="351" y="119"/>
                    <a:pt x="303" y="33"/>
                    <a:pt x="218" y="5"/>
                  </a:cubicBezTo>
                  <a:cubicBezTo>
                    <a:pt x="204" y="2"/>
                    <a:pt x="189" y="0"/>
                    <a:pt x="175" y="0"/>
                  </a:cubicBezTo>
                  <a:close/>
                </a:path>
              </a:pathLst>
            </a:custGeom>
            <a:solidFill>
              <a:srgbClr val="E29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7" name="Google Shape;2287;p49"/>
            <p:cNvSpPr/>
            <p:nvPr/>
          </p:nvSpPr>
          <p:spPr>
            <a:xfrm>
              <a:off x="1572676" y="1793251"/>
              <a:ext cx="74596" cy="60815"/>
            </a:xfrm>
            <a:custGeom>
              <a:avLst/>
              <a:gdLst/>
              <a:ahLst/>
              <a:cxnLst/>
              <a:rect l="l" t="t" r="r" b="b"/>
              <a:pathLst>
                <a:path w="341" h="278" extrusionOk="0">
                  <a:moveTo>
                    <a:pt x="154" y="1"/>
                  </a:moveTo>
                  <a:cubicBezTo>
                    <a:pt x="96" y="1"/>
                    <a:pt x="41" y="25"/>
                    <a:pt x="19" y="83"/>
                  </a:cubicBezTo>
                  <a:cubicBezTo>
                    <a:pt x="0" y="149"/>
                    <a:pt x="47" y="234"/>
                    <a:pt x="133" y="262"/>
                  </a:cubicBezTo>
                  <a:cubicBezTo>
                    <a:pt x="153" y="273"/>
                    <a:pt x="174" y="277"/>
                    <a:pt x="194" y="277"/>
                  </a:cubicBezTo>
                  <a:cubicBezTo>
                    <a:pt x="250" y="277"/>
                    <a:pt x="301" y="242"/>
                    <a:pt x="322" y="187"/>
                  </a:cubicBezTo>
                  <a:cubicBezTo>
                    <a:pt x="340" y="121"/>
                    <a:pt x="293" y="36"/>
                    <a:pt x="208" y="7"/>
                  </a:cubicBezTo>
                  <a:cubicBezTo>
                    <a:pt x="190" y="3"/>
                    <a:pt x="172" y="1"/>
                    <a:pt x="154" y="1"/>
                  </a:cubicBezTo>
                  <a:close/>
                </a:path>
              </a:pathLst>
            </a:custGeom>
            <a:solidFill>
              <a:srgbClr val="F4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8" name="Google Shape;2288;p49"/>
            <p:cNvSpPr/>
            <p:nvPr/>
          </p:nvSpPr>
          <p:spPr>
            <a:xfrm>
              <a:off x="1572676" y="1790626"/>
              <a:ext cx="75690" cy="51846"/>
            </a:xfrm>
            <a:custGeom>
              <a:avLst/>
              <a:gdLst/>
              <a:ahLst/>
              <a:cxnLst/>
              <a:rect l="l" t="t" r="r" b="b"/>
              <a:pathLst>
                <a:path w="346" h="237" extrusionOk="0">
                  <a:moveTo>
                    <a:pt x="146" y="1"/>
                  </a:moveTo>
                  <a:cubicBezTo>
                    <a:pt x="76" y="1"/>
                    <a:pt x="15" y="38"/>
                    <a:pt x="0" y="104"/>
                  </a:cubicBezTo>
                  <a:lnTo>
                    <a:pt x="0" y="114"/>
                  </a:lnTo>
                  <a:cubicBezTo>
                    <a:pt x="29" y="63"/>
                    <a:pt x="81" y="29"/>
                    <a:pt x="146" y="29"/>
                  </a:cubicBezTo>
                  <a:cubicBezTo>
                    <a:pt x="166" y="29"/>
                    <a:pt x="186" y="32"/>
                    <a:pt x="208" y="38"/>
                  </a:cubicBezTo>
                  <a:cubicBezTo>
                    <a:pt x="286" y="55"/>
                    <a:pt x="332" y="136"/>
                    <a:pt x="325" y="214"/>
                  </a:cubicBezTo>
                  <a:lnTo>
                    <a:pt x="325" y="214"/>
                  </a:lnTo>
                  <a:cubicBezTo>
                    <a:pt x="345" y="125"/>
                    <a:pt x="298" y="46"/>
                    <a:pt x="208" y="10"/>
                  </a:cubicBezTo>
                  <a:cubicBezTo>
                    <a:pt x="187" y="4"/>
                    <a:pt x="166" y="1"/>
                    <a:pt x="146" y="1"/>
                  </a:cubicBezTo>
                  <a:close/>
                  <a:moveTo>
                    <a:pt x="325" y="214"/>
                  </a:moveTo>
                  <a:cubicBezTo>
                    <a:pt x="324" y="218"/>
                    <a:pt x="323" y="223"/>
                    <a:pt x="322" y="227"/>
                  </a:cubicBezTo>
                  <a:lnTo>
                    <a:pt x="322" y="237"/>
                  </a:lnTo>
                  <a:cubicBezTo>
                    <a:pt x="323" y="229"/>
                    <a:pt x="324" y="222"/>
                    <a:pt x="325" y="214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9" name="Google Shape;2289;p49"/>
            <p:cNvSpPr/>
            <p:nvPr/>
          </p:nvSpPr>
          <p:spPr>
            <a:xfrm>
              <a:off x="1584927" y="1812283"/>
              <a:ext cx="43751" cy="43970"/>
            </a:xfrm>
            <a:custGeom>
              <a:avLst/>
              <a:gdLst/>
              <a:ahLst/>
              <a:cxnLst/>
              <a:rect l="l" t="t" r="r" b="b"/>
              <a:pathLst>
                <a:path w="200" h="201" extrusionOk="0">
                  <a:moveTo>
                    <a:pt x="106" y="0"/>
                  </a:moveTo>
                  <a:cubicBezTo>
                    <a:pt x="64" y="0"/>
                    <a:pt x="18" y="33"/>
                    <a:pt x="10" y="72"/>
                  </a:cubicBezTo>
                  <a:cubicBezTo>
                    <a:pt x="1" y="119"/>
                    <a:pt x="20" y="175"/>
                    <a:pt x="77" y="194"/>
                  </a:cubicBezTo>
                  <a:cubicBezTo>
                    <a:pt x="87" y="198"/>
                    <a:pt x="96" y="200"/>
                    <a:pt x="106" y="200"/>
                  </a:cubicBezTo>
                  <a:cubicBezTo>
                    <a:pt x="140" y="200"/>
                    <a:pt x="168" y="175"/>
                    <a:pt x="190" y="138"/>
                  </a:cubicBezTo>
                  <a:cubicBezTo>
                    <a:pt x="199" y="90"/>
                    <a:pt x="180" y="34"/>
                    <a:pt x="133" y="5"/>
                  </a:cubicBezTo>
                  <a:cubicBezTo>
                    <a:pt x="125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513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0" name="Google Shape;2290;p49"/>
            <p:cNvSpPr/>
            <p:nvPr/>
          </p:nvSpPr>
          <p:spPr>
            <a:xfrm>
              <a:off x="1638741" y="1922974"/>
              <a:ext cx="171943" cy="105660"/>
            </a:xfrm>
            <a:custGeom>
              <a:avLst/>
              <a:gdLst/>
              <a:ahLst/>
              <a:cxnLst/>
              <a:rect l="l" t="t" r="r" b="b"/>
              <a:pathLst>
                <a:path w="786" h="48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48"/>
                    <a:pt x="218" y="340"/>
                    <a:pt x="662" y="482"/>
                  </a:cubicBezTo>
                  <a:cubicBezTo>
                    <a:pt x="681" y="482"/>
                    <a:pt x="691" y="482"/>
                    <a:pt x="691" y="473"/>
                  </a:cubicBezTo>
                  <a:cubicBezTo>
                    <a:pt x="785" y="39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E7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1" name="Google Shape;2291;p49"/>
            <p:cNvSpPr/>
            <p:nvPr/>
          </p:nvSpPr>
          <p:spPr>
            <a:xfrm>
              <a:off x="1584927" y="1815127"/>
              <a:ext cx="39595" cy="37189"/>
            </a:xfrm>
            <a:custGeom>
              <a:avLst/>
              <a:gdLst/>
              <a:ahLst/>
              <a:cxnLst/>
              <a:rect l="l" t="t" r="r" b="b"/>
              <a:pathLst>
                <a:path w="181" h="170" extrusionOk="0">
                  <a:moveTo>
                    <a:pt x="97" y="0"/>
                  </a:moveTo>
                  <a:cubicBezTo>
                    <a:pt x="60" y="0"/>
                    <a:pt x="35" y="26"/>
                    <a:pt x="10" y="59"/>
                  </a:cubicBezTo>
                  <a:cubicBezTo>
                    <a:pt x="1" y="106"/>
                    <a:pt x="20" y="144"/>
                    <a:pt x="58" y="162"/>
                  </a:cubicBezTo>
                  <a:cubicBezTo>
                    <a:pt x="70" y="167"/>
                    <a:pt x="82" y="170"/>
                    <a:pt x="94" y="170"/>
                  </a:cubicBezTo>
                  <a:cubicBezTo>
                    <a:pt x="127" y="170"/>
                    <a:pt x="155" y="150"/>
                    <a:pt x="162" y="115"/>
                  </a:cubicBezTo>
                  <a:cubicBezTo>
                    <a:pt x="180" y="68"/>
                    <a:pt x="152" y="21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2" name="Google Shape;2292;p49"/>
            <p:cNvSpPr/>
            <p:nvPr/>
          </p:nvSpPr>
          <p:spPr>
            <a:xfrm>
              <a:off x="1671773" y="1912474"/>
              <a:ext cx="25157" cy="33470"/>
            </a:xfrm>
            <a:custGeom>
              <a:avLst/>
              <a:gdLst/>
              <a:ahLst/>
              <a:cxnLst/>
              <a:rect l="l" t="t" r="r" b="b"/>
              <a:pathLst>
                <a:path w="115" h="153" extrusionOk="0">
                  <a:moveTo>
                    <a:pt x="80" y="1"/>
                  </a:moveTo>
                  <a:cubicBezTo>
                    <a:pt x="79" y="1"/>
                    <a:pt x="78" y="1"/>
                    <a:pt x="76" y="1"/>
                  </a:cubicBezTo>
                  <a:cubicBezTo>
                    <a:pt x="1" y="10"/>
                    <a:pt x="114" y="152"/>
                    <a:pt x="114" y="152"/>
                  </a:cubicBezTo>
                  <a:cubicBezTo>
                    <a:pt x="114" y="152"/>
                    <a:pt x="114" y="1"/>
                    <a:pt x="80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3" name="Google Shape;2293;p49"/>
            <p:cNvSpPr/>
            <p:nvPr/>
          </p:nvSpPr>
          <p:spPr>
            <a:xfrm>
              <a:off x="1634584" y="1924943"/>
              <a:ext cx="8532" cy="12688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20" y="1"/>
                  </a:moveTo>
                  <a:cubicBezTo>
                    <a:pt x="10" y="1"/>
                    <a:pt x="1" y="10"/>
                    <a:pt x="1" y="29"/>
                  </a:cubicBezTo>
                  <a:cubicBezTo>
                    <a:pt x="1" y="39"/>
                    <a:pt x="1" y="57"/>
                    <a:pt x="10" y="57"/>
                  </a:cubicBezTo>
                  <a:lnTo>
                    <a:pt x="39" y="39"/>
                  </a:lnTo>
                  <a:cubicBezTo>
                    <a:pt x="39" y="2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4" name="Google Shape;2294;p49"/>
            <p:cNvSpPr/>
            <p:nvPr/>
          </p:nvSpPr>
          <p:spPr>
            <a:xfrm>
              <a:off x="1605709" y="1823659"/>
              <a:ext cx="12688" cy="16844"/>
            </a:xfrm>
            <a:custGeom>
              <a:avLst/>
              <a:gdLst/>
              <a:ahLst/>
              <a:cxnLst/>
              <a:rect l="l" t="t" r="r" b="b"/>
              <a:pathLst>
                <a:path w="58" h="77" extrusionOk="0">
                  <a:moveTo>
                    <a:pt x="29" y="1"/>
                  </a:moveTo>
                  <a:cubicBezTo>
                    <a:pt x="10" y="1"/>
                    <a:pt x="0" y="29"/>
                    <a:pt x="0" y="38"/>
                  </a:cubicBezTo>
                  <a:cubicBezTo>
                    <a:pt x="0" y="67"/>
                    <a:pt x="29" y="76"/>
                    <a:pt x="38" y="76"/>
                  </a:cubicBezTo>
                  <a:cubicBezTo>
                    <a:pt x="57" y="76"/>
                    <a:pt x="57" y="48"/>
                    <a:pt x="57" y="38"/>
                  </a:cubicBezTo>
                  <a:cubicBezTo>
                    <a:pt x="57" y="20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9E7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5" name="Google Shape;2295;p49"/>
            <p:cNvSpPr/>
            <p:nvPr/>
          </p:nvSpPr>
          <p:spPr>
            <a:xfrm>
              <a:off x="737464" y="2823817"/>
              <a:ext cx="525237" cy="298604"/>
            </a:xfrm>
            <a:custGeom>
              <a:avLst/>
              <a:gdLst/>
              <a:ahLst/>
              <a:cxnLst/>
              <a:rect l="l" t="t" r="r" b="b"/>
              <a:pathLst>
                <a:path w="2401" h="1365" extrusionOk="0">
                  <a:moveTo>
                    <a:pt x="1907" y="1"/>
                  </a:moveTo>
                  <a:cubicBezTo>
                    <a:pt x="1380" y="1"/>
                    <a:pt x="639" y="340"/>
                    <a:pt x="378" y="608"/>
                  </a:cubicBezTo>
                  <a:cubicBezTo>
                    <a:pt x="208" y="768"/>
                    <a:pt x="104" y="1052"/>
                    <a:pt x="10" y="1307"/>
                  </a:cubicBezTo>
                  <a:cubicBezTo>
                    <a:pt x="0" y="1335"/>
                    <a:pt x="10" y="1364"/>
                    <a:pt x="10" y="1364"/>
                  </a:cubicBezTo>
                  <a:cubicBezTo>
                    <a:pt x="18" y="1364"/>
                    <a:pt x="26" y="1365"/>
                    <a:pt x="34" y="1365"/>
                  </a:cubicBezTo>
                  <a:cubicBezTo>
                    <a:pt x="252" y="1365"/>
                    <a:pt x="463" y="1127"/>
                    <a:pt x="463" y="1127"/>
                  </a:cubicBezTo>
                  <a:lnTo>
                    <a:pt x="463" y="1127"/>
                  </a:lnTo>
                  <a:cubicBezTo>
                    <a:pt x="463" y="1127"/>
                    <a:pt x="430" y="1328"/>
                    <a:pt x="528" y="1328"/>
                  </a:cubicBezTo>
                  <a:cubicBezTo>
                    <a:pt x="534" y="1328"/>
                    <a:pt x="541" y="1327"/>
                    <a:pt x="548" y="1326"/>
                  </a:cubicBezTo>
                  <a:cubicBezTo>
                    <a:pt x="709" y="1288"/>
                    <a:pt x="832" y="1005"/>
                    <a:pt x="832" y="1004"/>
                  </a:cubicBezTo>
                  <a:lnTo>
                    <a:pt x="832" y="1004"/>
                  </a:lnTo>
                  <a:cubicBezTo>
                    <a:pt x="832" y="1005"/>
                    <a:pt x="817" y="1142"/>
                    <a:pt x="896" y="1142"/>
                  </a:cubicBezTo>
                  <a:cubicBezTo>
                    <a:pt x="905" y="1142"/>
                    <a:pt x="915" y="1141"/>
                    <a:pt x="926" y="1137"/>
                  </a:cubicBezTo>
                  <a:cubicBezTo>
                    <a:pt x="1030" y="1099"/>
                    <a:pt x="1257" y="806"/>
                    <a:pt x="1257" y="806"/>
                  </a:cubicBezTo>
                  <a:cubicBezTo>
                    <a:pt x="1257" y="806"/>
                    <a:pt x="1257" y="898"/>
                    <a:pt x="1337" y="898"/>
                  </a:cubicBezTo>
                  <a:cubicBezTo>
                    <a:pt x="1349" y="898"/>
                    <a:pt x="1364" y="896"/>
                    <a:pt x="1380" y="891"/>
                  </a:cubicBezTo>
                  <a:cubicBezTo>
                    <a:pt x="1588" y="834"/>
                    <a:pt x="1796" y="551"/>
                    <a:pt x="1796" y="551"/>
                  </a:cubicBezTo>
                  <a:cubicBezTo>
                    <a:pt x="1796" y="551"/>
                    <a:pt x="1800" y="618"/>
                    <a:pt x="1870" y="618"/>
                  </a:cubicBezTo>
                  <a:cubicBezTo>
                    <a:pt x="1905" y="618"/>
                    <a:pt x="1956" y="601"/>
                    <a:pt x="2032" y="551"/>
                  </a:cubicBezTo>
                  <a:cubicBezTo>
                    <a:pt x="2183" y="437"/>
                    <a:pt x="2306" y="334"/>
                    <a:pt x="2401" y="201"/>
                  </a:cubicBezTo>
                  <a:cubicBezTo>
                    <a:pt x="2304" y="58"/>
                    <a:pt x="2124" y="1"/>
                    <a:pt x="1907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6" name="Google Shape;2296;p49"/>
            <p:cNvSpPr/>
            <p:nvPr/>
          </p:nvSpPr>
          <p:spPr>
            <a:xfrm>
              <a:off x="2515299" y="2792972"/>
              <a:ext cx="581239" cy="265572"/>
            </a:xfrm>
            <a:custGeom>
              <a:avLst/>
              <a:gdLst/>
              <a:ahLst/>
              <a:cxnLst/>
              <a:rect l="l" t="t" r="r" b="b"/>
              <a:pathLst>
                <a:path w="2657" h="1214" extrusionOk="0">
                  <a:moveTo>
                    <a:pt x="800" y="1"/>
                  </a:moveTo>
                  <a:cubicBezTo>
                    <a:pt x="501" y="1"/>
                    <a:pt x="215" y="70"/>
                    <a:pt x="1" y="248"/>
                  </a:cubicBezTo>
                  <a:cubicBezTo>
                    <a:pt x="114" y="361"/>
                    <a:pt x="284" y="484"/>
                    <a:pt x="464" y="560"/>
                  </a:cubicBezTo>
                  <a:cubicBezTo>
                    <a:pt x="519" y="580"/>
                    <a:pt x="563" y="588"/>
                    <a:pt x="597" y="588"/>
                  </a:cubicBezTo>
                  <a:cubicBezTo>
                    <a:pt x="719" y="588"/>
                    <a:pt x="719" y="484"/>
                    <a:pt x="719" y="484"/>
                  </a:cubicBezTo>
                  <a:cubicBezTo>
                    <a:pt x="719" y="484"/>
                    <a:pt x="974" y="758"/>
                    <a:pt x="1182" y="805"/>
                  </a:cubicBezTo>
                  <a:cubicBezTo>
                    <a:pt x="1200" y="810"/>
                    <a:pt x="1215" y="812"/>
                    <a:pt x="1228" y="812"/>
                  </a:cubicBezTo>
                  <a:cubicBezTo>
                    <a:pt x="1312" y="812"/>
                    <a:pt x="1305" y="720"/>
                    <a:pt x="1305" y="720"/>
                  </a:cubicBezTo>
                  <a:lnTo>
                    <a:pt x="1305" y="720"/>
                  </a:lnTo>
                  <a:cubicBezTo>
                    <a:pt x="1305" y="720"/>
                    <a:pt x="1570" y="1004"/>
                    <a:pt x="1683" y="1032"/>
                  </a:cubicBezTo>
                  <a:cubicBezTo>
                    <a:pt x="1689" y="1033"/>
                    <a:pt x="1694" y="1034"/>
                    <a:pt x="1699" y="1034"/>
                  </a:cubicBezTo>
                  <a:cubicBezTo>
                    <a:pt x="1784" y="1034"/>
                    <a:pt x="1759" y="890"/>
                    <a:pt x="1759" y="890"/>
                  </a:cubicBezTo>
                  <a:lnTo>
                    <a:pt x="1759" y="890"/>
                  </a:lnTo>
                  <a:cubicBezTo>
                    <a:pt x="1759" y="890"/>
                    <a:pt x="1919" y="1174"/>
                    <a:pt x="2089" y="1193"/>
                  </a:cubicBezTo>
                  <a:cubicBezTo>
                    <a:pt x="2097" y="1194"/>
                    <a:pt x="2104" y="1195"/>
                    <a:pt x="2111" y="1195"/>
                  </a:cubicBezTo>
                  <a:cubicBezTo>
                    <a:pt x="2215" y="1195"/>
                    <a:pt x="2165" y="994"/>
                    <a:pt x="2165" y="994"/>
                  </a:cubicBezTo>
                  <a:lnTo>
                    <a:pt x="2165" y="994"/>
                  </a:lnTo>
                  <a:cubicBezTo>
                    <a:pt x="2165" y="994"/>
                    <a:pt x="2385" y="1214"/>
                    <a:pt x="2608" y="1214"/>
                  </a:cubicBezTo>
                  <a:cubicBezTo>
                    <a:pt x="2621" y="1214"/>
                    <a:pt x="2634" y="1213"/>
                    <a:pt x="2647" y="1212"/>
                  </a:cubicBezTo>
                  <a:cubicBezTo>
                    <a:pt x="2656" y="1212"/>
                    <a:pt x="2656" y="1183"/>
                    <a:pt x="2656" y="1136"/>
                  </a:cubicBezTo>
                  <a:cubicBezTo>
                    <a:pt x="2524" y="900"/>
                    <a:pt x="2401" y="616"/>
                    <a:pt x="2212" y="465"/>
                  </a:cubicBezTo>
                  <a:cubicBezTo>
                    <a:pt x="1937" y="233"/>
                    <a:pt x="1347" y="1"/>
                    <a:pt x="800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97" name="Google Shape;2297;p49"/>
          <p:cNvGrpSpPr/>
          <p:nvPr/>
        </p:nvGrpSpPr>
        <p:grpSpPr>
          <a:xfrm flipH="1">
            <a:off x="8378004" y="3858842"/>
            <a:ext cx="733996" cy="551903"/>
            <a:chOff x="3005133" y="3226715"/>
            <a:chExt cx="454965" cy="342096"/>
          </a:xfrm>
        </p:grpSpPr>
        <p:sp>
          <p:nvSpPr>
            <p:cNvPr id="2298" name="Google Shape;2298;p4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9" name="Google Shape;2299;p4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0" name="Google Shape;2300;p49"/>
          <p:cNvSpPr/>
          <p:nvPr/>
        </p:nvSpPr>
        <p:spPr>
          <a:xfrm>
            <a:off x="7335545" y="4167799"/>
            <a:ext cx="805144" cy="769428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1" name="Google Shape;2301;p49"/>
          <p:cNvSpPr/>
          <p:nvPr/>
        </p:nvSpPr>
        <p:spPr>
          <a:xfrm>
            <a:off x="7097450" y="4232996"/>
            <a:ext cx="670550" cy="647727"/>
          </a:xfrm>
          <a:custGeom>
            <a:avLst/>
            <a:gdLst/>
            <a:ahLst/>
            <a:cxnLst/>
            <a:rect l="l" t="t" r="r" b="b"/>
            <a:pathLst>
              <a:path w="2496" h="2411" extrusionOk="0">
                <a:moveTo>
                  <a:pt x="1" y="1"/>
                </a:moveTo>
                <a:cubicBezTo>
                  <a:pt x="1" y="1"/>
                  <a:pt x="521" y="1522"/>
                  <a:pt x="417" y="2411"/>
                </a:cubicBezTo>
                <a:lnTo>
                  <a:pt x="2496" y="2411"/>
                </a:lnTo>
                <a:cubicBezTo>
                  <a:pt x="2496" y="2411"/>
                  <a:pt x="2137" y="1919"/>
                  <a:pt x="2023" y="1352"/>
                </a:cubicBezTo>
                <a:lnTo>
                  <a:pt x="2023" y="1352"/>
                </a:lnTo>
                <a:cubicBezTo>
                  <a:pt x="2023" y="1352"/>
                  <a:pt x="2004" y="1863"/>
                  <a:pt x="2070" y="2070"/>
                </a:cubicBezTo>
                <a:cubicBezTo>
                  <a:pt x="2070" y="2070"/>
                  <a:pt x="1721" y="1088"/>
                  <a:pt x="1825" y="539"/>
                </a:cubicBezTo>
                <a:lnTo>
                  <a:pt x="1825" y="539"/>
                </a:lnTo>
                <a:cubicBezTo>
                  <a:pt x="1825" y="540"/>
                  <a:pt x="1560" y="984"/>
                  <a:pt x="1626" y="1551"/>
                </a:cubicBezTo>
                <a:cubicBezTo>
                  <a:pt x="1626" y="1551"/>
                  <a:pt x="1248" y="738"/>
                  <a:pt x="1248" y="95"/>
                </a:cubicBezTo>
                <a:cubicBezTo>
                  <a:pt x="1248" y="95"/>
                  <a:pt x="1059" y="1012"/>
                  <a:pt x="1182" y="1702"/>
                </a:cubicBezTo>
                <a:cubicBezTo>
                  <a:pt x="1182" y="1702"/>
                  <a:pt x="842" y="984"/>
                  <a:pt x="842" y="511"/>
                </a:cubicBezTo>
                <a:cubicBezTo>
                  <a:pt x="842" y="511"/>
                  <a:pt x="653" y="1144"/>
                  <a:pt x="747" y="1503"/>
                </a:cubicBezTo>
                <a:cubicBezTo>
                  <a:pt x="747" y="1503"/>
                  <a:pt x="284" y="360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2" name="Google Shape;2302;p49"/>
          <p:cNvSpPr/>
          <p:nvPr/>
        </p:nvSpPr>
        <p:spPr>
          <a:xfrm>
            <a:off x="7877086" y="4497085"/>
            <a:ext cx="553688" cy="383639"/>
          </a:xfrm>
          <a:custGeom>
            <a:avLst/>
            <a:gdLst/>
            <a:ahLst/>
            <a:cxnLst/>
            <a:rect l="l" t="t" r="r" b="b"/>
            <a:pathLst>
              <a:path w="2061" h="1428" extrusionOk="0">
                <a:moveTo>
                  <a:pt x="123" y="1"/>
                </a:moveTo>
                <a:cubicBezTo>
                  <a:pt x="123" y="1"/>
                  <a:pt x="303" y="898"/>
                  <a:pt x="0" y="1428"/>
                </a:cubicBezTo>
                <a:lnTo>
                  <a:pt x="2060" y="1428"/>
                </a:lnTo>
                <a:cubicBezTo>
                  <a:pt x="2060" y="1428"/>
                  <a:pt x="1824" y="1135"/>
                  <a:pt x="1834" y="804"/>
                </a:cubicBezTo>
                <a:lnTo>
                  <a:pt x="1834" y="804"/>
                </a:lnTo>
                <a:cubicBezTo>
                  <a:pt x="1833" y="804"/>
                  <a:pt x="1694" y="1101"/>
                  <a:pt x="1719" y="1226"/>
                </a:cubicBezTo>
                <a:lnTo>
                  <a:pt x="1719" y="1226"/>
                </a:lnTo>
                <a:cubicBezTo>
                  <a:pt x="1709" y="1176"/>
                  <a:pt x="1598" y="620"/>
                  <a:pt x="1815" y="322"/>
                </a:cubicBezTo>
                <a:lnTo>
                  <a:pt x="1815" y="322"/>
                </a:lnTo>
                <a:cubicBezTo>
                  <a:pt x="1815" y="322"/>
                  <a:pt x="1456" y="577"/>
                  <a:pt x="1389" y="908"/>
                </a:cubicBezTo>
                <a:cubicBezTo>
                  <a:pt x="1389" y="908"/>
                  <a:pt x="1200" y="426"/>
                  <a:pt x="1342" y="48"/>
                </a:cubicBezTo>
                <a:lnTo>
                  <a:pt x="1342" y="48"/>
                </a:lnTo>
                <a:cubicBezTo>
                  <a:pt x="1342" y="48"/>
                  <a:pt x="955" y="587"/>
                  <a:pt x="917" y="1002"/>
                </a:cubicBezTo>
                <a:cubicBezTo>
                  <a:pt x="917" y="1002"/>
                  <a:pt x="737" y="577"/>
                  <a:pt x="851" y="294"/>
                </a:cubicBezTo>
                <a:lnTo>
                  <a:pt x="851" y="294"/>
                </a:lnTo>
                <a:cubicBezTo>
                  <a:pt x="851" y="294"/>
                  <a:pt x="520" y="672"/>
                  <a:pt x="529" y="880"/>
                </a:cubicBezTo>
                <a:cubicBezTo>
                  <a:pt x="529" y="880"/>
                  <a:pt x="340" y="209"/>
                  <a:pt x="1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3" name="Google Shape;2303;p49"/>
          <p:cNvSpPr/>
          <p:nvPr/>
        </p:nvSpPr>
        <p:spPr>
          <a:xfrm>
            <a:off x="143049" y="4285271"/>
            <a:ext cx="686770" cy="656307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4" name="Google Shape;2304;p49"/>
          <p:cNvSpPr/>
          <p:nvPr/>
        </p:nvSpPr>
        <p:spPr>
          <a:xfrm>
            <a:off x="-80150" y="4384725"/>
            <a:ext cx="571965" cy="552499"/>
          </a:xfrm>
          <a:custGeom>
            <a:avLst/>
            <a:gdLst/>
            <a:ahLst/>
            <a:cxnLst/>
            <a:rect l="l" t="t" r="r" b="b"/>
            <a:pathLst>
              <a:path w="2496" h="2411" extrusionOk="0">
                <a:moveTo>
                  <a:pt x="1" y="1"/>
                </a:moveTo>
                <a:cubicBezTo>
                  <a:pt x="1" y="1"/>
                  <a:pt x="521" y="1522"/>
                  <a:pt x="417" y="2411"/>
                </a:cubicBezTo>
                <a:lnTo>
                  <a:pt x="2496" y="2411"/>
                </a:lnTo>
                <a:cubicBezTo>
                  <a:pt x="2496" y="2411"/>
                  <a:pt x="2137" y="1919"/>
                  <a:pt x="2023" y="1352"/>
                </a:cubicBezTo>
                <a:lnTo>
                  <a:pt x="2023" y="1352"/>
                </a:lnTo>
                <a:cubicBezTo>
                  <a:pt x="2023" y="1352"/>
                  <a:pt x="2004" y="1863"/>
                  <a:pt x="2070" y="2070"/>
                </a:cubicBezTo>
                <a:cubicBezTo>
                  <a:pt x="2070" y="2070"/>
                  <a:pt x="1721" y="1088"/>
                  <a:pt x="1825" y="539"/>
                </a:cubicBezTo>
                <a:lnTo>
                  <a:pt x="1825" y="539"/>
                </a:lnTo>
                <a:cubicBezTo>
                  <a:pt x="1825" y="540"/>
                  <a:pt x="1560" y="984"/>
                  <a:pt x="1626" y="1551"/>
                </a:cubicBezTo>
                <a:cubicBezTo>
                  <a:pt x="1626" y="1551"/>
                  <a:pt x="1248" y="738"/>
                  <a:pt x="1248" y="95"/>
                </a:cubicBezTo>
                <a:cubicBezTo>
                  <a:pt x="1248" y="95"/>
                  <a:pt x="1059" y="1012"/>
                  <a:pt x="1182" y="1702"/>
                </a:cubicBezTo>
                <a:cubicBezTo>
                  <a:pt x="1182" y="1702"/>
                  <a:pt x="842" y="984"/>
                  <a:pt x="842" y="511"/>
                </a:cubicBezTo>
                <a:cubicBezTo>
                  <a:pt x="842" y="511"/>
                  <a:pt x="653" y="1144"/>
                  <a:pt x="747" y="1503"/>
                </a:cubicBezTo>
                <a:cubicBezTo>
                  <a:pt x="747" y="1503"/>
                  <a:pt x="284" y="360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05" name="Google Shape;2305;p49"/>
          <p:cNvSpPr/>
          <p:nvPr/>
        </p:nvSpPr>
        <p:spPr>
          <a:xfrm>
            <a:off x="584865" y="4609987"/>
            <a:ext cx="472283" cy="327237"/>
          </a:xfrm>
          <a:custGeom>
            <a:avLst/>
            <a:gdLst/>
            <a:ahLst/>
            <a:cxnLst/>
            <a:rect l="l" t="t" r="r" b="b"/>
            <a:pathLst>
              <a:path w="2061" h="1428" extrusionOk="0">
                <a:moveTo>
                  <a:pt x="123" y="1"/>
                </a:moveTo>
                <a:cubicBezTo>
                  <a:pt x="123" y="1"/>
                  <a:pt x="303" y="898"/>
                  <a:pt x="0" y="1428"/>
                </a:cubicBezTo>
                <a:lnTo>
                  <a:pt x="2060" y="1428"/>
                </a:lnTo>
                <a:cubicBezTo>
                  <a:pt x="2060" y="1428"/>
                  <a:pt x="1824" y="1135"/>
                  <a:pt x="1834" y="804"/>
                </a:cubicBezTo>
                <a:lnTo>
                  <a:pt x="1834" y="804"/>
                </a:lnTo>
                <a:cubicBezTo>
                  <a:pt x="1833" y="804"/>
                  <a:pt x="1694" y="1101"/>
                  <a:pt x="1719" y="1226"/>
                </a:cubicBezTo>
                <a:lnTo>
                  <a:pt x="1719" y="1226"/>
                </a:lnTo>
                <a:cubicBezTo>
                  <a:pt x="1709" y="1176"/>
                  <a:pt x="1598" y="620"/>
                  <a:pt x="1815" y="322"/>
                </a:cubicBezTo>
                <a:lnTo>
                  <a:pt x="1815" y="322"/>
                </a:lnTo>
                <a:cubicBezTo>
                  <a:pt x="1815" y="322"/>
                  <a:pt x="1456" y="577"/>
                  <a:pt x="1389" y="908"/>
                </a:cubicBezTo>
                <a:cubicBezTo>
                  <a:pt x="1389" y="908"/>
                  <a:pt x="1200" y="426"/>
                  <a:pt x="1342" y="48"/>
                </a:cubicBezTo>
                <a:lnTo>
                  <a:pt x="1342" y="48"/>
                </a:lnTo>
                <a:cubicBezTo>
                  <a:pt x="1342" y="48"/>
                  <a:pt x="955" y="587"/>
                  <a:pt x="917" y="1002"/>
                </a:cubicBezTo>
                <a:cubicBezTo>
                  <a:pt x="917" y="1002"/>
                  <a:pt x="737" y="577"/>
                  <a:pt x="851" y="294"/>
                </a:cubicBezTo>
                <a:lnTo>
                  <a:pt x="851" y="294"/>
                </a:lnTo>
                <a:cubicBezTo>
                  <a:pt x="851" y="294"/>
                  <a:pt x="520" y="672"/>
                  <a:pt x="529" y="880"/>
                </a:cubicBezTo>
                <a:cubicBezTo>
                  <a:pt x="529" y="880"/>
                  <a:pt x="340" y="209"/>
                  <a:pt x="1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FBFBE31-13EC-42C2-92FD-3440D107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01" y="1964267"/>
            <a:ext cx="3179233" cy="31792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E08B4-0BBD-485D-8EFD-7C5C91E01824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913436 w 7937803"/>
              <a:gd name="connsiteY2" fmla="*/ 0 h 704834"/>
              <a:gd name="connsiteX3" fmla="*/ 1324255 w 7937803"/>
              <a:gd name="connsiteY3" fmla="*/ 0 h 704834"/>
              <a:gd name="connsiteX4" fmla="*/ 1735074 w 7937803"/>
              <a:gd name="connsiteY4" fmla="*/ 0 h 704834"/>
              <a:gd name="connsiteX5" fmla="*/ 2454007 w 7937803"/>
              <a:gd name="connsiteY5" fmla="*/ 0 h 704834"/>
              <a:gd name="connsiteX6" fmla="*/ 3018883 w 7937803"/>
              <a:gd name="connsiteY6" fmla="*/ 0 h 704834"/>
              <a:gd name="connsiteX7" fmla="*/ 3814844 w 7937803"/>
              <a:gd name="connsiteY7" fmla="*/ 0 h 704834"/>
              <a:gd name="connsiteX8" fmla="*/ 4225663 w 7937803"/>
              <a:gd name="connsiteY8" fmla="*/ 0 h 704834"/>
              <a:gd name="connsiteX9" fmla="*/ 4867568 w 7937803"/>
              <a:gd name="connsiteY9" fmla="*/ 0 h 704834"/>
              <a:gd name="connsiteX10" fmla="*/ 5663529 w 7937803"/>
              <a:gd name="connsiteY10" fmla="*/ 0 h 704834"/>
              <a:gd name="connsiteX11" fmla="*/ 6228405 w 7937803"/>
              <a:gd name="connsiteY11" fmla="*/ 0 h 704834"/>
              <a:gd name="connsiteX12" fmla="*/ 6947338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332481 w 7937803"/>
              <a:gd name="connsiteY17" fmla="*/ 704834 h 704834"/>
              <a:gd name="connsiteX18" fmla="*/ 6921662 w 7937803"/>
              <a:gd name="connsiteY18" fmla="*/ 704834 h 704834"/>
              <a:gd name="connsiteX19" fmla="*/ 6202729 w 7937803"/>
              <a:gd name="connsiteY19" fmla="*/ 704834 h 704834"/>
              <a:gd name="connsiteX20" fmla="*/ 5406767 w 7937803"/>
              <a:gd name="connsiteY20" fmla="*/ 704834 h 704834"/>
              <a:gd name="connsiteX21" fmla="*/ 4610806 w 7937803"/>
              <a:gd name="connsiteY21" fmla="*/ 704834 h 704834"/>
              <a:gd name="connsiteX22" fmla="*/ 3891873 w 7937803"/>
              <a:gd name="connsiteY22" fmla="*/ 704834 h 704834"/>
              <a:gd name="connsiteX23" fmla="*/ 3481054 w 7937803"/>
              <a:gd name="connsiteY23" fmla="*/ 704834 h 704834"/>
              <a:gd name="connsiteX24" fmla="*/ 2685093 w 7937803"/>
              <a:gd name="connsiteY24" fmla="*/ 704834 h 704834"/>
              <a:gd name="connsiteX25" fmla="*/ 2120217 w 7937803"/>
              <a:gd name="connsiteY25" fmla="*/ 704834 h 704834"/>
              <a:gd name="connsiteX26" fmla="*/ 1709398 w 7937803"/>
              <a:gd name="connsiteY26" fmla="*/ 704834 h 704834"/>
              <a:gd name="connsiteX27" fmla="*/ 990465 w 7937803"/>
              <a:gd name="connsiteY27" fmla="*/ 704834 h 704834"/>
              <a:gd name="connsiteX28" fmla="*/ 117475 w 7937803"/>
              <a:gd name="connsiteY28" fmla="*/ 704834 h 704834"/>
              <a:gd name="connsiteX29" fmla="*/ 0 w 7937803"/>
              <a:gd name="connsiteY29" fmla="*/ 587359 h 704834"/>
              <a:gd name="connsiteX30" fmla="*/ 0 w 7937803"/>
              <a:gd name="connsiteY30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-866" y="51416"/>
                  <a:pt x="63354" y="1209"/>
                  <a:pt x="117475" y="0"/>
                </a:cubicBezTo>
                <a:cubicBezTo>
                  <a:pt x="290204" y="-37505"/>
                  <a:pt x="590103" y="-34552"/>
                  <a:pt x="913436" y="0"/>
                </a:cubicBezTo>
                <a:cubicBezTo>
                  <a:pt x="1236769" y="34552"/>
                  <a:pt x="1172234" y="-20262"/>
                  <a:pt x="1324255" y="0"/>
                </a:cubicBezTo>
                <a:cubicBezTo>
                  <a:pt x="1476276" y="20262"/>
                  <a:pt x="1564561" y="-4990"/>
                  <a:pt x="1735074" y="0"/>
                </a:cubicBezTo>
                <a:cubicBezTo>
                  <a:pt x="1905587" y="4990"/>
                  <a:pt x="2150179" y="-34429"/>
                  <a:pt x="2454007" y="0"/>
                </a:cubicBezTo>
                <a:cubicBezTo>
                  <a:pt x="2757835" y="34429"/>
                  <a:pt x="2761323" y="25972"/>
                  <a:pt x="3018883" y="0"/>
                </a:cubicBezTo>
                <a:cubicBezTo>
                  <a:pt x="3276443" y="-25972"/>
                  <a:pt x="3507142" y="30481"/>
                  <a:pt x="3814844" y="0"/>
                </a:cubicBezTo>
                <a:cubicBezTo>
                  <a:pt x="4122546" y="-30481"/>
                  <a:pt x="4141813" y="358"/>
                  <a:pt x="4225663" y="0"/>
                </a:cubicBezTo>
                <a:cubicBezTo>
                  <a:pt x="4309513" y="-358"/>
                  <a:pt x="4695263" y="-29013"/>
                  <a:pt x="4867568" y="0"/>
                </a:cubicBezTo>
                <a:cubicBezTo>
                  <a:pt x="5039874" y="29013"/>
                  <a:pt x="5324444" y="-26322"/>
                  <a:pt x="5663529" y="0"/>
                </a:cubicBezTo>
                <a:cubicBezTo>
                  <a:pt x="6002614" y="26322"/>
                  <a:pt x="5971301" y="18727"/>
                  <a:pt x="6228405" y="0"/>
                </a:cubicBezTo>
                <a:cubicBezTo>
                  <a:pt x="6485509" y="-18727"/>
                  <a:pt x="6747855" y="-32629"/>
                  <a:pt x="6947338" y="0"/>
                </a:cubicBezTo>
                <a:cubicBezTo>
                  <a:pt x="7146821" y="32629"/>
                  <a:pt x="7475744" y="-1708"/>
                  <a:pt x="7820328" y="0"/>
                </a:cubicBezTo>
                <a:cubicBezTo>
                  <a:pt x="7885094" y="9677"/>
                  <a:pt x="7951687" y="60834"/>
                  <a:pt x="7937803" y="117475"/>
                </a:cubicBezTo>
                <a:cubicBezTo>
                  <a:pt x="7958567" y="284631"/>
                  <a:pt x="7921089" y="454029"/>
                  <a:pt x="7937803" y="587359"/>
                </a:cubicBezTo>
                <a:cubicBezTo>
                  <a:pt x="7930804" y="655981"/>
                  <a:pt x="7890333" y="709087"/>
                  <a:pt x="7820328" y="704834"/>
                </a:cubicBezTo>
                <a:cubicBezTo>
                  <a:pt x="7646616" y="713238"/>
                  <a:pt x="7527910" y="705371"/>
                  <a:pt x="7332481" y="704834"/>
                </a:cubicBezTo>
                <a:cubicBezTo>
                  <a:pt x="7137052" y="704297"/>
                  <a:pt x="7074902" y="705839"/>
                  <a:pt x="6921662" y="704834"/>
                </a:cubicBezTo>
                <a:cubicBezTo>
                  <a:pt x="6768422" y="703829"/>
                  <a:pt x="6493651" y="704571"/>
                  <a:pt x="6202729" y="704834"/>
                </a:cubicBezTo>
                <a:cubicBezTo>
                  <a:pt x="5911807" y="705097"/>
                  <a:pt x="5685563" y="731812"/>
                  <a:pt x="5406767" y="704834"/>
                </a:cubicBezTo>
                <a:cubicBezTo>
                  <a:pt x="5127971" y="677856"/>
                  <a:pt x="4917192" y="676140"/>
                  <a:pt x="4610806" y="704834"/>
                </a:cubicBezTo>
                <a:cubicBezTo>
                  <a:pt x="4304420" y="733528"/>
                  <a:pt x="4041671" y="729596"/>
                  <a:pt x="3891873" y="704834"/>
                </a:cubicBezTo>
                <a:cubicBezTo>
                  <a:pt x="3742075" y="680072"/>
                  <a:pt x="3669096" y="691900"/>
                  <a:pt x="3481054" y="704834"/>
                </a:cubicBezTo>
                <a:cubicBezTo>
                  <a:pt x="3293012" y="717768"/>
                  <a:pt x="2898411" y="713736"/>
                  <a:pt x="2685093" y="704834"/>
                </a:cubicBezTo>
                <a:cubicBezTo>
                  <a:pt x="2471775" y="695932"/>
                  <a:pt x="2288082" y="697572"/>
                  <a:pt x="2120217" y="704834"/>
                </a:cubicBezTo>
                <a:cubicBezTo>
                  <a:pt x="1952352" y="712096"/>
                  <a:pt x="1865250" y="687640"/>
                  <a:pt x="1709398" y="704834"/>
                </a:cubicBezTo>
                <a:cubicBezTo>
                  <a:pt x="1553546" y="722028"/>
                  <a:pt x="1348746" y="719810"/>
                  <a:pt x="990465" y="704834"/>
                </a:cubicBezTo>
                <a:cubicBezTo>
                  <a:pt x="632184" y="689858"/>
                  <a:pt x="396253" y="741312"/>
                  <a:pt x="117475" y="704834"/>
                </a:cubicBezTo>
                <a:cubicBezTo>
                  <a:pt x="53409" y="698886"/>
                  <a:pt x="-5135" y="642242"/>
                  <a:pt x="0" y="587359"/>
                </a:cubicBezTo>
                <a:cubicBezTo>
                  <a:pt x="13128" y="489533"/>
                  <a:pt x="-927" y="23321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608" y="53336"/>
                  <a:pt x="53869" y="14168"/>
                  <a:pt x="117475" y="0"/>
                </a:cubicBezTo>
                <a:cubicBezTo>
                  <a:pt x="360415" y="-15450"/>
                  <a:pt x="366909" y="-16364"/>
                  <a:pt x="605322" y="0"/>
                </a:cubicBezTo>
                <a:cubicBezTo>
                  <a:pt x="843735" y="16364"/>
                  <a:pt x="1215161" y="15202"/>
                  <a:pt x="1401284" y="0"/>
                </a:cubicBezTo>
                <a:cubicBezTo>
                  <a:pt x="1587407" y="-15202"/>
                  <a:pt x="1878861" y="19473"/>
                  <a:pt x="2043188" y="0"/>
                </a:cubicBezTo>
                <a:cubicBezTo>
                  <a:pt x="2207515" y="-19473"/>
                  <a:pt x="2433191" y="-16927"/>
                  <a:pt x="2531036" y="0"/>
                </a:cubicBezTo>
                <a:cubicBezTo>
                  <a:pt x="2628881" y="16927"/>
                  <a:pt x="2937422" y="-2661"/>
                  <a:pt x="3172940" y="0"/>
                </a:cubicBezTo>
                <a:cubicBezTo>
                  <a:pt x="3408458" y="2661"/>
                  <a:pt x="3805503" y="-28119"/>
                  <a:pt x="3968902" y="0"/>
                </a:cubicBezTo>
                <a:cubicBezTo>
                  <a:pt x="4132301" y="28119"/>
                  <a:pt x="4221162" y="-3554"/>
                  <a:pt x="4379720" y="0"/>
                </a:cubicBezTo>
                <a:cubicBezTo>
                  <a:pt x="4538278" y="3554"/>
                  <a:pt x="4915409" y="-31150"/>
                  <a:pt x="5098653" y="0"/>
                </a:cubicBezTo>
                <a:cubicBezTo>
                  <a:pt x="5281897" y="31150"/>
                  <a:pt x="5443368" y="-23127"/>
                  <a:pt x="5663529" y="0"/>
                </a:cubicBezTo>
                <a:cubicBezTo>
                  <a:pt x="5883690" y="23127"/>
                  <a:pt x="6039857" y="9307"/>
                  <a:pt x="6305434" y="0"/>
                </a:cubicBezTo>
                <a:cubicBezTo>
                  <a:pt x="6571012" y="-9307"/>
                  <a:pt x="6668540" y="12651"/>
                  <a:pt x="6870309" y="0"/>
                </a:cubicBezTo>
                <a:cubicBezTo>
                  <a:pt x="7072079" y="-12651"/>
                  <a:pt x="7566852" y="35006"/>
                  <a:pt x="7820328" y="0"/>
                </a:cubicBezTo>
                <a:cubicBezTo>
                  <a:pt x="7884748" y="8902"/>
                  <a:pt x="7928507" y="43732"/>
                  <a:pt x="7937803" y="117475"/>
                </a:cubicBezTo>
                <a:cubicBezTo>
                  <a:pt x="7946326" y="269374"/>
                  <a:pt x="7936959" y="358647"/>
                  <a:pt x="7937803" y="587359"/>
                </a:cubicBezTo>
                <a:cubicBezTo>
                  <a:pt x="7940717" y="640831"/>
                  <a:pt x="7892759" y="706617"/>
                  <a:pt x="7820328" y="704834"/>
                </a:cubicBezTo>
                <a:cubicBezTo>
                  <a:pt x="7560095" y="739130"/>
                  <a:pt x="7293943" y="707700"/>
                  <a:pt x="7024367" y="704834"/>
                </a:cubicBezTo>
                <a:cubicBezTo>
                  <a:pt x="6754791" y="701968"/>
                  <a:pt x="6646032" y="730033"/>
                  <a:pt x="6459491" y="704834"/>
                </a:cubicBezTo>
                <a:cubicBezTo>
                  <a:pt x="6272950" y="679635"/>
                  <a:pt x="6241461" y="714683"/>
                  <a:pt x="6048672" y="704834"/>
                </a:cubicBezTo>
                <a:cubicBezTo>
                  <a:pt x="5855883" y="694985"/>
                  <a:pt x="5806438" y="700653"/>
                  <a:pt x="5637853" y="704834"/>
                </a:cubicBezTo>
                <a:cubicBezTo>
                  <a:pt x="5469268" y="709015"/>
                  <a:pt x="5159727" y="688501"/>
                  <a:pt x="4918920" y="704834"/>
                </a:cubicBezTo>
                <a:cubicBezTo>
                  <a:pt x="4678113" y="721167"/>
                  <a:pt x="4501230" y="674320"/>
                  <a:pt x="4122959" y="704834"/>
                </a:cubicBezTo>
                <a:cubicBezTo>
                  <a:pt x="3744688" y="735348"/>
                  <a:pt x="3523549" y="736200"/>
                  <a:pt x="3326997" y="704834"/>
                </a:cubicBezTo>
                <a:cubicBezTo>
                  <a:pt x="3130445" y="673468"/>
                  <a:pt x="3115116" y="709089"/>
                  <a:pt x="2916178" y="704834"/>
                </a:cubicBezTo>
                <a:cubicBezTo>
                  <a:pt x="2717240" y="700579"/>
                  <a:pt x="2566411" y="725176"/>
                  <a:pt x="2274274" y="704834"/>
                </a:cubicBezTo>
                <a:cubicBezTo>
                  <a:pt x="1982137" y="684492"/>
                  <a:pt x="1710625" y="677667"/>
                  <a:pt x="1478312" y="704834"/>
                </a:cubicBezTo>
                <a:cubicBezTo>
                  <a:pt x="1245999" y="732001"/>
                  <a:pt x="1021191" y="710311"/>
                  <a:pt x="836408" y="704834"/>
                </a:cubicBezTo>
                <a:cubicBezTo>
                  <a:pt x="651625" y="699357"/>
                  <a:pt x="269745" y="709940"/>
                  <a:pt x="117475" y="704834"/>
                </a:cubicBezTo>
                <a:cubicBezTo>
                  <a:pt x="51835" y="702602"/>
                  <a:pt x="10592" y="661969"/>
                  <a:pt x="0" y="587359"/>
                </a:cubicBezTo>
                <a:cubicBezTo>
                  <a:pt x="20015" y="471095"/>
                  <a:pt x="6703" y="237277"/>
                  <a:pt x="0" y="117475"/>
                </a:cubicBezTo>
                <a:close/>
              </a:path>
            </a:pathLst>
          </a:custGeom>
          <a:solidFill>
            <a:srgbClr val="F1105E">
              <a:alpha val="50980"/>
            </a:srgbClr>
          </a:solidFill>
          <a:ln>
            <a:solidFill>
              <a:srgbClr val="FF395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29;p42">
            <a:extLst>
              <a:ext uri="{FF2B5EF4-FFF2-40B4-BE49-F238E27FC236}">
                <a16:creationId xmlns:a16="http://schemas.microsoft.com/office/drawing/2014/main" id="{990B609B-AEB8-45B8-9D0B-60EE37083F47}"/>
              </a:ext>
            </a:extLst>
          </p:cNvPr>
          <p:cNvSpPr txBox="1">
            <a:spLocks/>
          </p:cNvSpPr>
          <p:nvPr/>
        </p:nvSpPr>
        <p:spPr>
          <a:xfrm>
            <a:off x="900185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2800" b="1" u="sng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-US" sz="2800" b="1" u="sng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b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Viết </a:t>
            </a:r>
            <a:r>
              <a:rPr lang="en-US" sz="2800" b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số đo sau</a:t>
            </a:r>
            <a:r>
              <a:rPr lang="vi-VN" sz="2800" b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thứ tự từ bé đến lớn</a:t>
            </a:r>
            <a:endParaRPr lang="vi-VN" sz="2800" b="1">
              <a:solidFill>
                <a:srgbClr val="F9E3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BA307-67CA-41F0-B269-EC868A2A7C22}"/>
              </a:ext>
            </a:extLst>
          </p:cNvPr>
          <p:cNvGrpSpPr/>
          <p:nvPr/>
        </p:nvGrpSpPr>
        <p:grpSpPr>
          <a:xfrm>
            <a:off x="318407" y="977125"/>
            <a:ext cx="5592536" cy="1743202"/>
            <a:chOff x="318407" y="977125"/>
            <a:chExt cx="5592536" cy="17432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9C57DF-9577-4E29-8E82-835AF8309FBF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AECA9D-FFEF-4595-97B7-49F5A6886E13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F73AED-F5D6-47E2-8AE0-1B376E15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B075A-F426-4AD2-8046-EE28C87B1C12}"/>
              </a:ext>
            </a:extLst>
          </p:cNvPr>
          <p:cNvGrpSpPr/>
          <p:nvPr/>
        </p:nvGrpSpPr>
        <p:grpSpPr>
          <a:xfrm>
            <a:off x="318407" y="2571750"/>
            <a:ext cx="5592536" cy="1743202"/>
            <a:chOff x="318407" y="977125"/>
            <a:chExt cx="5592536" cy="17432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A75BF4-05C3-4979-A5F9-1A88D24208B1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C89406-ACF7-4D1F-8907-7A8C41720159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AD05ED-B1C1-41E6-9D75-2E46807E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E3E89E1-BF1D-4F4A-8590-8A533C2971C2}"/>
              </a:ext>
            </a:extLst>
          </p:cNvPr>
          <p:cNvSpPr txBox="1"/>
          <p:nvPr/>
        </p:nvSpPr>
        <p:spPr>
          <a:xfrm>
            <a:off x="1502229" y="1730829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a) 4,5 ; 4,23 ; 4,505 ; 4,203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8D23D9-E403-4268-B19F-C187C1AA2AC5}"/>
              </a:ext>
            </a:extLst>
          </p:cNvPr>
          <p:cNvSpPr txBox="1"/>
          <p:nvPr/>
        </p:nvSpPr>
        <p:spPr>
          <a:xfrm>
            <a:off x="1502229" y="3325454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b) 72,1 ; 69,8 ; 71,2 ; 69,78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080089-8DE6-4A3B-B607-78FCA2B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709" y="862255"/>
            <a:ext cx="5559879" cy="433073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332A649-207D-4F3A-A054-F1D87D11F44F}"/>
              </a:ext>
            </a:extLst>
          </p:cNvPr>
          <p:cNvGrpSpPr/>
          <p:nvPr/>
        </p:nvGrpSpPr>
        <p:grpSpPr>
          <a:xfrm>
            <a:off x="236765" y="-65362"/>
            <a:ext cx="5592536" cy="1743202"/>
            <a:chOff x="318407" y="977125"/>
            <a:chExt cx="5592536" cy="174320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E455F-7988-4ED8-BE6B-F10B3D1A01F0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10D0FA1-F454-4966-8EF7-9E875DDA69CE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0767A63-BFD2-498B-8AA2-767B1724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59FBD344-819A-4A08-B848-D7C381E8C9A1}"/>
              </a:ext>
            </a:extLst>
          </p:cNvPr>
          <p:cNvSpPr txBox="1"/>
          <p:nvPr/>
        </p:nvSpPr>
        <p:spPr>
          <a:xfrm>
            <a:off x="1420587" y="688342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a) 4,5 ; 4,23 ; 4,505 ; 4,203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1B2BF0-12F2-4374-88C2-2EF7944D35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07" t="33853" b="38095"/>
          <a:stretch/>
        </p:blipFill>
        <p:spPr>
          <a:xfrm rot="21079715">
            <a:off x="236765" y="1232278"/>
            <a:ext cx="4271648" cy="34530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80C3DC-7905-48C0-9881-8264ACCCEF19}"/>
              </a:ext>
            </a:extLst>
          </p:cNvPr>
          <p:cNvSpPr txBox="1"/>
          <p:nvPr/>
        </p:nvSpPr>
        <p:spPr>
          <a:xfrm>
            <a:off x="1004207" y="2457450"/>
            <a:ext cx="24166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Nhận xét: Muốn sắp xếp thứ tự, ta cần phải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các số thập phân rồi mới sắp xếp.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8F1BC01-8B99-49AF-B39D-389B12C408E3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4,203 &lt; 4,23 &lt; 4,5 &lt; 4,505 Vậy các số theo thứ tự từ bé đến lớn là: </a:t>
            </a:r>
          </a:p>
          <a:p>
            <a:pPr algn="ctr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4,203 ; 4,23 ; 4,5 ; 4,505.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21118B0-3D8C-46A2-A02C-86C86BC83E40}"/>
              </a:ext>
            </a:extLst>
          </p:cNvPr>
          <p:cNvSpPr txBox="1"/>
          <p:nvPr/>
        </p:nvSpPr>
        <p:spPr>
          <a:xfrm>
            <a:off x="4890690" y="1740753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So sánh các số, ta thấy: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A9D3E31-81C7-4DF0-AFF6-52E77C4DE470}"/>
              </a:ext>
            </a:extLst>
          </p:cNvPr>
          <p:cNvGrpSpPr/>
          <p:nvPr/>
        </p:nvGrpSpPr>
        <p:grpSpPr>
          <a:xfrm>
            <a:off x="236765" y="-82644"/>
            <a:ext cx="5592536" cy="1743202"/>
            <a:chOff x="318407" y="977125"/>
            <a:chExt cx="5592536" cy="1743202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522ADE8-800E-4F48-8371-5B898DE22394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A66C7BE-9671-4DA3-AA99-102111992CBA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278E8493-51E3-4D2F-86E7-8AC112B8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12822E1C-6727-494F-BA8A-2BE8B60A5272}"/>
              </a:ext>
            </a:extLst>
          </p:cNvPr>
          <p:cNvSpPr txBox="1"/>
          <p:nvPr/>
        </p:nvSpPr>
        <p:spPr>
          <a:xfrm>
            <a:off x="1420587" y="671060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b) 72,1 ; 69,8 ; 71,2 ; 69,78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15D4B51-2A4A-4C36-9055-74C59BA4F7EF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69,78 &lt; 69,8 &lt; 71,2 &lt; 72,1 Vậy các số theo thứ tự từ bé đến lớn là: </a:t>
            </a:r>
          </a:p>
          <a:p>
            <a:pPr algn="ctr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69,78 ; 69,8 ; 71,2 ; 72,1.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4166DB2-15EA-474F-BEFD-8F1B275C7619}"/>
              </a:ext>
            </a:extLst>
          </p:cNvPr>
          <p:cNvSpPr txBox="1"/>
          <p:nvPr/>
        </p:nvSpPr>
        <p:spPr>
          <a:xfrm>
            <a:off x="4890690" y="1740298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  So sánh các số, ta thấy: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28" grpId="0"/>
      <p:bldP spid="155" grpId="0" uiExpand="1" build="p"/>
      <p:bldP spid="155" grpId="1" build="allAtOnce"/>
      <p:bldP spid="156" grpId="0" build="p"/>
      <p:bldP spid="156" grpId="1" build="allAtOnce"/>
      <p:bldP spid="161" grpId="0"/>
      <p:bldP spid="162" grpId="0" uiExpand="1"/>
      <p:bldP spid="1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Google Shape;4113;p62"/>
          <p:cNvGrpSpPr/>
          <p:nvPr/>
        </p:nvGrpSpPr>
        <p:grpSpPr>
          <a:xfrm>
            <a:off x="6279624" y="-253427"/>
            <a:ext cx="4383577" cy="4464699"/>
            <a:chOff x="763575" y="3697175"/>
            <a:chExt cx="638875" cy="611000"/>
          </a:xfrm>
        </p:grpSpPr>
        <p:sp>
          <p:nvSpPr>
            <p:cNvPr id="4114" name="Google Shape;4114;p62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5" name="Google Shape;4115;p62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6" name="Google Shape;4116;p62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7" name="Google Shape;4117;p62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8" name="Google Shape;4118;p62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9" name="Google Shape;4119;p62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0" name="Google Shape;4120;p62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1" name="Google Shape;4121;p62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2" name="Google Shape;4122;p62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3" name="Google Shape;4123;p62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4" name="Google Shape;4124;p62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5" name="Google Shape;4125;p62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6" name="Google Shape;4126;p62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7" name="Google Shape;4127;p62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8" name="Google Shape;4128;p62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04" name="Google Shape;4204;p62"/>
          <p:cNvGrpSpPr/>
          <p:nvPr/>
        </p:nvGrpSpPr>
        <p:grpSpPr>
          <a:xfrm>
            <a:off x="7691959" y="3779954"/>
            <a:ext cx="2424049" cy="1583911"/>
            <a:chOff x="-213250" y="3651883"/>
            <a:chExt cx="1136984" cy="742888"/>
          </a:xfrm>
        </p:grpSpPr>
        <p:sp>
          <p:nvSpPr>
            <p:cNvPr id="4205" name="Google Shape;4205;p62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06" name="Google Shape;4206;p62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07" name="Google Shape;4207;p62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08" name="Google Shape;4208;p62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2" name="Google Shape;2204;p49">
            <a:extLst>
              <a:ext uri="{FF2B5EF4-FFF2-40B4-BE49-F238E27FC236}">
                <a16:creationId xmlns:a16="http://schemas.microsoft.com/office/drawing/2014/main" id="{DA2A6D46-5058-471C-B034-B717DA3E59BB}"/>
              </a:ext>
            </a:extLst>
          </p:cNvPr>
          <p:cNvSpPr/>
          <p:nvPr/>
        </p:nvSpPr>
        <p:spPr>
          <a:xfrm>
            <a:off x="2661849" y="618916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2206;p49">
            <a:extLst>
              <a:ext uri="{FF2B5EF4-FFF2-40B4-BE49-F238E27FC236}">
                <a16:creationId xmlns:a16="http://schemas.microsoft.com/office/drawing/2014/main" id="{903D78D9-30EC-4F98-A353-0936543BA9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480" y="2083358"/>
            <a:ext cx="560429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 quan </a:t>
            </a:r>
            <a:br>
              <a:rPr lang="en" sz="44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4400" b="1">
                <a:latin typeface="Calibri" panose="020F0502020204030204" pitchFamily="34" charset="0"/>
                <a:cs typeface="Calibri" panose="020F0502020204030204" pitchFamily="34" charset="0"/>
              </a:rPr>
              <a:t>Khu linh trưởng</a:t>
            </a:r>
            <a:endParaRPr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Google Shape;2207;p49">
            <a:extLst>
              <a:ext uri="{FF2B5EF4-FFF2-40B4-BE49-F238E27FC236}">
                <a16:creationId xmlns:a16="http://schemas.microsoft.com/office/drawing/2014/main" id="{AAAC040F-F807-4E2F-B5B2-850493B50011}"/>
              </a:ext>
            </a:extLst>
          </p:cNvPr>
          <p:cNvSpPr txBox="1">
            <a:spLocks/>
          </p:cNvSpPr>
          <p:nvPr/>
        </p:nvSpPr>
        <p:spPr>
          <a:xfrm>
            <a:off x="2734749" y="845590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64C8-4AB6-4D15-855A-09EACF1BA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84" b="50000"/>
          <a:stretch/>
        </p:blipFill>
        <p:spPr>
          <a:xfrm>
            <a:off x="6485860" y="444045"/>
            <a:ext cx="4427162" cy="447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CD4AE-E701-4770-9DF2-0DBA986C6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30" b="50000"/>
          <a:stretch/>
        </p:blipFill>
        <p:spPr>
          <a:xfrm>
            <a:off x="-499046" y="-558536"/>
            <a:ext cx="3579062" cy="3334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6337B-717A-481D-A508-5DEEFE432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85" t="45224" r="49251" b="5373"/>
          <a:stretch/>
        </p:blipFill>
        <p:spPr>
          <a:xfrm>
            <a:off x="-587473" y="3085207"/>
            <a:ext cx="2695633" cy="2415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FE439F-3D37-457A-B3A5-038238282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84" t="46774" r="5096" b="12211"/>
          <a:stretch/>
        </p:blipFill>
        <p:spPr>
          <a:xfrm>
            <a:off x="4512907" y="-383206"/>
            <a:ext cx="3534378" cy="3270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79C0C9-9B72-41F1-B6B1-2E3919053000}"/>
              </a:ext>
            </a:extLst>
          </p:cNvPr>
          <p:cNvSpPr/>
          <p:nvPr/>
        </p:nvSpPr>
        <p:spPr>
          <a:xfrm>
            <a:off x="603098" y="209246"/>
            <a:ext cx="7937803" cy="1357808"/>
          </a:xfrm>
          <a:custGeom>
            <a:avLst/>
            <a:gdLst>
              <a:gd name="connsiteX0" fmla="*/ 0 w 7937803"/>
              <a:gd name="connsiteY0" fmla="*/ 226306 h 1357808"/>
              <a:gd name="connsiteX1" fmla="*/ 226306 w 7937803"/>
              <a:gd name="connsiteY1" fmla="*/ 0 h 1357808"/>
              <a:gd name="connsiteX2" fmla="*/ 1056482 w 7937803"/>
              <a:gd name="connsiteY2" fmla="*/ 0 h 1357808"/>
              <a:gd name="connsiteX3" fmla="*/ 1512398 w 7937803"/>
              <a:gd name="connsiteY3" fmla="*/ 0 h 1357808"/>
              <a:gd name="connsiteX4" fmla="*/ 1968314 w 7937803"/>
              <a:gd name="connsiteY4" fmla="*/ 0 h 1357808"/>
              <a:gd name="connsiteX5" fmla="*/ 2723638 w 7937803"/>
              <a:gd name="connsiteY5" fmla="*/ 0 h 1357808"/>
              <a:gd name="connsiteX6" fmla="*/ 3329258 w 7937803"/>
              <a:gd name="connsiteY6" fmla="*/ 0 h 1357808"/>
              <a:gd name="connsiteX7" fmla="*/ 4159434 w 7937803"/>
              <a:gd name="connsiteY7" fmla="*/ 0 h 1357808"/>
              <a:gd name="connsiteX8" fmla="*/ 4615350 w 7937803"/>
              <a:gd name="connsiteY8" fmla="*/ 0 h 1357808"/>
              <a:gd name="connsiteX9" fmla="*/ 5295822 w 7937803"/>
              <a:gd name="connsiteY9" fmla="*/ 0 h 1357808"/>
              <a:gd name="connsiteX10" fmla="*/ 6125997 w 7937803"/>
              <a:gd name="connsiteY10" fmla="*/ 0 h 1357808"/>
              <a:gd name="connsiteX11" fmla="*/ 6731617 w 7937803"/>
              <a:gd name="connsiteY11" fmla="*/ 0 h 1357808"/>
              <a:gd name="connsiteX12" fmla="*/ 7711497 w 7937803"/>
              <a:gd name="connsiteY12" fmla="*/ 0 h 1357808"/>
              <a:gd name="connsiteX13" fmla="*/ 7937803 w 7937803"/>
              <a:gd name="connsiteY13" fmla="*/ 226306 h 1357808"/>
              <a:gd name="connsiteX14" fmla="*/ 7937803 w 7937803"/>
              <a:gd name="connsiteY14" fmla="*/ 669852 h 1357808"/>
              <a:gd name="connsiteX15" fmla="*/ 7937803 w 7937803"/>
              <a:gd name="connsiteY15" fmla="*/ 1131502 h 1357808"/>
              <a:gd name="connsiteX16" fmla="*/ 7711497 w 7937803"/>
              <a:gd name="connsiteY16" fmla="*/ 1357808 h 1357808"/>
              <a:gd name="connsiteX17" fmla="*/ 7180729 w 7937803"/>
              <a:gd name="connsiteY17" fmla="*/ 1357808 h 1357808"/>
              <a:gd name="connsiteX18" fmla="*/ 6724813 w 7937803"/>
              <a:gd name="connsiteY18" fmla="*/ 1357808 h 1357808"/>
              <a:gd name="connsiteX19" fmla="*/ 5969489 w 7937803"/>
              <a:gd name="connsiteY19" fmla="*/ 1357808 h 1357808"/>
              <a:gd name="connsiteX20" fmla="*/ 5139313 w 7937803"/>
              <a:gd name="connsiteY20" fmla="*/ 1357808 h 1357808"/>
              <a:gd name="connsiteX21" fmla="*/ 4309137 w 7937803"/>
              <a:gd name="connsiteY21" fmla="*/ 1357808 h 1357808"/>
              <a:gd name="connsiteX22" fmla="*/ 3553814 w 7937803"/>
              <a:gd name="connsiteY22" fmla="*/ 1357808 h 1357808"/>
              <a:gd name="connsiteX23" fmla="*/ 3097897 w 7937803"/>
              <a:gd name="connsiteY23" fmla="*/ 1357808 h 1357808"/>
              <a:gd name="connsiteX24" fmla="*/ 2267722 w 7937803"/>
              <a:gd name="connsiteY24" fmla="*/ 1357808 h 1357808"/>
              <a:gd name="connsiteX25" fmla="*/ 1662102 w 7937803"/>
              <a:gd name="connsiteY25" fmla="*/ 1357808 h 1357808"/>
              <a:gd name="connsiteX26" fmla="*/ 1206186 w 7937803"/>
              <a:gd name="connsiteY26" fmla="*/ 1357808 h 1357808"/>
              <a:gd name="connsiteX27" fmla="*/ 226306 w 7937803"/>
              <a:gd name="connsiteY27" fmla="*/ 1357808 h 1357808"/>
              <a:gd name="connsiteX28" fmla="*/ 0 w 7937803"/>
              <a:gd name="connsiteY28" fmla="*/ 1131502 h 1357808"/>
              <a:gd name="connsiteX29" fmla="*/ 0 w 7937803"/>
              <a:gd name="connsiteY29" fmla="*/ 697008 h 1357808"/>
              <a:gd name="connsiteX30" fmla="*/ 0 w 7937803"/>
              <a:gd name="connsiteY30" fmla="*/ 226306 h 135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1357808" fill="none" extrusionOk="0">
                <a:moveTo>
                  <a:pt x="0" y="226306"/>
                </a:moveTo>
                <a:cubicBezTo>
                  <a:pt x="-11140" y="86154"/>
                  <a:pt x="128166" y="3017"/>
                  <a:pt x="226306" y="0"/>
                </a:cubicBezTo>
                <a:cubicBezTo>
                  <a:pt x="446017" y="10352"/>
                  <a:pt x="872562" y="-16454"/>
                  <a:pt x="1056482" y="0"/>
                </a:cubicBezTo>
                <a:cubicBezTo>
                  <a:pt x="1240402" y="16454"/>
                  <a:pt x="1389862" y="10731"/>
                  <a:pt x="1512398" y="0"/>
                </a:cubicBezTo>
                <a:cubicBezTo>
                  <a:pt x="1634934" y="-10731"/>
                  <a:pt x="1752889" y="-14724"/>
                  <a:pt x="1968314" y="0"/>
                </a:cubicBezTo>
                <a:cubicBezTo>
                  <a:pt x="2183739" y="14724"/>
                  <a:pt x="2402389" y="-256"/>
                  <a:pt x="2723638" y="0"/>
                </a:cubicBezTo>
                <a:cubicBezTo>
                  <a:pt x="3044887" y="256"/>
                  <a:pt x="3197611" y="14125"/>
                  <a:pt x="3329258" y="0"/>
                </a:cubicBezTo>
                <a:cubicBezTo>
                  <a:pt x="3460905" y="-14125"/>
                  <a:pt x="3871138" y="38672"/>
                  <a:pt x="4159434" y="0"/>
                </a:cubicBezTo>
                <a:cubicBezTo>
                  <a:pt x="4447730" y="-38672"/>
                  <a:pt x="4490096" y="-13837"/>
                  <a:pt x="4615350" y="0"/>
                </a:cubicBezTo>
                <a:cubicBezTo>
                  <a:pt x="4740604" y="13837"/>
                  <a:pt x="5037962" y="19900"/>
                  <a:pt x="5295822" y="0"/>
                </a:cubicBezTo>
                <a:cubicBezTo>
                  <a:pt x="5553682" y="-19900"/>
                  <a:pt x="5869010" y="12484"/>
                  <a:pt x="6125997" y="0"/>
                </a:cubicBezTo>
                <a:cubicBezTo>
                  <a:pt x="6382985" y="-12484"/>
                  <a:pt x="6497360" y="-14214"/>
                  <a:pt x="6731617" y="0"/>
                </a:cubicBezTo>
                <a:cubicBezTo>
                  <a:pt x="6965874" y="14214"/>
                  <a:pt x="7259113" y="-29442"/>
                  <a:pt x="7711497" y="0"/>
                </a:cubicBezTo>
                <a:cubicBezTo>
                  <a:pt x="7822857" y="20161"/>
                  <a:pt x="7941390" y="112111"/>
                  <a:pt x="7937803" y="226306"/>
                </a:cubicBezTo>
                <a:cubicBezTo>
                  <a:pt x="7959946" y="362952"/>
                  <a:pt x="7927820" y="557353"/>
                  <a:pt x="7937803" y="669852"/>
                </a:cubicBezTo>
                <a:cubicBezTo>
                  <a:pt x="7947786" y="782351"/>
                  <a:pt x="7948385" y="1028610"/>
                  <a:pt x="7937803" y="1131502"/>
                </a:cubicBezTo>
                <a:cubicBezTo>
                  <a:pt x="7926267" y="1262654"/>
                  <a:pt x="7855366" y="1373479"/>
                  <a:pt x="7711497" y="1357808"/>
                </a:cubicBezTo>
                <a:cubicBezTo>
                  <a:pt x="7521156" y="1364325"/>
                  <a:pt x="7371586" y="1358970"/>
                  <a:pt x="7180729" y="1357808"/>
                </a:cubicBezTo>
                <a:cubicBezTo>
                  <a:pt x="6989872" y="1356646"/>
                  <a:pt x="6896894" y="1354482"/>
                  <a:pt x="6724813" y="1357808"/>
                </a:cubicBezTo>
                <a:cubicBezTo>
                  <a:pt x="6552732" y="1361134"/>
                  <a:pt x="6187252" y="1371924"/>
                  <a:pt x="5969489" y="1357808"/>
                </a:cubicBezTo>
                <a:cubicBezTo>
                  <a:pt x="5751726" y="1343692"/>
                  <a:pt x="5403159" y="1334209"/>
                  <a:pt x="5139313" y="1357808"/>
                </a:cubicBezTo>
                <a:cubicBezTo>
                  <a:pt x="4875467" y="1381407"/>
                  <a:pt x="4551313" y="1382239"/>
                  <a:pt x="4309137" y="1357808"/>
                </a:cubicBezTo>
                <a:cubicBezTo>
                  <a:pt x="4066961" y="1333377"/>
                  <a:pt x="3797158" y="1393267"/>
                  <a:pt x="3553814" y="1357808"/>
                </a:cubicBezTo>
                <a:cubicBezTo>
                  <a:pt x="3310470" y="1322349"/>
                  <a:pt x="3221051" y="1367068"/>
                  <a:pt x="3097897" y="1357808"/>
                </a:cubicBezTo>
                <a:cubicBezTo>
                  <a:pt x="2974743" y="1348548"/>
                  <a:pt x="2671895" y="1362563"/>
                  <a:pt x="2267722" y="1357808"/>
                </a:cubicBezTo>
                <a:cubicBezTo>
                  <a:pt x="1863549" y="1353053"/>
                  <a:pt x="1866025" y="1346334"/>
                  <a:pt x="1662102" y="1357808"/>
                </a:cubicBezTo>
                <a:cubicBezTo>
                  <a:pt x="1458179" y="1369282"/>
                  <a:pt x="1420272" y="1371355"/>
                  <a:pt x="1206186" y="1357808"/>
                </a:cubicBezTo>
                <a:cubicBezTo>
                  <a:pt x="992100" y="1344261"/>
                  <a:pt x="533423" y="1374482"/>
                  <a:pt x="226306" y="1357808"/>
                </a:cubicBezTo>
                <a:cubicBezTo>
                  <a:pt x="85284" y="1356675"/>
                  <a:pt x="-6257" y="1268852"/>
                  <a:pt x="0" y="1131502"/>
                </a:cubicBezTo>
                <a:cubicBezTo>
                  <a:pt x="-8689" y="1036738"/>
                  <a:pt x="-14235" y="825435"/>
                  <a:pt x="0" y="697008"/>
                </a:cubicBezTo>
                <a:cubicBezTo>
                  <a:pt x="14235" y="568581"/>
                  <a:pt x="10171" y="436025"/>
                  <a:pt x="0" y="226306"/>
                </a:cubicBezTo>
                <a:close/>
              </a:path>
              <a:path w="7937803" h="1357808" stroke="0" extrusionOk="0">
                <a:moveTo>
                  <a:pt x="0" y="226306"/>
                </a:moveTo>
                <a:cubicBezTo>
                  <a:pt x="12716" y="107181"/>
                  <a:pt x="103389" y="22987"/>
                  <a:pt x="226306" y="0"/>
                </a:cubicBezTo>
                <a:cubicBezTo>
                  <a:pt x="375175" y="9804"/>
                  <a:pt x="624805" y="16751"/>
                  <a:pt x="757074" y="0"/>
                </a:cubicBezTo>
                <a:cubicBezTo>
                  <a:pt x="889343" y="-16751"/>
                  <a:pt x="1236067" y="6978"/>
                  <a:pt x="1587250" y="0"/>
                </a:cubicBezTo>
                <a:cubicBezTo>
                  <a:pt x="1938433" y="-6978"/>
                  <a:pt x="2009940" y="-13564"/>
                  <a:pt x="2267722" y="0"/>
                </a:cubicBezTo>
                <a:cubicBezTo>
                  <a:pt x="2525504" y="13564"/>
                  <a:pt x="2606504" y="8430"/>
                  <a:pt x="2798490" y="0"/>
                </a:cubicBezTo>
                <a:cubicBezTo>
                  <a:pt x="2990476" y="-8430"/>
                  <a:pt x="3139243" y="21667"/>
                  <a:pt x="3478962" y="0"/>
                </a:cubicBezTo>
                <a:cubicBezTo>
                  <a:pt x="3818681" y="-21667"/>
                  <a:pt x="4005824" y="-3643"/>
                  <a:pt x="4309137" y="0"/>
                </a:cubicBezTo>
                <a:cubicBezTo>
                  <a:pt x="4612451" y="3643"/>
                  <a:pt x="4631607" y="-18492"/>
                  <a:pt x="4765054" y="0"/>
                </a:cubicBezTo>
                <a:cubicBezTo>
                  <a:pt x="4898501" y="18492"/>
                  <a:pt x="5250762" y="11163"/>
                  <a:pt x="5520377" y="0"/>
                </a:cubicBezTo>
                <a:cubicBezTo>
                  <a:pt x="5789992" y="-11163"/>
                  <a:pt x="5875835" y="9332"/>
                  <a:pt x="6125997" y="0"/>
                </a:cubicBezTo>
                <a:cubicBezTo>
                  <a:pt x="6376159" y="-9332"/>
                  <a:pt x="6556377" y="17615"/>
                  <a:pt x="6806469" y="0"/>
                </a:cubicBezTo>
                <a:cubicBezTo>
                  <a:pt x="7056561" y="-17615"/>
                  <a:pt x="7526411" y="38480"/>
                  <a:pt x="7711497" y="0"/>
                </a:cubicBezTo>
                <a:cubicBezTo>
                  <a:pt x="7834955" y="-13674"/>
                  <a:pt x="7952479" y="121070"/>
                  <a:pt x="7937803" y="226306"/>
                </a:cubicBezTo>
                <a:cubicBezTo>
                  <a:pt x="7948043" y="363789"/>
                  <a:pt x="7942780" y="562285"/>
                  <a:pt x="7937803" y="669852"/>
                </a:cubicBezTo>
                <a:cubicBezTo>
                  <a:pt x="7932826" y="777419"/>
                  <a:pt x="7927292" y="946427"/>
                  <a:pt x="7937803" y="1131502"/>
                </a:cubicBezTo>
                <a:cubicBezTo>
                  <a:pt x="7939849" y="1248477"/>
                  <a:pt x="7855860" y="1362384"/>
                  <a:pt x="7711497" y="1357808"/>
                </a:cubicBezTo>
                <a:cubicBezTo>
                  <a:pt x="7346311" y="1392395"/>
                  <a:pt x="7255860" y="1390214"/>
                  <a:pt x="6881321" y="1357808"/>
                </a:cubicBezTo>
                <a:cubicBezTo>
                  <a:pt x="6506782" y="1325402"/>
                  <a:pt x="6402420" y="1367811"/>
                  <a:pt x="6275701" y="1357808"/>
                </a:cubicBezTo>
                <a:cubicBezTo>
                  <a:pt x="6148982" y="1347805"/>
                  <a:pt x="5928980" y="1349322"/>
                  <a:pt x="5819785" y="1357808"/>
                </a:cubicBezTo>
                <a:cubicBezTo>
                  <a:pt x="5710590" y="1366294"/>
                  <a:pt x="5527961" y="1335596"/>
                  <a:pt x="5363869" y="1357808"/>
                </a:cubicBezTo>
                <a:cubicBezTo>
                  <a:pt x="5199777" y="1380020"/>
                  <a:pt x="4787273" y="1326326"/>
                  <a:pt x="4608545" y="1357808"/>
                </a:cubicBezTo>
                <a:cubicBezTo>
                  <a:pt x="4429817" y="1389290"/>
                  <a:pt x="4020020" y="1397643"/>
                  <a:pt x="3778369" y="1357808"/>
                </a:cubicBezTo>
                <a:cubicBezTo>
                  <a:pt x="3536718" y="1317973"/>
                  <a:pt x="3252334" y="1394270"/>
                  <a:pt x="2948194" y="1357808"/>
                </a:cubicBezTo>
                <a:cubicBezTo>
                  <a:pt x="2644055" y="1321346"/>
                  <a:pt x="2592193" y="1379111"/>
                  <a:pt x="2492277" y="1357808"/>
                </a:cubicBezTo>
                <a:cubicBezTo>
                  <a:pt x="2392361" y="1336505"/>
                  <a:pt x="1982156" y="1381513"/>
                  <a:pt x="1811806" y="1357808"/>
                </a:cubicBezTo>
                <a:cubicBezTo>
                  <a:pt x="1641456" y="1334103"/>
                  <a:pt x="1297250" y="1389675"/>
                  <a:pt x="981630" y="1357808"/>
                </a:cubicBezTo>
                <a:cubicBezTo>
                  <a:pt x="666010" y="1325941"/>
                  <a:pt x="454125" y="1366171"/>
                  <a:pt x="226306" y="1357808"/>
                </a:cubicBezTo>
                <a:cubicBezTo>
                  <a:pt x="98386" y="1330647"/>
                  <a:pt x="-11049" y="1267778"/>
                  <a:pt x="0" y="1131502"/>
                </a:cubicBezTo>
                <a:cubicBezTo>
                  <a:pt x="23291" y="997322"/>
                  <a:pt x="-15751" y="887027"/>
                  <a:pt x="0" y="660800"/>
                </a:cubicBezTo>
                <a:cubicBezTo>
                  <a:pt x="15751" y="434573"/>
                  <a:pt x="17605" y="422409"/>
                  <a:pt x="0" y="226306"/>
                </a:cubicBezTo>
                <a:close/>
              </a:path>
            </a:pathLst>
          </a:custGeom>
          <a:solidFill>
            <a:srgbClr val="990000">
              <a:alpha val="72941"/>
            </a:srgb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Google Shape;1729;p42">
            <a:extLst>
              <a:ext uri="{FF2B5EF4-FFF2-40B4-BE49-F238E27FC236}">
                <a16:creationId xmlns:a16="http://schemas.microsoft.com/office/drawing/2014/main" id="{D60FF30E-742E-4BE8-B3A6-9BB7A4EC0CC2}"/>
              </a:ext>
            </a:extLst>
          </p:cNvPr>
          <p:cNvSpPr txBox="1">
            <a:spLocks/>
          </p:cNvSpPr>
          <p:nvPr/>
        </p:nvSpPr>
        <p:spPr>
          <a:xfrm>
            <a:off x="666904" y="251140"/>
            <a:ext cx="805724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3200" u="sng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-US" sz="3200" u="sng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9E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   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 &lt; ... &lt; 0,2</a:t>
            </a:r>
            <a:endParaRPr lang="vi-VN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Monkey playing with different posing Royalty Free Vector">
            <a:extLst>
              <a:ext uri="{FF2B5EF4-FFF2-40B4-BE49-F238E27FC236}">
                <a16:creationId xmlns:a16="http://schemas.microsoft.com/office/drawing/2014/main" id="{C99062B3-ADE0-44C2-866E-13985A3F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096"/>
          <a:stretch/>
        </p:blipFill>
        <p:spPr bwMode="auto">
          <a:xfrm>
            <a:off x="117020" y="1979876"/>
            <a:ext cx="4762500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key playing with different posing Royalty Free Vector">
            <a:extLst>
              <a:ext uri="{FF2B5EF4-FFF2-40B4-BE49-F238E27FC236}">
                <a16:creationId xmlns:a16="http://schemas.microsoft.com/office/drawing/2014/main" id="{0F009C3E-A2BB-4343-A2DF-3B5493F90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5" b="38601"/>
          <a:stretch/>
        </p:blipFill>
        <p:spPr bwMode="auto">
          <a:xfrm>
            <a:off x="4381500" y="2189787"/>
            <a:ext cx="4762500" cy="14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503DDD-D533-41B0-AAD7-4553EF049BBD}"/>
              </a:ext>
            </a:extLst>
          </p:cNvPr>
          <p:cNvSpPr/>
          <p:nvPr/>
        </p:nvSpPr>
        <p:spPr>
          <a:xfrm>
            <a:off x="2137079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EC489A2-02A6-46FD-8C10-102797E73B90}"/>
              </a:ext>
            </a:extLst>
          </p:cNvPr>
          <p:cNvSpPr/>
          <p:nvPr/>
        </p:nvSpPr>
        <p:spPr>
          <a:xfrm>
            <a:off x="6200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82FF731-D94A-424F-90ED-0AE466B055D0}"/>
              </a:ext>
            </a:extLst>
          </p:cNvPr>
          <p:cNvSpPr/>
          <p:nvPr/>
        </p:nvSpPr>
        <p:spPr>
          <a:xfrm>
            <a:off x="488451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0,21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4682C0B-9CB8-4897-AB7A-FCD3EE46692A}"/>
              </a:ext>
            </a:extLst>
          </p:cNvPr>
          <p:cNvSpPr/>
          <p:nvPr/>
        </p:nvSpPr>
        <p:spPr>
          <a:xfrm>
            <a:off x="346180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EFDA6D8-E2FF-4B2C-A784-8C0901F6661B}"/>
              </a:ext>
            </a:extLst>
          </p:cNvPr>
          <p:cNvSpPr/>
          <p:nvPr/>
        </p:nvSpPr>
        <p:spPr>
          <a:xfrm>
            <a:off x="78853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0,123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619D632-FAB8-439F-875C-D91EAC5494DB}"/>
              </a:ext>
            </a:extLst>
          </p:cNvPr>
          <p:cNvSpPr/>
          <p:nvPr/>
        </p:nvSpPr>
        <p:spPr>
          <a:xfrm>
            <a:off x="646262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3B48D-D7D2-4AD0-ABED-6B24F36D2785}"/>
              </a:ext>
            </a:extLst>
          </p:cNvPr>
          <p:cNvSpPr txBox="1"/>
          <p:nvPr/>
        </p:nvSpPr>
        <p:spPr>
          <a:xfrm>
            <a:off x="1761826" y="164583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Chú khỉ nào dưới đây có số thập phân thỏa mãn yêu cầu?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3A6102-3B83-4F22-8462-F9F4AB99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43" y="3422294"/>
            <a:ext cx="519303" cy="5193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4DB279-87DB-476A-806E-A9127D650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603" y="3422294"/>
            <a:ext cx="519303" cy="5193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EB59715-301D-40A5-9303-9DAFF595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20" y="3422294"/>
            <a:ext cx="519303" cy="5193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7A70868-1D03-47E4-93B2-573EF2038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658" y="3422294"/>
            <a:ext cx="519303" cy="519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5B179E-F7AF-469D-A320-671F2C65303A}"/>
              </a:ext>
            </a:extLst>
          </p:cNvPr>
          <p:cNvSpPr txBox="1"/>
          <p:nvPr/>
        </p:nvSpPr>
        <p:spPr>
          <a:xfrm>
            <a:off x="304352" y="4734199"/>
            <a:ext cx="878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Ngoài ra, bạn còn tìm được số thập phân nào thỏa mãn yêu cầu nữa?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EEEE68-44B9-4473-9AA8-0BE9EB26E167}"/>
              </a:ext>
            </a:extLst>
          </p:cNvPr>
          <p:cNvSpPr txBox="1"/>
          <p:nvPr/>
        </p:nvSpPr>
        <p:spPr>
          <a:xfrm>
            <a:off x="361653" y="4703421"/>
            <a:ext cx="87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luận: Có vô số thập phân thỏa mãn yêu cầu đề bài.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1" grpId="0"/>
      <p:bldP spid="11" grpId="1"/>
      <p:bldP spid="49" grpId="0"/>
      <p:bldP spid="49" grpId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CB314-F9E7-4D9A-A929-457512E0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41" y="-252295"/>
            <a:ext cx="5891978" cy="5199422"/>
          </a:xfrm>
          <a:prstGeom prst="rect">
            <a:avLst/>
          </a:prstGeom>
        </p:spPr>
      </p:pic>
      <p:grpSp>
        <p:nvGrpSpPr>
          <p:cNvPr id="773" name="Google Shape;773;p37"/>
          <p:cNvGrpSpPr/>
          <p:nvPr/>
        </p:nvGrpSpPr>
        <p:grpSpPr>
          <a:xfrm>
            <a:off x="-456416" y="300793"/>
            <a:ext cx="2970326" cy="3873979"/>
            <a:chOff x="864225" y="886742"/>
            <a:chExt cx="1927907" cy="2682068"/>
          </a:xfrm>
        </p:grpSpPr>
        <p:sp>
          <p:nvSpPr>
            <p:cNvPr id="774" name="Google Shape;774;p37"/>
            <p:cNvSpPr/>
            <p:nvPr/>
          </p:nvSpPr>
          <p:spPr>
            <a:xfrm>
              <a:off x="1298680" y="3226715"/>
              <a:ext cx="390354" cy="342096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50691" y="1052696"/>
              <a:ext cx="121717" cy="286465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93858" y="1165432"/>
              <a:ext cx="197858" cy="233247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676298" y="1294388"/>
              <a:ext cx="529632" cy="77615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386081" y="1299750"/>
              <a:ext cx="454966" cy="220646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325356" y="1588627"/>
              <a:ext cx="306706" cy="55121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34067" y="1279508"/>
              <a:ext cx="183783" cy="622126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5892" y="1065431"/>
              <a:ext cx="310594" cy="2502177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685" y="1064090"/>
              <a:ext cx="271183" cy="1094786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79915" y="3314115"/>
              <a:ext cx="107776" cy="253489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864225" y="886742"/>
              <a:ext cx="1927907" cy="476682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866772" y="969183"/>
              <a:ext cx="1729379" cy="395850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6" name="Google Shape;786;p37"/>
          <p:cNvGrpSpPr/>
          <p:nvPr/>
        </p:nvGrpSpPr>
        <p:grpSpPr>
          <a:xfrm>
            <a:off x="-677858" y="2932385"/>
            <a:ext cx="4135604" cy="2159370"/>
            <a:chOff x="-482396" y="2723475"/>
            <a:chExt cx="3615987" cy="1888056"/>
          </a:xfrm>
        </p:grpSpPr>
        <p:sp>
          <p:nvSpPr>
            <p:cNvPr id="787" name="Google Shape;787;p37"/>
            <p:cNvSpPr/>
            <p:nvPr/>
          </p:nvSpPr>
          <p:spPr>
            <a:xfrm>
              <a:off x="1405268" y="4113139"/>
              <a:ext cx="454050" cy="456035"/>
            </a:xfrm>
            <a:custGeom>
              <a:avLst/>
              <a:gdLst/>
              <a:ahLst/>
              <a:cxnLst/>
              <a:rect l="l" t="t" r="r" b="b"/>
              <a:pathLst>
                <a:path w="2287" h="2297" extrusionOk="0">
                  <a:moveTo>
                    <a:pt x="1947" y="10"/>
                  </a:moveTo>
                  <a:cubicBezTo>
                    <a:pt x="1947" y="10"/>
                    <a:pt x="1947" y="10"/>
                    <a:pt x="1947" y="10"/>
                  </a:cubicBezTo>
                  <a:lnTo>
                    <a:pt x="1947" y="10"/>
                  </a:lnTo>
                  <a:cubicBezTo>
                    <a:pt x="1947" y="10"/>
                    <a:pt x="1947" y="10"/>
                    <a:pt x="1947" y="10"/>
                  </a:cubicBezTo>
                  <a:close/>
                  <a:moveTo>
                    <a:pt x="1333" y="0"/>
                  </a:moveTo>
                  <a:lnTo>
                    <a:pt x="1333" y="0"/>
                  </a:lnTo>
                  <a:cubicBezTo>
                    <a:pt x="1370" y="501"/>
                    <a:pt x="917" y="1531"/>
                    <a:pt x="917" y="1531"/>
                  </a:cubicBezTo>
                  <a:cubicBezTo>
                    <a:pt x="851" y="1323"/>
                    <a:pt x="851" y="926"/>
                    <a:pt x="851" y="926"/>
                  </a:cubicBezTo>
                  <a:cubicBezTo>
                    <a:pt x="680" y="1210"/>
                    <a:pt x="577" y="1796"/>
                    <a:pt x="529" y="1843"/>
                  </a:cubicBezTo>
                  <a:cubicBezTo>
                    <a:pt x="527" y="1845"/>
                    <a:pt x="525" y="1846"/>
                    <a:pt x="523" y="1846"/>
                  </a:cubicBezTo>
                  <a:cubicBezTo>
                    <a:pt x="471" y="1846"/>
                    <a:pt x="350" y="1361"/>
                    <a:pt x="350" y="1361"/>
                  </a:cubicBezTo>
                  <a:lnTo>
                    <a:pt x="350" y="1361"/>
                  </a:lnTo>
                  <a:cubicBezTo>
                    <a:pt x="350" y="1361"/>
                    <a:pt x="369" y="2079"/>
                    <a:pt x="321" y="2108"/>
                  </a:cubicBezTo>
                  <a:cubicBezTo>
                    <a:pt x="318" y="2110"/>
                    <a:pt x="313" y="2111"/>
                    <a:pt x="307" y="2111"/>
                  </a:cubicBezTo>
                  <a:cubicBezTo>
                    <a:pt x="231" y="2111"/>
                    <a:pt x="0" y="1881"/>
                    <a:pt x="0" y="1881"/>
                  </a:cubicBezTo>
                  <a:lnTo>
                    <a:pt x="0" y="1881"/>
                  </a:lnTo>
                  <a:lnTo>
                    <a:pt x="180" y="2297"/>
                  </a:lnTo>
                  <a:lnTo>
                    <a:pt x="1900" y="2297"/>
                  </a:lnTo>
                  <a:cubicBezTo>
                    <a:pt x="2287" y="1040"/>
                    <a:pt x="1947" y="20"/>
                    <a:pt x="1947" y="10"/>
                  </a:cubicBezTo>
                  <a:lnTo>
                    <a:pt x="1947" y="10"/>
                  </a:lnTo>
                  <a:cubicBezTo>
                    <a:pt x="1956" y="690"/>
                    <a:pt x="1323" y="1371"/>
                    <a:pt x="1323" y="1371"/>
                  </a:cubicBezTo>
                  <a:cubicBezTo>
                    <a:pt x="1512" y="832"/>
                    <a:pt x="1333" y="1"/>
                    <a:pt x="1333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455676" y="2759608"/>
              <a:ext cx="156049" cy="136989"/>
            </a:xfrm>
            <a:custGeom>
              <a:avLst/>
              <a:gdLst/>
              <a:ahLst/>
              <a:cxnLst/>
              <a:rect l="l" t="t" r="r" b="b"/>
              <a:pathLst>
                <a:path w="786" h="690" extrusionOk="0">
                  <a:moveTo>
                    <a:pt x="373" y="1"/>
                  </a:moveTo>
                  <a:cubicBezTo>
                    <a:pt x="309" y="1"/>
                    <a:pt x="249" y="21"/>
                    <a:pt x="199" y="75"/>
                  </a:cubicBezTo>
                  <a:cubicBezTo>
                    <a:pt x="1" y="283"/>
                    <a:pt x="20" y="528"/>
                    <a:pt x="266" y="689"/>
                  </a:cubicBezTo>
                  <a:lnTo>
                    <a:pt x="785" y="188"/>
                  </a:lnTo>
                  <a:cubicBezTo>
                    <a:pt x="785" y="188"/>
                    <a:pt x="566" y="1"/>
                    <a:pt x="373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712779" y="3239666"/>
              <a:ext cx="268618" cy="412953"/>
            </a:xfrm>
            <a:custGeom>
              <a:avLst/>
              <a:gdLst/>
              <a:ahLst/>
              <a:cxnLst/>
              <a:rect l="l" t="t" r="r" b="b"/>
              <a:pathLst>
                <a:path w="1353" h="2080" extrusionOk="0">
                  <a:moveTo>
                    <a:pt x="1031" y="0"/>
                  </a:moveTo>
                  <a:lnTo>
                    <a:pt x="1" y="681"/>
                  </a:lnTo>
                  <a:cubicBezTo>
                    <a:pt x="237" y="974"/>
                    <a:pt x="1088" y="1891"/>
                    <a:pt x="1210" y="2080"/>
                  </a:cubicBezTo>
                  <a:lnTo>
                    <a:pt x="1352" y="2061"/>
                  </a:lnTo>
                  <a:cubicBezTo>
                    <a:pt x="1333" y="2061"/>
                    <a:pt x="1173" y="227"/>
                    <a:pt x="1031" y="0"/>
                  </a:cubicBezTo>
                  <a:close/>
                </a:path>
              </a:pathLst>
            </a:custGeom>
            <a:solidFill>
              <a:srgbClr val="382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463240" y="3138413"/>
              <a:ext cx="352995" cy="514206"/>
            </a:xfrm>
            <a:custGeom>
              <a:avLst/>
              <a:gdLst/>
              <a:ahLst/>
              <a:cxnLst/>
              <a:rect l="l" t="t" r="r" b="b"/>
              <a:pathLst>
                <a:path w="1778" h="2590" extrusionOk="0">
                  <a:moveTo>
                    <a:pt x="1778" y="2552"/>
                  </a:moveTo>
                  <a:lnTo>
                    <a:pt x="1778" y="2552"/>
                  </a:lnTo>
                  <a:lnTo>
                    <a:pt x="1778" y="2552"/>
                  </a:lnTo>
                  <a:cubicBezTo>
                    <a:pt x="1778" y="2552"/>
                    <a:pt x="1778" y="2552"/>
                    <a:pt x="1778" y="2552"/>
                  </a:cubicBezTo>
                  <a:cubicBezTo>
                    <a:pt x="1778" y="2552"/>
                    <a:pt x="1778" y="2552"/>
                    <a:pt x="1778" y="2552"/>
                  </a:cubicBezTo>
                  <a:close/>
                  <a:moveTo>
                    <a:pt x="814" y="0"/>
                  </a:moveTo>
                  <a:lnTo>
                    <a:pt x="1" y="841"/>
                  </a:lnTo>
                  <a:cubicBezTo>
                    <a:pt x="332" y="1210"/>
                    <a:pt x="1466" y="2353"/>
                    <a:pt x="1645" y="2590"/>
                  </a:cubicBezTo>
                  <a:lnTo>
                    <a:pt x="1778" y="2552"/>
                  </a:lnTo>
                  <a:lnTo>
                    <a:pt x="1778" y="2552"/>
                  </a:lnTo>
                  <a:cubicBezTo>
                    <a:pt x="1766" y="2536"/>
                    <a:pt x="1029" y="291"/>
                    <a:pt x="814" y="0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358196" y="2723475"/>
              <a:ext cx="1874567" cy="740734"/>
            </a:xfrm>
            <a:custGeom>
              <a:avLst/>
              <a:gdLst/>
              <a:ahLst/>
              <a:cxnLst/>
              <a:rect l="l" t="t" r="r" b="b"/>
              <a:pathLst>
                <a:path w="9442" h="3731" extrusionOk="0">
                  <a:moveTo>
                    <a:pt x="3092" y="0"/>
                  </a:moveTo>
                  <a:cubicBezTo>
                    <a:pt x="1933" y="0"/>
                    <a:pt x="849" y="225"/>
                    <a:pt x="568" y="984"/>
                  </a:cubicBezTo>
                  <a:cubicBezTo>
                    <a:pt x="1" y="2506"/>
                    <a:pt x="804" y="3621"/>
                    <a:pt x="1654" y="3706"/>
                  </a:cubicBezTo>
                  <a:cubicBezTo>
                    <a:pt x="1849" y="3721"/>
                    <a:pt x="2137" y="3730"/>
                    <a:pt x="2478" y="3730"/>
                  </a:cubicBezTo>
                  <a:cubicBezTo>
                    <a:pt x="3626" y="3730"/>
                    <a:pt x="5371" y="3631"/>
                    <a:pt x="6143" y="3347"/>
                  </a:cubicBezTo>
                  <a:cubicBezTo>
                    <a:pt x="7325" y="2922"/>
                    <a:pt x="9442" y="1164"/>
                    <a:pt x="6096" y="370"/>
                  </a:cubicBezTo>
                  <a:cubicBezTo>
                    <a:pt x="5525" y="232"/>
                    <a:pt x="4269" y="0"/>
                    <a:pt x="309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429470" y="2726056"/>
              <a:ext cx="1519984" cy="431218"/>
            </a:xfrm>
            <a:custGeom>
              <a:avLst/>
              <a:gdLst/>
              <a:ahLst/>
              <a:cxnLst/>
              <a:rect l="l" t="t" r="r" b="b"/>
              <a:pathLst>
                <a:path w="7656" h="2172" extrusionOk="0">
                  <a:moveTo>
                    <a:pt x="2724" y="0"/>
                  </a:moveTo>
                  <a:cubicBezTo>
                    <a:pt x="1568" y="0"/>
                    <a:pt x="489" y="223"/>
                    <a:pt x="209" y="981"/>
                  </a:cubicBezTo>
                  <a:cubicBezTo>
                    <a:pt x="48" y="1425"/>
                    <a:pt x="1" y="1822"/>
                    <a:pt x="38" y="2172"/>
                  </a:cubicBezTo>
                  <a:cubicBezTo>
                    <a:pt x="57" y="1973"/>
                    <a:pt x="95" y="1765"/>
                    <a:pt x="161" y="1548"/>
                  </a:cubicBezTo>
                  <a:cubicBezTo>
                    <a:pt x="441" y="677"/>
                    <a:pt x="1765" y="440"/>
                    <a:pt x="3078" y="440"/>
                  </a:cubicBezTo>
                  <a:cubicBezTo>
                    <a:pt x="4116" y="440"/>
                    <a:pt x="5147" y="588"/>
                    <a:pt x="5652" y="688"/>
                  </a:cubicBezTo>
                  <a:cubicBezTo>
                    <a:pt x="6985" y="934"/>
                    <a:pt x="7476" y="1368"/>
                    <a:pt x="7514" y="1841"/>
                  </a:cubicBezTo>
                  <a:cubicBezTo>
                    <a:pt x="7656" y="1302"/>
                    <a:pt x="7278" y="735"/>
                    <a:pt x="5737" y="367"/>
                  </a:cubicBezTo>
                  <a:cubicBezTo>
                    <a:pt x="5164" y="233"/>
                    <a:pt x="3904" y="0"/>
                    <a:pt x="2724" y="0"/>
                  </a:cubicBezTo>
                  <a:close/>
                </a:path>
              </a:pathLst>
            </a:custGeom>
            <a:solidFill>
              <a:srgbClr val="F4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581547" y="2965688"/>
              <a:ext cx="1431834" cy="550140"/>
            </a:xfrm>
            <a:custGeom>
              <a:avLst/>
              <a:gdLst/>
              <a:ahLst/>
              <a:cxnLst/>
              <a:rect l="l" t="t" r="r" b="b"/>
              <a:pathLst>
                <a:path w="7212" h="2771" extrusionOk="0">
                  <a:moveTo>
                    <a:pt x="6653" y="1"/>
                  </a:moveTo>
                  <a:lnTo>
                    <a:pt x="6653" y="1"/>
                  </a:lnTo>
                  <a:cubicBezTo>
                    <a:pt x="5781" y="669"/>
                    <a:pt x="4092" y="1371"/>
                    <a:pt x="2512" y="1371"/>
                  </a:cubicBezTo>
                  <a:cubicBezTo>
                    <a:pt x="1610" y="1371"/>
                    <a:pt x="744" y="1143"/>
                    <a:pt x="85" y="549"/>
                  </a:cubicBezTo>
                  <a:lnTo>
                    <a:pt x="85" y="549"/>
                  </a:lnTo>
                  <a:cubicBezTo>
                    <a:pt x="57" y="1570"/>
                    <a:pt x="0" y="2118"/>
                    <a:pt x="548" y="2486"/>
                  </a:cubicBezTo>
                  <a:cubicBezTo>
                    <a:pt x="763" y="2626"/>
                    <a:pt x="1488" y="2771"/>
                    <a:pt x="2365" y="2771"/>
                  </a:cubicBezTo>
                  <a:cubicBezTo>
                    <a:pt x="3264" y="2771"/>
                    <a:pt x="4323" y="2619"/>
                    <a:pt x="5160" y="2155"/>
                  </a:cubicBezTo>
                  <a:cubicBezTo>
                    <a:pt x="5945" y="1711"/>
                    <a:pt x="7211" y="832"/>
                    <a:pt x="6653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298257" y="3277190"/>
              <a:ext cx="356569" cy="214021"/>
            </a:xfrm>
            <a:custGeom>
              <a:avLst/>
              <a:gdLst/>
              <a:ahLst/>
              <a:cxnLst/>
              <a:rect l="l" t="t" r="r" b="b"/>
              <a:pathLst>
                <a:path w="1796" h="1078" extrusionOk="0">
                  <a:moveTo>
                    <a:pt x="1059" y="1"/>
                  </a:moveTo>
                  <a:lnTo>
                    <a:pt x="0" y="1078"/>
                  </a:lnTo>
                  <a:cubicBezTo>
                    <a:pt x="879" y="1031"/>
                    <a:pt x="1796" y="445"/>
                    <a:pt x="1796" y="445"/>
                  </a:cubicBezTo>
                  <a:cubicBezTo>
                    <a:pt x="1446" y="426"/>
                    <a:pt x="1059" y="1"/>
                    <a:pt x="1059" y="1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572018" y="2899973"/>
              <a:ext cx="214219" cy="356767"/>
            </a:xfrm>
            <a:custGeom>
              <a:avLst/>
              <a:gdLst/>
              <a:ahLst/>
              <a:cxnLst/>
              <a:rect l="l" t="t" r="r" b="b"/>
              <a:pathLst>
                <a:path w="1079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3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386407" y="2899973"/>
              <a:ext cx="214021" cy="356767"/>
            </a:xfrm>
            <a:custGeom>
              <a:avLst/>
              <a:gdLst/>
              <a:ahLst/>
              <a:cxnLst/>
              <a:rect l="l" t="t" r="r" b="b"/>
              <a:pathLst>
                <a:path w="1078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2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386388" y="2880318"/>
              <a:ext cx="394489" cy="819155"/>
            </a:xfrm>
            <a:custGeom>
              <a:avLst/>
              <a:gdLst/>
              <a:ahLst/>
              <a:cxnLst/>
              <a:rect l="l" t="t" r="r" b="b"/>
              <a:pathLst>
                <a:path w="1987" h="4126" extrusionOk="0">
                  <a:moveTo>
                    <a:pt x="745" y="0"/>
                  </a:moveTo>
                  <a:cubicBezTo>
                    <a:pt x="644" y="0"/>
                    <a:pt x="540" y="60"/>
                    <a:pt x="435" y="194"/>
                  </a:cubicBezTo>
                  <a:cubicBezTo>
                    <a:pt x="0" y="761"/>
                    <a:pt x="454" y="3502"/>
                    <a:pt x="189" y="4126"/>
                  </a:cubicBezTo>
                  <a:lnTo>
                    <a:pt x="397" y="4116"/>
                  </a:lnTo>
                  <a:cubicBezTo>
                    <a:pt x="567" y="3956"/>
                    <a:pt x="1446" y="3086"/>
                    <a:pt x="1739" y="2926"/>
                  </a:cubicBezTo>
                  <a:cubicBezTo>
                    <a:pt x="1987" y="2769"/>
                    <a:pt x="1435" y="0"/>
                    <a:pt x="74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423911" y="3003211"/>
              <a:ext cx="343466" cy="696262"/>
            </a:xfrm>
            <a:custGeom>
              <a:avLst/>
              <a:gdLst/>
              <a:ahLst/>
              <a:cxnLst/>
              <a:rect l="l" t="t" r="r" b="b"/>
              <a:pathLst>
                <a:path w="1730" h="3507" extrusionOk="0">
                  <a:moveTo>
                    <a:pt x="1134" y="1"/>
                  </a:moveTo>
                  <a:cubicBezTo>
                    <a:pt x="1210" y="237"/>
                    <a:pt x="1238" y="521"/>
                    <a:pt x="1257" y="813"/>
                  </a:cubicBezTo>
                  <a:cubicBezTo>
                    <a:pt x="1276" y="1730"/>
                    <a:pt x="974" y="2467"/>
                    <a:pt x="567" y="2486"/>
                  </a:cubicBezTo>
                  <a:cubicBezTo>
                    <a:pt x="378" y="2486"/>
                    <a:pt x="218" y="2335"/>
                    <a:pt x="76" y="2080"/>
                  </a:cubicBezTo>
                  <a:lnTo>
                    <a:pt x="76" y="2080"/>
                  </a:lnTo>
                  <a:cubicBezTo>
                    <a:pt x="95" y="2704"/>
                    <a:pt x="95" y="3261"/>
                    <a:pt x="0" y="3507"/>
                  </a:cubicBezTo>
                  <a:lnTo>
                    <a:pt x="208" y="3497"/>
                  </a:lnTo>
                  <a:cubicBezTo>
                    <a:pt x="378" y="3327"/>
                    <a:pt x="1257" y="2467"/>
                    <a:pt x="1550" y="2307"/>
                  </a:cubicBezTo>
                  <a:cubicBezTo>
                    <a:pt x="1730" y="2203"/>
                    <a:pt x="1512" y="832"/>
                    <a:pt x="1134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137444" y="2870192"/>
              <a:ext cx="453652" cy="782426"/>
            </a:xfrm>
            <a:custGeom>
              <a:avLst/>
              <a:gdLst/>
              <a:ahLst/>
              <a:cxnLst/>
              <a:rect l="l" t="t" r="r" b="b"/>
              <a:pathLst>
                <a:path w="2285" h="3941" extrusionOk="0">
                  <a:moveTo>
                    <a:pt x="891" y="0"/>
                  </a:moveTo>
                  <a:cubicBezTo>
                    <a:pt x="1" y="0"/>
                    <a:pt x="142" y="2863"/>
                    <a:pt x="300" y="3941"/>
                  </a:cubicBezTo>
                  <a:lnTo>
                    <a:pt x="470" y="3931"/>
                  </a:lnTo>
                  <a:cubicBezTo>
                    <a:pt x="1122" y="2665"/>
                    <a:pt x="1547" y="2703"/>
                    <a:pt x="1718" y="2429"/>
                  </a:cubicBezTo>
                  <a:cubicBezTo>
                    <a:pt x="2285" y="1521"/>
                    <a:pt x="1642" y="293"/>
                    <a:pt x="1122" y="56"/>
                  </a:cubicBezTo>
                  <a:cubicBezTo>
                    <a:pt x="1038" y="18"/>
                    <a:pt x="962" y="0"/>
                    <a:pt x="89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165041" y="3143972"/>
              <a:ext cx="354782" cy="508647"/>
            </a:xfrm>
            <a:custGeom>
              <a:avLst/>
              <a:gdLst/>
              <a:ahLst/>
              <a:cxnLst/>
              <a:rect l="l" t="t" r="r" b="b"/>
              <a:pathLst>
                <a:path w="1787" h="2562" extrusionOk="0">
                  <a:moveTo>
                    <a:pt x="85" y="1"/>
                  </a:moveTo>
                  <a:lnTo>
                    <a:pt x="85" y="1"/>
                  </a:lnTo>
                  <a:cubicBezTo>
                    <a:pt x="0" y="889"/>
                    <a:pt x="85" y="1976"/>
                    <a:pt x="170" y="2562"/>
                  </a:cubicBezTo>
                  <a:lnTo>
                    <a:pt x="350" y="2552"/>
                  </a:lnTo>
                  <a:cubicBezTo>
                    <a:pt x="983" y="1286"/>
                    <a:pt x="1408" y="1324"/>
                    <a:pt x="1579" y="1050"/>
                  </a:cubicBezTo>
                  <a:cubicBezTo>
                    <a:pt x="1701" y="842"/>
                    <a:pt x="1777" y="596"/>
                    <a:pt x="1787" y="360"/>
                  </a:cubicBezTo>
                  <a:lnTo>
                    <a:pt x="1787" y="360"/>
                  </a:lnTo>
                  <a:cubicBezTo>
                    <a:pt x="1617" y="869"/>
                    <a:pt x="1270" y="1183"/>
                    <a:pt x="922" y="1183"/>
                  </a:cubicBezTo>
                  <a:cubicBezTo>
                    <a:pt x="844" y="1183"/>
                    <a:pt x="766" y="1167"/>
                    <a:pt x="690" y="1135"/>
                  </a:cubicBezTo>
                  <a:cubicBezTo>
                    <a:pt x="350" y="983"/>
                    <a:pt x="123" y="530"/>
                    <a:pt x="85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829139" y="2841008"/>
              <a:ext cx="108996" cy="115547"/>
            </a:xfrm>
            <a:custGeom>
              <a:avLst/>
              <a:gdLst/>
              <a:ahLst/>
              <a:cxnLst/>
              <a:rect l="l" t="t" r="r" b="b"/>
              <a:pathLst>
                <a:path w="549" h="582" extrusionOk="0">
                  <a:moveTo>
                    <a:pt x="310" y="1"/>
                  </a:moveTo>
                  <a:cubicBezTo>
                    <a:pt x="142" y="1"/>
                    <a:pt x="1" y="440"/>
                    <a:pt x="1" y="440"/>
                  </a:cubicBezTo>
                  <a:lnTo>
                    <a:pt x="379" y="581"/>
                  </a:lnTo>
                  <a:cubicBezTo>
                    <a:pt x="379" y="581"/>
                    <a:pt x="549" y="118"/>
                    <a:pt x="360" y="14"/>
                  </a:cubicBezTo>
                  <a:cubicBezTo>
                    <a:pt x="343" y="5"/>
                    <a:pt x="326" y="1"/>
                    <a:pt x="31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877979" y="2875354"/>
              <a:ext cx="37722" cy="71870"/>
            </a:xfrm>
            <a:custGeom>
              <a:avLst/>
              <a:gdLst/>
              <a:ahLst/>
              <a:cxnLst/>
              <a:rect l="l" t="t" r="r" b="b"/>
              <a:pathLst>
                <a:path w="190" h="362" extrusionOk="0">
                  <a:moveTo>
                    <a:pt x="126" y="0"/>
                  </a:moveTo>
                  <a:cubicBezTo>
                    <a:pt x="77" y="0"/>
                    <a:pt x="1" y="267"/>
                    <a:pt x="1" y="267"/>
                  </a:cubicBezTo>
                  <a:lnTo>
                    <a:pt x="105" y="361"/>
                  </a:lnTo>
                  <a:cubicBezTo>
                    <a:pt x="114" y="361"/>
                    <a:pt x="190" y="78"/>
                    <a:pt x="142" y="12"/>
                  </a:cubicBezTo>
                  <a:cubicBezTo>
                    <a:pt x="137" y="4"/>
                    <a:pt x="132" y="0"/>
                    <a:pt x="126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557147" y="2871384"/>
              <a:ext cx="517978" cy="547758"/>
            </a:xfrm>
            <a:custGeom>
              <a:avLst/>
              <a:gdLst/>
              <a:ahLst/>
              <a:cxnLst/>
              <a:rect l="l" t="t" r="r" b="b"/>
              <a:pathLst>
                <a:path w="2609" h="2759" extrusionOk="0">
                  <a:moveTo>
                    <a:pt x="576" y="1"/>
                  </a:moveTo>
                  <a:cubicBezTo>
                    <a:pt x="544" y="1"/>
                    <a:pt x="516" y="2"/>
                    <a:pt x="492" y="3"/>
                  </a:cubicBezTo>
                  <a:cubicBezTo>
                    <a:pt x="152" y="551"/>
                    <a:pt x="1" y="1336"/>
                    <a:pt x="114" y="2063"/>
                  </a:cubicBezTo>
                  <a:cubicBezTo>
                    <a:pt x="264" y="2382"/>
                    <a:pt x="1042" y="2759"/>
                    <a:pt x="1672" y="2759"/>
                  </a:cubicBezTo>
                  <a:cubicBezTo>
                    <a:pt x="1995" y="2759"/>
                    <a:pt x="2279" y="2660"/>
                    <a:pt x="2420" y="2404"/>
                  </a:cubicBezTo>
                  <a:cubicBezTo>
                    <a:pt x="2609" y="1752"/>
                    <a:pt x="2042" y="712"/>
                    <a:pt x="1928" y="532"/>
                  </a:cubicBezTo>
                  <a:cubicBezTo>
                    <a:pt x="1627" y="101"/>
                    <a:pt x="908" y="1"/>
                    <a:pt x="57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551588" y="3136428"/>
              <a:ext cx="491771" cy="286089"/>
            </a:xfrm>
            <a:custGeom>
              <a:avLst/>
              <a:gdLst/>
              <a:ahLst/>
              <a:cxnLst/>
              <a:rect l="l" t="t" r="r" b="b"/>
              <a:pathLst>
                <a:path w="2477" h="1441" extrusionOk="0">
                  <a:moveTo>
                    <a:pt x="114" y="1"/>
                  </a:moveTo>
                  <a:cubicBezTo>
                    <a:pt x="85" y="246"/>
                    <a:pt x="0" y="520"/>
                    <a:pt x="38" y="757"/>
                  </a:cubicBezTo>
                  <a:cubicBezTo>
                    <a:pt x="186" y="1078"/>
                    <a:pt x="990" y="1440"/>
                    <a:pt x="1648" y="1440"/>
                  </a:cubicBezTo>
                  <a:cubicBezTo>
                    <a:pt x="1995" y="1440"/>
                    <a:pt x="2301" y="1339"/>
                    <a:pt x="2448" y="1078"/>
                  </a:cubicBezTo>
                  <a:cubicBezTo>
                    <a:pt x="2457" y="1040"/>
                    <a:pt x="2476" y="993"/>
                    <a:pt x="2476" y="946"/>
                  </a:cubicBezTo>
                  <a:lnTo>
                    <a:pt x="2476" y="946"/>
                  </a:lnTo>
                  <a:cubicBezTo>
                    <a:pt x="2350" y="1059"/>
                    <a:pt x="2173" y="1107"/>
                    <a:pt x="1971" y="1107"/>
                  </a:cubicBezTo>
                  <a:cubicBezTo>
                    <a:pt x="1281" y="1107"/>
                    <a:pt x="308" y="551"/>
                    <a:pt x="132" y="171"/>
                  </a:cubicBezTo>
                  <a:cubicBezTo>
                    <a:pt x="123" y="114"/>
                    <a:pt x="114" y="67"/>
                    <a:pt x="114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742975" y="3008373"/>
              <a:ext cx="144533" cy="222558"/>
            </a:xfrm>
            <a:custGeom>
              <a:avLst/>
              <a:gdLst/>
              <a:ahLst/>
              <a:cxnLst/>
              <a:rect l="l" t="t" r="r" b="b"/>
              <a:pathLst>
                <a:path w="728" h="1121" extrusionOk="0">
                  <a:moveTo>
                    <a:pt x="275" y="1"/>
                  </a:moveTo>
                  <a:cubicBezTo>
                    <a:pt x="265" y="1"/>
                    <a:pt x="255" y="1"/>
                    <a:pt x="246" y="3"/>
                  </a:cubicBezTo>
                  <a:cubicBezTo>
                    <a:pt x="85" y="22"/>
                    <a:pt x="0" y="305"/>
                    <a:pt x="66" y="617"/>
                  </a:cubicBezTo>
                  <a:cubicBezTo>
                    <a:pt x="138" y="903"/>
                    <a:pt x="301" y="1121"/>
                    <a:pt x="455" y="1121"/>
                  </a:cubicBezTo>
                  <a:cubicBezTo>
                    <a:pt x="464" y="1121"/>
                    <a:pt x="473" y="1120"/>
                    <a:pt x="482" y="1118"/>
                  </a:cubicBezTo>
                  <a:cubicBezTo>
                    <a:pt x="652" y="1090"/>
                    <a:pt x="728" y="816"/>
                    <a:pt x="662" y="504"/>
                  </a:cubicBezTo>
                  <a:cubicBezTo>
                    <a:pt x="590" y="219"/>
                    <a:pt x="435" y="1"/>
                    <a:pt x="27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585339" y="2837831"/>
              <a:ext cx="155850" cy="143144"/>
            </a:xfrm>
            <a:custGeom>
              <a:avLst/>
              <a:gdLst/>
              <a:ahLst/>
              <a:cxnLst/>
              <a:rect l="l" t="t" r="r" b="b"/>
              <a:pathLst>
                <a:path w="785" h="721" extrusionOk="0">
                  <a:moveTo>
                    <a:pt x="401" y="1"/>
                  </a:moveTo>
                  <a:cubicBezTo>
                    <a:pt x="364" y="1"/>
                    <a:pt x="325" y="12"/>
                    <a:pt x="284" y="40"/>
                  </a:cubicBezTo>
                  <a:cubicBezTo>
                    <a:pt x="0" y="219"/>
                    <a:pt x="237" y="720"/>
                    <a:pt x="237" y="720"/>
                  </a:cubicBezTo>
                  <a:cubicBezTo>
                    <a:pt x="388" y="541"/>
                    <a:pt x="520" y="456"/>
                    <a:pt x="785" y="408"/>
                  </a:cubicBezTo>
                  <a:cubicBezTo>
                    <a:pt x="769" y="408"/>
                    <a:pt x="621" y="1"/>
                    <a:pt x="40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633980" y="2885083"/>
              <a:ext cx="82789" cy="77032"/>
            </a:xfrm>
            <a:custGeom>
              <a:avLst/>
              <a:gdLst/>
              <a:ahLst/>
              <a:cxnLst/>
              <a:rect l="l" t="t" r="r" b="b"/>
              <a:pathLst>
                <a:path w="417" h="388" extrusionOk="0">
                  <a:moveTo>
                    <a:pt x="220" y="1"/>
                  </a:moveTo>
                  <a:cubicBezTo>
                    <a:pt x="201" y="1"/>
                    <a:pt x="182" y="6"/>
                    <a:pt x="162" y="19"/>
                  </a:cubicBezTo>
                  <a:cubicBezTo>
                    <a:pt x="1" y="114"/>
                    <a:pt x="114" y="388"/>
                    <a:pt x="114" y="388"/>
                  </a:cubicBezTo>
                  <a:cubicBezTo>
                    <a:pt x="209" y="293"/>
                    <a:pt x="275" y="255"/>
                    <a:pt x="417" y="227"/>
                  </a:cubicBezTo>
                  <a:cubicBezTo>
                    <a:pt x="409" y="227"/>
                    <a:pt x="337" y="1"/>
                    <a:pt x="220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196806" y="3612118"/>
              <a:ext cx="89539" cy="38714"/>
            </a:xfrm>
            <a:custGeom>
              <a:avLst/>
              <a:gdLst/>
              <a:ahLst/>
              <a:cxnLst/>
              <a:rect l="l" t="t" r="r" b="b"/>
              <a:pathLst>
                <a:path w="451" h="195" extrusionOk="0">
                  <a:moveTo>
                    <a:pt x="298" y="1"/>
                  </a:moveTo>
                  <a:cubicBezTo>
                    <a:pt x="275" y="1"/>
                    <a:pt x="249" y="5"/>
                    <a:pt x="218" y="15"/>
                  </a:cubicBezTo>
                  <a:cubicBezTo>
                    <a:pt x="1" y="100"/>
                    <a:pt x="10" y="194"/>
                    <a:pt x="10" y="194"/>
                  </a:cubicBezTo>
                  <a:lnTo>
                    <a:pt x="436" y="194"/>
                  </a:lnTo>
                  <a:cubicBezTo>
                    <a:pt x="436" y="194"/>
                    <a:pt x="450" y="1"/>
                    <a:pt x="298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423911" y="3658973"/>
              <a:ext cx="91128" cy="38714"/>
            </a:xfrm>
            <a:custGeom>
              <a:avLst/>
              <a:gdLst/>
              <a:ahLst/>
              <a:cxnLst/>
              <a:rect l="l" t="t" r="r" b="b"/>
              <a:pathLst>
                <a:path w="459" h="195" extrusionOk="0">
                  <a:moveTo>
                    <a:pt x="306" y="1"/>
                  </a:moveTo>
                  <a:cubicBezTo>
                    <a:pt x="284" y="1"/>
                    <a:pt x="258" y="5"/>
                    <a:pt x="227" y="15"/>
                  </a:cubicBezTo>
                  <a:cubicBezTo>
                    <a:pt x="0" y="100"/>
                    <a:pt x="10" y="194"/>
                    <a:pt x="10" y="194"/>
                  </a:cubicBezTo>
                  <a:lnTo>
                    <a:pt x="444" y="194"/>
                  </a:lnTo>
                  <a:cubicBezTo>
                    <a:pt x="444" y="194"/>
                    <a:pt x="459" y="1"/>
                    <a:pt x="306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579562" y="4175958"/>
              <a:ext cx="216006" cy="311700"/>
            </a:xfrm>
            <a:custGeom>
              <a:avLst/>
              <a:gdLst/>
              <a:ahLst/>
              <a:cxnLst/>
              <a:rect l="l" t="t" r="r" b="b"/>
              <a:pathLst>
                <a:path w="1088" h="1570" extrusionOk="0">
                  <a:moveTo>
                    <a:pt x="823" y="0"/>
                  </a:moveTo>
                  <a:lnTo>
                    <a:pt x="823" y="0"/>
                  </a:lnTo>
                  <a:cubicBezTo>
                    <a:pt x="823" y="1"/>
                    <a:pt x="870" y="662"/>
                    <a:pt x="804" y="879"/>
                  </a:cubicBezTo>
                  <a:cubicBezTo>
                    <a:pt x="804" y="879"/>
                    <a:pt x="728" y="511"/>
                    <a:pt x="681" y="378"/>
                  </a:cubicBezTo>
                  <a:cubicBezTo>
                    <a:pt x="681" y="378"/>
                    <a:pt x="672" y="615"/>
                    <a:pt x="634" y="671"/>
                  </a:cubicBezTo>
                  <a:cubicBezTo>
                    <a:pt x="634" y="671"/>
                    <a:pt x="587" y="322"/>
                    <a:pt x="530" y="170"/>
                  </a:cubicBezTo>
                  <a:cubicBezTo>
                    <a:pt x="530" y="170"/>
                    <a:pt x="492" y="652"/>
                    <a:pt x="445" y="794"/>
                  </a:cubicBezTo>
                  <a:cubicBezTo>
                    <a:pt x="445" y="794"/>
                    <a:pt x="350" y="227"/>
                    <a:pt x="237" y="29"/>
                  </a:cubicBezTo>
                  <a:cubicBezTo>
                    <a:pt x="237" y="29"/>
                    <a:pt x="237" y="567"/>
                    <a:pt x="199" y="652"/>
                  </a:cubicBezTo>
                  <a:cubicBezTo>
                    <a:pt x="199" y="652"/>
                    <a:pt x="86" y="416"/>
                    <a:pt x="1" y="322"/>
                  </a:cubicBezTo>
                  <a:lnTo>
                    <a:pt x="1" y="322"/>
                  </a:lnTo>
                  <a:cubicBezTo>
                    <a:pt x="1" y="322"/>
                    <a:pt x="133" y="596"/>
                    <a:pt x="57" y="898"/>
                  </a:cubicBezTo>
                  <a:cubicBezTo>
                    <a:pt x="492" y="1144"/>
                    <a:pt x="766" y="1314"/>
                    <a:pt x="1040" y="1569"/>
                  </a:cubicBezTo>
                  <a:cubicBezTo>
                    <a:pt x="1040" y="1569"/>
                    <a:pt x="1088" y="700"/>
                    <a:pt x="1031" y="284"/>
                  </a:cubicBezTo>
                  <a:cubicBezTo>
                    <a:pt x="1031" y="284"/>
                    <a:pt x="1031" y="756"/>
                    <a:pt x="955" y="917"/>
                  </a:cubicBezTo>
                  <a:cubicBezTo>
                    <a:pt x="955" y="917"/>
                    <a:pt x="908" y="265"/>
                    <a:pt x="823" y="0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737198" y="4290314"/>
              <a:ext cx="165380" cy="240426"/>
            </a:xfrm>
            <a:custGeom>
              <a:avLst/>
              <a:gdLst/>
              <a:ahLst/>
              <a:cxnLst/>
              <a:rect l="l" t="t" r="r" b="b"/>
              <a:pathLst>
                <a:path w="833" h="1211" extrusionOk="0">
                  <a:moveTo>
                    <a:pt x="643" y="1"/>
                  </a:moveTo>
                  <a:cubicBezTo>
                    <a:pt x="643" y="1"/>
                    <a:pt x="681" y="521"/>
                    <a:pt x="624" y="691"/>
                  </a:cubicBezTo>
                  <a:cubicBezTo>
                    <a:pt x="624" y="691"/>
                    <a:pt x="577" y="407"/>
                    <a:pt x="539" y="303"/>
                  </a:cubicBezTo>
                  <a:cubicBezTo>
                    <a:pt x="539" y="303"/>
                    <a:pt x="530" y="492"/>
                    <a:pt x="501" y="540"/>
                  </a:cubicBezTo>
                  <a:cubicBezTo>
                    <a:pt x="501" y="540"/>
                    <a:pt x="464" y="265"/>
                    <a:pt x="416" y="143"/>
                  </a:cubicBezTo>
                  <a:cubicBezTo>
                    <a:pt x="416" y="143"/>
                    <a:pt x="398" y="521"/>
                    <a:pt x="350" y="643"/>
                  </a:cubicBezTo>
                  <a:cubicBezTo>
                    <a:pt x="350" y="643"/>
                    <a:pt x="275" y="190"/>
                    <a:pt x="180" y="39"/>
                  </a:cubicBezTo>
                  <a:cubicBezTo>
                    <a:pt x="180" y="39"/>
                    <a:pt x="171" y="454"/>
                    <a:pt x="152" y="521"/>
                  </a:cubicBezTo>
                  <a:cubicBezTo>
                    <a:pt x="152" y="521"/>
                    <a:pt x="67" y="351"/>
                    <a:pt x="1" y="265"/>
                  </a:cubicBezTo>
                  <a:lnTo>
                    <a:pt x="1" y="265"/>
                  </a:lnTo>
                  <a:cubicBezTo>
                    <a:pt x="1" y="266"/>
                    <a:pt x="86" y="464"/>
                    <a:pt x="19" y="700"/>
                  </a:cubicBezTo>
                  <a:cubicBezTo>
                    <a:pt x="369" y="880"/>
                    <a:pt x="587" y="1012"/>
                    <a:pt x="794" y="1211"/>
                  </a:cubicBezTo>
                  <a:cubicBezTo>
                    <a:pt x="794" y="1211"/>
                    <a:pt x="832" y="540"/>
                    <a:pt x="794" y="218"/>
                  </a:cubicBezTo>
                  <a:cubicBezTo>
                    <a:pt x="794" y="218"/>
                    <a:pt x="785" y="587"/>
                    <a:pt x="738" y="710"/>
                  </a:cubicBezTo>
                  <a:cubicBezTo>
                    <a:pt x="738" y="710"/>
                    <a:pt x="709" y="209"/>
                    <a:pt x="643" y="1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58730" y="3886891"/>
              <a:ext cx="773294" cy="624988"/>
            </a:xfrm>
            <a:custGeom>
              <a:avLst/>
              <a:gdLst/>
              <a:ahLst/>
              <a:cxnLst/>
              <a:rect l="l" t="t" r="r" b="b"/>
              <a:pathLst>
                <a:path w="3895" h="3148" extrusionOk="0">
                  <a:moveTo>
                    <a:pt x="3894" y="1"/>
                  </a:moveTo>
                  <a:lnTo>
                    <a:pt x="1" y="1041"/>
                  </a:lnTo>
                  <a:lnTo>
                    <a:pt x="331" y="3148"/>
                  </a:lnTo>
                  <a:lnTo>
                    <a:pt x="3271" y="3148"/>
                  </a:lnTo>
                  <a:lnTo>
                    <a:pt x="2193" y="2401"/>
                  </a:lnTo>
                  <a:cubicBezTo>
                    <a:pt x="2193" y="2401"/>
                    <a:pt x="2250" y="1901"/>
                    <a:pt x="2250" y="1834"/>
                  </a:cubicBezTo>
                  <a:cubicBezTo>
                    <a:pt x="2250" y="1768"/>
                    <a:pt x="2949" y="946"/>
                    <a:pt x="2949" y="946"/>
                  </a:cubicBezTo>
                  <a:lnTo>
                    <a:pt x="3894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589130" y="4014549"/>
              <a:ext cx="311700" cy="499316"/>
            </a:xfrm>
            <a:custGeom>
              <a:avLst/>
              <a:gdLst/>
              <a:ahLst/>
              <a:cxnLst/>
              <a:rect l="l" t="t" r="r" b="b"/>
              <a:pathLst>
                <a:path w="1570" h="2515" extrusionOk="0">
                  <a:moveTo>
                    <a:pt x="501" y="1"/>
                  </a:moveTo>
                  <a:cubicBezTo>
                    <a:pt x="501" y="1"/>
                    <a:pt x="10" y="1144"/>
                    <a:pt x="0" y="1853"/>
                  </a:cubicBezTo>
                  <a:lnTo>
                    <a:pt x="1068" y="2514"/>
                  </a:lnTo>
                  <a:cubicBezTo>
                    <a:pt x="1068" y="2514"/>
                    <a:pt x="1333" y="1295"/>
                    <a:pt x="1569" y="776"/>
                  </a:cubicBezTo>
                  <a:lnTo>
                    <a:pt x="1569" y="776"/>
                  </a:lnTo>
                  <a:cubicBezTo>
                    <a:pt x="1560" y="776"/>
                    <a:pt x="1229" y="1191"/>
                    <a:pt x="1125" y="1456"/>
                  </a:cubicBezTo>
                  <a:cubicBezTo>
                    <a:pt x="1125" y="1456"/>
                    <a:pt x="1238" y="388"/>
                    <a:pt x="1446" y="1"/>
                  </a:cubicBezTo>
                  <a:lnTo>
                    <a:pt x="1446" y="1"/>
                  </a:lnTo>
                  <a:cubicBezTo>
                    <a:pt x="1446" y="1"/>
                    <a:pt x="1030" y="483"/>
                    <a:pt x="889" y="955"/>
                  </a:cubicBezTo>
                  <a:cubicBezTo>
                    <a:pt x="889" y="955"/>
                    <a:pt x="879" y="369"/>
                    <a:pt x="955" y="105"/>
                  </a:cubicBezTo>
                  <a:lnTo>
                    <a:pt x="955" y="105"/>
                  </a:lnTo>
                  <a:cubicBezTo>
                    <a:pt x="955" y="105"/>
                    <a:pt x="643" y="615"/>
                    <a:pt x="558" y="1182"/>
                  </a:cubicBezTo>
                  <a:cubicBezTo>
                    <a:pt x="558" y="1182"/>
                    <a:pt x="454" y="407"/>
                    <a:pt x="5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562923" y="4209511"/>
              <a:ext cx="341679" cy="302567"/>
            </a:xfrm>
            <a:custGeom>
              <a:avLst/>
              <a:gdLst/>
              <a:ahLst/>
              <a:cxnLst/>
              <a:rect l="l" t="t" r="r" b="b"/>
              <a:pathLst>
                <a:path w="1721" h="1524" extrusionOk="0">
                  <a:moveTo>
                    <a:pt x="339" y="1"/>
                  </a:moveTo>
                  <a:cubicBezTo>
                    <a:pt x="336" y="1"/>
                    <a:pt x="333" y="1"/>
                    <a:pt x="331" y="1"/>
                  </a:cubicBezTo>
                  <a:cubicBezTo>
                    <a:pt x="123" y="49"/>
                    <a:pt x="0" y="1013"/>
                    <a:pt x="123" y="1523"/>
                  </a:cubicBezTo>
                  <a:lnTo>
                    <a:pt x="1720" y="1523"/>
                  </a:lnTo>
                  <a:cubicBezTo>
                    <a:pt x="1706" y="1514"/>
                    <a:pt x="574" y="1"/>
                    <a:pt x="339" y="1"/>
                  </a:cubicBezTo>
                  <a:close/>
                  <a:moveTo>
                    <a:pt x="1720" y="1523"/>
                  </a:moveTo>
                  <a:cubicBezTo>
                    <a:pt x="1720" y="1523"/>
                    <a:pt x="1720" y="1523"/>
                    <a:pt x="1720" y="1523"/>
                  </a:cubicBezTo>
                  <a:cubicBezTo>
                    <a:pt x="1720" y="1523"/>
                    <a:pt x="1720" y="1523"/>
                    <a:pt x="1720" y="1523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-347198" y="3842022"/>
              <a:ext cx="394092" cy="664298"/>
            </a:xfrm>
            <a:custGeom>
              <a:avLst/>
              <a:gdLst/>
              <a:ahLst/>
              <a:cxnLst/>
              <a:rect l="l" t="t" r="r" b="b"/>
              <a:pathLst>
                <a:path w="1985" h="3346" extrusionOk="0">
                  <a:moveTo>
                    <a:pt x="1077" y="0"/>
                  </a:moveTo>
                  <a:lnTo>
                    <a:pt x="1077" y="0"/>
                  </a:lnTo>
                  <a:cubicBezTo>
                    <a:pt x="1040" y="473"/>
                    <a:pt x="1238" y="1607"/>
                    <a:pt x="1238" y="1607"/>
                  </a:cubicBezTo>
                  <a:cubicBezTo>
                    <a:pt x="1087" y="1371"/>
                    <a:pt x="718" y="416"/>
                    <a:pt x="718" y="416"/>
                  </a:cubicBezTo>
                  <a:lnTo>
                    <a:pt x="718" y="416"/>
                  </a:lnTo>
                  <a:cubicBezTo>
                    <a:pt x="747" y="766"/>
                    <a:pt x="898" y="1484"/>
                    <a:pt x="898" y="1484"/>
                  </a:cubicBezTo>
                  <a:cubicBezTo>
                    <a:pt x="813" y="1389"/>
                    <a:pt x="633" y="917"/>
                    <a:pt x="633" y="917"/>
                  </a:cubicBezTo>
                  <a:lnTo>
                    <a:pt x="633" y="917"/>
                  </a:lnTo>
                  <a:cubicBezTo>
                    <a:pt x="662" y="1210"/>
                    <a:pt x="803" y="1966"/>
                    <a:pt x="803" y="1966"/>
                  </a:cubicBezTo>
                  <a:cubicBezTo>
                    <a:pt x="558" y="1616"/>
                    <a:pt x="132" y="161"/>
                    <a:pt x="132" y="161"/>
                  </a:cubicBezTo>
                  <a:lnTo>
                    <a:pt x="132" y="161"/>
                  </a:lnTo>
                  <a:cubicBezTo>
                    <a:pt x="189" y="785"/>
                    <a:pt x="586" y="2145"/>
                    <a:pt x="586" y="2145"/>
                  </a:cubicBezTo>
                  <a:cubicBezTo>
                    <a:pt x="369" y="1871"/>
                    <a:pt x="0" y="879"/>
                    <a:pt x="0" y="879"/>
                  </a:cubicBezTo>
                  <a:lnTo>
                    <a:pt x="0" y="879"/>
                  </a:lnTo>
                  <a:cubicBezTo>
                    <a:pt x="227" y="1777"/>
                    <a:pt x="898" y="3346"/>
                    <a:pt x="898" y="3346"/>
                  </a:cubicBezTo>
                  <a:lnTo>
                    <a:pt x="1985" y="1834"/>
                  </a:lnTo>
                  <a:cubicBezTo>
                    <a:pt x="1758" y="1352"/>
                    <a:pt x="1569" y="501"/>
                    <a:pt x="1569" y="501"/>
                  </a:cubicBezTo>
                  <a:cubicBezTo>
                    <a:pt x="1512" y="728"/>
                    <a:pt x="1493" y="1210"/>
                    <a:pt x="1493" y="1210"/>
                  </a:cubicBezTo>
                  <a:cubicBezTo>
                    <a:pt x="1399" y="1078"/>
                    <a:pt x="1078" y="0"/>
                    <a:pt x="1077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-154024" y="3310941"/>
              <a:ext cx="358554" cy="940262"/>
            </a:xfrm>
            <a:custGeom>
              <a:avLst/>
              <a:gdLst/>
              <a:ahLst/>
              <a:cxnLst/>
              <a:rect l="l" t="t" r="r" b="b"/>
              <a:pathLst>
                <a:path w="1806" h="4736" extrusionOk="0">
                  <a:moveTo>
                    <a:pt x="1201" y="1"/>
                  </a:moveTo>
                  <a:cubicBezTo>
                    <a:pt x="1087" y="662"/>
                    <a:pt x="1068" y="2278"/>
                    <a:pt x="1068" y="2278"/>
                  </a:cubicBezTo>
                  <a:cubicBezTo>
                    <a:pt x="964" y="1938"/>
                    <a:pt x="775" y="587"/>
                    <a:pt x="775" y="587"/>
                  </a:cubicBezTo>
                  <a:cubicBezTo>
                    <a:pt x="728" y="1078"/>
                    <a:pt x="757" y="2099"/>
                    <a:pt x="757" y="2099"/>
                  </a:cubicBezTo>
                  <a:cubicBezTo>
                    <a:pt x="681" y="1976"/>
                    <a:pt x="596" y="1286"/>
                    <a:pt x="596" y="1286"/>
                  </a:cubicBezTo>
                  <a:cubicBezTo>
                    <a:pt x="568" y="1702"/>
                    <a:pt x="568" y="2770"/>
                    <a:pt x="568" y="2770"/>
                  </a:cubicBezTo>
                  <a:cubicBezTo>
                    <a:pt x="388" y="2269"/>
                    <a:pt x="246" y="209"/>
                    <a:pt x="246" y="209"/>
                  </a:cubicBezTo>
                  <a:lnTo>
                    <a:pt x="246" y="209"/>
                  </a:lnTo>
                  <a:cubicBezTo>
                    <a:pt x="190" y="1097"/>
                    <a:pt x="341" y="3025"/>
                    <a:pt x="341" y="3025"/>
                  </a:cubicBezTo>
                  <a:cubicBezTo>
                    <a:pt x="171" y="2628"/>
                    <a:pt x="1" y="1230"/>
                    <a:pt x="1" y="1229"/>
                  </a:cubicBezTo>
                  <a:lnTo>
                    <a:pt x="1" y="1229"/>
                  </a:lnTo>
                  <a:cubicBezTo>
                    <a:pt x="57" y="2514"/>
                    <a:pt x="426" y="4735"/>
                    <a:pt x="426" y="4735"/>
                  </a:cubicBezTo>
                  <a:lnTo>
                    <a:pt x="1806" y="2581"/>
                  </a:lnTo>
                  <a:cubicBezTo>
                    <a:pt x="1617" y="1910"/>
                    <a:pt x="1588" y="709"/>
                    <a:pt x="1588" y="709"/>
                  </a:cubicBezTo>
                  <a:cubicBezTo>
                    <a:pt x="1484" y="1031"/>
                    <a:pt x="1380" y="1711"/>
                    <a:pt x="1380" y="1711"/>
                  </a:cubicBezTo>
                  <a:cubicBezTo>
                    <a:pt x="1305" y="1522"/>
                    <a:pt x="1201" y="1"/>
                    <a:pt x="12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-169112" y="3618670"/>
              <a:ext cx="2863470" cy="896981"/>
            </a:xfrm>
            <a:custGeom>
              <a:avLst/>
              <a:gdLst/>
              <a:ahLst/>
              <a:cxnLst/>
              <a:rect l="l" t="t" r="r" b="b"/>
              <a:pathLst>
                <a:path w="14423" h="4518" extrusionOk="0">
                  <a:moveTo>
                    <a:pt x="8818" y="1"/>
                  </a:moveTo>
                  <a:lnTo>
                    <a:pt x="5000" y="199"/>
                  </a:lnTo>
                  <a:lnTo>
                    <a:pt x="2222" y="738"/>
                  </a:lnTo>
                  <a:lnTo>
                    <a:pt x="1211" y="1768"/>
                  </a:lnTo>
                  <a:lnTo>
                    <a:pt x="199" y="3318"/>
                  </a:lnTo>
                  <a:lnTo>
                    <a:pt x="1" y="4518"/>
                  </a:lnTo>
                  <a:lnTo>
                    <a:pt x="2486" y="4518"/>
                  </a:lnTo>
                  <a:cubicBezTo>
                    <a:pt x="2524" y="3989"/>
                    <a:pt x="2940" y="3195"/>
                    <a:pt x="3233" y="2987"/>
                  </a:cubicBezTo>
                  <a:cubicBezTo>
                    <a:pt x="3535" y="2770"/>
                    <a:pt x="5567" y="2061"/>
                    <a:pt x="5823" y="2004"/>
                  </a:cubicBezTo>
                  <a:cubicBezTo>
                    <a:pt x="5834" y="2002"/>
                    <a:pt x="5849" y="2000"/>
                    <a:pt x="5865" y="2000"/>
                  </a:cubicBezTo>
                  <a:cubicBezTo>
                    <a:pt x="6219" y="2000"/>
                    <a:pt x="7603" y="2558"/>
                    <a:pt x="8091" y="2892"/>
                  </a:cubicBezTo>
                  <a:cubicBezTo>
                    <a:pt x="8610" y="3233"/>
                    <a:pt x="9130" y="4518"/>
                    <a:pt x="9130" y="4518"/>
                  </a:cubicBezTo>
                  <a:lnTo>
                    <a:pt x="14423" y="451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1675275" y="3900193"/>
              <a:ext cx="398063" cy="613672"/>
            </a:xfrm>
            <a:custGeom>
              <a:avLst/>
              <a:gdLst/>
              <a:ahLst/>
              <a:cxnLst/>
              <a:rect l="l" t="t" r="r" b="b"/>
              <a:pathLst>
                <a:path w="2005" h="3091" extrusionOk="0">
                  <a:moveTo>
                    <a:pt x="2004" y="0"/>
                  </a:moveTo>
                  <a:cubicBezTo>
                    <a:pt x="77" y="917"/>
                    <a:pt x="1" y="3090"/>
                    <a:pt x="1" y="3090"/>
                  </a:cubicBezTo>
                  <a:lnTo>
                    <a:pt x="2004" y="3090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rgbClr val="8C7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-169112" y="3618670"/>
              <a:ext cx="2863470" cy="895194"/>
            </a:xfrm>
            <a:custGeom>
              <a:avLst/>
              <a:gdLst/>
              <a:ahLst/>
              <a:cxnLst/>
              <a:rect l="l" t="t" r="r" b="b"/>
              <a:pathLst>
                <a:path w="14423" h="4509" extrusionOk="0">
                  <a:moveTo>
                    <a:pt x="8818" y="1"/>
                  </a:moveTo>
                  <a:lnTo>
                    <a:pt x="5000" y="199"/>
                  </a:lnTo>
                  <a:lnTo>
                    <a:pt x="2127" y="501"/>
                  </a:lnTo>
                  <a:lnTo>
                    <a:pt x="1050" y="1768"/>
                  </a:lnTo>
                  <a:lnTo>
                    <a:pt x="199" y="3308"/>
                  </a:lnTo>
                  <a:lnTo>
                    <a:pt x="1" y="4508"/>
                  </a:lnTo>
                  <a:lnTo>
                    <a:pt x="29" y="4508"/>
                  </a:lnTo>
                  <a:lnTo>
                    <a:pt x="86" y="4178"/>
                  </a:lnTo>
                  <a:lnTo>
                    <a:pt x="908" y="2647"/>
                  </a:lnTo>
                  <a:lnTo>
                    <a:pt x="1967" y="1380"/>
                  </a:lnTo>
                  <a:lnTo>
                    <a:pt x="4755" y="1068"/>
                  </a:lnTo>
                  <a:lnTo>
                    <a:pt x="8469" y="870"/>
                  </a:lnTo>
                  <a:lnTo>
                    <a:pt x="9886" y="927"/>
                  </a:lnTo>
                  <a:lnTo>
                    <a:pt x="12674" y="2410"/>
                  </a:lnTo>
                  <a:lnTo>
                    <a:pt x="13194" y="3800"/>
                  </a:lnTo>
                  <a:lnTo>
                    <a:pt x="13515" y="4508"/>
                  </a:lnTo>
                  <a:lnTo>
                    <a:pt x="14423" y="450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450354" y="3896024"/>
              <a:ext cx="495345" cy="325200"/>
            </a:xfrm>
            <a:custGeom>
              <a:avLst/>
              <a:gdLst/>
              <a:ahLst/>
              <a:cxnLst/>
              <a:rect l="l" t="t" r="r" b="b"/>
              <a:pathLst>
                <a:path w="2495" h="1638" extrusionOk="0">
                  <a:moveTo>
                    <a:pt x="642" y="1"/>
                  </a:moveTo>
                  <a:cubicBezTo>
                    <a:pt x="575" y="1"/>
                    <a:pt x="485" y="19"/>
                    <a:pt x="397" y="78"/>
                  </a:cubicBezTo>
                  <a:cubicBezTo>
                    <a:pt x="397" y="78"/>
                    <a:pt x="0" y="560"/>
                    <a:pt x="302" y="843"/>
                  </a:cubicBezTo>
                  <a:cubicBezTo>
                    <a:pt x="595" y="1117"/>
                    <a:pt x="1559" y="1609"/>
                    <a:pt x="2410" y="1637"/>
                  </a:cubicBezTo>
                  <a:lnTo>
                    <a:pt x="2495" y="1543"/>
                  </a:lnTo>
                  <a:lnTo>
                    <a:pt x="747" y="31"/>
                  </a:lnTo>
                  <a:cubicBezTo>
                    <a:pt x="747" y="17"/>
                    <a:pt x="705" y="1"/>
                    <a:pt x="64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450354" y="3894832"/>
              <a:ext cx="313487" cy="292641"/>
            </a:xfrm>
            <a:custGeom>
              <a:avLst/>
              <a:gdLst/>
              <a:ahLst/>
              <a:cxnLst/>
              <a:rect l="l" t="t" r="r" b="b"/>
              <a:pathLst>
                <a:path w="1579" h="1474" extrusionOk="0">
                  <a:moveTo>
                    <a:pt x="662" y="1"/>
                  </a:moveTo>
                  <a:cubicBezTo>
                    <a:pt x="592" y="1"/>
                    <a:pt x="491" y="12"/>
                    <a:pt x="397" y="65"/>
                  </a:cubicBezTo>
                  <a:cubicBezTo>
                    <a:pt x="397" y="65"/>
                    <a:pt x="0" y="556"/>
                    <a:pt x="302" y="840"/>
                  </a:cubicBezTo>
                  <a:cubicBezTo>
                    <a:pt x="501" y="1010"/>
                    <a:pt x="992" y="1303"/>
                    <a:pt x="1578" y="1473"/>
                  </a:cubicBezTo>
                  <a:cubicBezTo>
                    <a:pt x="1531" y="1426"/>
                    <a:pt x="1484" y="1369"/>
                    <a:pt x="1437" y="1303"/>
                  </a:cubicBezTo>
                  <a:cubicBezTo>
                    <a:pt x="1181" y="953"/>
                    <a:pt x="1087" y="594"/>
                    <a:pt x="1162" y="367"/>
                  </a:cubicBezTo>
                  <a:lnTo>
                    <a:pt x="756" y="8"/>
                  </a:lnTo>
                  <a:cubicBezTo>
                    <a:pt x="756" y="8"/>
                    <a:pt x="719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778513" y="3452695"/>
              <a:ext cx="949593" cy="1061170"/>
            </a:xfrm>
            <a:custGeom>
              <a:avLst/>
              <a:gdLst/>
              <a:ahLst/>
              <a:cxnLst/>
              <a:rect l="l" t="t" r="r" b="b"/>
              <a:pathLst>
                <a:path w="4783" h="5345" extrusionOk="0">
                  <a:moveTo>
                    <a:pt x="3037" y="0"/>
                  </a:moveTo>
                  <a:cubicBezTo>
                    <a:pt x="2985" y="0"/>
                    <a:pt x="2927" y="14"/>
                    <a:pt x="2864" y="43"/>
                  </a:cubicBezTo>
                  <a:cubicBezTo>
                    <a:pt x="2524" y="194"/>
                    <a:pt x="2288" y="988"/>
                    <a:pt x="1768" y="1479"/>
                  </a:cubicBezTo>
                  <a:cubicBezTo>
                    <a:pt x="1" y="3209"/>
                    <a:pt x="785" y="5344"/>
                    <a:pt x="785" y="5344"/>
                  </a:cubicBezTo>
                  <a:lnTo>
                    <a:pt x="4707" y="5344"/>
                  </a:lnTo>
                  <a:cubicBezTo>
                    <a:pt x="4754" y="4579"/>
                    <a:pt x="4783" y="3624"/>
                    <a:pt x="3932" y="2330"/>
                  </a:cubicBezTo>
                  <a:cubicBezTo>
                    <a:pt x="3602" y="1765"/>
                    <a:pt x="3639" y="0"/>
                    <a:pt x="3037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906171" y="3582934"/>
              <a:ext cx="730013" cy="581906"/>
            </a:xfrm>
            <a:custGeom>
              <a:avLst/>
              <a:gdLst/>
              <a:ahLst/>
              <a:cxnLst/>
              <a:rect l="l" t="t" r="r" b="b"/>
              <a:pathLst>
                <a:path w="3677" h="2931" extrusionOk="0">
                  <a:moveTo>
                    <a:pt x="1720" y="1"/>
                  </a:moveTo>
                  <a:cubicBezTo>
                    <a:pt x="1550" y="266"/>
                    <a:pt x="1361" y="577"/>
                    <a:pt x="1116" y="823"/>
                  </a:cubicBezTo>
                  <a:cubicBezTo>
                    <a:pt x="407" y="1523"/>
                    <a:pt x="104" y="2279"/>
                    <a:pt x="0" y="2931"/>
                  </a:cubicBezTo>
                  <a:cubicBezTo>
                    <a:pt x="407" y="2326"/>
                    <a:pt x="1201" y="1901"/>
                    <a:pt x="2117" y="1901"/>
                  </a:cubicBezTo>
                  <a:cubicBezTo>
                    <a:pt x="2722" y="1901"/>
                    <a:pt x="3261" y="2080"/>
                    <a:pt x="3677" y="2364"/>
                  </a:cubicBezTo>
                  <a:cubicBezTo>
                    <a:pt x="3573" y="2137"/>
                    <a:pt x="3440" y="1901"/>
                    <a:pt x="3280" y="1664"/>
                  </a:cubicBezTo>
                  <a:cubicBezTo>
                    <a:pt x="3251" y="1626"/>
                    <a:pt x="3232" y="1579"/>
                    <a:pt x="3214" y="1523"/>
                  </a:cubicBezTo>
                  <a:cubicBezTo>
                    <a:pt x="2817" y="1428"/>
                    <a:pt x="2363" y="1088"/>
                    <a:pt x="2023" y="587"/>
                  </a:cubicBezTo>
                  <a:cubicBezTo>
                    <a:pt x="1890" y="388"/>
                    <a:pt x="1787" y="190"/>
                    <a:pt x="1720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774741" y="3727467"/>
              <a:ext cx="945821" cy="786397"/>
            </a:xfrm>
            <a:custGeom>
              <a:avLst/>
              <a:gdLst/>
              <a:ahLst/>
              <a:cxnLst/>
              <a:rect l="l" t="t" r="r" b="b"/>
              <a:pathLst>
                <a:path w="4764" h="3961" extrusionOk="0">
                  <a:moveTo>
                    <a:pt x="1872" y="1"/>
                  </a:moveTo>
                  <a:cubicBezTo>
                    <a:pt x="1834" y="38"/>
                    <a:pt x="1806" y="76"/>
                    <a:pt x="1778" y="95"/>
                  </a:cubicBezTo>
                  <a:cubicBezTo>
                    <a:pt x="1" y="1825"/>
                    <a:pt x="795" y="3960"/>
                    <a:pt x="795" y="3960"/>
                  </a:cubicBezTo>
                  <a:lnTo>
                    <a:pt x="4717" y="3960"/>
                  </a:lnTo>
                  <a:cubicBezTo>
                    <a:pt x="4754" y="3582"/>
                    <a:pt x="4764" y="3148"/>
                    <a:pt x="4669" y="2647"/>
                  </a:cubicBezTo>
                  <a:cubicBezTo>
                    <a:pt x="4537" y="3195"/>
                    <a:pt x="4225" y="3592"/>
                    <a:pt x="3772" y="3715"/>
                  </a:cubicBezTo>
                  <a:cubicBezTo>
                    <a:pt x="3693" y="3734"/>
                    <a:pt x="3612" y="3744"/>
                    <a:pt x="3532" y="3744"/>
                  </a:cubicBezTo>
                  <a:cubicBezTo>
                    <a:pt x="2831" y="3744"/>
                    <a:pt x="2096" y="3031"/>
                    <a:pt x="1825" y="2014"/>
                  </a:cubicBezTo>
                  <a:cubicBezTo>
                    <a:pt x="1645" y="1333"/>
                    <a:pt x="1702" y="672"/>
                    <a:pt x="1948" y="227"/>
                  </a:cubicBezTo>
                  <a:cubicBezTo>
                    <a:pt x="1919" y="161"/>
                    <a:pt x="1891" y="76"/>
                    <a:pt x="1872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2221444" y="3789410"/>
              <a:ext cx="450476" cy="337907"/>
            </a:xfrm>
            <a:custGeom>
              <a:avLst/>
              <a:gdLst/>
              <a:ahLst/>
              <a:cxnLst/>
              <a:rect l="l" t="t" r="r" b="b"/>
              <a:pathLst>
                <a:path w="2269" h="1702" extrusionOk="0">
                  <a:moveTo>
                    <a:pt x="66" y="1"/>
                  </a:moveTo>
                  <a:lnTo>
                    <a:pt x="0" y="964"/>
                  </a:lnTo>
                  <a:cubicBezTo>
                    <a:pt x="244" y="916"/>
                    <a:pt x="463" y="895"/>
                    <a:pt x="661" y="895"/>
                  </a:cubicBezTo>
                  <a:cubicBezTo>
                    <a:pt x="1890" y="895"/>
                    <a:pt x="2268" y="1702"/>
                    <a:pt x="2268" y="1702"/>
                  </a:cubicBezTo>
                  <a:lnTo>
                    <a:pt x="1928" y="634"/>
                  </a:lnTo>
                  <a:cubicBezTo>
                    <a:pt x="1869" y="644"/>
                    <a:pt x="1808" y="649"/>
                    <a:pt x="1745" y="649"/>
                  </a:cubicBezTo>
                  <a:cubicBezTo>
                    <a:pt x="1019" y="649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40106" y="3793182"/>
              <a:ext cx="369871" cy="157438"/>
            </a:xfrm>
            <a:custGeom>
              <a:avLst/>
              <a:gdLst/>
              <a:ahLst/>
              <a:cxnLst/>
              <a:rect l="l" t="t" r="r" b="b"/>
              <a:pathLst>
                <a:path w="1863" h="793" extrusionOk="0">
                  <a:moveTo>
                    <a:pt x="1" y="0"/>
                  </a:moveTo>
                  <a:cubicBezTo>
                    <a:pt x="199" y="133"/>
                    <a:pt x="511" y="596"/>
                    <a:pt x="993" y="719"/>
                  </a:cubicBezTo>
                  <a:cubicBezTo>
                    <a:pt x="1169" y="768"/>
                    <a:pt x="1349" y="792"/>
                    <a:pt x="1519" y="792"/>
                  </a:cubicBezTo>
                  <a:cubicBezTo>
                    <a:pt x="1640" y="792"/>
                    <a:pt x="1756" y="780"/>
                    <a:pt x="1862" y="756"/>
                  </a:cubicBezTo>
                  <a:lnTo>
                    <a:pt x="1815" y="615"/>
                  </a:lnTo>
                  <a:cubicBezTo>
                    <a:pt x="1757" y="626"/>
                    <a:pt x="1697" y="631"/>
                    <a:pt x="1634" y="631"/>
                  </a:cubicBezTo>
                  <a:cubicBezTo>
                    <a:pt x="1009" y="631"/>
                    <a:pt x="181" y="121"/>
                    <a:pt x="1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590917" y="3364744"/>
              <a:ext cx="144732" cy="117136"/>
            </a:xfrm>
            <a:custGeom>
              <a:avLst/>
              <a:gdLst/>
              <a:ahLst/>
              <a:cxnLst/>
              <a:rect l="l" t="t" r="r" b="b"/>
              <a:pathLst>
                <a:path w="729" h="590" extrusionOk="0">
                  <a:moveTo>
                    <a:pt x="378" y="1"/>
                  </a:moveTo>
                  <a:cubicBezTo>
                    <a:pt x="164" y="1"/>
                    <a:pt x="1" y="401"/>
                    <a:pt x="1" y="401"/>
                  </a:cubicBezTo>
                  <a:lnTo>
                    <a:pt x="521" y="590"/>
                  </a:lnTo>
                  <a:cubicBezTo>
                    <a:pt x="521" y="590"/>
                    <a:pt x="729" y="155"/>
                    <a:pt x="464" y="23"/>
                  </a:cubicBezTo>
                  <a:cubicBezTo>
                    <a:pt x="435" y="7"/>
                    <a:pt x="406" y="1"/>
                    <a:pt x="378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632212" y="3403458"/>
              <a:ext cx="73656" cy="80407"/>
            </a:xfrm>
            <a:custGeom>
              <a:avLst/>
              <a:gdLst/>
              <a:ahLst/>
              <a:cxnLst/>
              <a:rect l="l" t="t" r="r" b="b"/>
              <a:pathLst>
                <a:path w="371" h="405" extrusionOk="0">
                  <a:moveTo>
                    <a:pt x="187" y="1"/>
                  </a:moveTo>
                  <a:cubicBezTo>
                    <a:pt x="67" y="1"/>
                    <a:pt x="1" y="281"/>
                    <a:pt x="1" y="281"/>
                  </a:cubicBezTo>
                  <a:lnTo>
                    <a:pt x="265" y="404"/>
                  </a:lnTo>
                  <a:lnTo>
                    <a:pt x="265" y="404"/>
                  </a:lnTo>
                  <a:cubicBezTo>
                    <a:pt x="270" y="385"/>
                    <a:pt x="370" y="105"/>
                    <a:pt x="237" y="17"/>
                  </a:cubicBezTo>
                  <a:cubicBezTo>
                    <a:pt x="219" y="6"/>
                    <a:pt x="203" y="1"/>
                    <a:pt x="187" y="1"/>
                  </a:cubicBezTo>
                  <a:close/>
                  <a:moveTo>
                    <a:pt x="265" y="404"/>
                  </a:moveTo>
                  <a:cubicBezTo>
                    <a:pt x="265" y="405"/>
                    <a:pt x="265" y="405"/>
                    <a:pt x="265" y="405"/>
                  </a:cubicBezTo>
                  <a:cubicBezTo>
                    <a:pt x="265" y="405"/>
                    <a:pt x="265" y="405"/>
                    <a:pt x="265" y="404"/>
                  </a:cubicBezTo>
                  <a:lnTo>
                    <a:pt x="265" y="404"/>
                  </a:ln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2018740" y="3723695"/>
              <a:ext cx="268419" cy="788184"/>
            </a:xfrm>
            <a:custGeom>
              <a:avLst/>
              <a:gdLst/>
              <a:ahLst/>
              <a:cxnLst/>
              <a:rect l="l" t="t" r="r" b="b"/>
              <a:pathLst>
                <a:path w="1352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12" y="3970"/>
                    <a:pt x="1012" y="3970"/>
                  </a:cubicBezTo>
                  <a:lnTo>
                    <a:pt x="1172" y="3970"/>
                  </a:lnTo>
                  <a:cubicBezTo>
                    <a:pt x="1040" y="1560"/>
                    <a:pt x="1352" y="851"/>
                    <a:pt x="1352" y="710"/>
                  </a:cubicBezTo>
                  <a:cubicBezTo>
                    <a:pt x="1352" y="332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018740" y="3723695"/>
              <a:ext cx="232882" cy="788184"/>
            </a:xfrm>
            <a:custGeom>
              <a:avLst/>
              <a:gdLst/>
              <a:ahLst/>
              <a:cxnLst/>
              <a:rect l="l" t="t" r="r" b="b"/>
              <a:pathLst>
                <a:path w="1173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02" y="3970"/>
                    <a:pt x="1002" y="3970"/>
                  </a:cubicBezTo>
                  <a:lnTo>
                    <a:pt x="1172" y="3970"/>
                  </a:lnTo>
                  <a:cubicBezTo>
                    <a:pt x="1163" y="3592"/>
                    <a:pt x="1153" y="3261"/>
                    <a:pt x="1134" y="2959"/>
                  </a:cubicBezTo>
                  <a:cubicBezTo>
                    <a:pt x="785" y="2902"/>
                    <a:pt x="445" y="2278"/>
                    <a:pt x="369" y="1494"/>
                  </a:cubicBezTo>
                  <a:cubicBezTo>
                    <a:pt x="293" y="832"/>
                    <a:pt x="445" y="256"/>
                    <a:pt x="690" y="10"/>
                  </a:cubicBezTo>
                  <a:cubicBezTo>
                    <a:pt x="681" y="1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362006" y="3436216"/>
              <a:ext cx="473109" cy="499117"/>
            </a:xfrm>
            <a:custGeom>
              <a:avLst/>
              <a:gdLst/>
              <a:ahLst/>
              <a:cxnLst/>
              <a:rect l="l" t="t" r="r" b="b"/>
              <a:pathLst>
                <a:path w="2383" h="2514" extrusionOk="0">
                  <a:moveTo>
                    <a:pt x="831" y="0"/>
                  </a:moveTo>
                  <a:cubicBezTo>
                    <a:pt x="553" y="0"/>
                    <a:pt x="303" y="52"/>
                    <a:pt x="180" y="97"/>
                  </a:cubicBezTo>
                  <a:cubicBezTo>
                    <a:pt x="1" y="702"/>
                    <a:pt x="58" y="1515"/>
                    <a:pt x="369" y="2176"/>
                  </a:cubicBezTo>
                  <a:cubicBezTo>
                    <a:pt x="532" y="2376"/>
                    <a:pt x="955" y="2514"/>
                    <a:pt x="1373" y="2514"/>
                  </a:cubicBezTo>
                  <a:cubicBezTo>
                    <a:pt x="1829" y="2514"/>
                    <a:pt x="2279" y="2350"/>
                    <a:pt x="2382" y="1921"/>
                  </a:cubicBezTo>
                  <a:cubicBezTo>
                    <a:pt x="2382" y="1222"/>
                    <a:pt x="1863" y="381"/>
                    <a:pt x="1702" y="258"/>
                  </a:cubicBezTo>
                  <a:cubicBezTo>
                    <a:pt x="1466" y="61"/>
                    <a:pt x="1132" y="0"/>
                    <a:pt x="831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78882" y="3787623"/>
              <a:ext cx="454248" cy="146519"/>
            </a:xfrm>
            <a:custGeom>
              <a:avLst/>
              <a:gdLst/>
              <a:ahLst/>
              <a:cxnLst/>
              <a:rect l="l" t="t" r="r" b="b"/>
              <a:pathLst>
                <a:path w="2288" h="738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104"/>
                    <a:pt x="190" y="302"/>
                    <a:pt x="237" y="406"/>
                  </a:cubicBezTo>
                  <a:cubicBezTo>
                    <a:pt x="398" y="602"/>
                    <a:pt x="818" y="738"/>
                    <a:pt x="1239" y="738"/>
                  </a:cubicBezTo>
                  <a:cubicBezTo>
                    <a:pt x="1711" y="738"/>
                    <a:pt x="2183" y="568"/>
                    <a:pt x="2288" y="123"/>
                  </a:cubicBezTo>
                  <a:lnTo>
                    <a:pt x="2288" y="38"/>
                  </a:lnTo>
                  <a:cubicBezTo>
                    <a:pt x="2099" y="283"/>
                    <a:pt x="1719" y="378"/>
                    <a:pt x="1319" y="378"/>
                  </a:cubicBezTo>
                  <a:cubicBezTo>
                    <a:pt x="779" y="378"/>
                    <a:pt x="202" y="206"/>
                    <a:pt x="1" y="0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846015" y="4209511"/>
              <a:ext cx="340289" cy="302567"/>
            </a:xfrm>
            <a:custGeom>
              <a:avLst/>
              <a:gdLst/>
              <a:ahLst/>
              <a:cxnLst/>
              <a:rect l="l" t="t" r="r" b="b"/>
              <a:pathLst>
                <a:path w="1714" h="1524" extrusionOk="0">
                  <a:moveTo>
                    <a:pt x="340" y="1"/>
                  </a:moveTo>
                  <a:cubicBezTo>
                    <a:pt x="337" y="1"/>
                    <a:pt x="334" y="1"/>
                    <a:pt x="332" y="1"/>
                  </a:cubicBezTo>
                  <a:cubicBezTo>
                    <a:pt x="114" y="49"/>
                    <a:pt x="1" y="1013"/>
                    <a:pt x="114" y="1523"/>
                  </a:cubicBezTo>
                  <a:lnTo>
                    <a:pt x="1711" y="1523"/>
                  </a:lnTo>
                  <a:cubicBezTo>
                    <a:pt x="1712" y="1523"/>
                    <a:pt x="1712" y="1523"/>
                    <a:pt x="1712" y="1523"/>
                  </a:cubicBezTo>
                  <a:cubicBezTo>
                    <a:pt x="1714" y="1523"/>
                    <a:pt x="567" y="1"/>
                    <a:pt x="34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857331" y="4299844"/>
              <a:ext cx="330362" cy="214021"/>
            </a:xfrm>
            <a:custGeom>
              <a:avLst/>
              <a:gdLst/>
              <a:ahLst/>
              <a:cxnLst/>
              <a:rect l="l" t="t" r="r" b="b"/>
              <a:pathLst>
                <a:path w="1664" h="1078" extrusionOk="0">
                  <a:moveTo>
                    <a:pt x="76" y="0"/>
                  </a:moveTo>
                  <a:cubicBezTo>
                    <a:pt x="10" y="331"/>
                    <a:pt x="1" y="784"/>
                    <a:pt x="76" y="1077"/>
                  </a:cubicBezTo>
                  <a:lnTo>
                    <a:pt x="1664" y="1077"/>
                  </a:lnTo>
                  <a:cubicBezTo>
                    <a:pt x="1664" y="1077"/>
                    <a:pt x="1617" y="1021"/>
                    <a:pt x="1560" y="936"/>
                  </a:cubicBezTo>
                  <a:cubicBezTo>
                    <a:pt x="1515" y="974"/>
                    <a:pt x="1454" y="992"/>
                    <a:pt x="1382" y="992"/>
                  </a:cubicBezTo>
                  <a:cubicBezTo>
                    <a:pt x="1134" y="992"/>
                    <a:pt x="753" y="781"/>
                    <a:pt x="416" y="444"/>
                  </a:cubicBezTo>
                  <a:cubicBezTo>
                    <a:pt x="275" y="293"/>
                    <a:pt x="152" y="142"/>
                    <a:pt x="7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823599" y="4412414"/>
              <a:ext cx="108996" cy="101451"/>
            </a:xfrm>
            <a:custGeom>
              <a:avLst/>
              <a:gdLst/>
              <a:ahLst/>
              <a:cxnLst/>
              <a:rect l="l" t="t" r="r" b="b"/>
              <a:pathLst>
                <a:path w="549" h="511" extrusionOk="0">
                  <a:moveTo>
                    <a:pt x="355" y="0"/>
                  </a:moveTo>
                  <a:cubicBezTo>
                    <a:pt x="177" y="0"/>
                    <a:pt x="10" y="510"/>
                    <a:pt x="1" y="510"/>
                  </a:cubicBezTo>
                  <a:lnTo>
                    <a:pt x="473" y="510"/>
                  </a:lnTo>
                  <a:cubicBezTo>
                    <a:pt x="473" y="510"/>
                    <a:pt x="549" y="19"/>
                    <a:pt x="360" y="0"/>
                  </a:cubicBezTo>
                  <a:cubicBezTo>
                    <a:pt x="358" y="0"/>
                    <a:pt x="357" y="0"/>
                    <a:pt x="35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093786" y="4410428"/>
              <a:ext cx="97679" cy="101650"/>
            </a:xfrm>
            <a:custGeom>
              <a:avLst/>
              <a:gdLst/>
              <a:ahLst/>
              <a:cxnLst/>
              <a:rect l="l" t="t" r="r" b="b"/>
              <a:pathLst>
                <a:path w="492" h="512" extrusionOk="0">
                  <a:moveTo>
                    <a:pt x="194" y="1"/>
                  </a:moveTo>
                  <a:cubicBezTo>
                    <a:pt x="193" y="1"/>
                    <a:pt x="191" y="1"/>
                    <a:pt x="189" y="1"/>
                  </a:cubicBezTo>
                  <a:cubicBezTo>
                    <a:pt x="0" y="10"/>
                    <a:pt x="19" y="511"/>
                    <a:pt x="19" y="511"/>
                  </a:cubicBezTo>
                  <a:lnTo>
                    <a:pt x="492" y="511"/>
                  </a:lnTo>
                  <a:cubicBezTo>
                    <a:pt x="488" y="502"/>
                    <a:pt x="377" y="1"/>
                    <a:pt x="194" y="1"/>
                  </a:cubicBezTo>
                  <a:close/>
                  <a:moveTo>
                    <a:pt x="492" y="511"/>
                  </a:moveTo>
                  <a:lnTo>
                    <a:pt x="492" y="511"/>
                  </a:lnTo>
                  <a:cubicBezTo>
                    <a:pt x="492" y="511"/>
                    <a:pt x="492" y="511"/>
                    <a:pt x="492" y="511"/>
                  </a:cubicBezTo>
                  <a:cubicBezTo>
                    <a:pt x="492" y="511"/>
                    <a:pt x="492" y="511"/>
                    <a:pt x="492" y="511"/>
                  </a:cubicBezTo>
                  <a:close/>
                </a:path>
              </a:pathLst>
            </a:custGeom>
            <a:solidFill>
              <a:srgbClr val="7A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453928" y="3537072"/>
              <a:ext cx="170939" cy="215609"/>
            </a:xfrm>
            <a:custGeom>
              <a:avLst/>
              <a:gdLst/>
              <a:ahLst/>
              <a:cxnLst/>
              <a:rect l="l" t="t" r="r" b="b"/>
              <a:pathLst>
                <a:path w="861" h="1086" extrusionOk="0">
                  <a:moveTo>
                    <a:pt x="400" y="1"/>
                  </a:moveTo>
                  <a:cubicBezTo>
                    <a:pt x="384" y="1"/>
                    <a:pt x="367" y="2"/>
                    <a:pt x="351" y="5"/>
                  </a:cubicBezTo>
                  <a:cubicBezTo>
                    <a:pt x="143" y="43"/>
                    <a:pt x="1" y="308"/>
                    <a:pt x="48" y="610"/>
                  </a:cubicBezTo>
                  <a:cubicBezTo>
                    <a:pt x="93" y="885"/>
                    <a:pt x="270" y="1085"/>
                    <a:pt x="464" y="1085"/>
                  </a:cubicBezTo>
                  <a:cubicBezTo>
                    <a:pt x="476" y="1085"/>
                    <a:pt x="489" y="1084"/>
                    <a:pt x="502" y="1083"/>
                  </a:cubicBezTo>
                  <a:cubicBezTo>
                    <a:pt x="719" y="1045"/>
                    <a:pt x="861" y="771"/>
                    <a:pt x="814" y="478"/>
                  </a:cubicBezTo>
                  <a:cubicBezTo>
                    <a:pt x="770" y="207"/>
                    <a:pt x="597" y="1"/>
                    <a:pt x="40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656632" y="3529131"/>
              <a:ext cx="125871" cy="196153"/>
            </a:xfrm>
            <a:custGeom>
              <a:avLst/>
              <a:gdLst/>
              <a:ahLst/>
              <a:cxnLst/>
              <a:rect l="l" t="t" r="r" b="b"/>
              <a:pathLst>
                <a:path w="634" h="988" extrusionOk="0">
                  <a:moveTo>
                    <a:pt x="201" y="0"/>
                  </a:moveTo>
                  <a:cubicBezTo>
                    <a:pt x="187" y="0"/>
                    <a:pt x="174" y="2"/>
                    <a:pt x="161" y="7"/>
                  </a:cubicBezTo>
                  <a:cubicBezTo>
                    <a:pt x="29" y="45"/>
                    <a:pt x="1" y="291"/>
                    <a:pt x="86" y="565"/>
                  </a:cubicBezTo>
                  <a:cubicBezTo>
                    <a:pt x="170" y="811"/>
                    <a:pt x="316" y="988"/>
                    <a:pt x="434" y="988"/>
                  </a:cubicBezTo>
                  <a:cubicBezTo>
                    <a:pt x="447" y="988"/>
                    <a:pt x="460" y="986"/>
                    <a:pt x="473" y="981"/>
                  </a:cubicBezTo>
                  <a:cubicBezTo>
                    <a:pt x="605" y="943"/>
                    <a:pt x="634" y="688"/>
                    <a:pt x="549" y="423"/>
                  </a:cubicBezTo>
                  <a:cubicBezTo>
                    <a:pt x="464" y="177"/>
                    <a:pt x="318" y="0"/>
                    <a:pt x="20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303836" y="3366332"/>
              <a:ext cx="153865" cy="141754"/>
            </a:xfrm>
            <a:custGeom>
              <a:avLst/>
              <a:gdLst/>
              <a:ahLst/>
              <a:cxnLst/>
              <a:rect l="l" t="t" r="r" b="b"/>
              <a:pathLst>
                <a:path w="775" h="714" extrusionOk="0">
                  <a:moveTo>
                    <a:pt x="396" y="0"/>
                  </a:moveTo>
                  <a:cubicBezTo>
                    <a:pt x="360" y="0"/>
                    <a:pt x="323" y="10"/>
                    <a:pt x="284" y="33"/>
                  </a:cubicBezTo>
                  <a:cubicBezTo>
                    <a:pt x="1" y="213"/>
                    <a:pt x="218" y="714"/>
                    <a:pt x="218" y="714"/>
                  </a:cubicBezTo>
                  <a:lnTo>
                    <a:pt x="766" y="402"/>
                  </a:lnTo>
                  <a:cubicBezTo>
                    <a:pt x="775" y="402"/>
                    <a:pt x="621" y="0"/>
                    <a:pt x="396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343344" y="3411796"/>
              <a:ext cx="103437" cy="94503"/>
            </a:xfrm>
            <a:custGeom>
              <a:avLst/>
              <a:gdLst/>
              <a:ahLst/>
              <a:cxnLst/>
              <a:rect l="l" t="t" r="r" b="b"/>
              <a:pathLst>
                <a:path w="521" h="476" extrusionOk="0">
                  <a:moveTo>
                    <a:pt x="520" y="268"/>
                  </a:moveTo>
                  <a:lnTo>
                    <a:pt x="520" y="268"/>
                  </a:lnTo>
                  <a:lnTo>
                    <a:pt x="520" y="268"/>
                  </a:ln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lose/>
                  <a:moveTo>
                    <a:pt x="262" y="0"/>
                  </a:moveTo>
                  <a:cubicBezTo>
                    <a:pt x="239" y="0"/>
                    <a:pt x="215" y="7"/>
                    <a:pt x="189" y="22"/>
                  </a:cubicBezTo>
                  <a:cubicBezTo>
                    <a:pt x="0" y="145"/>
                    <a:pt x="152" y="475"/>
                    <a:pt x="152" y="475"/>
                  </a:cubicBezTo>
                  <a:lnTo>
                    <a:pt x="520" y="268"/>
                  </a:lnTo>
                  <a:lnTo>
                    <a:pt x="520" y="268"/>
                  </a:lnTo>
                  <a:cubicBezTo>
                    <a:pt x="515" y="263"/>
                    <a:pt x="410" y="0"/>
                    <a:pt x="26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919274" y="3012344"/>
              <a:ext cx="101451" cy="193969"/>
            </a:xfrm>
            <a:custGeom>
              <a:avLst/>
              <a:gdLst/>
              <a:ahLst/>
              <a:cxnLst/>
              <a:rect l="l" t="t" r="r" b="b"/>
              <a:pathLst>
                <a:path w="511" h="977" extrusionOk="0">
                  <a:moveTo>
                    <a:pt x="77" y="1"/>
                  </a:moveTo>
                  <a:cubicBezTo>
                    <a:pt x="73" y="1"/>
                    <a:pt x="70" y="1"/>
                    <a:pt x="67" y="2"/>
                  </a:cubicBezTo>
                  <a:cubicBezTo>
                    <a:pt x="0" y="30"/>
                    <a:pt x="29" y="267"/>
                    <a:pt x="123" y="531"/>
                  </a:cubicBezTo>
                  <a:cubicBezTo>
                    <a:pt x="232" y="784"/>
                    <a:pt x="366" y="977"/>
                    <a:pt x="427" y="977"/>
                  </a:cubicBezTo>
                  <a:cubicBezTo>
                    <a:pt x="430" y="977"/>
                    <a:pt x="433" y="976"/>
                    <a:pt x="435" y="975"/>
                  </a:cubicBezTo>
                  <a:cubicBezTo>
                    <a:pt x="511" y="947"/>
                    <a:pt x="482" y="711"/>
                    <a:pt x="379" y="437"/>
                  </a:cubicBezTo>
                  <a:cubicBezTo>
                    <a:pt x="270" y="193"/>
                    <a:pt x="153" y="1"/>
                    <a:pt x="77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692131" y="3990129"/>
              <a:ext cx="672041" cy="137188"/>
            </a:xfrm>
            <a:custGeom>
              <a:avLst/>
              <a:gdLst/>
              <a:ahLst/>
              <a:cxnLst/>
              <a:rect l="l" t="t" r="r" b="b"/>
              <a:pathLst>
                <a:path w="3385" h="691" extrusionOk="0">
                  <a:moveTo>
                    <a:pt x="1485" y="1"/>
                  </a:moveTo>
                  <a:lnTo>
                    <a:pt x="766" y="180"/>
                  </a:lnTo>
                  <a:lnTo>
                    <a:pt x="1" y="691"/>
                  </a:lnTo>
                  <a:lnTo>
                    <a:pt x="549" y="691"/>
                  </a:lnTo>
                  <a:lnTo>
                    <a:pt x="993" y="303"/>
                  </a:lnTo>
                  <a:lnTo>
                    <a:pt x="1711" y="133"/>
                  </a:lnTo>
                  <a:lnTo>
                    <a:pt x="3384" y="29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862871" y="3971467"/>
              <a:ext cx="621216" cy="163394"/>
            </a:xfrm>
            <a:custGeom>
              <a:avLst/>
              <a:gdLst/>
              <a:ahLst/>
              <a:cxnLst/>
              <a:rect l="l" t="t" r="r" b="b"/>
              <a:pathLst>
                <a:path w="3129" h="823" extrusionOk="0">
                  <a:moveTo>
                    <a:pt x="1" y="0"/>
                  </a:moveTo>
                  <a:lnTo>
                    <a:pt x="1173" y="331"/>
                  </a:lnTo>
                  <a:lnTo>
                    <a:pt x="2401" y="822"/>
                  </a:lnTo>
                  <a:lnTo>
                    <a:pt x="3129" y="690"/>
                  </a:lnTo>
                  <a:lnTo>
                    <a:pt x="2345" y="643"/>
                  </a:lnTo>
                  <a:lnTo>
                    <a:pt x="1210" y="284"/>
                  </a:lnTo>
                  <a:lnTo>
                    <a:pt x="719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63570" y="4192834"/>
              <a:ext cx="463778" cy="227124"/>
            </a:xfrm>
            <a:custGeom>
              <a:avLst/>
              <a:gdLst/>
              <a:ahLst/>
              <a:cxnLst/>
              <a:rect l="l" t="t" r="r" b="b"/>
              <a:pathLst>
                <a:path w="2336" h="1144" extrusionOk="0">
                  <a:moveTo>
                    <a:pt x="2335" y="0"/>
                  </a:moveTo>
                  <a:lnTo>
                    <a:pt x="1655" y="152"/>
                  </a:lnTo>
                  <a:lnTo>
                    <a:pt x="757" y="38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851" y="586"/>
                  </a:lnTo>
                  <a:lnTo>
                    <a:pt x="1409" y="463"/>
                  </a:lnTo>
                  <a:lnTo>
                    <a:pt x="1607" y="1144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562687" y="4025866"/>
              <a:ext cx="238441" cy="108996"/>
            </a:xfrm>
            <a:custGeom>
              <a:avLst/>
              <a:gdLst/>
              <a:ahLst/>
              <a:cxnLst/>
              <a:rect l="l" t="t" r="r" b="b"/>
              <a:pathLst>
                <a:path w="1201" h="549" extrusionOk="0">
                  <a:moveTo>
                    <a:pt x="795" y="0"/>
                  </a:moveTo>
                  <a:lnTo>
                    <a:pt x="1" y="38"/>
                  </a:lnTo>
                  <a:lnTo>
                    <a:pt x="728" y="95"/>
                  </a:lnTo>
                  <a:lnTo>
                    <a:pt x="898" y="227"/>
                  </a:lnTo>
                  <a:lnTo>
                    <a:pt x="842" y="548"/>
                  </a:lnTo>
                  <a:lnTo>
                    <a:pt x="1201" y="293"/>
                  </a:lnTo>
                  <a:lnTo>
                    <a:pt x="965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21207" y="3768763"/>
              <a:ext cx="465565" cy="200917"/>
            </a:xfrm>
            <a:custGeom>
              <a:avLst/>
              <a:gdLst/>
              <a:ahLst/>
              <a:cxnLst/>
              <a:rect l="l" t="t" r="r" b="b"/>
              <a:pathLst>
                <a:path w="2345" h="1012" extrusionOk="0">
                  <a:moveTo>
                    <a:pt x="2344" y="1"/>
                  </a:moveTo>
                  <a:lnTo>
                    <a:pt x="776" y="19"/>
                  </a:lnTo>
                  <a:lnTo>
                    <a:pt x="1" y="624"/>
                  </a:lnTo>
                  <a:lnTo>
                    <a:pt x="596" y="1012"/>
                  </a:lnTo>
                  <a:lnTo>
                    <a:pt x="2278" y="435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67343" y="3774322"/>
              <a:ext cx="216006" cy="362326"/>
            </a:xfrm>
            <a:custGeom>
              <a:avLst/>
              <a:gdLst/>
              <a:ahLst/>
              <a:cxnLst/>
              <a:rect l="l" t="t" r="r" b="b"/>
              <a:pathLst>
                <a:path w="1088" h="1825" extrusionOk="0">
                  <a:moveTo>
                    <a:pt x="927" y="1"/>
                  </a:moveTo>
                  <a:lnTo>
                    <a:pt x="275" y="691"/>
                  </a:lnTo>
                  <a:lnTo>
                    <a:pt x="1" y="1825"/>
                  </a:lnTo>
                  <a:lnTo>
                    <a:pt x="1088" y="559"/>
                  </a:lnTo>
                  <a:lnTo>
                    <a:pt x="691" y="521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64487" y="3748115"/>
              <a:ext cx="1180291" cy="261074"/>
            </a:xfrm>
            <a:custGeom>
              <a:avLst/>
              <a:gdLst/>
              <a:ahLst/>
              <a:cxnLst/>
              <a:rect l="l" t="t" r="r" b="b"/>
              <a:pathLst>
                <a:path w="5945" h="1315" extrusionOk="0">
                  <a:moveTo>
                    <a:pt x="2164" y="1"/>
                  </a:moveTo>
                  <a:lnTo>
                    <a:pt x="1777" y="605"/>
                  </a:lnTo>
                  <a:lnTo>
                    <a:pt x="0" y="1314"/>
                  </a:lnTo>
                  <a:lnTo>
                    <a:pt x="0" y="1314"/>
                  </a:lnTo>
                  <a:lnTo>
                    <a:pt x="1342" y="1078"/>
                  </a:lnTo>
                  <a:lnTo>
                    <a:pt x="2457" y="700"/>
                  </a:lnTo>
                  <a:lnTo>
                    <a:pt x="5944" y="105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671484" y="3706820"/>
              <a:ext cx="262860" cy="214219"/>
            </a:xfrm>
            <a:custGeom>
              <a:avLst/>
              <a:gdLst/>
              <a:ahLst/>
              <a:cxnLst/>
              <a:rect l="l" t="t" r="r" b="b"/>
              <a:pathLst>
                <a:path w="1324" h="1079" extrusionOk="0">
                  <a:moveTo>
                    <a:pt x="1324" y="1"/>
                  </a:moveTo>
                  <a:lnTo>
                    <a:pt x="1" y="1078"/>
                  </a:lnTo>
                  <a:lnTo>
                    <a:pt x="1" y="1078"/>
                  </a:lnTo>
                  <a:lnTo>
                    <a:pt x="1003" y="974"/>
                  </a:lnTo>
                  <a:lnTo>
                    <a:pt x="549" y="90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799160" y="3094934"/>
              <a:ext cx="50825" cy="64325"/>
            </a:xfrm>
            <a:custGeom>
              <a:avLst/>
              <a:gdLst/>
              <a:ahLst/>
              <a:cxnLst/>
              <a:rect l="l" t="t" r="r" b="b"/>
              <a:pathLst>
                <a:path w="256" h="324" extrusionOk="0">
                  <a:moveTo>
                    <a:pt x="106" y="1"/>
                  </a:moveTo>
                  <a:cubicBezTo>
                    <a:pt x="102" y="1"/>
                    <a:pt x="99" y="1"/>
                    <a:pt x="95" y="2"/>
                  </a:cubicBezTo>
                  <a:cubicBezTo>
                    <a:pt x="29" y="11"/>
                    <a:pt x="1" y="96"/>
                    <a:pt x="20" y="181"/>
                  </a:cubicBezTo>
                  <a:cubicBezTo>
                    <a:pt x="46" y="253"/>
                    <a:pt x="98" y="324"/>
                    <a:pt x="152" y="324"/>
                  </a:cubicBezTo>
                  <a:cubicBezTo>
                    <a:pt x="155" y="324"/>
                    <a:pt x="158" y="324"/>
                    <a:pt x="161" y="323"/>
                  </a:cubicBezTo>
                  <a:cubicBezTo>
                    <a:pt x="227" y="304"/>
                    <a:pt x="256" y="219"/>
                    <a:pt x="237" y="144"/>
                  </a:cubicBezTo>
                  <a:cubicBezTo>
                    <a:pt x="210" y="64"/>
                    <a:pt x="159" y="1"/>
                    <a:pt x="10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808492" y="3101883"/>
              <a:ext cx="35935" cy="48244"/>
            </a:xfrm>
            <a:custGeom>
              <a:avLst/>
              <a:gdLst/>
              <a:ahLst/>
              <a:cxnLst/>
              <a:rect l="l" t="t" r="r" b="b"/>
              <a:pathLst>
                <a:path w="181" h="243" extrusionOk="0">
                  <a:moveTo>
                    <a:pt x="84" y="0"/>
                  </a:moveTo>
                  <a:cubicBezTo>
                    <a:pt x="79" y="0"/>
                    <a:pt x="73" y="2"/>
                    <a:pt x="67" y="5"/>
                  </a:cubicBezTo>
                  <a:cubicBezTo>
                    <a:pt x="20" y="5"/>
                    <a:pt x="1" y="61"/>
                    <a:pt x="10" y="127"/>
                  </a:cubicBezTo>
                  <a:cubicBezTo>
                    <a:pt x="19" y="197"/>
                    <a:pt x="59" y="242"/>
                    <a:pt x="95" y="242"/>
                  </a:cubicBezTo>
                  <a:cubicBezTo>
                    <a:pt x="98" y="242"/>
                    <a:pt x="102" y="242"/>
                    <a:pt x="105" y="241"/>
                  </a:cubicBezTo>
                  <a:cubicBezTo>
                    <a:pt x="152" y="222"/>
                    <a:pt x="180" y="165"/>
                    <a:pt x="162" y="109"/>
                  </a:cubicBezTo>
                  <a:cubicBezTo>
                    <a:pt x="154" y="44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827352" y="3106449"/>
              <a:ext cx="9530" cy="17074"/>
            </a:xfrm>
            <a:custGeom>
              <a:avLst/>
              <a:gdLst/>
              <a:ahLst/>
              <a:cxnLst/>
              <a:rect l="l" t="t" r="r" b="b"/>
              <a:pathLst>
                <a:path w="48" h="86" extrusionOk="0">
                  <a:moveTo>
                    <a:pt x="19" y="1"/>
                  </a:moveTo>
                  <a:cubicBezTo>
                    <a:pt x="10" y="1"/>
                    <a:pt x="0" y="29"/>
                    <a:pt x="10" y="48"/>
                  </a:cubicBezTo>
                  <a:cubicBezTo>
                    <a:pt x="10" y="76"/>
                    <a:pt x="19" y="86"/>
                    <a:pt x="29" y="86"/>
                  </a:cubicBezTo>
                  <a:cubicBezTo>
                    <a:pt x="29" y="76"/>
                    <a:pt x="48" y="57"/>
                    <a:pt x="48" y="38"/>
                  </a:cubicBezTo>
                  <a:cubicBezTo>
                    <a:pt x="4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956797" y="3078059"/>
              <a:ext cx="37722" cy="61149"/>
            </a:xfrm>
            <a:custGeom>
              <a:avLst/>
              <a:gdLst/>
              <a:ahLst/>
              <a:cxnLst/>
              <a:rect l="l" t="t" r="r" b="b"/>
              <a:pathLst>
                <a:path w="190" h="308" extrusionOk="0">
                  <a:moveTo>
                    <a:pt x="56" y="1"/>
                  </a:moveTo>
                  <a:cubicBezTo>
                    <a:pt x="53" y="1"/>
                    <a:pt x="51" y="1"/>
                    <a:pt x="48" y="2"/>
                  </a:cubicBezTo>
                  <a:cubicBezTo>
                    <a:pt x="10" y="11"/>
                    <a:pt x="1" y="96"/>
                    <a:pt x="19" y="181"/>
                  </a:cubicBezTo>
                  <a:cubicBezTo>
                    <a:pt x="44" y="255"/>
                    <a:pt x="76" y="308"/>
                    <a:pt x="115" y="308"/>
                  </a:cubicBezTo>
                  <a:cubicBezTo>
                    <a:pt x="121" y="308"/>
                    <a:pt x="127" y="307"/>
                    <a:pt x="133" y="304"/>
                  </a:cubicBezTo>
                  <a:cubicBezTo>
                    <a:pt x="171" y="295"/>
                    <a:pt x="190" y="219"/>
                    <a:pt x="161" y="134"/>
                  </a:cubicBezTo>
                  <a:cubicBezTo>
                    <a:pt x="135" y="55"/>
                    <a:pt x="92" y="1"/>
                    <a:pt x="5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1960569" y="3082029"/>
              <a:ext cx="28391" cy="47053"/>
            </a:xfrm>
            <a:custGeom>
              <a:avLst/>
              <a:gdLst/>
              <a:ahLst/>
              <a:cxnLst/>
              <a:rect l="l" t="t" r="r" b="b"/>
              <a:pathLst>
                <a:path w="143" h="237" extrusionOk="0">
                  <a:moveTo>
                    <a:pt x="38" y="1"/>
                  </a:moveTo>
                  <a:cubicBezTo>
                    <a:pt x="10" y="20"/>
                    <a:pt x="0" y="76"/>
                    <a:pt x="10" y="133"/>
                  </a:cubicBezTo>
                  <a:cubicBezTo>
                    <a:pt x="29" y="190"/>
                    <a:pt x="57" y="237"/>
                    <a:pt x="95" y="237"/>
                  </a:cubicBezTo>
                  <a:cubicBezTo>
                    <a:pt x="133" y="227"/>
                    <a:pt x="142" y="171"/>
                    <a:pt x="123" y="114"/>
                  </a:cubicBezTo>
                  <a:cubicBezTo>
                    <a:pt x="104" y="4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971886" y="3090765"/>
              <a:ext cx="7544" cy="16677"/>
            </a:xfrm>
            <a:custGeom>
              <a:avLst/>
              <a:gdLst/>
              <a:ahLst/>
              <a:cxnLst/>
              <a:rect l="l" t="t" r="r" b="b"/>
              <a:pathLst>
                <a:path w="38" h="84" extrusionOk="0">
                  <a:moveTo>
                    <a:pt x="22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0" y="4"/>
                    <a:pt x="0" y="32"/>
                    <a:pt x="10" y="61"/>
                  </a:cubicBezTo>
                  <a:cubicBezTo>
                    <a:pt x="10" y="74"/>
                    <a:pt x="20" y="83"/>
                    <a:pt x="29" y="83"/>
                  </a:cubicBezTo>
                  <a:cubicBezTo>
                    <a:pt x="32" y="83"/>
                    <a:pt x="35" y="82"/>
                    <a:pt x="38" y="80"/>
                  </a:cubicBezTo>
                  <a:lnTo>
                    <a:pt x="38" y="32"/>
                  </a:lnTo>
                  <a:cubicBezTo>
                    <a:pt x="38" y="11"/>
                    <a:pt x="33" y="0"/>
                    <a:pt x="2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701699" y="3599214"/>
              <a:ext cx="54597" cy="61149"/>
            </a:xfrm>
            <a:custGeom>
              <a:avLst/>
              <a:gdLst/>
              <a:ahLst/>
              <a:cxnLst/>
              <a:rect l="l" t="t" r="r" b="b"/>
              <a:pathLst>
                <a:path w="275" h="308" extrusionOk="0">
                  <a:moveTo>
                    <a:pt x="99" y="0"/>
                  </a:moveTo>
                  <a:cubicBezTo>
                    <a:pt x="91" y="0"/>
                    <a:pt x="83" y="2"/>
                    <a:pt x="76" y="4"/>
                  </a:cubicBezTo>
                  <a:cubicBezTo>
                    <a:pt x="10" y="13"/>
                    <a:pt x="0" y="99"/>
                    <a:pt x="38" y="174"/>
                  </a:cubicBezTo>
                  <a:cubicBezTo>
                    <a:pt x="73" y="253"/>
                    <a:pt x="133" y="307"/>
                    <a:pt x="186" y="307"/>
                  </a:cubicBezTo>
                  <a:cubicBezTo>
                    <a:pt x="191" y="307"/>
                    <a:pt x="195" y="307"/>
                    <a:pt x="199" y="306"/>
                  </a:cubicBezTo>
                  <a:cubicBezTo>
                    <a:pt x="265" y="306"/>
                    <a:pt x="274" y="221"/>
                    <a:pt x="237" y="127"/>
                  </a:cubicBezTo>
                  <a:cubicBezTo>
                    <a:pt x="204" y="53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713016" y="3603581"/>
              <a:ext cx="37722" cy="47251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47" y="1"/>
                  </a:moveTo>
                  <a:cubicBezTo>
                    <a:pt x="19" y="10"/>
                    <a:pt x="0" y="67"/>
                    <a:pt x="19" y="133"/>
                  </a:cubicBezTo>
                  <a:cubicBezTo>
                    <a:pt x="38" y="190"/>
                    <a:pt x="85" y="237"/>
                    <a:pt x="132" y="237"/>
                  </a:cubicBezTo>
                  <a:cubicBezTo>
                    <a:pt x="180" y="237"/>
                    <a:pt x="189" y="180"/>
                    <a:pt x="170" y="105"/>
                  </a:cubicBezTo>
                  <a:cubicBezTo>
                    <a:pt x="142" y="48"/>
                    <a:pt x="95" y="1"/>
                    <a:pt x="47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726119" y="3632965"/>
              <a:ext cx="11316" cy="16677"/>
            </a:xfrm>
            <a:custGeom>
              <a:avLst/>
              <a:gdLst/>
              <a:ahLst/>
              <a:cxnLst/>
              <a:rect l="l" t="t" r="r" b="b"/>
              <a:pathLst>
                <a:path w="57" h="84" extrusionOk="0">
                  <a:moveTo>
                    <a:pt x="17" y="1"/>
                  </a:moveTo>
                  <a:cubicBezTo>
                    <a:pt x="14" y="1"/>
                    <a:pt x="12" y="2"/>
                    <a:pt x="10" y="4"/>
                  </a:cubicBezTo>
                  <a:cubicBezTo>
                    <a:pt x="0" y="4"/>
                    <a:pt x="0" y="32"/>
                    <a:pt x="0" y="51"/>
                  </a:cubicBezTo>
                  <a:cubicBezTo>
                    <a:pt x="7" y="73"/>
                    <a:pt x="14" y="83"/>
                    <a:pt x="22" y="83"/>
                  </a:cubicBezTo>
                  <a:cubicBezTo>
                    <a:pt x="24" y="83"/>
                    <a:pt x="26" y="82"/>
                    <a:pt x="29" y="80"/>
                  </a:cubicBezTo>
                  <a:cubicBezTo>
                    <a:pt x="57" y="70"/>
                    <a:pt x="57" y="42"/>
                    <a:pt x="48" y="32"/>
                  </a:cubicBezTo>
                  <a:cubicBezTo>
                    <a:pt x="33" y="11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510312" y="3618074"/>
              <a:ext cx="56384" cy="63333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47" y="1"/>
                  </a:moveTo>
                  <a:cubicBezTo>
                    <a:pt x="139" y="1"/>
                    <a:pt x="131" y="2"/>
                    <a:pt x="123" y="4"/>
                  </a:cubicBezTo>
                  <a:cubicBezTo>
                    <a:pt x="57" y="4"/>
                    <a:pt x="0" y="79"/>
                    <a:pt x="10" y="164"/>
                  </a:cubicBezTo>
                  <a:cubicBezTo>
                    <a:pt x="18" y="249"/>
                    <a:pt x="80" y="318"/>
                    <a:pt x="140" y="318"/>
                  </a:cubicBezTo>
                  <a:cubicBezTo>
                    <a:pt x="147" y="318"/>
                    <a:pt x="154" y="317"/>
                    <a:pt x="161" y="315"/>
                  </a:cubicBezTo>
                  <a:cubicBezTo>
                    <a:pt x="237" y="315"/>
                    <a:pt x="284" y="249"/>
                    <a:pt x="284" y="155"/>
                  </a:cubicBezTo>
                  <a:cubicBezTo>
                    <a:pt x="267" y="70"/>
                    <a:pt x="212" y="1"/>
                    <a:pt x="14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521628" y="3624229"/>
              <a:ext cx="39508" cy="47251"/>
            </a:xfrm>
            <a:custGeom>
              <a:avLst/>
              <a:gdLst/>
              <a:ahLst/>
              <a:cxnLst/>
              <a:rect l="l" t="t" r="r" b="b"/>
              <a:pathLst>
                <a:path w="199" h="238" extrusionOk="0">
                  <a:moveTo>
                    <a:pt x="95" y="1"/>
                  </a:moveTo>
                  <a:cubicBezTo>
                    <a:pt x="47" y="1"/>
                    <a:pt x="0" y="67"/>
                    <a:pt x="10" y="124"/>
                  </a:cubicBezTo>
                  <a:cubicBezTo>
                    <a:pt x="10" y="190"/>
                    <a:pt x="57" y="237"/>
                    <a:pt x="104" y="237"/>
                  </a:cubicBezTo>
                  <a:cubicBezTo>
                    <a:pt x="151" y="237"/>
                    <a:pt x="199" y="180"/>
                    <a:pt x="189" y="124"/>
                  </a:cubicBezTo>
                  <a:cubicBezTo>
                    <a:pt x="189" y="48"/>
                    <a:pt x="142" y="1"/>
                    <a:pt x="95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534731" y="3650634"/>
              <a:ext cx="9530" cy="15486"/>
            </a:xfrm>
            <a:custGeom>
              <a:avLst/>
              <a:gdLst/>
              <a:ahLst/>
              <a:cxnLst/>
              <a:rect l="l" t="t" r="r" b="b"/>
              <a:pathLst>
                <a:path w="48" h="78" extrusionOk="0">
                  <a:moveTo>
                    <a:pt x="29" y="0"/>
                  </a:moveTo>
                  <a:cubicBezTo>
                    <a:pt x="10" y="0"/>
                    <a:pt x="0" y="29"/>
                    <a:pt x="0" y="38"/>
                  </a:cubicBezTo>
                  <a:cubicBezTo>
                    <a:pt x="0" y="57"/>
                    <a:pt x="10" y="76"/>
                    <a:pt x="29" y="76"/>
                  </a:cubicBezTo>
                  <a:cubicBezTo>
                    <a:pt x="30" y="77"/>
                    <a:pt x="31" y="78"/>
                    <a:pt x="33" y="78"/>
                  </a:cubicBezTo>
                  <a:cubicBezTo>
                    <a:pt x="41" y="78"/>
                    <a:pt x="48" y="54"/>
                    <a:pt x="48" y="38"/>
                  </a:cubicBezTo>
                  <a:cubicBezTo>
                    <a:pt x="4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1894854" y="3346677"/>
              <a:ext cx="95892" cy="33949"/>
            </a:xfrm>
            <a:custGeom>
              <a:avLst/>
              <a:gdLst/>
              <a:ahLst/>
              <a:cxnLst/>
              <a:rect l="l" t="t" r="r" b="b"/>
              <a:pathLst>
                <a:path w="483" h="171" extrusionOk="0">
                  <a:moveTo>
                    <a:pt x="454" y="0"/>
                  </a:moveTo>
                  <a:cubicBezTo>
                    <a:pt x="454" y="0"/>
                    <a:pt x="416" y="104"/>
                    <a:pt x="313" y="142"/>
                  </a:cubicBezTo>
                  <a:cubicBezTo>
                    <a:pt x="292" y="147"/>
                    <a:pt x="271" y="149"/>
                    <a:pt x="249" y="149"/>
                  </a:cubicBezTo>
                  <a:cubicBezTo>
                    <a:pt x="180" y="149"/>
                    <a:pt x="103" y="126"/>
                    <a:pt x="10" y="76"/>
                  </a:cubicBezTo>
                  <a:lnTo>
                    <a:pt x="1" y="104"/>
                  </a:lnTo>
                  <a:cubicBezTo>
                    <a:pt x="95" y="151"/>
                    <a:pt x="161" y="170"/>
                    <a:pt x="237" y="170"/>
                  </a:cubicBezTo>
                  <a:lnTo>
                    <a:pt x="322" y="170"/>
                  </a:lnTo>
                  <a:cubicBezTo>
                    <a:pt x="435" y="123"/>
                    <a:pt x="483" y="10"/>
                    <a:pt x="483" y="10"/>
                  </a:cubicBezTo>
                  <a:lnTo>
                    <a:pt x="454" y="0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1979231" y="3348464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0" y="152"/>
                    <a:pt x="237" y="20"/>
                    <a:pt x="237" y="10"/>
                  </a:cubicBezTo>
                  <a:lnTo>
                    <a:pt x="199" y="1"/>
                  </a:lnTo>
                  <a:cubicBezTo>
                    <a:pt x="190" y="38"/>
                    <a:pt x="143" y="114"/>
                    <a:pt x="105" y="114"/>
                  </a:cubicBezTo>
                  <a:cubicBezTo>
                    <a:pt x="95" y="11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2651073" y="3856912"/>
              <a:ext cx="95892" cy="35935"/>
            </a:xfrm>
            <a:custGeom>
              <a:avLst/>
              <a:gdLst/>
              <a:ahLst/>
              <a:cxnLst/>
              <a:rect l="l" t="t" r="r" b="b"/>
              <a:pathLst>
                <a:path w="483" h="181" extrusionOk="0">
                  <a:moveTo>
                    <a:pt x="444" y="1"/>
                  </a:moveTo>
                  <a:cubicBezTo>
                    <a:pt x="444" y="1"/>
                    <a:pt x="407" y="105"/>
                    <a:pt x="303" y="143"/>
                  </a:cubicBezTo>
                  <a:cubicBezTo>
                    <a:pt x="280" y="150"/>
                    <a:pt x="256" y="154"/>
                    <a:pt x="232" y="154"/>
                  </a:cubicBezTo>
                  <a:cubicBezTo>
                    <a:pt x="166" y="154"/>
                    <a:pt x="93" y="127"/>
                    <a:pt x="10" y="86"/>
                  </a:cubicBezTo>
                  <a:lnTo>
                    <a:pt x="0" y="105"/>
                  </a:lnTo>
                  <a:cubicBezTo>
                    <a:pt x="95" y="152"/>
                    <a:pt x="161" y="180"/>
                    <a:pt x="237" y="180"/>
                  </a:cubicBezTo>
                  <a:cubicBezTo>
                    <a:pt x="255" y="180"/>
                    <a:pt x="279" y="172"/>
                    <a:pt x="295" y="172"/>
                  </a:cubicBezTo>
                  <a:cubicBezTo>
                    <a:pt x="303" y="172"/>
                    <a:pt x="309" y="174"/>
                    <a:pt x="312" y="180"/>
                  </a:cubicBezTo>
                  <a:cubicBezTo>
                    <a:pt x="435" y="133"/>
                    <a:pt x="482" y="10"/>
                    <a:pt x="482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737237" y="3856912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1" y="152"/>
                    <a:pt x="228" y="29"/>
                    <a:pt x="237" y="10"/>
                  </a:cubicBezTo>
                  <a:lnTo>
                    <a:pt x="199" y="1"/>
                  </a:lnTo>
                  <a:cubicBezTo>
                    <a:pt x="190" y="39"/>
                    <a:pt x="143" y="124"/>
                    <a:pt x="105" y="124"/>
                  </a:cubicBezTo>
                  <a:cubicBezTo>
                    <a:pt x="95" y="12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1941708" y="3302404"/>
              <a:ext cx="90333" cy="53803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259" y="1"/>
                  </a:moveTo>
                  <a:cubicBezTo>
                    <a:pt x="165" y="1"/>
                    <a:pt x="59" y="21"/>
                    <a:pt x="29" y="81"/>
                  </a:cubicBezTo>
                  <a:cubicBezTo>
                    <a:pt x="1" y="119"/>
                    <a:pt x="237" y="270"/>
                    <a:pt x="237" y="270"/>
                  </a:cubicBezTo>
                  <a:cubicBezTo>
                    <a:pt x="237" y="270"/>
                    <a:pt x="455" y="81"/>
                    <a:pt x="426" y="34"/>
                  </a:cubicBezTo>
                  <a:cubicBezTo>
                    <a:pt x="417" y="16"/>
                    <a:pt x="342" y="1"/>
                    <a:pt x="259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08822" y="2896399"/>
              <a:ext cx="99665" cy="200917"/>
            </a:xfrm>
            <a:custGeom>
              <a:avLst/>
              <a:gdLst/>
              <a:ahLst/>
              <a:cxnLst/>
              <a:rect l="l" t="t" r="r" b="b"/>
              <a:pathLst>
                <a:path w="502" h="1012" extrusionOk="0">
                  <a:moveTo>
                    <a:pt x="502" y="0"/>
                  </a:moveTo>
                  <a:lnTo>
                    <a:pt x="502" y="0"/>
                  </a:lnTo>
                  <a:cubicBezTo>
                    <a:pt x="57" y="274"/>
                    <a:pt x="1" y="1011"/>
                    <a:pt x="1" y="1011"/>
                  </a:cubicBezTo>
                  <a:lnTo>
                    <a:pt x="388" y="50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97704" y="2973232"/>
              <a:ext cx="78818" cy="216006"/>
            </a:xfrm>
            <a:custGeom>
              <a:avLst/>
              <a:gdLst/>
              <a:ahLst/>
              <a:cxnLst/>
              <a:rect l="l" t="t" r="r" b="b"/>
              <a:pathLst>
                <a:path w="397" h="1088" extrusionOk="0">
                  <a:moveTo>
                    <a:pt x="397" y="1"/>
                  </a:moveTo>
                  <a:lnTo>
                    <a:pt x="397" y="1"/>
                  </a:lnTo>
                  <a:cubicBezTo>
                    <a:pt x="0" y="350"/>
                    <a:pt x="85" y="1087"/>
                    <a:pt x="85" y="1087"/>
                  </a:cubicBezTo>
                  <a:lnTo>
                    <a:pt x="378" y="520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408822" y="3055823"/>
              <a:ext cx="77230" cy="216006"/>
            </a:xfrm>
            <a:custGeom>
              <a:avLst/>
              <a:gdLst/>
              <a:ahLst/>
              <a:cxnLst/>
              <a:rect l="l" t="t" r="r" b="b"/>
              <a:pathLst>
                <a:path w="389" h="1088" extrusionOk="0">
                  <a:moveTo>
                    <a:pt x="388" y="0"/>
                  </a:moveTo>
                  <a:lnTo>
                    <a:pt x="388" y="0"/>
                  </a:lnTo>
                  <a:cubicBezTo>
                    <a:pt x="1" y="350"/>
                    <a:pt x="76" y="1087"/>
                    <a:pt x="76" y="1087"/>
                  </a:cubicBezTo>
                  <a:lnTo>
                    <a:pt x="379" y="52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10807" y="3160848"/>
              <a:ext cx="77032" cy="216006"/>
            </a:xfrm>
            <a:custGeom>
              <a:avLst/>
              <a:gdLst/>
              <a:ahLst/>
              <a:cxnLst/>
              <a:rect l="l" t="t" r="r" b="b"/>
              <a:pathLst>
                <a:path w="388" h="1088" extrusionOk="0">
                  <a:moveTo>
                    <a:pt x="388" y="1"/>
                  </a:moveTo>
                  <a:lnTo>
                    <a:pt x="388" y="1"/>
                  </a:lnTo>
                  <a:cubicBezTo>
                    <a:pt x="0" y="350"/>
                    <a:pt x="76" y="1087"/>
                    <a:pt x="76" y="1087"/>
                  </a:cubicBezTo>
                  <a:lnTo>
                    <a:pt x="378" y="52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151937" y="3104663"/>
              <a:ext cx="79017" cy="221565"/>
            </a:xfrm>
            <a:custGeom>
              <a:avLst/>
              <a:gdLst/>
              <a:ahLst/>
              <a:cxnLst/>
              <a:rect l="l" t="t" r="r" b="b"/>
              <a:pathLst>
                <a:path w="398" h="1116" extrusionOk="0">
                  <a:moveTo>
                    <a:pt x="303" y="0"/>
                  </a:moveTo>
                  <a:cubicBezTo>
                    <a:pt x="0" y="425"/>
                    <a:pt x="246" y="1115"/>
                    <a:pt x="246" y="1115"/>
                  </a:cubicBezTo>
                  <a:lnTo>
                    <a:pt x="397" y="50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187475" y="3142186"/>
              <a:ext cx="79017" cy="223352"/>
            </a:xfrm>
            <a:custGeom>
              <a:avLst/>
              <a:gdLst/>
              <a:ahLst/>
              <a:cxnLst/>
              <a:rect l="l" t="t" r="r" b="b"/>
              <a:pathLst>
                <a:path w="398" h="1125" extrusionOk="0">
                  <a:moveTo>
                    <a:pt x="237" y="0"/>
                  </a:moveTo>
                  <a:lnTo>
                    <a:pt x="237" y="0"/>
                  </a:lnTo>
                  <a:cubicBezTo>
                    <a:pt x="1" y="463"/>
                    <a:pt x="332" y="1125"/>
                    <a:pt x="332" y="1125"/>
                  </a:cubicBezTo>
                  <a:lnTo>
                    <a:pt x="398" y="49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1221226" y="3190827"/>
              <a:ext cx="81002" cy="223550"/>
            </a:xfrm>
            <a:custGeom>
              <a:avLst/>
              <a:gdLst/>
              <a:ahLst/>
              <a:cxnLst/>
              <a:rect l="l" t="t" r="r" b="b"/>
              <a:pathLst>
                <a:path w="408" h="1126" extrusionOk="0">
                  <a:moveTo>
                    <a:pt x="237" y="1"/>
                  </a:moveTo>
                  <a:lnTo>
                    <a:pt x="237" y="1"/>
                  </a:lnTo>
                  <a:cubicBezTo>
                    <a:pt x="1" y="464"/>
                    <a:pt x="332" y="1125"/>
                    <a:pt x="332" y="1125"/>
                  </a:cubicBezTo>
                  <a:lnTo>
                    <a:pt x="407" y="502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457681" y="3264086"/>
              <a:ext cx="65914" cy="140960"/>
            </a:xfrm>
            <a:custGeom>
              <a:avLst/>
              <a:gdLst/>
              <a:ahLst/>
              <a:cxnLst/>
              <a:rect l="l" t="t" r="r" b="b"/>
              <a:pathLst>
                <a:path w="332" h="710" extrusionOk="0">
                  <a:moveTo>
                    <a:pt x="256" y="0"/>
                  </a:moveTo>
                  <a:lnTo>
                    <a:pt x="67" y="293"/>
                  </a:lnTo>
                  <a:lnTo>
                    <a:pt x="1" y="709"/>
                  </a:lnTo>
                  <a:cubicBezTo>
                    <a:pt x="1" y="709"/>
                    <a:pt x="331" y="341"/>
                    <a:pt x="25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1416386" y="3316500"/>
              <a:ext cx="65914" cy="116540"/>
            </a:xfrm>
            <a:custGeom>
              <a:avLst/>
              <a:gdLst/>
              <a:ahLst/>
              <a:cxnLst/>
              <a:rect l="l" t="t" r="r" b="b"/>
              <a:pathLst>
                <a:path w="332" h="587" extrusionOk="0">
                  <a:moveTo>
                    <a:pt x="313" y="1"/>
                  </a:moveTo>
                  <a:lnTo>
                    <a:pt x="105" y="228"/>
                  </a:lnTo>
                  <a:lnTo>
                    <a:pt x="1" y="587"/>
                  </a:lnTo>
                  <a:cubicBezTo>
                    <a:pt x="1" y="587"/>
                    <a:pt x="331" y="313"/>
                    <a:pt x="313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369531" y="3356008"/>
              <a:ext cx="65914" cy="114555"/>
            </a:xfrm>
            <a:custGeom>
              <a:avLst/>
              <a:gdLst/>
              <a:ahLst/>
              <a:cxnLst/>
              <a:rect l="l" t="t" r="r" b="b"/>
              <a:pathLst>
                <a:path w="332" h="577" extrusionOk="0">
                  <a:moveTo>
                    <a:pt x="312" y="0"/>
                  </a:moveTo>
                  <a:lnTo>
                    <a:pt x="104" y="218"/>
                  </a:lnTo>
                  <a:lnTo>
                    <a:pt x="0" y="577"/>
                  </a:lnTo>
                  <a:cubicBezTo>
                    <a:pt x="0" y="577"/>
                    <a:pt x="331" y="303"/>
                    <a:pt x="312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630188" y="3012542"/>
              <a:ext cx="81002" cy="217991"/>
            </a:xfrm>
            <a:custGeom>
              <a:avLst/>
              <a:gdLst/>
              <a:ahLst/>
              <a:cxnLst/>
              <a:rect l="l" t="t" r="r" b="b"/>
              <a:pathLst>
                <a:path w="408" h="1098" extrusionOk="0">
                  <a:moveTo>
                    <a:pt x="1" y="1"/>
                  </a:moveTo>
                  <a:lnTo>
                    <a:pt x="1" y="521"/>
                  </a:lnTo>
                  <a:lnTo>
                    <a:pt x="284" y="1097"/>
                  </a:lnTo>
                  <a:cubicBezTo>
                    <a:pt x="284" y="1097"/>
                    <a:pt x="40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624629" y="3098905"/>
              <a:ext cx="79017" cy="219778"/>
            </a:xfrm>
            <a:custGeom>
              <a:avLst/>
              <a:gdLst/>
              <a:ahLst/>
              <a:cxnLst/>
              <a:rect l="l" t="t" r="r" b="b"/>
              <a:pathLst>
                <a:path w="398" h="1107" extrusionOk="0">
                  <a:moveTo>
                    <a:pt x="1" y="1"/>
                  </a:moveTo>
                  <a:lnTo>
                    <a:pt x="1" y="520"/>
                  </a:lnTo>
                  <a:lnTo>
                    <a:pt x="284" y="1106"/>
                  </a:lnTo>
                  <a:cubicBezTo>
                    <a:pt x="284" y="1106"/>
                    <a:pt x="39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611526" y="3202143"/>
              <a:ext cx="84576" cy="225337"/>
            </a:xfrm>
            <a:custGeom>
              <a:avLst/>
              <a:gdLst/>
              <a:ahLst/>
              <a:cxnLst/>
              <a:rect l="l" t="t" r="r" b="b"/>
              <a:pathLst>
                <a:path w="426" h="1135" extrusionOk="0">
                  <a:moveTo>
                    <a:pt x="133" y="0"/>
                  </a:moveTo>
                  <a:lnTo>
                    <a:pt x="0" y="511"/>
                  </a:lnTo>
                  <a:lnTo>
                    <a:pt x="142" y="1135"/>
                  </a:lnTo>
                  <a:cubicBezTo>
                    <a:pt x="142" y="1135"/>
                    <a:pt x="426" y="454"/>
                    <a:pt x="13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1187475" y="2748093"/>
              <a:ext cx="375430" cy="377217"/>
            </a:xfrm>
            <a:custGeom>
              <a:avLst/>
              <a:gdLst/>
              <a:ahLst/>
              <a:cxnLst/>
              <a:rect l="l" t="t" r="r" b="b"/>
              <a:pathLst>
                <a:path w="1891" h="1900" extrusionOk="0">
                  <a:moveTo>
                    <a:pt x="643" y="0"/>
                  </a:moveTo>
                  <a:lnTo>
                    <a:pt x="643" y="0"/>
                  </a:lnTo>
                  <a:cubicBezTo>
                    <a:pt x="776" y="322"/>
                    <a:pt x="76" y="671"/>
                    <a:pt x="1" y="1720"/>
                  </a:cubicBezTo>
                  <a:lnTo>
                    <a:pt x="1655" y="1900"/>
                  </a:lnTo>
                  <a:cubicBezTo>
                    <a:pt x="1335" y="422"/>
                    <a:pt x="1221" y="233"/>
                    <a:pt x="1731" y="233"/>
                  </a:cubicBezTo>
                  <a:cubicBezTo>
                    <a:pt x="1778" y="233"/>
                    <a:pt x="1832" y="234"/>
                    <a:pt x="1891" y="237"/>
                  </a:cubicBezTo>
                  <a:cubicBezTo>
                    <a:pt x="1513" y="104"/>
                    <a:pt x="643" y="0"/>
                    <a:pt x="64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1303816" y="3751887"/>
              <a:ext cx="636305" cy="63928"/>
            </a:xfrm>
            <a:custGeom>
              <a:avLst/>
              <a:gdLst/>
              <a:ahLst/>
              <a:cxnLst/>
              <a:rect l="l" t="t" r="r" b="b"/>
              <a:pathLst>
                <a:path w="3205" h="322" extrusionOk="0">
                  <a:moveTo>
                    <a:pt x="719" y="1"/>
                  </a:moveTo>
                  <a:lnTo>
                    <a:pt x="1" y="67"/>
                  </a:lnTo>
                  <a:lnTo>
                    <a:pt x="1210" y="133"/>
                  </a:lnTo>
                  <a:lnTo>
                    <a:pt x="2533" y="322"/>
                  </a:lnTo>
                  <a:lnTo>
                    <a:pt x="3204" y="19"/>
                  </a:lnTo>
                  <a:lnTo>
                    <a:pt x="2420" y="161"/>
                  </a:lnTo>
                  <a:lnTo>
                    <a:pt x="1239" y="86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2671720" y="3805690"/>
              <a:ext cx="116540" cy="58965"/>
            </a:xfrm>
            <a:custGeom>
              <a:avLst/>
              <a:gdLst/>
              <a:ahLst/>
              <a:cxnLst/>
              <a:rect l="l" t="t" r="r" b="b"/>
              <a:pathLst>
                <a:path w="587" h="297" extrusionOk="0">
                  <a:moveTo>
                    <a:pt x="345" y="1"/>
                  </a:moveTo>
                  <a:cubicBezTo>
                    <a:pt x="212" y="1"/>
                    <a:pt x="60" y="30"/>
                    <a:pt x="19" y="108"/>
                  </a:cubicBezTo>
                  <a:cubicBezTo>
                    <a:pt x="0" y="174"/>
                    <a:pt x="340" y="297"/>
                    <a:pt x="340" y="297"/>
                  </a:cubicBezTo>
                  <a:cubicBezTo>
                    <a:pt x="340" y="297"/>
                    <a:pt x="586" y="98"/>
                    <a:pt x="567" y="51"/>
                  </a:cubicBezTo>
                  <a:cubicBezTo>
                    <a:pt x="554" y="21"/>
                    <a:pt x="456" y="1"/>
                    <a:pt x="34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-367845" y="4061403"/>
              <a:ext cx="354782" cy="463778"/>
            </a:xfrm>
            <a:custGeom>
              <a:avLst/>
              <a:gdLst/>
              <a:ahLst/>
              <a:cxnLst/>
              <a:rect l="l" t="t" r="r" b="b"/>
              <a:pathLst>
                <a:path w="1787" h="2336" extrusionOk="0">
                  <a:moveTo>
                    <a:pt x="955" y="1"/>
                  </a:moveTo>
                  <a:cubicBezTo>
                    <a:pt x="955" y="1"/>
                    <a:pt x="586" y="804"/>
                    <a:pt x="662" y="1485"/>
                  </a:cubicBezTo>
                  <a:cubicBezTo>
                    <a:pt x="662" y="1485"/>
                    <a:pt x="520" y="1192"/>
                    <a:pt x="492" y="974"/>
                  </a:cubicBezTo>
                  <a:cubicBezTo>
                    <a:pt x="492" y="974"/>
                    <a:pt x="397" y="1229"/>
                    <a:pt x="463" y="1381"/>
                  </a:cubicBezTo>
                  <a:cubicBezTo>
                    <a:pt x="463" y="1381"/>
                    <a:pt x="180" y="1012"/>
                    <a:pt x="151" y="719"/>
                  </a:cubicBezTo>
                  <a:lnTo>
                    <a:pt x="151" y="719"/>
                  </a:lnTo>
                  <a:cubicBezTo>
                    <a:pt x="151" y="719"/>
                    <a:pt x="0" y="1522"/>
                    <a:pt x="463" y="2335"/>
                  </a:cubicBezTo>
                  <a:lnTo>
                    <a:pt x="1786" y="2335"/>
                  </a:lnTo>
                  <a:cubicBezTo>
                    <a:pt x="1758" y="2335"/>
                    <a:pt x="1616" y="1768"/>
                    <a:pt x="1654" y="1437"/>
                  </a:cubicBezTo>
                  <a:lnTo>
                    <a:pt x="1654" y="1437"/>
                  </a:lnTo>
                  <a:cubicBezTo>
                    <a:pt x="1654" y="1437"/>
                    <a:pt x="1484" y="1607"/>
                    <a:pt x="1484" y="1853"/>
                  </a:cubicBezTo>
                  <a:cubicBezTo>
                    <a:pt x="1484" y="1853"/>
                    <a:pt x="1361" y="1248"/>
                    <a:pt x="1380" y="908"/>
                  </a:cubicBezTo>
                  <a:lnTo>
                    <a:pt x="1380" y="908"/>
                  </a:lnTo>
                  <a:cubicBezTo>
                    <a:pt x="1380" y="908"/>
                    <a:pt x="1153" y="1192"/>
                    <a:pt x="1172" y="1437"/>
                  </a:cubicBezTo>
                  <a:cubicBezTo>
                    <a:pt x="1153" y="1296"/>
                    <a:pt x="1134" y="776"/>
                    <a:pt x="1172" y="540"/>
                  </a:cubicBezTo>
                  <a:lnTo>
                    <a:pt x="1172" y="540"/>
                  </a:lnTo>
                  <a:cubicBezTo>
                    <a:pt x="1172" y="540"/>
                    <a:pt x="936" y="1050"/>
                    <a:pt x="945" y="1201"/>
                  </a:cubicBezTo>
                  <a:cubicBezTo>
                    <a:pt x="945" y="1201"/>
                    <a:pt x="822" y="341"/>
                    <a:pt x="95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-238401" y="3706820"/>
              <a:ext cx="505867" cy="827692"/>
            </a:xfrm>
            <a:custGeom>
              <a:avLst/>
              <a:gdLst/>
              <a:ahLst/>
              <a:cxnLst/>
              <a:rect l="l" t="t" r="r" b="b"/>
              <a:pathLst>
                <a:path w="2548" h="4169" extrusionOk="0">
                  <a:moveTo>
                    <a:pt x="1380" y="1"/>
                  </a:moveTo>
                  <a:cubicBezTo>
                    <a:pt x="1380" y="1"/>
                    <a:pt x="860" y="1428"/>
                    <a:pt x="955" y="2656"/>
                  </a:cubicBezTo>
                  <a:cubicBezTo>
                    <a:pt x="955" y="2656"/>
                    <a:pt x="756" y="2127"/>
                    <a:pt x="718" y="1749"/>
                  </a:cubicBezTo>
                  <a:cubicBezTo>
                    <a:pt x="718" y="1749"/>
                    <a:pt x="577" y="2184"/>
                    <a:pt x="662" y="2458"/>
                  </a:cubicBezTo>
                  <a:cubicBezTo>
                    <a:pt x="662" y="2458"/>
                    <a:pt x="255" y="1815"/>
                    <a:pt x="218" y="1286"/>
                  </a:cubicBezTo>
                  <a:lnTo>
                    <a:pt x="218" y="1286"/>
                  </a:lnTo>
                  <a:cubicBezTo>
                    <a:pt x="218" y="1286"/>
                    <a:pt x="0" y="2732"/>
                    <a:pt x="643" y="4168"/>
                  </a:cubicBezTo>
                  <a:lnTo>
                    <a:pt x="2533" y="4168"/>
                  </a:lnTo>
                  <a:cubicBezTo>
                    <a:pt x="2533" y="4169"/>
                    <a:pt x="2533" y="4169"/>
                    <a:pt x="2533" y="4169"/>
                  </a:cubicBezTo>
                  <a:cubicBezTo>
                    <a:pt x="2548" y="4169"/>
                    <a:pt x="2335" y="3171"/>
                    <a:pt x="2382" y="2590"/>
                  </a:cubicBezTo>
                  <a:lnTo>
                    <a:pt x="2382" y="2590"/>
                  </a:lnTo>
                  <a:cubicBezTo>
                    <a:pt x="2382" y="2590"/>
                    <a:pt x="2155" y="2883"/>
                    <a:pt x="2146" y="3308"/>
                  </a:cubicBezTo>
                  <a:cubicBezTo>
                    <a:pt x="2146" y="3308"/>
                    <a:pt x="1957" y="2231"/>
                    <a:pt x="1994" y="1626"/>
                  </a:cubicBezTo>
                  <a:lnTo>
                    <a:pt x="1994" y="1626"/>
                  </a:lnTo>
                  <a:cubicBezTo>
                    <a:pt x="1994" y="1626"/>
                    <a:pt x="1682" y="2137"/>
                    <a:pt x="1682" y="2571"/>
                  </a:cubicBezTo>
                  <a:cubicBezTo>
                    <a:pt x="1673" y="2316"/>
                    <a:pt x="1635" y="1390"/>
                    <a:pt x="1682" y="974"/>
                  </a:cubicBezTo>
                  <a:lnTo>
                    <a:pt x="1682" y="974"/>
                  </a:lnTo>
                  <a:cubicBezTo>
                    <a:pt x="1682" y="974"/>
                    <a:pt x="1342" y="1881"/>
                    <a:pt x="1352" y="2155"/>
                  </a:cubicBezTo>
                  <a:cubicBezTo>
                    <a:pt x="1352" y="2155"/>
                    <a:pt x="1182" y="615"/>
                    <a:pt x="1380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4353" y="4251004"/>
              <a:ext cx="371260" cy="298597"/>
            </a:xfrm>
            <a:custGeom>
              <a:avLst/>
              <a:gdLst/>
              <a:ahLst/>
              <a:cxnLst/>
              <a:rect l="l" t="t" r="r" b="b"/>
              <a:pathLst>
                <a:path w="1870" h="1504" extrusionOk="0">
                  <a:moveTo>
                    <a:pt x="1484" y="10"/>
                  </a:moveTo>
                  <a:cubicBezTo>
                    <a:pt x="1480" y="12"/>
                    <a:pt x="1482" y="19"/>
                    <a:pt x="1489" y="32"/>
                  </a:cubicBezTo>
                  <a:lnTo>
                    <a:pt x="1489" y="32"/>
                  </a:lnTo>
                  <a:cubicBezTo>
                    <a:pt x="1487" y="25"/>
                    <a:pt x="1486" y="17"/>
                    <a:pt x="1484" y="10"/>
                  </a:cubicBezTo>
                  <a:close/>
                  <a:moveTo>
                    <a:pt x="860" y="0"/>
                  </a:moveTo>
                  <a:lnTo>
                    <a:pt x="860" y="0"/>
                  </a:lnTo>
                  <a:cubicBezTo>
                    <a:pt x="1012" y="322"/>
                    <a:pt x="823" y="983"/>
                    <a:pt x="823" y="983"/>
                  </a:cubicBezTo>
                  <a:cubicBezTo>
                    <a:pt x="709" y="851"/>
                    <a:pt x="596" y="596"/>
                    <a:pt x="596" y="596"/>
                  </a:cubicBezTo>
                  <a:cubicBezTo>
                    <a:pt x="501" y="785"/>
                    <a:pt x="549" y="1172"/>
                    <a:pt x="520" y="1191"/>
                  </a:cubicBezTo>
                  <a:cubicBezTo>
                    <a:pt x="518" y="1193"/>
                    <a:pt x="516" y="1194"/>
                    <a:pt x="512" y="1194"/>
                  </a:cubicBezTo>
                  <a:cubicBezTo>
                    <a:pt x="454" y="1194"/>
                    <a:pt x="208" y="889"/>
                    <a:pt x="208" y="889"/>
                  </a:cubicBezTo>
                  <a:lnTo>
                    <a:pt x="208" y="889"/>
                  </a:lnTo>
                  <a:cubicBezTo>
                    <a:pt x="208" y="889"/>
                    <a:pt x="397" y="1352"/>
                    <a:pt x="360" y="1371"/>
                  </a:cubicBezTo>
                  <a:cubicBezTo>
                    <a:pt x="357" y="1373"/>
                    <a:pt x="352" y="1374"/>
                    <a:pt x="346" y="1374"/>
                  </a:cubicBezTo>
                  <a:cubicBezTo>
                    <a:pt x="274" y="1374"/>
                    <a:pt x="0" y="1229"/>
                    <a:pt x="0" y="1229"/>
                  </a:cubicBezTo>
                  <a:lnTo>
                    <a:pt x="0" y="1229"/>
                  </a:lnTo>
                  <a:lnTo>
                    <a:pt x="284" y="1503"/>
                  </a:lnTo>
                  <a:lnTo>
                    <a:pt x="1711" y="1503"/>
                  </a:lnTo>
                  <a:cubicBezTo>
                    <a:pt x="1870" y="558"/>
                    <a:pt x="1540" y="131"/>
                    <a:pt x="1489" y="32"/>
                  </a:cubicBezTo>
                  <a:lnTo>
                    <a:pt x="1489" y="32"/>
                  </a:lnTo>
                  <a:cubicBezTo>
                    <a:pt x="1571" y="477"/>
                    <a:pt x="1333" y="879"/>
                    <a:pt x="1333" y="879"/>
                  </a:cubicBezTo>
                  <a:cubicBezTo>
                    <a:pt x="1248" y="520"/>
                    <a:pt x="860" y="1"/>
                    <a:pt x="860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-482396" y="4506099"/>
              <a:ext cx="3615987" cy="105433"/>
            </a:xfrm>
            <a:custGeom>
              <a:avLst/>
              <a:gdLst/>
              <a:ahLst/>
              <a:cxnLst/>
              <a:rect l="l" t="t" r="r" b="b"/>
              <a:pathLst>
                <a:path w="19006" h="531" extrusionOk="0">
                  <a:moveTo>
                    <a:pt x="1" y="1"/>
                  </a:moveTo>
                  <a:cubicBezTo>
                    <a:pt x="1" y="1"/>
                    <a:pt x="4168" y="530"/>
                    <a:pt x="8440" y="530"/>
                  </a:cubicBezTo>
                  <a:cubicBezTo>
                    <a:pt x="12721" y="530"/>
                    <a:pt x="19006" y="1"/>
                    <a:pt x="19006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0" name="Google Shape;890;p37"/>
          <p:cNvGrpSpPr/>
          <p:nvPr/>
        </p:nvGrpSpPr>
        <p:grpSpPr>
          <a:xfrm>
            <a:off x="7955498" y="498100"/>
            <a:ext cx="1419073" cy="3443653"/>
            <a:chOff x="3594050" y="3357900"/>
            <a:chExt cx="169900" cy="412300"/>
          </a:xfrm>
        </p:grpSpPr>
        <p:sp>
          <p:nvSpPr>
            <p:cNvPr id="891" name="Google Shape;891;p37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Google Shape;942;p37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Google Shape;944;p37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Google Shape;945;p37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Google Shape;946;p37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Google Shape;947;p37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51" name="Google Shape;951;p37"/>
          <p:cNvGrpSpPr/>
          <p:nvPr/>
        </p:nvGrpSpPr>
        <p:grpSpPr>
          <a:xfrm flipH="1">
            <a:off x="6905937" y="3378164"/>
            <a:ext cx="2307124" cy="1064980"/>
            <a:chOff x="3311075" y="2692625"/>
            <a:chExt cx="1472601" cy="679717"/>
          </a:xfrm>
        </p:grpSpPr>
        <p:sp>
          <p:nvSpPr>
            <p:cNvPr id="952" name="Google Shape;952;p37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71" name="Google Shape;771;p37"/>
          <p:cNvSpPr txBox="1">
            <a:spLocks noGrp="1"/>
          </p:cNvSpPr>
          <p:nvPr>
            <p:ph type="ctrTitle"/>
          </p:nvPr>
        </p:nvSpPr>
        <p:spPr>
          <a:xfrm>
            <a:off x="2745968" y="1932709"/>
            <a:ext cx="4392243" cy="1594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trình kết thúc! Hẹn gặp lại các bạn trong những chuyến đi tiếp theo nhé!</a:t>
            </a:r>
            <a:endParaRPr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2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68"/>
          <p:cNvSpPr txBox="1">
            <a:spLocks noGrp="1"/>
          </p:cNvSpPr>
          <p:nvPr>
            <p:ph type="title"/>
          </p:nvPr>
        </p:nvSpPr>
        <p:spPr>
          <a:xfrm>
            <a:off x="2098809" y="191882"/>
            <a:ext cx="3644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2" name="Google Shape;4402;p68"/>
          <p:cNvSpPr txBox="1">
            <a:spLocks noGrp="1"/>
          </p:cNvSpPr>
          <p:nvPr>
            <p:ph type="subTitle" idx="1"/>
          </p:nvPr>
        </p:nvSpPr>
        <p:spPr>
          <a:xfrm>
            <a:off x="2380717" y="899600"/>
            <a:ext cx="2233241" cy="81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Củng cố về: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oogle Shape;1186;p39">
            <a:extLst>
              <a:ext uri="{FF2B5EF4-FFF2-40B4-BE49-F238E27FC236}">
                <a16:creationId xmlns:a16="http://schemas.microsoft.com/office/drawing/2014/main" id="{27CAFFFE-DD97-4920-8C61-A1FDD7C52BEC}"/>
              </a:ext>
            </a:extLst>
          </p:cNvPr>
          <p:cNvGrpSpPr/>
          <p:nvPr/>
        </p:nvGrpSpPr>
        <p:grpSpPr>
          <a:xfrm flipH="1">
            <a:off x="5638355" y="449310"/>
            <a:ext cx="2992048" cy="4162488"/>
            <a:chOff x="864225" y="0"/>
            <a:chExt cx="2549461" cy="3546769"/>
          </a:xfrm>
        </p:grpSpPr>
        <p:sp>
          <p:nvSpPr>
            <p:cNvPr id="7" name="Google Shape;1187;p39">
              <a:extLst>
                <a:ext uri="{FF2B5EF4-FFF2-40B4-BE49-F238E27FC236}">
                  <a16:creationId xmlns:a16="http://schemas.microsoft.com/office/drawing/2014/main" id="{1FB1A407-5FE8-4924-8C6D-9C7D17FB3DBB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1188;p39">
              <a:extLst>
                <a:ext uri="{FF2B5EF4-FFF2-40B4-BE49-F238E27FC236}">
                  <a16:creationId xmlns:a16="http://schemas.microsoft.com/office/drawing/2014/main" id="{166FD3E1-01E3-473A-94D5-8939C54C0C16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Google Shape;1189;p39">
              <a:extLst>
                <a:ext uri="{FF2B5EF4-FFF2-40B4-BE49-F238E27FC236}">
                  <a16:creationId xmlns:a16="http://schemas.microsoft.com/office/drawing/2014/main" id="{4E0B6A56-5472-486F-B822-E41956CE7A82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Google Shape;1190;p39">
              <a:extLst>
                <a:ext uri="{FF2B5EF4-FFF2-40B4-BE49-F238E27FC236}">
                  <a16:creationId xmlns:a16="http://schemas.microsoft.com/office/drawing/2014/main" id="{1C07C45F-7CFA-4187-836F-91F1038A5B66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Google Shape;1191;p39">
              <a:extLst>
                <a:ext uri="{FF2B5EF4-FFF2-40B4-BE49-F238E27FC236}">
                  <a16:creationId xmlns:a16="http://schemas.microsoft.com/office/drawing/2014/main" id="{8CA6BB11-0443-45CA-8AA8-C9A3BF45FD9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Google Shape;1192;p39">
              <a:extLst>
                <a:ext uri="{FF2B5EF4-FFF2-40B4-BE49-F238E27FC236}">
                  <a16:creationId xmlns:a16="http://schemas.microsoft.com/office/drawing/2014/main" id="{836713A2-19AE-4CD6-B6DD-17281DB2B69E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1193;p39">
              <a:extLst>
                <a:ext uri="{FF2B5EF4-FFF2-40B4-BE49-F238E27FC236}">
                  <a16:creationId xmlns:a16="http://schemas.microsoft.com/office/drawing/2014/main" id="{572AD521-A0A1-4412-A42F-34AF0479B0C0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1194;p39">
              <a:extLst>
                <a:ext uri="{FF2B5EF4-FFF2-40B4-BE49-F238E27FC236}">
                  <a16:creationId xmlns:a16="http://schemas.microsoft.com/office/drawing/2014/main" id="{5FFBA5B6-690B-423A-BC64-63D107C4A019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1195;p39">
              <a:extLst>
                <a:ext uri="{FF2B5EF4-FFF2-40B4-BE49-F238E27FC236}">
                  <a16:creationId xmlns:a16="http://schemas.microsoft.com/office/drawing/2014/main" id="{E846526E-8CC8-42D6-AA62-49905D98BB9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1196;p39">
              <a:extLst>
                <a:ext uri="{FF2B5EF4-FFF2-40B4-BE49-F238E27FC236}">
                  <a16:creationId xmlns:a16="http://schemas.microsoft.com/office/drawing/2014/main" id="{DB9ECA45-C004-4930-A8F1-B2D78CF9CAD7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1197;p39">
              <a:extLst>
                <a:ext uri="{FF2B5EF4-FFF2-40B4-BE49-F238E27FC236}">
                  <a16:creationId xmlns:a16="http://schemas.microsoft.com/office/drawing/2014/main" id="{EDB01543-01C4-4DD8-85DA-39E2D77B08E6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Google Shape;1198;p39">
              <a:extLst>
                <a:ext uri="{FF2B5EF4-FFF2-40B4-BE49-F238E27FC236}">
                  <a16:creationId xmlns:a16="http://schemas.microsoft.com/office/drawing/2014/main" id="{B25A9FFD-F58E-45D8-A530-AE91EB111CF6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oogle Shape;1186;p39">
            <a:extLst>
              <a:ext uri="{FF2B5EF4-FFF2-40B4-BE49-F238E27FC236}">
                <a16:creationId xmlns:a16="http://schemas.microsoft.com/office/drawing/2014/main" id="{C4A5C725-B926-4C96-9598-148431385D63}"/>
              </a:ext>
            </a:extLst>
          </p:cNvPr>
          <p:cNvGrpSpPr/>
          <p:nvPr/>
        </p:nvGrpSpPr>
        <p:grpSpPr>
          <a:xfrm>
            <a:off x="-396736" y="559080"/>
            <a:ext cx="2992048" cy="4162488"/>
            <a:chOff x="864225" y="0"/>
            <a:chExt cx="2549461" cy="3546769"/>
          </a:xfrm>
        </p:grpSpPr>
        <p:sp>
          <p:nvSpPr>
            <p:cNvPr id="21" name="Google Shape;1187;p39">
              <a:extLst>
                <a:ext uri="{FF2B5EF4-FFF2-40B4-BE49-F238E27FC236}">
                  <a16:creationId xmlns:a16="http://schemas.microsoft.com/office/drawing/2014/main" id="{C217F74E-58C0-4998-A405-AEB3384EE509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Google Shape;1188;p39">
              <a:extLst>
                <a:ext uri="{FF2B5EF4-FFF2-40B4-BE49-F238E27FC236}">
                  <a16:creationId xmlns:a16="http://schemas.microsoft.com/office/drawing/2014/main" id="{65CA9C69-1409-478F-893D-1E639ADD35C3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Google Shape;1189;p39">
              <a:extLst>
                <a:ext uri="{FF2B5EF4-FFF2-40B4-BE49-F238E27FC236}">
                  <a16:creationId xmlns:a16="http://schemas.microsoft.com/office/drawing/2014/main" id="{EFC6A3ED-7D06-4688-A045-FBCCFC9454D5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1190;p39">
              <a:extLst>
                <a:ext uri="{FF2B5EF4-FFF2-40B4-BE49-F238E27FC236}">
                  <a16:creationId xmlns:a16="http://schemas.microsoft.com/office/drawing/2014/main" id="{0A0F45E5-9E9C-4B0D-835E-D60C70D5FDED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191;p39">
              <a:extLst>
                <a:ext uri="{FF2B5EF4-FFF2-40B4-BE49-F238E27FC236}">
                  <a16:creationId xmlns:a16="http://schemas.microsoft.com/office/drawing/2014/main" id="{EEDAE644-43F0-4735-A93B-3F99BB3CF32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Google Shape;1192;p39">
              <a:extLst>
                <a:ext uri="{FF2B5EF4-FFF2-40B4-BE49-F238E27FC236}">
                  <a16:creationId xmlns:a16="http://schemas.microsoft.com/office/drawing/2014/main" id="{CF0084A0-803B-4F60-80AA-5CF0CB994BF8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1193;p39">
              <a:extLst>
                <a:ext uri="{FF2B5EF4-FFF2-40B4-BE49-F238E27FC236}">
                  <a16:creationId xmlns:a16="http://schemas.microsoft.com/office/drawing/2014/main" id="{A40DA649-B3E4-498D-AC25-CFED3E03E475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1194;p39">
              <a:extLst>
                <a:ext uri="{FF2B5EF4-FFF2-40B4-BE49-F238E27FC236}">
                  <a16:creationId xmlns:a16="http://schemas.microsoft.com/office/drawing/2014/main" id="{66357297-CD0C-45F5-8244-988AF226678E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Google Shape;1195;p39">
              <a:extLst>
                <a:ext uri="{FF2B5EF4-FFF2-40B4-BE49-F238E27FC236}">
                  <a16:creationId xmlns:a16="http://schemas.microsoft.com/office/drawing/2014/main" id="{9CD791C8-7CD1-46EC-A98F-CD8A035BD490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Google Shape;1196;p39">
              <a:extLst>
                <a:ext uri="{FF2B5EF4-FFF2-40B4-BE49-F238E27FC236}">
                  <a16:creationId xmlns:a16="http://schemas.microsoft.com/office/drawing/2014/main" id="{564D10C4-2DED-40B2-BDB9-AFC3D1CB1BF2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Google Shape;1197;p39">
              <a:extLst>
                <a:ext uri="{FF2B5EF4-FFF2-40B4-BE49-F238E27FC236}">
                  <a16:creationId xmlns:a16="http://schemas.microsoft.com/office/drawing/2014/main" id="{EBC6CBC8-6947-4B32-ABEF-973CE48E89B1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Google Shape;1198;p39">
              <a:extLst>
                <a:ext uri="{FF2B5EF4-FFF2-40B4-BE49-F238E27FC236}">
                  <a16:creationId xmlns:a16="http://schemas.microsoft.com/office/drawing/2014/main" id="{CBB29F00-B323-4843-A9BE-279ACB6FD011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B0641-9111-4B25-B3BB-C7596EC3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767044" y="1320511"/>
            <a:ext cx="6316238" cy="3454993"/>
          </a:xfrm>
          <a:prstGeom prst="rect">
            <a:avLst/>
          </a:prstGeom>
        </p:spPr>
      </p:pic>
      <p:sp>
        <p:nvSpPr>
          <p:cNvPr id="61" name="Google Shape;4402;p68">
            <a:extLst>
              <a:ext uri="{FF2B5EF4-FFF2-40B4-BE49-F238E27FC236}">
                <a16:creationId xmlns:a16="http://schemas.microsoft.com/office/drawing/2014/main" id="{7079FF67-0002-4276-B14D-92E937C903D5}"/>
              </a:ext>
            </a:extLst>
          </p:cNvPr>
          <p:cNvSpPr txBox="1">
            <a:spLocks/>
          </p:cNvSpPr>
          <p:nvPr/>
        </p:nvSpPr>
        <p:spPr>
          <a:xfrm>
            <a:off x="1793291" y="152449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2" name="Google Shape;4402;p68">
            <a:extLst>
              <a:ext uri="{FF2B5EF4-FFF2-40B4-BE49-F238E27FC236}">
                <a16:creationId xmlns:a16="http://schemas.microsoft.com/office/drawing/2014/main" id="{EC86D3DC-CA0B-455C-816B-1CB179BC066C}"/>
              </a:ext>
            </a:extLst>
          </p:cNvPr>
          <p:cNvSpPr txBox="1">
            <a:spLocks/>
          </p:cNvSpPr>
          <p:nvPr/>
        </p:nvSpPr>
        <p:spPr>
          <a:xfrm>
            <a:off x="1623736" y="2801461"/>
            <a:ext cx="4813505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3" name="Google Shape;4402;p68">
            <a:extLst>
              <a:ext uri="{FF2B5EF4-FFF2-40B4-BE49-F238E27FC236}">
                <a16:creationId xmlns:a16="http://schemas.microsoft.com/office/drawing/2014/main" id="{9E983238-9E7C-4185-BF3F-C5FC5E03E6D2}"/>
              </a:ext>
            </a:extLst>
          </p:cNvPr>
          <p:cNvSpPr txBox="1">
            <a:spLocks/>
          </p:cNvSpPr>
          <p:nvPr/>
        </p:nvSpPr>
        <p:spPr>
          <a:xfrm>
            <a:off x="1793291" y="387664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các số thập phân.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41"/>
          <p:cNvSpPr/>
          <p:nvPr/>
        </p:nvSpPr>
        <p:spPr>
          <a:xfrm>
            <a:off x="995025" y="570301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3" name="Google Shape;1703;p41"/>
          <p:cNvSpPr txBox="1">
            <a:spLocks noGrp="1"/>
          </p:cNvSpPr>
          <p:nvPr>
            <p:ph type="title"/>
          </p:nvPr>
        </p:nvSpPr>
        <p:spPr>
          <a:xfrm>
            <a:off x="391300" y="1932398"/>
            <a:ext cx="4142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Khám phá </a:t>
            </a:r>
            <a:b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 safari </a:t>
            </a:r>
            <a:endParaRPr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4" name="Google Shape;1704;p41"/>
          <p:cNvSpPr txBox="1">
            <a:spLocks noGrp="1"/>
          </p:cNvSpPr>
          <p:nvPr>
            <p:ph type="title" idx="2"/>
          </p:nvPr>
        </p:nvSpPr>
        <p:spPr>
          <a:xfrm>
            <a:off x="1067913" y="79697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CB775-3169-4BCE-AB29-C4B9D6E0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228" y="0"/>
            <a:ext cx="5883048" cy="426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07EF5-534C-4CCE-97FD-36120DCE9BF4}"/>
              </a:ext>
            </a:extLst>
          </p:cNvPr>
          <p:cNvSpPr txBox="1"/>
          <p:nvPr/>
        </p:nvSpPr>
        <p:spPr>
          <a:xfrm>
            <a:off x="4980504" y="2639354"/>
            <a:ext cx="2032618" cy="4302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spc="48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SAFARI</a:t>
            </a:r>
          </a:p>
        </p:txBody>
      </p:sp>
      <p:pic>
        <p:nvPicPr>
          <p:cNvPr id="1026" name="Picture 2" descr="School Bus Drawing png download - 940*788 - Free Transparent Cartoon png  Download. - CleanPNG / KissPNG">
            <a:extLst>
              <a:ext uri="{FF2B5EF4-FFF2-40B4-BE49-F238E27FC236}">
                <a16:creationId xmlns:a16="http://schemas.microsoft.com/office/drawing/2014/main" id="{3CE1B444-ACF4-4B7D-A485-1A56B273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5444">
                        <a14:foregroundMark x1="7556" y1="57895" x2="5889" y2="71711"/>
                        <a14:foregroundMark x1="3111" y1="70658" x2="2111" y2="75658"/>
                        <a14:foregroundMark x1="24000" y1="39868" x2="22444" y2="49474"/>
                        <a14:foregroundMark x1="91000" y1="33158" x2="93444" y2="35526"/>
                        <a14:foregroundMark x1="94111" y1="38684" x2="95444" y2="73816"/>
                        <a14:foregroundMark x1="73889" y1="73684" x2="81000" y2="76053"/>
                        <a14:foregroundMark x1="16222" y1="73289" x2="25222" y2="78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83558" y="2426509"/>
            <a:ext cx="3714436" cy="31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0.58559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" grpId="0" animBg="1"/>
      <p:bldP spid="1703" grpId="0"/>
      <p:bldP spid="17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430649" y="71963"/>
            <a:ext cx="826457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8264577"/>
                      <a:gd name="connsiteY0" fmla="*/ 116192 h 697139"/>
                      <a:gd name="connsiteX1" fmla="*/ 116192 w 8264577"/>
                      <a:gd name="connsiteY1" fmla="*/ 0 h 697139"/>
                      <a:gd name="connsiteX2" fmla="*/ 609598 w 8264577"/>
                      <a:gd name="connsiteY2" fmla="*/ 0 h 697139"/>
                      <a:gd name="connsiteX3" fmla="*/ 1343970 w 8264577"/>
                      <a:gd name="connsiteY3" fmla="*/ 0 h 697139"/>
                      <a:gd name="connsiteX4" fmla="*/ 1998020 w 8264577"/>
                      <a:gd name="connsiteY4" fmla="*/ 0 h 697139"/>
                      <a:gd name="connsiteX5" fmla="*/ 2732392 w 8264577"/>
                      <a:gd name="connsiteY5" fmla="*/ 0 h 697139"/>
                      <a:gd name="connsiteX6" fmla="*/ 3225798 w 8264577"/>
                      <a:gd name="connsiteY6" fmla="*/ 0 h 697139"/>
                      <a:gd name="connsiteX7" fmla="*/ 3799526 w 8264577"/>
                      <a:gd name="connsiteY7" fmla="*/ 0 h 697139"/>
                      <a:gd name="connsiteX8" fmla="*/ 4292932 w 8264577"/>
                      <a:gd name="connsiteY8" fmla="*/ 0 h 697139"/>
                      <a:gd name="connsiteX9" fmla="*/ 4625695 w 8264577"/>
                      <a:gd name="connsiteY9" fmla="*/ 0 h 697139"/>
                      <a:gd name="connsiteX10" fmla="*/ 5279745 w 8264577"/>
                      <a:gd name="connsiteY10" fmla="*/ 0 h 697139"/>
                      <a:gd name="connsiteX11" fmla="*/ 6014117 w 8264577"/>
                      <a:gd name="connsiteY11" fmla="*/ 0 h 697139"/>
                      <a:gd name="connsiteX12" fmla="*/ 6668167 w 8264577"/>
                      <a:gd name="connsiteY12" fmla="*/ 0 h 697139"/>
                      <a:gd name="connsiteX13" fmla="*/ 7161573 w 8264577"/>
                      <a:gd name="connsiteY13" fmla="*/ 0 h 697139"/>
                      <a:gd name="connsiteX14" fmla="*/ 7654979 w 8264577"/>
                      <a:gd name="connsiteY14" fmla="*/ 0 h 697139"/>
                      <a:gd name="connsiteX15" fmla="*/ 8148385 w 8264577"/>
                      <a:gd name="connsiteY15" fmla="*/ 0 h 697139"/>
                      <a:gd name="connsiteX16" fmla="*/ 8264577 w 8264577"/>
                      <a:gd name="connsiteY16" fmla="*/ 116192 h 697139"/>
                      <a:gd name="connsiteX17" fmla="*/ 8264577 w 8264577"/>
                      <a:gd name="connsiteY17" fmla="*/ 580947 h 697139"/>
                      <a:gd name="connsiteX18" fmla="*/ 8148385 w 8264577"/>
                      <a:gd name="connsiteY18" fmla="*/ 697139 h 697139"/>
                      <a:gd name="connsiteX19" fmla="*/ 7574657 w 8264577"/>
                      <a:gd name="connsiteY19" fmla="*/ 697139 h 697139"/>
                      <a:gd name="connsiteX20" fmla="*/ 7081251 w 8264577"/>
                      <a:gd name="connsiteY20" fmla="*/ 697139 h 697139"/>
                      <a:gd name="connsiteX21" fmla="*/ 6748489 w 8264577"/>
                      <a:gd name="connsiteY21" fmla="*/ 697139 h 697139"/>
                      <a:gd name="connsiteX22" fmla="*/ 6415726 w 8264577"/>
                      <a:gd name="connsiteY22" fmla="*/ 697139 h 697139"/>
                      <a:gd name="connsiteX23" fmla="*/ 5841998 w 8264577"/>
                      <a:gd name="connsiteY23" fmla="*/ 697139 h 697139"/>
                      <a:gd name="connsiteX24" fmla="*/ 5348592 w 8264577"/>
                      <a:gd name="connsiteY24" fmla="*/ 697139 h 697139"/>
                      <a:gd name="connsiteX25" fmla="*/ 4694542 w 8264577"/>
                      <a:gd name="connsiteY25" fmla="*/ 697139 h 697139"/>
                      <a:gd name="connsiteX26" fmla="*/ 4120814 w 8264577"/>
                      <a:gd name="connsiteY26" fmla="*/ 697139 h 697139"/>
                      <a:gd name="connsiteX27" fmla="*/ 3547086 w 8264577"/>
                      <a:gd name="connsiteY27" fmla="*/ 697139 h 697139"/>
                      <a:gd name="connsiteX28" fmla="*/ 2893036 w 8264577"/>
                      <a:gd name="connsiteY28" fmla="*/ 697139 h 697139"/>
                      <a:gd name="connsiteX29" fmla="*/ 2238986 w 8264577"/>
                      <a:gd name="connsiteY29" fmla="*/ 697139 h 697139"/>
                      <a:gd name="connsiteX30" fmla="*/ 1665258 w 8264577"/>
                      <a:gd name="connsiteY30" fmla="*/ 697139 h 697139"/>
                      <a:gd name="connsiteX31" fmla="*/ 1332496 w 8264577"/>
                      <a:gd name="connsiteY31" fmla="*/ 697139 h 697139"/>
                      <a:gd name="connsiteX32" fmla="*/ 758767 w 8264577"/>
                      <a:gd name="connsiteY32" fmla="*/ 697139 h 697139"/>
                      <a:gd name="connsiteX33" fmla="*/ 116192 w 8264577"/>
                      <a:gd name="connsiteY33" fmla="*/ 697139 h 697139"/>
                      <a:gd name="connsiteX34" fmla="*/ 0 w 8264577"/>
                      <a:gd name="connsiteY34" fmla="*/ 580947 h 697139"/>
                      <a:gd name="connsiteX35" fmla="*/ 0 w 8264577"/>
                      <a:gd name="connsiteY35" fmla="*/ 116192 h 697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64577" h="697139" fill="none" extrusionOk="0">
                        <a:moveTo>
                          <a:pt x="0" y="116192"/>
                        </a:moveTo>
                        <a:cubicBezTo>
                          <a:pt x="4737" y="48136"/>
                          <a:pt x="70234" y="1513"/>
                          <a:pt x="116192" y="0"/>
                        </a:cubicBezTo>
                        <a:cubicBezTo>
                          <a:pt x="256759" y="-43235"/>
                          <a:pt x="396111" y="53236"/>
                          <a:pt x="609598" y="0"/>
                        </a:cubicBezTo>
                        <a:cubicBezTo>
                          <a:pt x="823085" y="-53236"/>
                          <a:pt x="1039869" y="5300"/>
                          <a:pt x="1343970" y="0"/>
                        </a:cubicBezTo>
                        <a:cubicBezTo>
                          <a:pt x="1648071" y="-5300"/>
                          <a:pt x="1789103" y="62599"/>
                          <a:pt x="1998020" y="0"/>
                        </a:cubicBezTo>
                        <a:cubicBezTo>
                          <a:pt x="2206937" y="-62599"/>
                          <a:pt x="2564132" y="15944"/>
                          <a:pt x="2732392" y="0"/>
                        </a:cubicBezTo>
                        <a:cubicBezTo>
                          <a:pt x="2900652" y="-15944"/>
                          <a:pt x="3028741" y="10612"/>
                          <a:pt x="3225798" y="0"/>
                        </a:cubicBezTo>
                        <a:cubicBezTo>
                          <a:pt x="3422855" y="-10612"/>
                          <a:pt x="3552523" y="20072"/>
                          <a:pt x="3799526" y="0"/>
                        </a:cubicBezTo>
                        <a:cubicBezTo>
                          <a:pt x="4046529" y="-20072"/>
                          <a:pt x="4115789" y="16194"/>
                          <a:pt x="4292932" y="0"/>
                        </a:cubicBezTo>
                        <a:cubicBezTo>
                          <a:pt x="4470075" y="-16194"/>
                          <a:pt x="4519350" y="33794"/>
                          <a:pt x="4625695" y="0"/>
                        </a:cubicBezTo>
                        <a:cubicBezTo>
                          <a:pt x="4732040" y="-33794"/>
                          <a:pt x="4969952" y="64519"/>
                          <a:pt x="5279745" y="0"/>
                        </a:cubicBezTo>
                        <a:cubicBezTo>
                          <a:pt x="5589538" y="-64519"/>
                          <a:pt x="5692942" y="37446"/>
                          <a:pt x="6014117" y="0"/>
                        </a:cubicBezTo>
                        <a:cubicBezTo>
                          <a:pt x="6335292" y="-37446"/>
                          <a:pt x="6352852" y="23669"/>
                          <a:pt x="6668167" y="0"/>
                        </a:cubicBezTo>
                        <a:cubicBezTo>
                          <a:pt x="6983482" y="-23669"/>
                          <a:pt x="6923503" y="28741"/>
                          <a:pt x="7161573" y="0"/>
                        </a:cubicBezTo>
                        <a:cubicBezTo>
                          <a:pt x="7399643" y="-28741"/>
                          <a:pt x="7457543" y="42074"/>
                          <a:pt x="7654979" y="0"/>
                        </a:cubicBezTo>
                        <a:cubicBezTo>
                          <a:pt x="7852415" y="-42074"/>
                          <a:pt x="7907985" y="42921"/>
                          <a:pt x="8148385" y="0"/>
                        </a:cubicBezTo>
                        <a:cubicBezTo>
                          <a:pt x="8214023" y="10681"/>
                          <a:pt x="8260989" y="46980"/>
                          <a:pt x="8264577" y="116192"/>
                        </a:cubicBezTo>
                        <a:cubicBezTo>
                          <a:pt x="8300563" y="257574"/>
                          <a:pt x="8251193" y="433874"/>
                          <a:pt x="8264577" y="580947"/>
                        </a:cubicBezTo>
                        <a:cubicBezTo>
                          <a:pt x="8265287" y="641468"/>
                          <a:pt x="8199804" y="694152"/>
                          <a:pt x="8148385" y="697139"/>
                        </a:cubicBezTo>
                        <a:cubicBezTo>
                          <a:pt x="7992964" y="757139"/>
                          <a:pt x="7722336" y="668213"/>
                          <a:pt x="7574657" y="697139"/>
                        </a:cubicBezTo>
                        <a:cubicBezTo>
                          <a:pt x="7426978" y="726065"/>
                          <a:pt x="7265862" y="644856"/>
                          <a:pt x="7081251" y="697139"/>
                        </a:cubicBezTo>
                        <a:cubicBezTo>
                          <a:pt x="6896640" y="749422"/>
                          <a:pt x="6903933" y="672185"/>
                          <a:pt x="6748489" y="697139"/>
                        </a:cubicBezTo>
                        <a:cubicBezTo>
                          <a:pt x="6593045" y="722093"/>
                          <a:pt x="6526273" y="696593"/>
                          <a:pt x="6415726" y="697139"/>
                        </a:cubicBezTo>
                        <a:cubicBezTo>
                          <a:pt x="6305179" y="697685"/>
                          <a:pt x="6110066" y="681734"/>
                          <a:pt x="5841998" y="697139"/>
                        </a:cubicBezTo>
                        <a:cubicBezTo>
                          <a:pt x="5573930" y="712544"/>
                          <a:pt x="5563126" y="686325"/>
                          <a:pt x="5348592" y="697139"/>
                        </a:cubicBezTo>
                        <a:cubicBezTo>
                          <a:pt x="5134058" y="707953"/>
                          <a:pt x="4845186" y="679343"/>
                          <a:pt x="4694542" y="697139"/>
                        </a:cubicBezTo>
                        <a:cubicBezTo>
                          <a:pt x="4543898" y="714935"/>
                          <a:pt x="4239732" y="664033"/>
                          <a:pt x="4120814" y="697139"/>
                        </a:cubicBezTo>
                        <a:cubicBezTo>
                          <a:pt x="4001896" y="730245"/>
                          <a:pt x="3817980" y="652570"/>
                          <a:pt x="3547086" y="697139"/>
                        </a:cubicBezTo>
                        <a:cubicBezTo>
                          <a:pt x="3276192" y="741708"/>
                          <a:pt x="3155787" y="668165"/>
                          <a:pt x="2893036" y="697139"/>
                        </a:cubicBezTo>
                        <a:cubicBezTo>
                          <a:pt x="2630285" y="726113"/>
                          <a:pt x="2465052" y="689273"/>
                          <a:pt x="2238986" y="697139"/>
                        </a:cubicBezTo>
                        <a:cubicBezTo>
                          <a:pt x="2012920" y="705005"/>
                          <a:pt x="1815607" y="672308"/>
                          <a:pt x="1665258" y="697139"/>
                        </a:cubicBezTo>
                        <a:cubicBezTo>
                          <a:pt x="1514909" y="721970"/>
                          <a:pt x="1443836" y="686382"/>
                          <a:pt x="1332496" y="697139"/>
                        </a:cubicBezTo>
                        <a:cubicBezTo>
                          <a:pt x="1221156" y="707896"/>
                          <a:pt x="943622" y="635108"/>
                          <a:pt x="758767" y="697139"/>
                        </a:cubicBezTo>
                        <a:cubicBezTo>
                          <a:pt x="573912" y="759170"/>
                          <a:pt x="390787" y="621730"/>
                          <a:pt x="116192" y="697139"/>
                        </a:cubicBezTo>
                        <a:cubicBezTo>
                          <a:pt x="47306" y="698030"/>
                          <a:pt x="9076" y="660480"/>
                          <a:pt x="0" y="580947"/>
                        </a:cubicBezTo>
                        <a:cubicBezTo>
                          <a:pt x="-18651" y="434017"/>
                          <a:pt x="26818" y="213351"/>
                          <a:pt x="0" y="116192"/>
                        </a:cubicBezTo>
                        <a:close/>
                      </a:path>
                      <a:path w="8264577" h="697139" stroke="0" extrusionOk="0">
                        <a:moveTo>
                          <a:pt x="0" y="116192"/>
                        </a:moveTo>
                        <a:cubicBezTo>
                          <a:pt x="7053" y="56406"/>
                          <a:pt x="70084" y="771"/>
                          <a:pt x="116192" y="0"/>
                        </a:cubicBezTo>
                        <a:cubicBezTo>
                          <a:pt x="253130" y="-10838"/>
                          <a:pt x="341380" y="738"/>
                          <a:pt x="448954" y="0"/>
                        </a:cubicBezTo>
                        <a:cubicBezTo>
                          <a:pt x="556528" y="-738"/>
                          <a:pt x="687013" y="9056"/>
                          <a:pt x="781717" y="0"/>
                        </a:cubicBezTo>
                        <a:cubicBezTo>
                          <a:pt x="876421" y="-9056"/>
                          <a:pt x="1175797" y="29106"/>
                          <a:pt x="1275123" y="0"/>
                        </a:cubicBezTo>
                        <a:cubicBezTo>
                          <a:pt x="1374449" y="-29106"/>
                          <a:pt x="1592628" y="31972"/>
                          <a:pt x="1768529" y="0"/>
                        </a:cubicBezTo>
                        <a:cubicBezTo>
                          <a:pt x="1944430" y="-31972"/>
                          <a:pt x="2049727" y="10596"/>
                          <a:pt x="2181613" y="0"/>
                        </a:cubicBezTo>
                        <a:cubicBezTo>
                          <a:pt x="2313499" y="-10596"/>
                          <a:pt x="2664755" y="30705"/>
                          <a:pt x="2835663" y="0"/>
                        </a:cubicBezTo>
                        <a:cubicBezTo>
                          <a:pt x="3006571" y="-30705"/>
                          <a:pt x="3141520" y="31509"/>
                          <a:pt x="3248747" y="0"/>
                        </a:cubicBezTo>
                        <a:cubicBezTo>
                          <a:pt x="3355974" y="-31509"/>
                          <a:pt x="3490564" y="29987"/>
                          <a:pt x="3661831" y="0"/>
                        </a:cubicBezTo>
                        <a:cubicBezTo>
                          <a:pt x="3833098" y="-29987"/>
                          <a:pt x="4025476" y="20037"/>
                          <a:pt x="4155238" y="0"/>
                        </a:cubicBezTo>
                        <a:cubicBezTo>
                          <a:pt x="4285000" y="-20037"/>
                          <a:pt x="4367337" y="47040"/>
                          <a:pt x="4568322" y="0"/>
                        </a:cubicBezTo>
                        <a:cubicBezTo>
                          <a:pt x="4769307" y="-47040"/>
                          <a:pt x="4980910" y="25244"/>
                          <a:pt x="5222372" y="0"/>
                        </a:cubicBezTo>
                        <a:cubicBezTo>
                          <a:pt x="5463834" y="-25244"/>
                          <a:pt x="5434076" y="25711"/>
                          <a:pt x="5555134" y="0"/>
                        </a:cubicBezTo>
                        <a:cubicBezTo>
                          <a:pt x="5676192" y="-25711"/>
                          <a:pt x="6006525" y="42852"/>
                          <a:pt x="6128862" y="0"/>
                        </a:cubicBezTo>
                        <a:cubicBezTo>
                          <a:pt x="6251199" y="-42852"/>
                          <a:pt x="6593931" y="58078"/>
                          <a:pt x="6863234" y="0"/>
                        </a:cubicBezTo>
                        <a:cubicBezTo>
                          <a:pt x="7132537" y="-58078"/>
                          <a:pt x="7241785" y="37887"/>
                          <a:pt x="7356640" y="0"/>
                        </a:cubicBezTo>
                        <a:cubicBezTo>
                          <a:pt x="7471495" y="-37887"/>
                          <a:pt x="7917049" y="40988"/>
                          <a:pt x="8148385" y="0"/>
                        </a:cubicBezTo>
                        <a:cubicBezTo>
                          <a:pt x="8210288" y="-10646"/>
                          <a:pt x="8260566" y="52848"/>
                          <a:pt x="8264577" y="116192"/>
                        </a:cubicBezTo>
                        <a:cubicBezTo>
                          <a:pt x="8314052" y="288374"/>
                          <a:pt x="8218450" y="485852"/>
                          <a:pt x="8264577" y="580947"/>
                        </a:cubicBezTo>
                        <a:cubicBezTo>
                          <a:pt x="8262756" y="658218"/>
                          <a:pt x="8223243" y="704712"/>
                          <a:pt x="8148385" y="697139"/>
                        </a:cubicBezTo>
                        <a:cubicBezTo>
                          <a:pt x="7975506" y="763499"/>
                          <a:pt x="7716506" y="690802"/>
                          <a:pt x="7574657" y="697139"/>
                        </a:cubicBezTo>
                        <a:cubicBezTo>
                          <a:pt x="7432808" y="703476"/>
                          <a:pt x="7024722" y="636737"/>
                          <a:pt x="6840285" y="697139"/>
                        </a:cubicBezTo>
                        <a:cubicBezTo>
                          <a:pt x="6655848" y="757541"/>
                          <a:pt x="6589954" y="673656"/>
                          <a:pt x="6507523" y="697139"/>
                        </a:cubicBezTo>
                        <a:cubicBezTo>
                          <a:pt x="6425092" y="720622"/>
                          <a:pt x="6225330" y="689736"/>
                          <a:pt x="6014117" y="697139"/>
                        </a:cubicBezTo>
                        <a:cubicBezTo>
                          <a:pt x="5802904" y="704542"/>
                          <a:pt x="5681522" y="627589"/>
                          <a:pt x="5360067" y="697139"/>
                        </a:cubicBezTo>
                        <a:cubicBezTo>
                          <a:pt x="5038612" y="766689"/>
                          <a:pt x="4861459" y="632960"/>
                          <a:pt x="4706017" y="697139"/>
                        </a:cubicBezTo>
                        <a:cubicBezTo>
                          <a:pt x="4550575" y="761318"/>
                          <a:pt x="4449897" y="661086"/>
                          <a:pt x="4212610" y="697139"/>
                        </a:cubicBezTo>
                        <a:cubicBezTo>
                          <a:pt x="3975323" y="733192"/>
                          <a:pt x="3815023" y="672236"/>
                          <a:pt x="3478238" y="697139"/>
                        </a:cubicBezTo>
                        <a:cubicBezTo>
                          <a:pt x="3141453" y="722042"/>
                          <a:pt x="3267042" y="670008"/>
                          <a:pt x="3145476" y="697139"/>
                        </a:cubicBezTo>
                        <a:cubicBezTo>
                          <a:pt x="3023910" y="724270"/>
                          <a:pt x="2815234" y="650983"/>
                          <a:pt x="2652070" y="697139"/>
                        </a:cubicBezTo>
                        <a:cubicBezTo>
                          <a:pt x="2488906" y="743295"/>
                          <a:pt x="2429398" y="693856"/>
                          <a:pt x="2319308" y="697139"/>
                        </a:cubicBezTo>
                        <a:cubicBezTo>
                          <a:pt x="2209218" y="700422"/>
                          <a:pt x="1838715" y="670596"/>
                          <a:pt x="1584936" y="697139"/>
                        </a:cubicBezTo>
                        <a:cubicBezTo>
                          <a:pt x="1331157" y="723682"/>
                          <a:pt x="1305100" y="687500"/>
                          <a:pt x="1091530" y="697139"/>
                        </a:cubicBezTo>
                        <a:cubicBezTo>
                          <a:pt x="877960" y="706778"/>
                          <a:pt x="513572" y="676764"/>
                          <a:pt x="116192" y="697139"/>
                        </a:cubicBezTo>
                        <a:cubicBezTo>
                          <a:pt x="63941" y="711046"/>
                          <a:pt x="-12852" y="659391"/>
                          <a:pt x="0" y="580947"/>
                        </a:cubicBezTo>
                        <a:cubicBezTo>
                          <a:pt x="-50547" y="457031"/>
                          <a:pt x="10297" y="334570"/>
                          <a:pt x="0" y="1161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363972" y="62687"/>
            <a:ext cx="84721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: Viết các số sau dưới dạng phân số thập phân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A43BF6-7AC9-4648-A93F-BCEA4C8908EF}"/>
              </a:ext>
            </a:extLst>
          </p:cNvPr>
          <p:cNvGrpSpPr/>
          <p:nvPr/>
        </p:nvGrpSpPr>
        <p:grpSpPr>
          <a:xfrm>
            <a:off x="363973" y="1518364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13914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0,3</a:t>
              </a:r>
              <a:r>
                <a:rPr lang="en-US" sz="23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300" b="1">
                  <a:solidFill>
                    <a:srgbClr val="7816B4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0,72</a:t>
              </a:r>
              <a:r>
                <a:rPr lang="en-US" sz="23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300" b="1">
                  <a:solidFill>
                    <a:srgbClr val="39B3C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1,5</a:t>
              </a:r>
              <a:r>
                <a:rPr lang="en-US" sz="23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300" b="1">
                  <a:solidFill>
                    <a:srgbClr val="F1105E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9,347</a:t>
              </a:r>
              <a:r>
                <a:rPr lang="en-US" sz="23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9C756-2253-4595-A4E1-693B8FE3B255}"/>
              </a:ext>
            </a:extLst>
          </p:cNvPr>
          <p:cNvGrpSpPr/>
          <p:nvPr/>
        </p:nvGrpSpPr>
        <p:grpSpPr>
          <a:xfrm>
            <a:off x="4392386" y="1518362"/>
            <a:ext cx="5348910" cy="3009880"/>
            <a:chOff x="4392386" y="1518362"/>
            <a:chExt cx="5348910" cy="3009880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E4718C23-B7C2-46F8-9584-CFBF23D5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C63EFC1-C009-4323-B898-FD0E41657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579078A6-AC72-4466-A6ED-86FF3BD241B6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3200" b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579078A6-AC72-4466-A6ED-86FF3BD24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blipFill>
                  <a:blip r:embed="rId10"/>
                  <a:stretch>
                    <a:fillRect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393098" y="66234"/>
            <a:ext cx="835296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: Viết các số sau dưới dạng phân số thập phân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506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 dấu phẩy, đếm xem ở phần thập phân có bao nhiêu chữ số thì ở mẫu số của phân số thập phân có bấy nhiêu chữ số 0 (kèm sau số 1).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A43BF6-7AC9-4648-A93F-BCEA4C8908EF}"/>
              </a:ext>
            </a:extLst>
          </p:cNvPr>
          <p:cNvGrpSpPr/>
          <p:nvPr/>
        </p:nvGrpSpPr>
        <p:grpSpPr>
          <a:xfrm>
            <a:off x="-632296" y="1587531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13914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0,3</a:t>
              </a:r>
              <a:r>
                <a:rPr lang="en-US" sz="20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000" b="1">
                  <a:solidFill>
                    <a:srgbClr val="7816B4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0,72</a:t>
              </a:r>
              <a:r>
                <a:rPr lang="en-US" sz="20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000" b="1">
                  <a:solidFill>
                    <a:srgbClr val="39B3C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1,5</a:t>
              </a:r>
              <a:r>
                <a:rPr lang="en-US" sz="20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; </a:t>
              </a:r>
              <a:r>
                <a:rPr lang="en-US" sz="2000" b="1">
                  <a:solidFill>
                    <a:srgbClr val="F1105E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9,347</a:t>
              </a:r>
              <a:r>
                <a:rPr lang="en-US" sz="2000" b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2480F0-22F8-4206-824C-2DDD9ACACC5E}"/>
              </a:ext>
            </a:extLst>
          </p:cNvPr>
          <p:cNvGrpSpPr/>
          <p:nvPr/>
        </p:nvGrpSpPr>
        <p:grpSpPr>
          <a:xfrm>
            <a:off x="3266494" y="917304"/>
            <a:ext cx="2767550" cy="1353186"/>
            <a:chOff x="3689697" y="827942"/>
            <a:chExt cx="2767550" cy="1353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4147804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rgbClr val="139142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0,3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139142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804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5F9175-0284-4F1D-BFAE-C51825BBC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0000" b="49342"/>
            <a:stretch/>
          </p:blipFill>
          <p:spPr>
            <a:xfrm>
              <a:off x="3689697" y="827942"/>
              <a:ext cx="973850" cy="9866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D0572-2FFE-44CC-88D3-B6C540F67A8E}"/>
              </a:ext>
            </a:extLst>
          </p:cNvPr>
          <p:cNvGrpSpPr/>
          <p:nvPr/>
        </p:nvGrpSpPr>
        <p:grpSpPr>
          <a:xfrm>
            <a:off x="6089515" y="819194"/>
            <a:ext cx="2832396" cy="1361934"/>
            <a:chOff x="6089515" y="819194"/>
            <a:chExt cx="2832396" cy="1361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rgbClr val="7030A0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0,72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A3D9C1-6B33-4575-BB94-5A42020DF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b="49342"/>
            <a:stretch/>
          </p:blipFill>
          <p:spPr>
            <a:xfrm>
              <a:off x="6089515" y="819194"/>
              <a:ext cx="958489" cy="97110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F28706-93F1-49C6-9BC5-9F400F5EC9AF}"/>
              </a:ext>
            </a:extLst>
          </p:cNvPr>
          <p:cNvGrpSpPr/>
          <p:nvPr/>
        </p:nvGrpSpPr>
        <p:grpSpPr>
          <a:xfrm>
            <a:off x="3288330" y="2271777"/>
            <a:ext cx="2727388" cy="1575572"/>
            <a:chOff x="3711533" y="2182415"/>
            <a:chExt cx="2727388" cy="1575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4129478" y="2735511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rgbClr val="39B3CF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1,5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39B3CF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478" y="2735511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6D5301F-7C52-474E-A6DA-9C90524DB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50836" b="-2833"/>
            <a:stretch/>
          </p:blipFill>
          <p:spPr>
            <a:xfrm>
              <a:off x="3711533" y="2182415"/>
              <a:ext cx="958489" cy="9967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1ED9B1-7450-48BE-B4CB-55E740BB5B06}"/>
              </a:ext>
            </a:extLst>
          </p:cNvPr>
          <p:cNvGrpSpPr/>
          <p:nvPr/>
        </p:nvGrpSpPr>
        <p:grpSpPr>
          <a:xfrm>
            <a:off x="6144024" y="2154487"/>
            <a:ext cx="2759562" cy="1603500"/>
            <a:chOff x="6144024" y="2154487"/>
            <a:chExt cx="2759562" cy="1603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594142" y="2735511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rgbClr val="F1105E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9,347=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𝟗𝟑𝟒𝟕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F1105E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142" y="2735511"/>
                  <a:ext cx="2309444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1"/>
                  <a:stretch>
                    <a:fillRect l="-1809"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4"/>
                            <a:gd name="connsiteY0" fmla="*/ 94211 h 1022476"/>
                            <a:gd name="connsiteX1" fmla="*/ 94211 w 2309444"/>
                            <a:gd name="connsiteY1" fmla="*/ 0 h 1022476"/>
                            <a:gd name="connsiteX2" fmla="*/ 560836 w 2309444"/>
                            <a:gd name="connsiteY2" fmla="*/ 0 h 1022476"/>
                            <a:gd name="connsiteX3" fmla="*/ 1112302 w 2309444"/>
                            <a:gd name="connsiteY3" fmla="*/ 0 h 1022476"/>
                            <a:gd name="connsiteX4" fmla="*/ 1578926 w 2309444"/>
                            <a:gd name="connsiteY4" fmla="*/ 0 h 1022476"/>
                            <a:gd name="connsiteX5" fmla="*/ 2215233 w 2309444"/>
                            <a:gd name="connsiteY5" fmla="*/ 0 h 1022476"/>
                            <a:gd name="connsiteX6" fmla="*/ 2309444 w 2309444"/>
                            <a:gd name="connsiteY6" fmla="*/ 94211 h 1022476"/>
                            <a:gd name="connsiteX7" fmla="*/ 2309444 w 2309444"/>
                            <a:gd name="connsiteY7" fmla="*/ 511238 h 1022476"/>
                            <a:gd name="connsiteX8" fmla="*/ 2309444 w 2309444"/>
                            <a:gd name="connsiteY8" fmla="*/ 928265 h 1022476"/>
                            <a:gd name="connsiteX9" fmla="*/ 2215233 w 2309444"/>
                            <a:gd name="connsiteY9" fmla="*/ 1022476 h 1022476"/>
                            <a:gd name="connsiteX10" fmla="*/ 1642557 w 2309444"/>
                            <a:gd name="connsiteY10" fmla="*/ 1022476 h 1022476"/>
                            <a:gd name="connsiteX11" fmla="*/ 1112302 w 2309444"/>
                            <a:gd name="connsiteY11" fmla="*/ 1022476 h 1022476"/>
                            <a:gd name="connsiteX12" fmla="*/ 94211 w 2309444"/>
                            <a:gd name="connsiteY12" fmla="*/ 1022476 h 1022476"/>
                            <a:gd name="connsiteX13" fmla="*/ 0 w 2309444"/>
                            <a:gd name="connsiteY13" fmla="*/ 928265 h 1022476"/>
                            <a:gd name="connsiteX14" fmla="*/ 0 w 2309444"/>
                            <a:gd name="connsiteY14" fmla="*/ 536260 h 1022476"/>
                            <a:gd name="connsiteX15" fmla="*/ 0 w 2309444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4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08678" y="-21497"/>
                                <a:pt x="1112302" y="0"/>
                              </a:cubicBezTo>
                              <a:cubicBezTo>
                                <a:pt x="1315926" y="21497"/>
                                <a:pt x="1406001" y="9666"/>
                                <a:pt x="1578926" y="0"/>
                              </a:cubicBezTo>
                              <a:cubicBezTo>
                                <a:pt x="1751851" y="-9666"/>
                                <a:pt x="1916973" y="-151"/>
                                <a:pt x="2215233" y="0"/>
                              </a:cubicBezTo>
                              <a:cubicBezTo>
                                <a:pt x="2268132" y="1388"/>
                                <a:pt x="2310610" y="41446"/>
                                <a:pt x="2309444" y="94211"/>
                              </a:cubicBezTo>
                              <a:cubicBezTo>
                                <a:pt x="2329876" y="238806"/>
                                <a:pt x="2316079" y="326631"/>
                                <a:pt x="2309444" y="511238"/>
                              </a:cubicBezTo>
                              <a:cubicBezTo>
                                <a:pt x="2302809" y="695845"/>
                                <a:pt x="2299419" y="781233"/>
                                <a:pt x="2309444" y="928265"/>
                              </a:cubicBezTo>
                              <a:cubicBezTo>
                                <a:pt x="2313270" y="981740"/>
                                <a:pt x="2271612" y="1022284"/>
                                <a:pt x="2215233" y="1022476"/>
                              </a:cubicBezTo>
                              <a:cubicBezTo>
                                <a:pt x="1967719" y="1007364"/>
                                <a:pt x="1913581" y="1009153"/>
                                <a:pt x="1642557" y="1022476"/>
                              </a:cubicBezTo>
                              <a:cubicBezTo>
                                <a:pt x="1371533" y="1035799"/>
                                <a:pt x="1266997" y="1034407"/>
                                <a:pt x="1112302" y="1022476"/>
                              </a:cubicBezTo>
                              <a:cubicBezTo>
                                <a:pt x="957607" y="1010545"/>
                                <a:pt x="355116" y="1015844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4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2451" y="-20996"/>
                                <a:pt x="529069" y="-6815"/>
                                <a:pt x="645677" y="0"/>
                              </a:cubicBezTo>
                              <a:cubicBezTo>
                                <a:pt x="762285" y="6815"/>
                                <a:pt x="1006267" y="-19129"/>
                                <a:pt x="1154722" y="0"/>
                              </a:cubicBezTo>
                              <a:cubicBezTo>
                                <a:pt x="1303178" y="19129"/>
                                <a:pt x="1496850" y="17759"/>
                                <a:pt x="1684978" y="0"/>
                              </a:cubicBezTo>
                              <a:cubicBezTo>
                                <a:pt x="1873106" y="-17759"/>
                                <a:pt x="2053670" y="15262"/>
                                <a:pt x="2215233" y="0"/>
                              </a:cubicBezTo>
                              <a:cubicBezTo>
                                <a:pt x="2259586" y="-8350"/>
                                <a:pt x="2314523" y="44364"/>
                                <a:pt x="2309444" y="94211"/>
                              </a:cubicBezTo>
                              <a:cubicBezTo>
                                <a:pt x="2311272" y="269611"/>
                                <a:pt x="2321038" y="337041"/>
                                <a:pt x="2309444" y="519579"/>
                              </a:cubicBezTo>
                              <a:cubicBezTo>
                                <a:pt x="2297850" y="702117"/>
                                <a:pt x="2294836" y="738170"/>
                                <a:pt x="2309444" y="928265"/>
                              </a:cubicBezTo>
                              <a:cubicBezTo>
                                <a:pt x="2313283" y="983666"/>
                                <a:pt x="2276049" y="1019509"/>
                                <a:pt x="2215233" y="1022476"/>
                              </a:cubicBezTo>
                              <a:cubicBezTo>
                                <a:pt x="2120445" y="1037405"/>
                                <a:pt x="1974228" y="1033631"/>
                                <a:pt x="1748608" y="1022476"/>
                              </a:cubicBezTo>
                              <a:cubicBezTo>
                                <a:pt x="1522989" y="1011321"/>
                                <a:pt x="1366419" y="997813"/>
                                <a:pt x="1197142" y="1022476"/>
                              </a:cubicBezTo>
                              <a:cubicBezTo>
                                <a:pt x="1027865" y="1047139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4B2FB5-5858-4096-9B65-8BFCC3C06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1" t="49087" r="50151" b="255"/>
            <a:stretch/>
          </p:blipFill>
          <p:spPr>
            <a:xfrm>
              <a:off x="6144024" y="2154487"/>
              <a:ext cx="949838" cy="971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18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257455" y="122605"/>
            <a:ext cx="8266875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custGeom>
                    <a:avLst/>
                    <a:gdLst>
                      <a:gd name="connsiteX0" fmla="*/ 0 w 8266875"/>
                      <a:gd name="connsiteY0" fmla="*/ 116192 h 697139"/>
                      <a:gd name="connsiteX1" fmla="*/ 116192 w 8266875"/>
                      <a:gd name="connsiteY1" fmla="*/ 0 h 697139"/>
                      <a:gd name="connsiteX2" fmla="*/ 609739 w 8266875"/>
                      <a:gd name="connsiteY2" fmla="*/ 0 h 697139"/>
                      <a:gd name="connsiteX3" fmla="*/ 1344321 w 8266875"/>
                      <a:gd name="connsiteY3" fmla="*/ 0 h 697139"/>
                      <a:gd name="connsiteX4" fmla="*/ 1998558 w 8266875"/>
                      <a:gd name="connsiteY4" fmla="*/ 0 h 697139"/>
                      <a:gd name="connsiteX5" fmla="*/ 2733140 w 8266875"/>
                      <a:gd name="connsiteY5" fmla="*/ 0 h 697139"/>
                      <a:gd name="connsiteX6" fmla="*/ 3226688 w 8266875"/>
                      <a:gd name="connsiteY6" fmla="*/ 0 h 697139"/>
                      <a:gd name="connsiteX7" fmla="*/ 3800580 w 8266875"/>
                      <a:gd name="connsiteY7" fmla="*/ 0 h 697139"/>
                      <a:gd name="connsiteX8" fmla="*/ 4294127 w 8266875"/>
                      <a:gd name="connsiteY8" fmla="*/ 0 h 697139"/>
                      <a:gd name="connsiteX9" fmla="*/ 4626985 w 8266875"/>
                      <a:gd name="connsiteY9" fmla="*/ 0 h 697139"/>
                      <a:gd name="connsiteX10" fmla="*/ 5281222 w 8266875"/>
                      <a:gd name="connsiteY10" fmla="*/ 0 h 697139"/>
                      <a:gd name="connsiteX11" fmla="*/ 6015804 w 8266875"/>
                      <a:gd name="connsiteY11" fmla="*/ 0 h 697139"/>
                      <a:gd name="connsiteX12" fmla="*/ 6670041 w 8266875"/>
                      <a:gd name="connsiteY12" fmla="*/ 0 h 697139"/>
                      <a:gd name="connsiteX13" fmla="*/ 7163588 w 8266875"/>
                      <a:gd name="connsiteY13" fmla="*/ 0 h 697139"/>
                      <a:gd name="connsiteX14" fmla="*/ 7657136 w 8266875"/>
                      <a:gd name="connsiteY14" fmla="*/ 0 h 697139"/>
                      <a:gd name="connsiteX15" fmla="*/ 8150683 w 8266875"/>
                      <a:gd name="connsiteY15" fmla="*/ 0 h 697139"/>
                      <a:gd name="connsiteX16" fmla="*/ 8266875 w 8266875"/>
                      <a:gd name="connsiteY16" fmla="*/ 116192 h 697139"/>
                      <a:gd name="connsiteX17" fmla="*/ 8266875 w 8266875"/>
                      <a:gd name="connsiteY17" fmla="*/ 580947 h 697139"/>
                      <a:gd name="connsiteX18" fmla="*/ 8150683 w 8266875"/>
                      <a:gd name="connsiteY18" fmla="*/ 697139 h 697139"/>
                      <a:gd name="connsiteX19" fmla="*/ 7576791 w 8266875"/>
                      <a:gd name="connsiteY19" fmla="*/ 697139 h 697139"/>
                      <a:gd name="connsiteX20" fmla="*/ 7083243 w 8266875"/>
                      <a:gd name="connsiteY20" fmla="*/ 697139 h 697139"/>
                      <a:gd name="connsiteX21" fmla="*/ 6750386 w 8266875"/>
                      <a:gd name="connsiteY21" fmla="*/ 697139 h 697139"/>
                      <a:gd name="connsiteX22" fmla="*/ 6417529 w 8266875"/>
                      <a:gd name="connsiteY22" fmla="*/ 697139 h 697139"/>
                      <a:gd name="connsiteX23" fmla="*/ 5843636 w 8266875"/>
                      <a:gd name="connsiteY23" fmla="*/ 697139 h 697139"/>
                      <a:gd name="connsiteX24" fmla="*/ 5350089 w 8266875"/>
                      <a:gd name="connsiteY24" fmla="*/ 697139 h 697139"/>
                      <a:gd name="connsiteX25" fmla="*/ 4695852 w 8266875"/>
                      <a:gd name="connsiteY25" fmla="*/ 697139 h 697139"/>
                      <a:gd name="connsiteX26" fmla="*/ 4121960 w 8266875"/>
                      <a:gd name="connsiteY26" fmla="*/ 697139 h 697139"/>
                      <a:gd name="connsiteX27" fmla="*/ 3548067 w 8266875"/>
                      <a:gd name="connsiteY27" fmla="*/ 697139 h 697139"/>
                      <a:gd name="connsiteX28" fmla="*/ 2893830 w 8266875"/>
                      <a:gd name="connsiteY28" fmla="*/ 697139 h 697139"/>
                      <a:gd name="connsiteX29" fmla="*/ 2239593 w 8266875"/>
                      <a:gd name="connsiteY29" fmla="*/ 697139 h 697139"/>
                      <a:gd name="connsiteX30" fmla="*/ 1665701 w 8266875"/>
                      <a:gd name="connsiteY30" fmla="*/ 697139 h 697139"/>
                      <a:gd name="connsiteX31" fmla="*/ 1332843 w 8266875"/>
                      <a:gd name="connsiteY31" fmla="*/ 697139 h 697139"/>
                      <a:gd name="connsiteX32" fmla="*/ 758951 w 8266875"/>
                      <a:gd name="connsiteY32" fmla="*/ 697139 h 697139"/>
                      <a:gd name="connsiteX33" fmla="*/ 116192 w 8266875"/>
                      <a:gd name="connsiteY33" fmla="*/ 697139 h 697139"/>
                      <a:gd name="connsiteX34" fmla="*/ 0 w 8266875"/>
                      <a:gd name="connsiteY34" fmla="*/ 580947 h 697139"/>
                      <a:gd name="connsiteX35" fmla="*/ 0 w 8266875"/>
                      <a:gd name="connsiteY35" fmla="*/ 116192 h 697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66875" h="697139" fill="none" extrusionOk="0">
                        <a:moveTo>
                          <a:pt x="0" y="116192"/>
                        </a:moveTo>
                        <a:cubicBezTo>
                          <a:pt x="4737" y="48136"/>
                          <a:pt x="70234" y="1513"/>
                          <a:pt x="116192" y="0"/>
                        </a:cubicBezTo>
                        <a:cubicBezTo>
                          <a:pt x="294455" y="-9163"/>
                          <a:pt x="419579" y="15352"/>
                          <a:pt x="609739" y="0"/>
                        </a:cubicBezTo>
                        <a:cubicBezTo>
                          <a:pt x="799899" y="-15352"/>
                          <a:pt x="1158493" y="39600"/>
                          <a:pt x="1344321" y="0"/>
                        </a:cubicBezTo>
                        <a:cubicBezTo>
                          <a:pt x="1530149" y="-39600"/>
                          <a:pt x="1701181" y="45664"/>
                          <a:pt x="1998558" y="0"/>
                        </a:cubicBezTo>
                        <a:cubicBezTo>
                          <a:pt x="2295935" y="-45664"/>
                          <a:pt x="2505559" y="20683"/>
                          <a:pt x="2733140" y="0"/>
                        </a:cubicBezTo>
                        <a:cubicBezTo>
                          <a:pt x="2960721" y="-20683"/>
                          <a:pt x="3018204" y="46398"/>
                          <a:pt x="3226688" y="0"/>
                        </a:cubicBezTo>
                        <a:cubicBezTo>
                          <a:pt x="3435172" y="-46398"/>
                          <a:pt x="3603326" y="63652"/>
                          <a:pt x="3800580" y="0"/>
                        </a:cubicBezTo>
                        <a:cubicBezTo>
                          <a:pt x="3997834" y="-63652"/>
                          <a:pt x="4187588" y="43627"/>
                          <a:pt x="4294127" y="0"/>
                        </a:cubicBezTo>
                        <a:cubicBezTo>
                          <a:pt x="4400666" y="-43627"/>
                          <a:pt x="4493319" y="27710"/>
                          <a:pt x="4626985" y="0"/>
                        </a:cubicBezTo>
                        <a:cubicBezTo>
                          <a:pt x="4760651" y="-27710"/>
                          <a:pt x="5136363" y="65917"/>
                          <a:pt x="5281222" y="0"/>
                        </a:cubicBezTo>
                        <a:cubicBezTo>
                          <a:pt x="5426081" y="-65917"/>
                          <a:pt x="5754695" y="87445"/>
                          <a:pt x="6015804" y="0"/>
                        </a:cubicBezTo>
                        <a:cubicBezTo>
                          <a:pt x="6276913" y="-87445"/>
                          <a:pt x="6504398" y="24939"/>
                          <a:pt x="6670041" y="0"/>
                        </a:cubicBezTo>
                        <a:cubicBezTo>
                          <a:pt x="6835684" y="-24939"/>
                          <a:pt x="7026793" y="55509"/>
                          <a:pt x="7163588" y="0"/>
                        </a:cubicBezTo>
                        <a:cubicBezTo>
                          <a:pt x="7300383" y="-55509"/>
                          <a:pt x="7470942" y="2088"/>
                          <a:pt x="7657136" y="0"/>
                        </a:cubicBezTo>
                        <a:cubicBezTo>
                          <a:pt x="7843330" y="-2088"/>
                          <a:pt x="7974512" y="49159"/>
                          <a:pt x="8150683" y="0"/>
                        </a:cubicBezTo>
                        <a:cubicBezTo>
                          <a:pt x="8216321" y="10681"/>
                          <a:pt x="8263287" y="46980"/>
                          <a:pt x="8266875" y="116192"/>
                        </a:cubicBezTo>
                        <a:cubicBezTo>
                          <a:pt x="8302861" y="257574"/>
                          <a:pt x="8253491" y="433874"/>
                          <a:pt x="8266875" y="580947"/>
                        </a:cubicBezTo>
                        <a:cubicBezTo>
                          <a:pt x="8267585" y="641468"/>
                          <a:pt x="8202102" y="694152"/>
                          <a:pt x="8150683" y="697139"/>
                        </a:cubicBezTo>
                        <a:cubicBezTo>
                          <a:pt x="8025676" y="712746"/>
                          <a:pt x="7831397" y="688494"/>
                          <a:pt x="7576791" y="697139"/>
                        </a:cubicBezTo>
                        <a:cubicBezTo>
                          <a:pt x="7322185" y="705784"/>
                          <a:pt x="7268899" y="655206"/>
                          <a:pt x="7083243" y="697139"/>
                        </a:cubicBezTo>
                        <a:cubicBezTo>
                          <a:pt x="6897587" y="739072"/>
                          <a:pt x="6915243" y="685662"/>
                          <a:pt x="6750386" y="697139"/>
                        </a:cubicBezTo>
                        <a:cubicBezTo>
                          <a:pt x="6585529" y="708616"/>
                          <a:pt x="6504647" y="675691"/>
                          <a:pt x="6417529" y="697139"/>
                        </a:cubicBezTo>
                        <a:cubicBezTo>
                          <a:pt x="6330411" y="718587"/>
                          <a:pt x="6093002" y="669097"/>
                          <a:pt x="5843636" y="697139"/>
                        </a:cubicBezTo>
                        <a:cubicBezTo>
                          <a:pt x="5594270" y="725181"/>
                          <a:pt x="5500434" y="674876"/>
                          <a:pt x="5350089" y="697139"/>
                        </a:cubicBezTo>
                        <a:cubicBezTo>
                          <a:pt x="5199744" y="719402"/>
                          <a:pt x="4875952" y="670099"/>
                          <a:pt x="4695852" y="697139"/>
                        </a:cubicBezTo>
                        <a:cubicBezTo>
                          <a:pt x="4515752" y="724179"/>
                          <a:pt x="4377834" y="638934"/>
                          <a:pt x="4121960" y="697139"/>
                        </a:cubicBezTo>
                        <a:cubicBezTo>
                          <a:pt x="3866086" y="755344"/>
                          <a:pt x="3826609" y="653164"/>
                          <a:pt x="3548067" y="697139"/>
                        </a:cubicBezTo>
                        <a:cubicBezTo>
                          <a:pt x="3269525" y="741114"/>
                          <a:pt x="3192273" y="662651"/>
                          <a:pt x="2893830" y="697139"/>
                        </a:cubicBezTo>
                        <a:cubicBezTo>
                          <a:pt x="2595387" y="731627"/>
                          <a:pt x="2378155" y="634717"/>
                          <a:pt x="2239593" y="697139"/>
                        </a:cubicBezTo>
                        <a:cubicBezTo>
                          <a:pt x="2101031" y="759561"/>
                          <a:pt x="1900706" y="691246"/>
                          <a:pt x="1665701" y="697139"/>
                        </a:cubicBezTo>
                        <a:cubicBezTo>
                          <a:pt x="1430696" y="703032"/>
                          <a:pt x="1479317" y="668163"/>
                          <a:pt x="1332843" y="697139"/>
                        </a:cubicBezTo>
                        <a:cubicBezTo>
                          <a:pt x="1186369" y="726115"/>
                          <a:pt x="974817" y="693275"/>
                          <a:pt x="758951" y="697139"/>
                        </a:cubicBezTo>
                        <a:cubicBezTo>
                          <a:pt x="543085" y="701003"/>
                          <a:pt x="279415" y="652017"/>
                          <a:pt x="116192" y="697139"/>
                        </a:cubicBezTo>
                        <a:cubicBezTo>
                          <a:pt x="47306" y="698030"/>
                          <a:pt x="9076" y="660480"/>
                          <a:pt x="0" y="580947"/>
                        </a:cubicBezTo>
                        <a:cubicBezTo>
                          <a:pt x="-18651" y="434017"/>
                          <a:pt x="26818" y="213351"/>
                          <a:pt x="0" y="116192"/>
                        </a:cubicBezTo>
                        <a:close/>
                      </a:path>
                      <a:path w="8266875" h="697139" stroke="0" extrusionOk="0">
                        <a:moveTo>
                          <a:pt x="0" y="116192"/>
                        </a:moveTo>
                        <a:cubicBezTo>
                          <a:pt x="7053" y="56406"/>
                          <a:pt x="70084" y="771"/>
                          <a:pt x="116192" y="0"/>
                        </a:cubicBezTo>
                        <a:cubicBezTo>
                          <a:pt x="225190" y="-23265"/>
                          <a:pt x="287505" y="8882"/>
                          <a:pt x="449049" y="0"/>
                        </a:cubicBezTo>
                        <a:cubicBezTo>
                          <a:pt x="610593" y="-8882"/>
                          <a:pt x="647854" y="37308"/>
                          <a:pt x="781907" y="0"/>
                        </a:cubicBezTo>
                        <a:cubicBezTo>
                          <a:pt x="915960" y="-37308"/>
                          <a:pt x="1171948" y="10494"/>
                          <a:pt x="1275454" y="0"/>
                        </a:cubicBezTo>
                        <a:cubicBezTo>
                          <a:pt x="1378960" y="-10494"/>
                          <a:pt x="1543736" y="440"/>
                          <a:pt x="1769002" y="0"/>
                        </a:cubicBezTo>
                        <a:cubicBezTo>
                          <a:pt x="1994268" y="-440"/>
                          <a:pt x="2052708" y="30847"/>
                          <a:pt x="2182204" y="0"/>
                        </a:cubicBezTo>
                        <a:cubicBezTo>
                          <a:pt x="2311700" y="-30847"/>
                          <a:pt x="2518526" y="3180"/>
                          <a:pt x="2836441" y="0"/>
                        </a:cubicBezTo>
                        <a:cubicBezTo>
                          <a:pt x="3154356" y="-3180"/>
                          <a:pt x="3160604" y="44788"/>
                          <a:pt x="3249643" y="0"/>
                        </a:cubicBezTo>
                        <a:cubicBezTo>
                          <a:pt x="3338682" y="-44788"/>
                          <a:pt x="3498311" y="42897"/>
                          <a:pt x="3662846" y="0"/>
                        </a:cubicBezTo>
                        <a:cubicBezTo>
                          <a:pt x="3827381" y="-42897"/>
                          <a:pt x="3953277" y="24439"/>
                          <a:pt x="4156393" y="0"/>
                        </a:cubicBezTo>
                        <a:cubicBezTo>
                          <a:pt x="4359509" y="-24439"/>
                          <a:pt x="4480375" y="47632"/>
                          <a:pt x="4569596" y="0"/>
                        </a:cubicBezTo>
                        <a:cubicBezTo>
                          <a:pt x="4658817" y="-47632"/>
                          <a:pt x="4900911" y="72613"/>
                          <a:pt x="5223833" y="0"/>
                        </a:cubicBezTo>
                        <a:cubicBezTo>
                          <a:pt x="5546755" y="-72613"/>
                          <a:pt x="5396847" y="1744"/>
                          <a:pt x="5556690" y="0"/>
                        </a:cubicBezTo>
                        <a:cubicBezTo>
                          <a:pt x="5716533" y="-1744"/>
                          <a:pt x="5919934" y="25431"/>
                          <a:pt x="6130582" y="0"/>
                        </a:cubicBezTo>
                        <a:cubicBezTo>
                          <a:pt x="6341230" y="-25431"/>
                          <a:pt x="6590156" y="80810"/>
                          <a:pt x="6865164" y="0"/>
                        </a:cubicBezTo>
                        <a:cubicBezTo>
                          <a:pt x="7140172" y="-80810"/>
                          <a:pt x="7180032" y="58073"/>
                          <a:pt x="7358712" y="0"/>
                        </a:cubicBezTo>
                        <a:cubicBezTo>
                          <a:pt x="7537392" y="-58073"/>
                          <a:pt x="7968248" y="15601"/>
                          <a:pt x="8150683" y="0"/>
                        </a:cubicBezTo>
                        <a:cubicBezTo>
                          <a:pt x="8212586" y="-10646"/>
                          <a:pt x="8262864" y="52848"/>
                          <a:pt x="8266875" y="116192"/>
                        </a:cubicBezTo>
                        <a:cubicBezTo>
                          <a:pt x="8316350" y="288374"/>
                          <a:pt x="8220748" y="485852"/>
                          <a:pt x="8266875" y="580947"/>
                        </a:cubicBezTo>
                        <a:cubicBezTo>
                          <a:pt x="8265054" y="658218"/>
                          <a:pt x="8225541" y="704712"/>
                          <a:pt x="8150683" y="697139"/>
                        </a:cubicBezTo>
                        <a:cubicBezTo>
                          <a:pt x="7898680" y="704091"/>
                          <a:pt x="7734359" y="634890"/>
                          <a:pt x="7576791" y="697139"/>
                        </a:cubicBezTo>
                        <a:cubicBezTo>
                          <a:pt x="7419223" y="759388"/>
                          <a:pt x="7017042" y="620707"/>
                          <a:pt x="6842209" y="697139"/>
                        </a:cubicBezTo>
                        <a:cubicBezTo>
                          <a:pt x="6667376" y="773571"/>
                          <a:pt x="6614521" y="681452"/>
                          <a:pt x="6509351" y="697139"/>
                        </a:cubicBezTo>
                        <a:cubicBezTo>
                          <a:pt x="6404181" y="712826"/>
                          <a:pt x="6205197" y="680548"/>
                          <a:pt x="6015804" y="697139"/>
                        </a:cubicBezTo>
                        <a:cubicBezTo>
                          <a:pt x="5826411" y="713730"/>
                          <a:pt x="5635574" y="625809"/>
                          <a:pt x="5361567" y="697139"/>
                        </a:cubicBezTo>
                        <a:cubicBezTo>
                          <a:pt x="5087560" y="768469"/>
                          <a:pt x="4879973" y="674475"/>
                          <a:pt x="4707330" y="697139"/>
                        </a:cubicBezTo>
                        <a:cubicBezTo>
                          <a:pt x="4534687" y="719803"/>
                          <a:pt x="4339614" y="660144"/>
                          <a:pt x="4213782" y="697139"/>
                        </a:cubicBezTo>
                        <a:cubicBezTo>
                          <a:pt x="4087950" y="734134"/>
                          <a:pt x="3708673" y="621379"/>
                          <a:pt x="3479200" y="697139"/>
                        </a:cubicBezTo>
                        <a:cubicBezTo>
                          <a:pt x="3249727" y="772899"/>
                          <a:pt x="3213243" y="676452"/>
                          <a:pt x="3146343" y="697139"/>
                        </a:cubicBezTo>
                        <a:cubicBezTo>
                          <a:pt x="3079443" y="717826"/>
                          <a:pt x="2866869" y="688308"/>
                          <a:pt x="2652796" y="697139"/>
                        </a:cubicBezTo>
                        <a:cubicBezTo>
                          <a:pt x="2438723" y="705970"/>
                          <a:pt x="2451297" y="686499"/>
                          <a:pt x="2319938" y="697139"/>
                        </a:cubicBezTo>
                        <a:cubicBezTo>
                          <a:pt x="2188579" y="707779"/>
                          <a:pt x="1868404" y="638364"/>
                          <a:pt x="1585356" y="697139"/>
                        </a:cubicBezTo>
                        <a:cubicBezTo>
                          <a:pt x="1302308" y="755914"/>
                          <a:pt x="1250134" y="665092"/>
                          <a:pt x="1091809" y="697139"/>
                        </a:cubicBezTo>
                        <a:cubicBezTo>
                          <a:pt x="933484" y="729186"/>
                          <a:pt x="335900" y="675414"/>
                          <a:pt x="116192" y="697139"/>
                        </a:cubicBezTo>
                        <a:cubicBezTo>
                          <a:pt x="63941" y="711046"/>
                          <a:pt x="-12852" y="659391"/>
                          <a:pt x="0" y="580947"/>
                        </a:cubicBezTo>
                        <a:cubicBezTo>
                          <a:pt x="-50547" y="457031"/>
                          <a:pt x="10297" y="334570"/>
                          <a:pt x="0" y="1161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220216" y="63288"/>
            <a:ext cx="8304114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Thử thách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: Viết các số sau dưới dạng phân số thập phân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7D40FF-0F86-477E-B954-89E55A7B6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801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(hoặc chia) cả tử số và mẫu số của phân số đó với cùng một số tự nhiên để được mẫu số là 10 hoặc 100 hoặc 1000 ...</a:t>
            </a:r>
          </a:p>
          <a:p>
            <a:pPr>
              <a:lnSpc>
                <a:spcPct val="96000"/>
              </a:lnSpc>
            </a:pPr>
            <a:endParaRPr lang="en-US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2906B-8154-4551-AF60-C50ECC1678ED}"/>
              </a:ext>
            </a:extLst>
          </p:cNvPr>
          <p:cNvGrpSpPr/>
          <p:nvPr/>
        </p:nvGrpSpPr>
        <p:grpSpPr>
          <a:xfrm>
            <a:off x="-608802" y="1714736"/>
            <a:ext cx="5163656" cy="2938078"/>
            <a:chOff x="4392386" y="1518362"/>
            <a:chExt cx="5348910" cy="300988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5AAB8A-EDEB-44D7-BA42-03771081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9D60D7-17B4-47EE-9A4E-2561761F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4B66361-BA87-4330-AD4A-1A6C3730AF91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732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8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8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2800" b="1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4B66361-BA87-4330-AD4A-1A6C3730AF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732149"/>
                </a:xfrm>
                <a:prstGeom prst="rect">
                  <a:avLst/>
                </a:prstGeom>
                <a:blipFill>
                  <a:blip r:embed="rId8"/>
                  <a:stretch>
                    <a:fillRect b="-101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D8F5D-5B96-4D76-965D-164F97A36AD0}"/>
              </a:ext>
            </a:extLst>
          </p:cNvPr>
          <p:cNvGrpSpPr/>
          <p:nvPr/>
        </p:nvGrpSpPr>
        <p:grpSpPr>
          <a:xfrm>
            <a:off x="3345812" y="956860"/>
            <a:ext cx="2641309" cy="1224268"/>
            <a:chOff x="3319784" y="956860"/>
            <a:chExt cx="2641309" cy="1224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3651650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400" b="1">
                      <a:solidFill>
                        <a:srgbClr val="139142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139142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D410500-45C0-4E84-8A47-594B2849A1F0}"/>
                </a:ext>
              </a:extLst>
            </p:cNvPr>
            <p:cNvSpPr/>
            <p:nvPr/>
          </p:nvSpPr>
          <p:spPr>
            <a:xfrm>
              <a:off x="331978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139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083EA3-AE51-4339-A1BD-153F17F06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577" r="55350" b="51696"/>
            <a:stretch/>
          </p:blipFill>
          <p:spPr>
            <a:xfrm>
              <a:off x="3335242" y="1002318"/>
              <a:ext cx="708705" cy="72580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5DE348-21CD-4648-83BB-E87BA7C179FC}"/>
              </a:ext>
            </a:extLst>
          </p:cNvPr>
          <p:cNvGrpSpPr/>
          <p:nvPr/>
        </p:nvGrpSpPr>
        <p:grpSpPr>
          <a:xfrm>
            <a:off x="6194422" y="923647"/>
            <a:ext cx="2753517" cy="1257481"/>
            <a:chOff x="6168394" y="923647"/>
            <a:chExt cx="2753517" cy="1257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solidFill>
                        <a:srgbClr val="7816B4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3200" b="1">
                    <a:solidFill>
                      <a:srgbClr val="7816B4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2C4E260-B56D-4BC3-BB04-4A9BA935D6BB}"/>
                </a:ext>
              </a:extLst>
            </p:cNvPr>
            <p:cNvSpPr/>
            <p:nvPr/>
          </p:nvSpPr>
          <p:spPr>
            <a:xfrm>
              <a:off x="616839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7816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0F64B5-B92B-4E6A-AB1D-B8CD35917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769" b="49342"/>
            <a:stretch/>
          </p:blipFill>
          <p:spPr>
            <a:xfrm>
              <a:off x="6211733" y="923647"/>
              <a:ext cx="801470" cy="841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E916F3-299F-40C6-901F-2D9D85CEC56A}"/>
              </a:ext>
            </a:extLst>
          </p:cNvPr>
          <p:cNvGrpSpPr/>
          <p:nvPr/>
        </p:nvGrpSpPr>
        <p:grpSpPr>
          <a:xfrm>
            <a:off x="3288204" y="2422504"/>
            <a:ext cx="2672889" cy="1354181"/>
            <a:chOff x="3288204" y="2422504"/>
            <a:chExt cx="2672889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3651650" y="2754209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400" b="1">
                      <a:solidFill>
                        <a:srgbClr val="39B3CF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39B3CF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2754209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2FEF853-EEDB-4E03-B53C-1ACE52407437}"/>
                </a:ext>
              </a:extLst>
            </p:cNvPr>
            <p:cNvSpPr/>
            <p:nvPr/>
          </p:nvSpPr>
          <p:spPr>
            <a:xfrm>
              <a:off x="331978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39B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F36D48-1321-42F7-9BF8-C57ED2E5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3514" r="52808"/>
            <a:stretch/>
          </p:blipFill>
          <p:spPr>
            <a:xfrm>
              <a:off x="3288204" y="2546749"/>
              <a:ext cx="802779" cy="79075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06D733-E91C-4792-910F-9191B97BAA42}"/>
              </a:ext>
            </a:extLst>
          </p:cNvPr>
          <p:cNvGrpSpPr/>
          <p:nvPr/>
        </p:nvGrpSpPr>
        <p:grpSpPr>
          <a:xfrm>
            <a:off x="6168394" y="2422504"/>
            <a:ext cx="2753518" cy="1354181"/>
            <a:chOff x="6168394" y="2422504"/>
            <a:chExt cx="2753518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612468" y="2754209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39B3C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b="1">
                      <a:solidFill>
                        <a:srgbClr val="F1105E"/>
                      </a:solidFill>
                      <a:latin typeface="Calibri" panose="020F0502020204030204" pitchFamily="34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400" b="1">
                    <a:solidFill>
                      <a:srgbClr val="F1105E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2754209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97B671-683F-46FE-BE23-59CCF737D810}"/>
                </a:ext>
              </a:extLst>
            </p:cNvPr>
            <p:cNvSpPr/>
            <p:nvPr/>
          </p:nvSpPr>
          <p:spPr>
            <a:xfrm>
              <a:off x="616839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F11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62FC2-091F-4B42-A42C-88D81FC33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374" t="52047"/>
            <a:stretch/>
          </p:blipFill>
          <p:spPr>
            <a:xfrm>
              <a:off x="6211734" y="2527786"/>
              <a:ext cx="870420" cy="85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84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495;p41">
            <a:extLst>
              <a:ext uri="{FF2B5EF4-FFF2-40B4-BE49-F238E27FC236}">
                <a16:creationId xmlns:a16="http://schemas.microsoft.com/office/drawing/2014/main" id="{57DF21ED-FAF0-41AA-BCF3-083B7BA7D8F6}"/>
              </a:ext>
            </a:extLst>
          </p:cNvPr>
          <p:cNvSpPr/>
          <p:nvPr/>
        </p:nvSpPr>
        <p:spPr>
          <a:xfrm>
            <a:off x="5377671" y="593759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703;p41">
            <a:extLst>
              <a:ext uri="{FF2B5EF4-FFF2-40B4-BE49-F238E27FC236}">
                <a16:creationId xmlns:a16="http://schemas.microsoft.com/office/drawing/2014/main" id="{E584E097-235E-49F8-B450-3550F6CB5783}"/>
              </a:ext>
            </a:extLst>
          </p:cNvPr>
          <p:cNvSpPr txBox="1">
            <a:spLocks/>
          </p:cNvSpPr>
          <p:nvPr/>
        </p:nvSpPr>
        <p:spPr>
          <a:xfrm>
            <a:off x="3415127" y="1792821"/>
            <a:ext cx="534593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Tham quan</a:t>
            </a:r>
          </a:p>
          <a:p>
            <a:pPr algn="ctr"/>
            <a:r>
              <a:rPr lang="en-US" sz="4800" b="1">
                <a:solidFill>
                  <a:srgbClr val="F110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 vườn thú</a:t>
            </a:r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1" name="Google Shape;1704;p41">
            <a:extLst>
              <a:ext uri="{FF2B5EF4-FFF2-40B4-BE49-F238E27FC236}">
                <a16:creationId xmlns:a16="http://schemas.microsoft.com/office/drawing/2014/main" id="{C138144D-D1D2-401E-AA22-6B4BD3321F35}"/>
              </a:ext>
            </a:extLst>
          </p:cNvPr>
          <p:cNvSpPr txBox="1">
            <a:spLocks/>
          </p:cNvSpPr>
          <p:nvPr/>
        </p:nvSpPr>
        <p:spPr>
          <a:xfrm>
            <a:off x="5450559" y="820433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E579C-AB8C-4761-BAD5-A1838078F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" y="495129"/>
            <a:ext cx="3999514" cy="329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/>
      <p:bldP spid="1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42"/>
          <p:cNvSpPr/>
          <p:nvPr/>
        </p:nvSpPr>
        <p:spPr>
          <a:xfrm>
            <a:off x="-123675" y="4748575"/>
            <a:ext cx="9401175" cy="428625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BED035-5051-4F58-BA87-B9878B1CE336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rgbClr val="FEE4A7"/>
          </a:solidFill>
          <a:ln>
            <a:solidFill>
              <a:srgbClr val="F9A92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675245" y="-322631"/>
            <a:ext cx="8319412" cy="1727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Thử thách a: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 Viết số thập phân dưới dạng tỉ số phần trăm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31" name="Google Shape;1731;p42"/>
          <p:cNvGrpSpPr/>
          <p:nvPr/>
        </p:nvGrpSpPr>
        <p:grpSpPr>
          <a:xfrm>
            <a:off x="5008156" y="815801"/>
            <a:ext cx="4403774" cy="4018429"/>
            <a:chOff x="4798150" y="999550"/>
            <a:chExt cx="3717340" cy="3553505"/>
          </a:xfrm>
        </p:grpSpPr>
        <p:sp>
          <p:nvSpPr>
            <p:cNvPr id="1732" name="Google Shape;1732;p42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3" name="Google Shape;1733;p42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4" name="Google Shape;1734;p42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5" name="Google Shape;1735;p42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6" name="Google Shape;1736;p42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7" name="Google Shape;1737;p42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8" name="Google Shape;1738;p42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9" name="Google Shape;1739;p42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0" name="Google Shape;1740;p42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1" name="Google Shape;1741;p42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2" name="Google Shape;1742;p42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3" name="Google Shape;1743;p42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4" name="Google Shape;1744;p42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5" name="Google Shape;1745;p42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42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7" name="Google Shape;1747;p42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8" name="Google Shape;1748;p42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9" name="Google Shape;1749;p42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0" name="Google Shape;1750;p42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1" name="Google Shape;1751;p42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2" name="Google Shape;1752;p42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3" name="Google Shape;1753;p42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4" name="Google Shape;1754;p42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5" name="Google Shape;1755;p42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6" name="Google Shape;1756;p42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7" name="Google Shape;1757;p42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8" name="Google Shape;1758;p42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9" name="Google Shape;1759;p42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0" name="Google Shape;1760;p42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1" name="Google Shape;1761;p42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2" name="Google Shape;1762;p42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3" name="Google Shape;1763;p42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4" name="Google Shape;1764;p42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5" name="Google Shape;1765;p42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6" name="Google Shape;1766;p42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7" name="Google Shape;1767;p42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8" name="Google Shape;1768;p42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9" name="Google Shape;1769;p42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0" name="Google Shape;1770;p42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1" name="Google Shape;1771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2" name="Google Shape;1772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3" name="Google Shape;1773;p42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4" name="Google Shape;1774;p42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5" name="Google Shape;1775;p42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6" name="Google Shape;1776;p42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7" name="Google Shape;1777;p42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8" name="Google Shape;1778;p42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79" name="Google Shape;1779;p42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0" name="Google Shape;1780;p42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1" name="Google Shape;1781;p42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2" name="Google Shape;1782;p42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3" name="Google Shape;1783;p42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4" name="Google Shape;1784;p42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5" name="Google Shape;1785;p42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6" name="Google Shape;1786;p42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7" name="Google Shape;1787;p42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8" name="Google Shape;1788;p42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9" name="Google Shape;1789;p42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0" name="Google Shape;1790;p42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1" name="Google Shape;1791;p42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2" name="Google Shape;1792;p42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3" name="Google Shape;1793;p42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4" name="Google Shape;1794;p42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5" name="Google Shape;1795;p42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E7D8CA-0588-4A56-A9DF-5C225AB2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70229" y="711143"/>
            <a:ext cx="2598697" cy="244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F48BCE7-FFCA-4641-8253-B471C42A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2708038" y="719718"/>
            <a:ext cx="2598697" cy="24431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1050DE-1E0E-4F2D-8D39-24B29BF47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627028" y="2364199"/>
            <a:ext cx="2598697" cy="2443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C1714-ED22-4866-8F28-DA5C6A588EBB}"/>
              </a:ext>
            </a:extLst>
          </p:cNvPr>
          <p:cNvSpPr txBox="1"/>
          <p:nvPr/>
        </p:nvSpPr>
        <p:spPr>
          <a:xfrm>
            <a:off x="608444" y="1786797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0,35 = 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C68778-3A91-41FD-943E-46263CD8200B}"/>
              </a:ext>
            </a:extLst>
          </p:cNvPr>
          <p:cNvSpPr txBox="1"/>
          <p:nvPr/>
        </p:nvSpPr>
        <p:spPr>
          <a:xfrm>
            <a:off x="3271072" y="1773369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0,5 = 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98BB31E-7232-4DAF-90C8-3D8550170E63}"/>
              </a:ext>
            </a:extLst>
          </p:cNvPr>
          <p:cNvSpPr txBox="1"/>
          <p:nvPr/>
        </p:nvSpPr>
        <p:spPr>
          <a:xfrm>
            <a:off x="1979457" y="3446440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8,75 =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10DD0-62CE-4039-B6E8-96F4B5C3877F}"/>
              </a:ext>
            </a:extLst>
          </p:cNvPr>
          <p:cNvSpPr txBox="1"/>
          <p:nvPr/>
        </p:nvSpPr>
        <p:spPr>
          <a:xfrm>
            <a:off x="1489092" y="1749691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2C9C83-D391-4C16-BD7C-838D089AFE10}"/>
              </a:ext>
            </a:extLst>
          </p:cNvPr>
          <p:cNvSpPr txBox="1"/>
          <p:nvPr/>
        </p:nvSpPr>
        <p:spPr>
          <a:xfrm>
            <a:off x="3976382" y="175035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8C103E-B0BE-446F-B457-64B584ADF991}"/>
              </a:ext>
            </a:extLst>
          </p:cNvPr>
          <p:cNvSpPr txBox="1"/>
          <p:nvPr/>
        </p:nvSpPr>
        <p:spPr>
          <a:xfrm>
            <a:off x="2839374" y="341450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875%</a:t>
            </a:r>
          </a:p>
        </p:txBody>
      </p:sp>
    </p:spTree>
    <p:extLst>
      <p:ext uri="{BB962C8B-B14F-4D97-AF65-F5344CB8AC3E}">
        <p14:creationId xmlns:p14="http://schemas.microsoft.com/office/powerpoint/2010/main" val="2079015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7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3">
            <a:extLst>
              <a:ext uri="{FF2B5EF4-FFF2-40B4-BE49-F238E27FC236}">
                <a16:creationId xmlns:a16="http://schemas.microsoft.com/office/drawing/2014/main" id="{1EF514DF-4211-4B68-A2E6-65BB7EB7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6245484" y="594563"/>
            <a:ext cx="2842966" cy="2385693"/>
          </a:xfrm>
          <a:prstGeom prst="rect">
            <a:avLst/>
          </a:prstGeom>
        </p:spPr>
      </p:pic>
      <p:grpSp>
        <p:nvGrpSpPr>
          <p:cNvPr id="1206" name="Google Shape;1206;p40"/>
          <p:cNvGrpSpPr/>
          <p:nvPr/>
        </p:nvGrpSpPr>
        <p:grpSpPr>
          <a:xfrm>
            <a:off x="-827600" y="1580877"/>
            <a:ext cx="3769363" cy="2886154"/>
            <a:chOff x="4814600" y="2341100"/>
            <a:chExt cx="723500" cy="553975"/>
          </a:xfrm>
        </p:grpSpPr>
        <p:sp>
          <p:nvSpPr>
            <p:cNvPr id="1207" name="Google Shape;1207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48" name="Google Shape;1348;p40"/>
          <p:cNvSpPr/>
          <p:nvPr/>
        </p:nvSpPr>
        <p:spPr>
          <a:xfrm flipH="1">
            <a:off x="-5" y="348636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49" name="Google Shape;1349;p40"/>
          <p:cNvGrpSpPr/>
          <p:nvPr/>
        </p:nvGrpSpPr>
        <p:grpSpPr>
          <a:xfrm>
            <a:off x="798623" y="3191342"/>
            <a:ext cx="2316285" cy="1773551"/>
            <a:chOff x="4814600" y="2341100"/>
            <a:chExt cx="723500" cy="553975"/>
          </a:xfrm>
        </p:grpSpPr>
        <p:sp>
          <p:nvSpPr>
            <p:cNvPr id="1350" name="Google Shape;1350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5C8124F2-B137-44CB-ABEE-D43FA5AA113E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5" name="Google Shape;1729;p42">
            <a:extLst>
              <a:ext uri="{FF2B5EF4-FFF2-40B4-BE49-F238E27FC236}">
                <a16:creationId xmlns:a16="http://schemas.microsoft.com/office/drawing/2014/main" id="{EB049231-617F-4A73-A872-CDA0B1B6E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569" y="253658"/>
            <a:ext cx="80629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Thử thách b: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 Viết tỉ số phần trăm dưới dạng số thập phân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938FE-FC74-4C18-988C-5C3A425F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2865438" y="616484"/>
            <a:ext cx="2842966" cy="2385693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id="{FD2687A3-D5B5-4965-9D17-7B1F6B131912}"/>
              </a:ext>
            </a:extLst>
          </p:cNvPr>
          <p:cNvSpPr txBox="1"/>
          <p:nvPr/>
        </p:nvSpPr>
        <p:spPr>
          <a:xfrm>
            <a:off x="3435362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45% = ...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B7A6FE51-0863-447F-A498-13DF726FB830}"/>
              </a:ext>
            </a:extLst>
          </p:cNvPr>
          <p:cNvSpPr txBox="1"/>
          <p:nvPr/>
        </p:nvSpPr>
        <p:spPr>
          <a:xfrm>
            <a:off x="7017694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5% = ...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id="{1C7C9064-FDDD-4E4A-B8CF-15AF9BEF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4515333" y="2015693"/>
            <a:ext cx="3093944" cy="2385693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6D24903-D4FA-458A-B9EC-11E1D6295641}"/>
              </a:ext>
            </a:extLst>
          </p:cNvPr>
          <p:cNvSpPr txBox="1"/>
          <p:nvPr/>
        </p:nvSpPr>
        <p:spPr>
          <a:xfrm>
            <a:off x="5155232" y="3131785"/>
            <a:ext cx="15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625% = ...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BB94867-C1C8-4211-910F-878FED5BFA9E}"/>
              </a:ext>
            </a:extLst>
          </p:cNvPr>
          <p:cNvSpPr txBox="1"/>
          <p:nvPr/>
        </p:nvSpPr>
        <p:spPr>
          <a:xfrm>
            <a:off x="4402138" y="167719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0,45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84896BCA-E678-40C7-B6B4-16C051EDFD1A}"/>
              </a:ext>
            </a:extLst>
          </p:cNvPr>
          <p:cNvSpPr txBox="1"/>
          <p:nvPr/>
        </p:nvSpPr>
        <p:spPr>
          <a:xfrm>
            <a:off x="7792388" y="168139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0,05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B017FE58-720E-4122-A134-7DFB3BAFBCF5}"/>
              </a:ext>
            </a:extLst>
          </p:cNvPr>
          <p:cNvSpPr txBox="1"/>
          <p:nvPr/>
        </p:nvSpPr>
        <p:spPr>
          <a:xfrm>
            <a:off x="6334471" y="3123355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6,25</a:t>
            </a:r>
          </a:p>
        </p:txBody>
      </p:sp>
    </p:spTree>
    <p:extLst>
      <p:ext uri="{BB962C8B-B14F-4D97-AF65-F5344CB8AC3E}">
        <p14:creationId xmlns:p14="http://schemas.microsoft.com/office/powerpoint/2010/main" val="81114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7" grpId="0"/>
      <p:bldP spid="298" grpId="0"/>
    </p:bldLst>
  </p:timing>
</p:sld>
</file>

<file path=ppt/theme/theme1.xml><?xml version="1.0" encoding="utf-8"?>
<a:theme xmlns:a="http://schemas.openxmlformats.org/drawingml/2006/main" name="Zoo Lover's Day by Slidesgo">
  <a:themeElements>
    <a:clrScheme name="Simple Light">
      <a:dk1>
        <a:srgbClr val="5E261F"/>
      </a:dk1>
      <a:lt1>
        <a:srgbClr val="99817A"/>
      </a:lt1>
      <a:dk2>
        <a:srgbClr val="FFF2D2"/>
      </a:dk2>
      <a:lt2>
        <a:srgbClr val="FFB54A"/>
      </a:lt2>
      <a:accent1>
        <a:srgbClr val="F9E35F"/>
      </a:accent1>
      <a:accent2>
        <a:srgbClr val="D8D150"/>
      </a:accent2>
      <a:accent3>
        <a:srgbClr val="AAA439"/>
      </a:accent3>
      <a:accent4>
        <a:srgbClr val="D7FEFF"/>
      </a:accent4>
      <a:accent5>
        <a:srgbClr val="FFFFFF"/>
      </a:accent5>
      <a:accent6>
        <a:srgbClr val="FFFFFF"/>
      </a:accent6>
      <a:hlink>
        <a:srgbClr val="5E26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1231</TotalTime>
  <Words>644</Words>
  <Application>Microsoft Office PowerPoint</Application>
  <PresentationFormat>On-screen Show (16:9)</PresentationFormat>
  <Paragraphs>91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Manrope</vt:lpstr>
      <vt:lpstr>Lilita One</vt:lpstr>
      <vt:lpstr>Bebas Neue</vt:lpstr>
      <vt:lpstr>Cambria Math</vt:lpstr>
      <vt:lpstr>Calibri</vt:lpstr>
      <vt:lpstr>Zoo Lover's Day by Slidesgo</vt:lpstr>
      <vt:lpstr>SỐ THẬP PHÂN</vt:lpstr>
      <vt:lpstr>Mục tiêu</vt:lpstr>
      <vt:lpstr>Khám phá  Khu safari </vt:lpstr>
      <vt:lpstr>Thử thách: Viết các số sau dưới dạng phân số thập phân</vt:lpstr>
      <vt:lpstr>Thử thách: Viết các số sau dưới dạng phân số thập phân</vt:lpstr>
      <vt:lpstr>Thử thách: Viết các số sau dưới dạng phân số thập phân</vt:lpstr>
      <vt:lpstr>PowerPoint Presentation</vt:lpstr>
      <vt:lpstr>Thử thách a: Viết số thập phân dưới dạng tỉ số phần trăm</vt:lpstr>
      <vt:lpstr>Thử thách b: Viết tỉ số phần trăm dưới dạng số thập phân</vt:lpstr>
      <vt:lpstr>Nêu cách viết tỉ số phần trăm dưới dạng số thập phân. </vt:lpstr>
      <vt:lpstr>Thám hiểm Khu bò sát</vt:lpstr>
      <vt:lpstr>PowerPoint Presentation</vt:lpstr>
      <vt:lpstr>Thăm Khu chuồng chim</vt:lpstr>
      <vt:lpstr>PowerPoint Presentation</vt:lpstr>
      <vt:lpstr>PowerPoint Presentation</vt:lpstr>
      <vt:lpstr>Tham quan  Khu linh trưởng</vt:lpstr>
      <vt:lpstr>PowerPoint Presentation</vt:lpstr>
      <vt:lpstr>Hành trình kết thúc! Hẹn gặp lại các bạn trong những chuyến đi tiếp theo nhé!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Vũ Kim Ngân (420001771)</cp:lastModifiedBy>
  <cp:revision>14</cp:revision>
  <dcterms:modified xsi:type="dcterms:W3CDTF">2022-03-31T17:22:23Z</dcterms:modified>
  <cp:category>9Slide.vn</cp:category>
</cp:coreProperties>
</file>