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30" r:id="rId2"/>
    <p:sldId id="333" r:id="rId3"/>
    <p:sldId id="258" r:id="rId4"/>
    <p:sldId id="344" r:id="rId5"/>
    <p:sldId id="259" r:id="rId6"/>
    <p:sldId id="316" r:id="rId7"/>
    <p:sldId id="268" r:id="rId8"/>
    <p:sldId id="343" r:id="rId9"/>
    <p:sldId id="345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288" r:id="rId19"/>
    <p:sldId id="315" r:id="rId20"/>
  </p:sldIdLst>
  <p:sldSz cx="12192000" cy="6858000"/>
  <p:notesSz cx="6858000" cy="9144000"/>
  <p:embeddedFontLst>
    <p:embeddedFont>
      <p:font typeface="#9Slide07 IcielPony" panose="020B0604020202020204" charset="0"/>
      <p:regular r:id="rId22"/>
    </p:embeddedFont>
    <p:embeddedFont>
      <p:font typeface="#9Slide07 Itim" panose="020B0604020202020204" charset="-34"/>
      <p:regular r:id="rId23"/>
    </p:embeddedFont>
    <p:embeddedFont>
      <p:font typeface="#9Slide07 SVNPosterizer KG Inli" panose="02000503000000020003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88E"/>
    <a:srgbClr val="E25A74"/>
    <a:srgbClr val="FF84C3"/>
    <a:srgbClr val="FF7B79"/>
    <a:srgbClr val="FFCD69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85" y="31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4D095-8920-4B49-8344-EDDC0D3ADD5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3EBA2-2250-4740-A867-093BD4184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9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24F6-C12E-4C4F-A9F8-356FA58734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3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24F6-C12E-4C4F-A9F8-356FA58734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24F6-C12E-4C4F-A9F8-356FA58734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693C-69F7-4828-9FAA-4DA0168DD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D7518-8D70-4275-B0D3-378426333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69E8-7B66-4AD4-A7CE-CD34E8CE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A0702-394C-413E-BF23-D6D678570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48BA-6D65-48C9-BABA-85DC6CB2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4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6892-67A8-4A1C-8AF5-ADCC76E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31F31-525F-43CA-8E1D-48D884D6E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69E92-436A-46F3-BEA4-E35C04DE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226C4-29E5-44F3-8CE7-9CAEAAE1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76192-38AF-4D3F-9912-7EF92197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28F04-74B0-4708-9F1B-9E0EF542F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FAC5C-1A93-4674-A64D-B3BC76D8E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7CEB1-247D-4628-8E56-8EC8BA49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46F9-A26B-45F2-A237-30D4913B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3C494-1AC8-43D7-95C6-E8C7DBC2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8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64F-CA2C-4A7C-AA3F-6FA0EF60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B0570-5CE9-4D10-84D9-F7EA892FA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57FA3-E0B2-4087-920E-6516A984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6307C-A39F-46FA-A367-032EB35C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CB426-E12A-4B18-9659-88CE87B7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6C83-9EA0-4CCF-8F5E-0BD01F47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0C6A8-FC7B-4C2A-9F40-E9698BDE7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29D2-F40A-4564-8DA5-C6BB1078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2EA0-2CA2-47E2-A86D-8CEB4335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A1B6-9411-43E8-AC66-D5E4817A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2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2ADD-11B4-4737-BBE6-83198D6B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F9AEC-58C2-4B35-9F27-187A849A4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A6411-07B6-420D-8717-82E1C0A8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B2537-2058-44E0-B217-67B4EEC0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3868D-AB5C-429C-BF76-CB3698F2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72BB5-5736-4351-960B-7B866C303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7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307A-B065-4AE9-891E-A6CBB58E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7EFEB-0594-4FA2-96FE-E891C5DB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04668-AAF8-43E2-8322-D392A8C86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73E26-389E-49D0-96D5-61DB7DF57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A2DAB-1603-4A71-9DA7-3BC32D3F4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FE108-E5DE-4C5B-8BE2-13E7CA0F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30CD5B-5309-41F1-A1D8-613875D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E34A57-1FDE-4466-ABC1-FF0B51F5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5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D2C6-26BA-499C-A769-9ED1CEBD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43A1D-F1DF-4A26-BE2A-099F964E3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3B9F6-C8CF-4EB2-80AE-30CCC417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0FBCB-1731-450A-9C1E-09FFC9DA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4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35F6F-B361-4361-B103-69F33F05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5F1A5-7E3B-47A2-8009-8C5488CB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4B526-9659-45D8-B7A9-B63136FB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34A3-FF0D-4191-99B9-E8B36A32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013ED-5AF7-4537-8F4C-7ED47925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38AFE-AFAB-438B-B164-10E5516E9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3C50A-2955-425B-B430-9E06AF67A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CD7FE-5037-497E-8292-BCAB8D9C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C9DFF-E00E-4EE3-9323-D0068224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1A45-8985-4022-B8C6-2D3DB99C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D61D2-037C-41C6-A733-5337B7066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F92BA-C68D-4923-8A6E-C2622DAF8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B6B84-BA81-45BC-9DF4-27BACC76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D6D80-E591-4699-99BF-AF937557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83BE7-148B-4375-9C25-D96D4CE9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3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63A7E-0795-4416-A06D-09544212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6EA2-CE2C-492D-9612-60C1A982C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EB29F-5919-4A94-A83C-91DDF552C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06B8F-BA76-4285-A5C1-56507C5574C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51EF6-4B02-4D06-B524-9C64E62DB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F6AA1-1AF5-4EF4-AF3B-A36D39AF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8" Type="http://schemas.openxmlformats.org/officeDocument/2006/relationships/image" Target="../media/image29.png"/><Relationship Id="rId7" Type="http://schemas.openxmlformats.org/officeDocument/2006/relationships/image" Target="../media/image125.png"/><Relationship Id="rId17" Type="http://schemas.openxmlformats.org/officeDocument/2006/relationships/image" Target="../media/image172.png"/><Relationship Id="rId2" Type="http://schemas.openxmlformats.org/officeDocument/2006/relationships/image" Target="../media/image28.png"/><Relationship Id="rId16" Type="http://schemas.openxmlformats.org/officeDocument/2006/relationships/image" Target="../media/image171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19" Type="http://schemas.openxmlformats.org/officeDocument/2006/relationships/image" Target="../media/image30.png"/><Relationship Id="rId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image" Target="../media/image29.png"/><Relationship Id="rId3" Type="http://schemas.openxmlformats.org/officeDocument/2006/relationships/image" Target="../media/image27.emf"/><Relationship Id="rId17" Type="http://schemas.openxmlformats.org/officeDocument/2006/relationships/image" Target="../media/image31.emf"/><Relationship Id="rId2" Type="http://schemas.openxmlformats.org/officeDocument/2006/relationships/image" Target="../media/image9.png"/><Relationship Id="rId16" Type="http://schemas.openxmlformats.org/officeDocument/2006/relationships/image" Target="../media/image13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30.png"/><Relationship Id="rId19" Type="http://schemas.openxmlformats.org/officeDocument/2006/relationships/image" Target="../media/image30.png"/><Relationship Id="rId14" Type="http://schemas.openxmlformats.org/officeDocument/2006/relationships/image" Target="../media/image1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32.png"/><Relationship Id="rId7" Type="http://schemas.openxmlformats.org/officeDocument/2006/relationships/image" Target="../media/image134.png"/><Relationship Id="rId12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3" Type="http://schemas.openxmlformats.org/officeDocument/2006/relationships/image" Target="../media/image38.png"/><Relationship Id="rId12" Type="http://schemas.openxmlformats.org/officeDocument/2006/relationships/image" Target="../media/image140.png"/><Relationship Id="rId17" Type="http://schemas.openxmlformats.org/officeDocument/2006/relationships/image" Target="../media/image18.png"/><Relationship Id="rId2" Type="http://schemas.openxmlformats.org/officeDocument/2006/relationships/image" Target="../media/image37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9.png"/><Relationship Id="rId15" Type="http://schemas.microsoft.com/office/2007/relationships/hdphoto" Target="../media/hdphoto3.wdp"/><Relationship Id="rId4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9.png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9.png"/><Relationship Id="rId10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1" Type="http://schemas.openxmlformats.org/officeDocument/2006/relationships/image" Target="../media/image30.png"/><Relationship Id="rId2" Type="http://schemas.openxmlformats.org/officeDocument/2006/relationships/image" Target="../media/image4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3" Type="http://schemas.openxmlformats.org/officeDocument/2006/relationships/image" Target="../media/image32.png"/><Relationship Id="rId19" Type="http://schemas.openxmlformats.org/officeDocument/2006/relationships/image" Target="../media/image46.png"/><Relationship Id="rId4" Type="http://schemas.openxmlformats.org/officeDocument/2006/relationships/image" Target="../media/image28.png"/><Relationship Id="rId22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svg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50.emf"/><Relationship Id="rId4" Type="http://schemas.openxmlformats.org/officeDocument/2006/relationships/image" Target="../media/image33.emf"/><Relationship Id="rId9" Type="http://schemas.microsoft.com/office/2007/relationships/hdphoto" Target="../media/hdphoto3.wdp"/><Relationship Id="rId14" Type="http://schemas.openxmlformats.org/officeDocument/2006/relationships/image" Target="../media/image43.png"/><Relationship Id="rId2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26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7" Type="http://schemas.openxmlformats.org/officeDocument/2006/relationships/image" Target="../media/image23.emf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75.png"/><Relationship Id="rId29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24" Type="http://schemas.openxmlformats.org/officeDocument/2006/relationships/image" Target="../media/image79.png"/><Relationship Id="rId5" Type="http://schemas.openxmlformats.org/officeDocument/2006/relationships/image" Target="../media/image22.png"/><Relationship Id="rId28" Type="http://schemas.openxmlformats.org/officeDocument/2006/relationships/audio" Target="../media/audio2.wav"/><Relationship Id="rId4" Type="http://schemas.openxmlformats.org/officeDocument/2006/relationships/audio" Target="../media/audio3.wav"/><Relationship Id="rId22" Type="http://schemas.openxmlformats.org/officeDocument/2006/relationships/image" Target="../media/image76.png"/><Relationship Id="rId27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3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0.png"/><Relationship Id="rId1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22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emf"/><Relationship Id="rId15" Type="http://schemas.openxmlformats.org/officeDocument/2006/relationships/image" Target="../media/image86.png"/><Relationship Id="rId4" Type="http://schemas.microsoft.com/office/2007/relationships/hdphoto" Target="../media/hdphoto2.wdp"/><Relationship Id="rId1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9.png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Bakery Stall - Free Cartoon Background Loop - YouTube">
            <a:extLst>
              <a:ext uri="{FF2B5EF4-FFF2-40B4-BE49-F238E27FC236}">
                <a16:creationId xmlns:a16="http://schemas.microsoft.com/office/drawing/2014/main" id="{A147AEA2-D997-488B-938D-C73FC583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C047-CCA9-47C2-B1AD-0E40B5F1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103">
            <a:off x="7143009" y="1704744"/>
            <a:ext cx="1915297" cy="1749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F922F-2A0B-400A-AC82-1C447AB7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460" y="1280898"/>
            <a:ext cx="1663274" cy="1677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A4D496-879B-4D10-8D03-2290A45F7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58" y="1713464"/>
            <a:ext cx="2381810" cy="2184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8CFB6-D0E9-4088-A694-AFA7DEEEA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0473">
            <a:off x="3608632" y="4758790"/>
            <a:ext cx="1908848" cy="1851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48D79-DCBA-4A17-A917-217593D1F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81" y="4535173"/>
            <a:ext cx="2805551" cy="1749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8779" y="2089346"/>
            <a:ext cx="6033654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024FF-4DAE-4158-9338-76E3DF86F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841" y="2421257"/>
            <a:ext cx="3273317" cy="4307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1213A-CDA2-4724-8343-7D27D0548D50}"/>
              </a:ext>
            </a:extLst>
          </p:cNvPr>
          <p:cNvSpPr txBox="1"/>
          <p:nvPr/>
        </p:nvSpPr>
        <p:spPr>
          <a:xfrm>
            <a:off x="3960892" y="3076425"/>
            <a:ext cx="424205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Ôn</a:t>
            </a:r>
            <a:r>
              <a:rPr lang="en-US" sz="5400" b="1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5400" b="1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tập</a:t>
            </a:r>
            <a:r>
              <a:rPr lang="en-US" sz="5400" b="1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về</a:t>
            </a:r>
            <a:r>
              <a:rPr lang="en-US" sz="5400" b="1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5400" b="1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phân</a:t>
            </a:r>
            <a:r>
              <a:rPr lang="en-US" sz="5400" b="1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5400" b="1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số</a:t>
            </a:r>
            <a:r>
              <a:rPr lang="en-US" sz="5400" b="1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#9Slide07 Itim" panose="00000500000000000000" pitchFamily="2" charset="-34"/>
              </a:rPr>
              <a:t> (TT)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8473A-80E7-431D-B332-652A3ED58596}"/>
              </a:ext>
            </a:extLst>
          </p:cNvPr>
          <p:cNvSpPr txBox="1"/>
          <p:nvPr/>
        </p:nvSpPr>
        <p:spPr>
          <a:xfrm>
            <a:off x="5514169" y="2537667"/>
            <a:ext cx="11790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#9Slide07 Itim" panose="00000500000000000000" pitchFamily="2" charset="-34"/>
              </a:rPr>
              <a:t>TOÁN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6300725D-30A1-4B11-A2A4-F51AFB027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1429" y="2406483"/>
            <a:ext cx="3269212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5060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B61CE29-09FE-4A1F-86C2-A1202D7C9009}"/>
              </a:ext>
            </a:extLst>
          </p:cNvPr>
          <p:cNvGrpSpPr/>
          <p:nvPr/>
        </p:nvGrpSpPr>
        <p:grpSpPr>
          <a:xfrm>
            <a:off x="172512" y="304800"/>
            <a:ext cx="11341358" cy="1905000"/>
            <a:chOff x="172512" y="914400"/>
            <a:chExt cx="11341358" cy="190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E551BB-38A6-4416-9441-A36D41D0FFC5}"/>
                </a:ext>
              </a:extLst>
            </p:cNvPr>
            <p:cNvGrpSpPr/>
            <p:nvPr/>
          </p:nvGrpSpPr>
          <p:grpSpPr>
            <a:xfrm>
              <a:off x="172512" y="914400"/>
              <a:ext cx="11341358" cy="1905000"/>
              <a:chOff x="172512" y="914400"/>
              <a:chExt cx="11341358" cy="1905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1B3D478-1D0E-44FC-94E6-72F0DFA3F7F2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1905000"/>
                <a:chOff x="289671" y="3263477"/>
                <a:chExt cx="10591800" cy="2369716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E58D48A2-9305-4F0D-9382-94F2BEA47636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2369716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9B0A4FB0-66CF-41C7-BAF2-9D10AE012E08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2147456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B2DDAA-F2E2-4222-BFB5-EFD76E13A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4AFC6-7517-4107-B522-EE6327CB9680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3.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199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/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36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AEF25E-0508-4D30-8D0E-17AD48F88BB6}"/>
                  </a:ext>
                </a:extLst>
              </p:cNvPr>
              <p:cNvSpPr txBox="1"/>
              <p:nvPr/>
            </p:nvSpPr>
            <p:spPr>
              <a:xfrm>
                <a:off x="628009" y="2545650"/>
                <a:ext cx="1009141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AEF25E-0508-4D30-8D0E-17AD48F88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09" y="2545650"/>
                <a:ext cx="1009141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59007E-E4C2-4E28-A7A6-379C405C5617}"/>
                  </a:ext>
                </a:extLst>
              </p:cNvPr>
              <p:cNvSpPr txBox="1"/>
              <p:nvPr/>
            </p:nvSpPr>
            <p:spPr>
              <a:xfrm>
                <a:off x="8001000" y="2518451"/>
                <a:ext cx="674899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59007E-E4C2-4E28-A7A6-379C405C5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2518451"/>
                <a:ext cx="674899" cy="10522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AF34C9-7F9B-4949-9628-8E3D1C680D97}"/>
                  </a:ext>
                </a:extLst>
              </p:cNvPr>
              <p:cNvSpPr txBox="1"/>
              <p:nvPr/>
            </p:nvSpPr>
            <p:spPr>
              <a:xfrm>
                <a:off x="1628180" y="2534108"/>
                <a:ext cx="1009141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AF34C9-7F9B-4949-9628-8E3D1C680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180" y="2534108"/>
                <a:ext cx="1009141" cy="10522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FF2419-75C8-4B42-8801-1F9FC7C35DF6}"/>
                  </a:ext>
                </a:extLst>
              </p:cNvPr>
              <p:cNvSpPr txBox="1"/>
              <p:nvPr/>
            </p:nvSpPr>
            <p:spPr>
              <a:xfrm>
                <a:off x="2628351" y="2534108"/>
                <a:ext cx="1009141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FF2419-75C8-4B42-8801-1F9FC7C35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351" y="2534108"/>
                <a:ext cx="1009141" cy="10522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85730D-0A5B-4EB5-82C6-FF795D3C7C57}"/>
                  </a:ext>
                </a:extLst>
              </p:cNvPr>
              <p:cNvSpPr txBox="1"/>
              <p:nvPr/>
            </p:nvSpPr>
            <p:spPr>
              <a:xfrm>
                <a:off x="8752714" y="2534108"/>
                <a:ext cx="1036763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85730D-0A5B-4EB5-82C6-FF795D3C7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714" y="2534108"/>
                <a:ext cx="1036763" cy="10522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9C2248-A0E0-4548-A2F2-F65425E6B26A}"/>
                  </a:ext>
                </a:extLst>
              </p:cNvPr>
              <p:cNvSpPr txBox="1"/>
              <p:nvPr/>
            </p:nvSpPr>
            <p:spPr>
              <a:xfrm>
                <a:off x="3628522" y="2534108"/>
                <a:ext cx="1009141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9C2248-A0E0-4548-A2F2-F65425E6B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522" y="2534108"/>
                <a:ext cx="1009141" cy="10522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930F114-2D37-45CF-9F4A-D9D4ED1CE413}"/>
              </a:ext>
            </a:extLst>
          </p:cNvPr>
          <p:cNvSpPr txBox="1"/>
          <p:nvPr/>
        </p:nvSpPr>
        <p:spPr>
          <a:xfrm>
            <a:off x="3510855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D60923-F694-4E6D-BE64-C412C62C2460}"/>
              </a:ext>
            </a:extLst>
          </p:cNvPr>
          <p:cNvSpPr txBox="1"/>
          <p:nvPr/>
        </p:nvSpPr>
        <p:spPr>
          <a:xfrm>
            <a:off x="2489926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5DE61A-90AC-40DC-959A-AA135BDE718E}"/>
              </a:ext>
            </a:extLst>
          </p:cNvPr>
          <p:cNvSpPr txBox="1"/>
          <p:nvPr/>
        </p:nvSpPr>
        <p:spPr>
          <a:xfrm>
            <a:off x="1413640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D4F526-DD1A-4DA4-BCBF-DEFDD097069A}"/>
              </a:ext>
            </a:extLst>
          </p:cNvPr>
          <p:cNvSpPr txBox="1"/>
          <p:nvPr/>
        </p:nvSpPr>
        <p:spPr>
          <a:xfrm>
            <a:off x="8626077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C784571-752F-4932-B82D-08269FF03C2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7514137" y="4415800"/>
            <a:ext cx="2836984" cy="16254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6311A34-1FE5-4C2A-BF0B-D54D51C5AC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7829420" y="4162923"/>
            <a:ext cx="2212971" cy="10655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546F3C-6DE5-4CDC-873A-1A4574337F0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1902023" y="4648201"/>
            <a:ext cx="2836984" cy="14471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C1119B-FE97-4B38-BE01-25C46C0E1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2173242" y="4308337"/>
            <a:ext cx="2246230" cy="10256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C259D1F-DDCE-4FFA-9508-53EEDE3454E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2449395" y="3933641"/>
            <a:ext cx="1665405" cy="8669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E3E531-8D54-47FA-A489-F8D267CF319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2686177" y="3733800"/>
            <a:ext cx="1200023" cy="6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3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41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42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5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5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" presetClass="entr" presetSubtype="1" fill="hold" nodeType="after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6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6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7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7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4">
            <a:extLst>
              <a:ext uri="{FF2B5EF4-FFF2-40B4-BE49-F238E27FC236}">
                <a16:creationId xmlns:a16="http://schemas.microsoft.com/office/drawing/2014/main" id="{920C4BFA-ABBE-48EF-AB69-DCE7A083E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4372" y="3423313"/>
            <a:ext cx="2591428" cy="34166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18699A9-7AA3-4385-9B40-52EDD9AC8280}"/>
              </a:ext>
            </a:extLst>
          </p:cNvPr>
          <p:cNvGrpSpPr/>
          <p:nvPr/>
        </p:nvGrpSpPr>
        <p:grpSpPr>
          <a:xfrm>
            <a:off x="5029200" y="4953000"/>
            <a:ext cx="4413700" cy="1376106"/>
            <a:chOff x="3434180" y="2155607"/>
            <a:chExt cx="5473148" cy="22214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88160C-36EC-4458-B388-E7F53EC9A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34180" y="2155607"/>
              <a:ext cx="5473148" cy="22214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01D5CC-3AD1-4996-B72A-6EE4B0162A08}"/>
                </a:ext>
              </a:extLst>
            </p:cNvPr>
            <p:cNvSpPr txBox="1"/>
            <p:nvPr/>
          </p:nvSpPr>
          <p:spPr>
            <a:xfrm>
              <a:off x="3617927" y="2541939"/>
              <a:ext cx="4680547" cy="14588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ra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059090-8DE2-4075-BDA9-08EFCC456037}"/>
                  </a:ext>
                </a:extLst>
              </p:cNvPr>
              <p:cNvSpPr txBox="1"/>
              <p:nvPr/>
            </p:nvSpPr>
            <p:spPr>
              <a:xfrm>
                <a:off x="575499" y="1625453"/>
                <a:ext cx="2784250" cy="2168158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059090-8DE2-4075-BDA9-08EFCC456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99" y="1625453"/>
                <a:ext cx="2784250" cy="21681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30D7E5-12FB-4C02-BA83-91C30C508198}"/>
                  </a:ext>
                </a:extLst>
              </p:cNvPr>
              <p:cNvSpPr/>
              <p:nvPr/>
            </p:nvSpPr>
            <p:spPr>
              <a:xfrm>
                <a:off x="4417699" y="1625453"/>
                <a:ext cx="3470050" cy="2260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30D7E5-12FB-4C02-BA83-91C30C508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99" y="1625453"/>
                <a:ext cx="3470050" cy="226068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2E7C24-6303-4366-B976-29DB9D388E5B}"/>
                  </a:ext>
                </a:extLst>
              </p:cNvPr>
              <p:cNvSpPr/>
              <p:nvPr/>
            </p:nvSpPr>
            <p:spPr>
              <a:xfrm>
                <a:off x="8333451" y="2063636"/>
                <a:ext cx="3279039" cy="1080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E25A74"/>
                    </a:solidFill>
                  </a:rPr>
                  <a:t>G</a:t>
                </a:r>
                <a:r>
                  <a:rPr lang="en-US" sz="3200" b="1" dirty="0" err="1">
                    <a:solidFill>
                      <a:srgbClr val="E25A74"/>
                    </a:solidFill>
                  </a:rPr>
                  <a:t>iữ</a:t>
                </a:r>
                <a:r>
                  <a:rPr lang="en-US" sz="3200" b="1" dirty="0">
                    <a:solidFill>
                      <a:srgbClr val="E25A74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E25A74"/>
                    </a:solidFill>
                  </a:rPr>
                  <a:t>nguyên</a:t>
                </a:r>
                <a:r>
                  <a:rPr lang="en-US" sz="32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E25A74"/>
                    </a:solidFill>
                  </a:rPr>
                  <a:t> </a:t>
                </a:r>
                <a:endParaRPr lang="en-US" sz="40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2E7C24-6303-4366-B976-29DB9D388E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451" y="2063636"/>
                <a:ext cx="3279039" cy="1080617"/>
              </a:xfrm>
              <a:prstGeom prst="rect">
                <a:avLst/>
              </a:prstGeom>
              <a:blipFill>
                <a:blip r:embed="rId15"/>
                <a:stretch>
                  <a:fillRect l="-4647" b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F66C36-801D-4906-9F17-146F61966B53}"/>
                  </a:ext>
                </a:extLst>
              </p:cNvPr>
              <p:cNvSpPr/>
              <p:nvPr/>
            </p:nvSpPr>
            <p:spPr>
              <a:xfrm>
                <a:off x="458436" y="3733800"/>
                <a:ext cx="9789068" cy="1080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E25A74"/>
                    </a:solidFill>
                  </a:rPr>
                  <a:t>Vậy</a:t>
                </a:r>
                <a:r>
                  <a:rPr lang="en-US" sz="44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F66C36-801D-4906-9F17-146F61966B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36" y="3733800"/>
                <a:ext cx="9789068" cy="1080617"/>
              </a:xfrm>
              <a:prstGeom prst="rect">
                <a:avLst/>
              </a:prstGeom>
              <a:blipFill>
                <a:blip r:embed="rId16"/>
                <a:stretch>
                  <a:fillRect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B7C13FE-ACF3-4D7F-B417-CEFC58A15D34}"/>
              </a:ext>
            </a:extLst>
          </p:cNvPr>
          <p:cNvGrpSpPr/>
          <p:nvPr/>
        </p:nvGrpSpPr>
        <p:grpSpPr>
          <a:xfrm>
            <a:off x="1329700" y="108983"/>
            <a:ext cx="9490700" cy="1216899"/>
            <a:chOff x="1329700" y="108983"/>
            <a:chExt cx="9490700" cy="12168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5D3633-5267-414E-8A3F-E8D00F26B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29700" y="108983"/>
              <a:ext cx="9490700" cy="12168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98595F-68CA-40D8-8934-5B27F5311E55}"/>
                </a:ext>
              </a:extLst>
            </p:cNvPr>
            <p:cNvSpPr txBox="1"/>
            <p:nvPr/>
          </p:nvSpPr>
          <p:spPr>
            <a:xfrm>
              <a:off x="2438400" y="137307"/>
              <a:ext cx="7298473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 dirty="0" err="1"/>
                <a:t>Rút</a:t>
              </a:r>
              <a:r>
                <a:rPr lang="en-US" sz="3600" b="1" dirty="0"/>
                <a:t> </a:t>
              </a:r>
              <a:r>
                <a:rPr lang="en-US" sz="3600" b="1" dirty="0" err="1"/>
                <a:t>gọn</a:t>
              </a:r>
              <a:r>
                <a:rPr lang="en-US" sz="3600" b="1" dirty="0"/>
                <a:t> </a:t>
              </a:r>
              <a:r>
                <a:rPr lang="en-US" sz="3600" b="1" dirty="0" err="1"/>
                <a:t>thành</a:t>
              </a:r>
              <a:r>
                <a:rPr lang="en-US" sz="3600" b="1" dirty="0"/>
                <a:t> </a:t>
              </a:r>
              <a:r>
                <a:rPr lang="en-US" sz="3600" b="1" dirty="0" err="1"/>
                <a:t>các</a:t>
              </a:r>
              <a:r>
                <a:rPr lang="en-US" sz="3600" b="1" dirty="0"/>
                <a:t> </a:t>
              </a:r>
              <a:r>
                <a:rPr lang="en-US" sz="3600" b="1" dirty="0" err="1"/>
                <a:t>phân</a:t>
              </a:r>
              <a:r>
                <a:rPr lang="en-US" sz="3600" b="1" dirty="0"/>
                <a:t> </a:t>
              </a:r>
              <a:r>
                <a:rPr lang="en-US" sz="3600" b="1" dirty="0" err="1"/>
                <a:t>số</a:t>
              </a:r>
              <a:r>
                <a:rPr lang="en-US" sz="3600" b="1" dirty="0"/>
                <a:t> </a:t>
              </a:r>
              <a:r>
                <a:rPr lang="en-US" sz="3600" b="1" dirty="0" err="1"/>
                <a:t>tối</a:t>
              </a:r>
              <a:r>
                <a:rPr lang="en-US" sz="3600" b="1" dirty="0"/>
                <a:t> </a:t>
              </a:r>
              <a:r>
                <a:rPr lang="en-US" sz="3600" b="1" dirty="0" err="1"/>
                <a:t>giản</a:t>
              </a:r>
              <a:r>
                <a:rPr lang="en-US" sz="3600" b="1" dirty="0"/>
                <a:t>, </a:t>
              </a:r>
            </a:p>
            <a:p>
              <a:pPr algn="ctr"/>
              <a:r>
                <a:rPr lang="en-US" sz="3600" b="1" dirty="0" err="1"/>
                <a:t>từ</a:t>
              </a:r>
              <a:r>
                <a:rPr lang="en-US" sz="3600" b="1" dirty="0"/>
                <a:t> </a:t>
              </a:r>
              <a:r>
                <a:rPr lang="en-US" sz="3600" b="1" dirty="0" err="1"/>
                <a:t>đó</a:t>
              </a:r>
              <a:r>
                <a:rPr lang="en-US" sz="3600" b="1" dirty="0"/>
                <a:t> </a:t>
              </a:r>
              <a:r>
                <a:rPr lang="en-US" sz="3600" b="1" dirty="0" err="1"/>
                <a:t>tìm</a:t>
              </a:r>
              <a:r>
                <a:rPr lang="en-US" sz="3600" b="1" dirty="0"/>
                <a:t> </a:t>
              </a:r>
              <a:r>
                <a:rPr lang="en-US" sz="3600" b="1" dirty="0" err="1"/>
                <a:t>các</a:t>
              </a:r>
              <a:r>
                <a:rPr lang="en-US" sz="3600" b="1" dirty="0"/>
                <a:t> </a:t>
              </a:r>
              <a:r>
                <a:rPr lang="en-US" sz="3600" b="1" dirty="0" err="1"/>
                <a:t>phân</a:t>
              </a:r>
              <a:r>
                <a:rPr lang="en-US" sz="3600" b="1" dirty="0"/>
                <a:t> </a:t>
              </a:r>
              <a:r>
                <a:rPr lang="en-US" sz="3600" b="1" dirty="0" err="1"/>
                <a:t>số</a:t>
              </a:r>
              <a:r>
                <a:rPr lang="en-US" sz="3600" b="1" dirty="0"/>
                <a:t> </a:t>
              </a:r>
              <a:r>
                <a:rPr lang="en-US" sz="3600" b="1" dirty="0" err="1"/>
                <a:t>bằng</a:t>
              </a:r>
              <a:r>
                <a:rPr lang="en-US" sz="3600" b="1" dirty="0"/>
                <a:t> </a:t>
              </a:r>
              <a:r>
                <a:rPr lang="en-US" sz="3600" b="1" dirty="0" err="1"/>
                <a:t>nhau</a:t>
              </a:r>
              <a:r>
                <a:rPr lang="en-US" sz="3600" b="1" dirty="0"/>
                <a:t>.</a:t>
              </a:r>
              <a:endParaRPr lang="en-US" sz="3600" dirty="0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DE0A25-4B46-4E77-9BF9-FA45BDD38C17}"/>
              </a:ext>
            </a:extLst>
          </p:cNvPr>
          <p:cNvCxnSpPr>
            <a:cxnSpLocks/>
          </p:cNvCxnSpPr>
          <p:nvPr/>
        </p:nvCxnSpPr>
        <p:spPr>
          <a:xfrm>
            <a:off x="4038600" y="1620253"/>
            <a:ext cx="0" cy="180874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B51652-B314-443E-8ED4-367B468F9A27}"/>
              </a:ext>
            </a:extLst>
          </p:cNvPr>
          <p:cNvCxnSpPr>
            <a:cxnSpLocks/>
          </p:cNvCxnSpPr>
          <p:nvPr/>
        </p:nvCxnSpPr>
        <p:spPr>
          <a:xfrm>
            <a:off x="8077200" y="1614566"/>
            <a:ext cx="0" cy="180874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486DBF6-E800-4857-B462-52FE697F8C60}"/>
              </a:ext>
            </a:extLst>
          </p:cNvPr>
          <p:cNvGrpSpPr/>
          <p:nvPr/>
        </p:nvGrpSpPr>
        <p:grpSpPr>
          <a:xfrm>
            <a:off x="192990" y="4878211"/>
            <a:ext cx="4629840" cy="1979789"/>
            <a:chOff x="1902023" y="4214514"/>
            <a:chExt cx="4629840" cy="19797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415C52A-D231-4D6A-8A6E-63AB775D9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4285633" y="4907348"/>
              <a:ext cx="2246230" cy="12869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F66322-A515-4D3E-8C91-4390A72F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4498152" y="4646625"/>
              <a:ext cx="1850826" cy="89120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3061372-CA4D-4A98-92ED-98C70AB19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1902023" y="4949555"/>
              <a:ext cx="2246230" cy="114584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AD3147-40D4-45AA-A966-1754402DD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2082934" y="4701404"/>
              <a:ext cx="1884408" cy="8604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D4D9247-46E5-4CD0-900A-F904A5A96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2306735" y="4421911"/>
              <a:ext cx="1436805" cy="7479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5FF9E6-C24A-44A2-B096-88C7EEFDC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2438400" y="4214514"/>
              <a:ext cx="1139687" cy="581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5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uiExpand="1" build="p"/>
          <p:bldP spid="16" grpId="0" uiExpand="1" build="p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uiExpand="1" build="p"/>
          <p:bldP spid="16" grpId="0" uiExpand="1" build="p"/>
          <p:bldP spid="18" grpId="0"/>
          <p:bldP spid="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656E82F-40FC-4589-B8EA-215272D6C279}"/>
              </a:ext>
            </a:extLst>
          </p:cNvPr>
          <p:cNvGrpSpPr/>
          <p:nvPr/>
        </p:nvGrpSpPr>
        <p:grpSpPr>
          <a:xfrm>
            <a:off x="172512" y="304800"/>
            <a:ext cx="11341358" cy="1905000"/>
            <a:chOff x="172512" y="304800"/>
            <a:chExt cx="11341358" cy="190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0D4AB4-6EB3-4D5B-8216-12D30C70625A}"/>
                </a:ext>
              </a:extLst>
            </p:cNvPr>
            <p:cNvGrpSpPr/>
            <p:nvPr/>
          </p:nvGrpSpPr>
          <p:grpSpPr>
            <a:xfrm>
              <a:off x="172512" y="304800"/>
              <a:ext cx="11341358" cy="1905000"/>
              <a:chOff x="172512" y="914400"/>
              <a:chExt cx="11341358" cy="1905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AE0E73F-8995-46B7-BFF2-695AD6EA77D8}"/>
                  </a:ext>
                </a:extLst>
              </p:cNvPr>
              <p:cNvGrpSpPr/>
              <p:nvPr/>
            </p:nvGrpSpPr>
            <p:grpSpPr>
              <a:xfrm>
                <a:off x="172512" y="914400"/>
                <a:ext cx="11341358" cy="1905000"/>
                <a:chOff x="172512" y="914400"/>
                <a:chExt cx="11341358" cy="190500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746E28D5-DB66-4A17-BE0B-7FD0486DDD7C}"/>
                    </a:ext>
                  </a:extLst>
                </p:cNvPr>
                <p:cNvGrpSpPr/>
                <p:nvPr/>
              </p:nvGrpSpPr>
              <p:grpSpPr>
                <a:xfrm>
                  <a:off x="985282" y="914400"/>
                  <a:ext cx="10528588" cy="1905000"/>
                  <a:chOff x="289671" y="3263477"/>
                  <a:chExt cx="10591800" cy="2369716"/>
                </a:xfrm>
              </p:grpSpPr>
              <p:sp>
                <p:nvSpPr>
                  <p:cNvPr id="9" name="Rectangle: Rounded Corners 8">
                    <a:extLst>
                      <a:ext uri="{FF2B5EF4-FFF2-40B4-BE49-F238E27FC236}">
                        <a16:creationId xmlns:a16="http://schemas.microsoft.com/office/drawing/2014/main" id="{4C2F8426-F6D5-4849-84F6-ED3A45EFB22D}"/>
                      </a:ext>
                    </a:extLst>
                  </p:cNvPr>
                  <p:cNvSpPr/>
                  <p:nvPr/>
                </p:nvSpPr>
                <p:spPr>
                  <a:xfrm>
                    <a:off x="289671" y="3263477"/>
                    <a:ext cx="10591800" cy="2369716"/>
                  </a:xfrm>
                  <a:prstGeom prst="roundRect">
                    <a:avLst>
                      <a:gd name="adj" fmla="val 35907"/>
                    </a:avLst>
                  </a:prstGeom>
                  <a:solidFill>
                    <a:srgbClr val="FFABC1"/>
                  </a:solidFill>
                  <a:ln w="38100">
                    <a:solidFill>
                      <a:srgbClr val="BF465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Rectangle: Rounded Corners 9">
                    <a:extLst>
                      <a:ext uri="{FF2B5EF4-FFF2-40B4-BE49-F238E27FC236}">
                        <a16:creationId xmlns:a16="http://schemas.microsoft.com/office/drawing/2014/main" id="{157B9703-8FD4-40D5-AFA0-F1AD2BB380D9}"/>
                      </a:ext>
                    </a:extLst>
                  </p:cNvPr>
                  <p:cNvSpPr/>
                  <p:nvPr/>
                </p:nvSpPr>
                <p:spPr>
                  <a:xfrm>
                    <a:off x="507631" y="3390949"/>
                    <a:ext cx="10183192" cy="2147456"/>
                  </a:xfrm>
                  <a:prstGeom prst="roundRect">
                    <a:avLst>
                      <a:gd name="adj" fmla="val 3817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B958F678-8529-4F3A-862A-2E5B4F763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512" y="1250250"/>
                  <a:ext cx="1390255" cy="1390255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13C31E6-70E2-4EA6-AA1D-E75BD00299AF}"/>
                    </a:ext>
                  </a:extLst>
                </p:cNvPr>
                <p:cNvSpPr txBox="1"/>
                <p:nvPr/>
              </p:nvSpPr>
              <p:spPr>
                <a:xfrm>
                  <a:off x="1413640" y="1066800"/>
                  <a:ext cx="9699019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Bài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4. So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sánh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các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phân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số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:</a:t>
                  </a:r>
                  <a:endParaRPr lang="en-US" sz="199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6785923E-C5B7-4206-AFE0-FEE3E4DE6700}"/>
                      </a:ext>
                    </a:extLst>
                  </p:cNvPr>
                  <p:cNvSpPr txBox="1"/>
                  <p:nvPr/>
                </p:nvSpPr>
                <p:spPr>
                  <a:xfrm>
                    <a:off x="2381224" y="1570939"/>
                    <a:ext cx="1879496" cy="97802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a)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4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và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endParaRPr lang="en-US" sz="3200" b="1" dirty="0">
                      <a:solidFill>
                        <a:srgbClr val="E25A74"/>
                      </a:solidFill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6785923E-C5B7-4206-AFE0-FEE3E4DE67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1224" y="1570939"/>
                    <a:ext cx="1879496" cy="97802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312" b="-56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E40582C-5B12-4ECF-A014-60EF1779AC23}"/>
                    </a:ext>
                  </a:extLst>
                </p:cNvPr>
                <p:cNvSpPr txBox="1"/>
                <p:nvPr/>
              </p:nvSpPr>
              <p:spPr>
                <a:xfrm>
                  <a:off x="5156252" y="991792"/>
                  <a:ext cx="1879496" cy="9882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E25A74"/>
                      </a:solidFill>
                    </a:rPr>
                    <a:t>b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2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E40582C-5B12-4ECF-A014-60EF1779AC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252" y="991792"/>
                  <a:ext cx="1879496" cy="988284"/>
                </a:xfrm>
                <a:prstGeom prst="rect">
                  <a:avLst/>
                </a:prstGeom>
                <a:blipFill>
                  <a:blip r:embed="rId4"/>
                  <a:stretch>
                    <a:fillRect l="-13312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D299E4-F203-416E-9748-035DA80438AF}"/>
                    </a:ext>
                  </a:extLst>
                </p:cNvPr>
                <p:cNvSpPr txBox="1"/>
                <p:nvPr/>
              </p:nvSpPr>
              <p:spPr>
                <a:xfrm>
                  <a:off x="8629311" y="934119"/>
                  <a:ext cx="1879496" cy="9753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E25A74"/>
                      </a:solidFill>
                    </a:rPr>
                    <a:t>c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2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D299E4-F203-416E-9748-035DA80438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9311" y="934119"/>
                  <a:ext cx="1879496" cy="975395"/>
                </a:xfrm>
                <a:prstGeom prst="rect">
                  <a:avLst/>
                </a:prstGeom>
                <a:blipFill>
                  <a:blip r:embed="rId5"/>
                  <a:stretch>
                    <a:fillRect l="-13312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Graphic 34">
            <a:extLst>
              <a:ext uri="{FF2B5EF4-FFF2-40B4-BE49-F238E27FC236}">
                <a16:creationId xmlns:a16="http://schemas.microsoft.com/office/drawing/2014/main" id="{18C6E562-058E-432D-A3F7-B991A14A5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70" y="3429000"/>
            <a:ext cx="2591428" cy="34166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51E4E87-6914-4064-8E1F-D32ECDDAA808}"/>
              </a:ext>
            </a:extLst>
          </p:cNvPr>
          <p:cNvGrpSpPr/>
          <p:nvPr/>
        </p:nvGrpSpPr>
        <p:grpSpPr>
          <a:xfrm>
            <a:off x="5550698" y="3245937"/>
            <a:ext cx="4038588" cy="1905000"/>
            <a:chOff x="3434180" y="2155607"/>
            <a:chExt cx="5473148" cy="30752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1F6C37-3938-433A-A2B6-AA28D79C5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434180" y="2155607"/>
              <a:ext cx="5473148" cy="30752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538E04-CF8C-46EA-98A5-8E9C9FD39CDE}"/>
                </a:ext>
              </a:extLst>
            </p:cNvPr>
            <p:cNvSpPr txBox="1"/>
            <p:nvPr/>
          </p:nvSpPr>
          <p:spPr>
            <a:xfrm>
              <a:off x="3492212" y="2541939"/>
              <a:ext cx="4927375" cy="23848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endParaRPr lang="en-US" sz="32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FABBCC-32DE-47EC-A5DB-3501F5D708BC}"/>
              </a:ext>
            </a:extLst>
          </p:cNvPr>
          <p:cNvGrpSpPr/>
          <p:nvPr/>
        </p:nvGrpSpPr>
        <p:grpSpPr>
          <a:xfrm>
            <a:off x="172511" y="2590800"/>
            <a:ext cx="5151253" cy="3962400"/>
            <a:chOff x="172512" y="2590800"/>
            <a:chExt cx="4916624" cy="39624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70BE462-AACD-4A68-A40B-206ABE05EBA2}"/>
                </a:ext>
              </a:extLst>
            </p:cNvPr>
            <p:cNvGrpSpPr/>
            <p:nvPr/>
          </p:nvGrpSpPr>
          <p:grpSpPr>
            <a:xfrm>
              <a:off x="172512" y="2590800"/>
              <a:ext cx="4916624" cy="3962400"/>
              <a:chOff x="3922576" y="2590800"/>
              <a:chExt cx="4916624" cy="39624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2DC548A-2EFE-4CCA-AC6B-74DEA1BD2ACC}"/>
                  </a:ext>
                </a:extLst>
              </p:cNvPr>
              <p:cNvSpPr/>
              <p:nvPr/>
            </p:nvSpPr>
            <p:spPr>
              <a:xfrm>
                <a:off x="4425500" y="2590800"/>
                <a:ext cx="4413700" cy="3962400"/>
              </a:xfrm>
              <a:prstGeom prst="roundRect">
                <a:avLst>
                  <a:gd name="adj" fmla="val 1147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580818EB-2D8F-468F-BFB3-7B6B238D67F4}"/>
                  </a:ext>
                </a:extLst>
              </p:cNvPr>
              <p:cNvSpPr/>
              <p:nvPr/>
            </p:nvSpPr>
            <p:spPr>
              <a:xfrm rot="10800000">
                <a:off x="3922576" y="2922036"/>
                <a:ext cx="2208712" cy="686211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BBB1E7-85FA-440C-A769-A71F2882EDC7}"/>
                  </a:ext>
                </a:extLst>
              </p:cNvPr>
              <p:cNvSpPr txBox="1"/>
              <p:nvPr/>
            </p:nvSpPr>
            <p:spPr>
              <a:xfrm>
                <a:off x="4543455" y="3018920"/>
                <a:ext cx="966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3200" b="1" dirty="0" err="1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Gợi</a:t>
                </a:r>
                <a:r>
                  <a:rPr lang="en-US" sz="3200" b="1" dirty="0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 ý</a:t>
                </a:r>
              </a:p>
            </p:txBody>
          </p:sp>
          <p:sp>
            <p:nvSpPr>
              <p:cNvPr id="17" name="Heart 16">
                <a:extLst>
                  <a:ext uri="{FF2B5EF4-FFF2-40B4-BE49-F238E27FC236}">
                    <a16:creationId xmlns:a16="http://schemas.microsoft.com/office/drawing/2014/main" id="{615475D8-3B3C-4070-B5E3-D2D6BE4DC975}"/>
                  </a:ext>
                </a:extLst>
              </p:cNvPr>
              <p:cNvSpPr/>
              <p:nvPr/>
            </p:nvSpPr>
            <p:spPr>
              <a:xfrm>
                <a:off x="8007201" y="5841126"/>
                <a:ext cx="685800" cy="609600"/>
              </a:xfrm>
              <a:prstGeom prst="heart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0DB35F-E970-41D9-8D31-6FE8007E78D5}"/>
                </a:ext>
              </a:extLst>
            </p:cNvPr>
            <p:cNvSpPr txBox="1"/>
            <p:nvPr/>
          </p:nvSpPr>
          <p:spPr>
            <a:xfrm>
              <a:off x="892033" y="3886200"/>
              <a:ext cx="4140381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 err="1">
                  <a:solidFill>
                    <a:srgbClr val="ED5565"/>
                  </a:solidFill>
                </a:rPr>
                <a:t>Quy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mẫu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ED5565"/>
                  </a:solidFill>
                </a:rPr>
                <a:t>So </a:t>
              </a:r>
              <a:r>
                <a:rPr lang="en-US" sz="3200" b="1" dirty="0" err="1">
                  <a:solidFill>
                    <a:srgbClr val="ED5565"/>
                  </a:solidFill>
                </a:rPr>
                <a:t>sánh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phân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với</a:t>
              </a:r>
              <a:r>
                <a:rPr lang="en-US" sz="3200" b="1" dirty="0">
                  <a:solidFill>
                    <a:srgbClr val="ED5565"/>
                  </a:solidFill>
                </a:rPr>
                <a:t> 1.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ED5565"/>
                  </a:solidFill>
                </a:rPr>
                <a:t>So </a:t>
              </a:r>
              <a:r>
                <a:rPr lang="en-US" sz="3200" b="1" dirty="0" err="1">
                  <a:solidFill>
                    <a:srgbClr val="ED5565"/>
                  </a:solidFill>
                </a:rPr>
                <a:t>sánh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hai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phân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cùng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tử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6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0F2087-5618-459F-9334-94EED3A7E1AA}"/>
              </a:ext>
            </a:extLst>
          </p:cNvPr>
          <p:cNvGrpSpPr/>
          <p:nvPr/>
        </p:nvGrpSpPr>
        <p:grpSpPr>
          <a:xfrm>
            <a:off x="172512" y="304800"/>
            <a:ext cx="11341358" cy="2286000"/>
            <a:chOff x="172512" y="914400"/>
            <a:chExt cx="11341358" cy="2286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CD1E0B-0D1A-4912-9EB7-9E83BB6D973C}"/>
                </a:ext>
              </a:extLst>
            </p:cNvPr>
            <p:cNvGrpSpPr/>
            <p:nvPr/>
          </p:nvGrpSpPr>
          <p:grpSpPr>
            <a:xfrm>
              <a:off x="172512" y="914400"/>
              <a:ext cx="11341358" cy="2286000"/>
              <a:chOff x="172512" y="914400"/>
              <a:chExt cx="11341358" cy="22860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FF1C0FC-9502-44FD-BE0C-CF8F134D5593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2286000"/>
                <a:chOff x="289671" y="3263477"/>
                <a:chExt cx="10591800" cy="2843659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BB112D01-F75F-4E7D-ABF6-36A7AA61CDD5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2843659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040AE713-6929-48F5-AFD2-E3F13E518035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2576947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A3CA4C6-9CE7-49AC-8306-A6690586A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8A420-B8D7-4479-9BE6-95D398F9CE63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4. So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sánh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44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332500-F814-4306-9559-AFB74E894114}"/>
                    </a:ext>
                  </a:extLst>
                </p:cNvPr>
                <p:cNvSpPr txBox="1"/>
                <p:nvPr/>
              </p:nvSpPr>
              <p:spPr>
                <a:xfrm>
                  <a:off x="4902226" y="1774741"/>
                  <a:ext cx="2387548" cy="11970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D5565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332500-F814-4306-9559-AFB74E8941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2226" y="1774741"/>
                  <a:ext cx="2387548" cy="1197059"/>
                </a:xfrm>
                <a:prstGeom prst="rect">
                  <a:avLst/>
                </a:prstGeom>
                <a:blipFill>
                  <a:blip r:embed="rId7"/>
                  <a:stretch>
                    <a:fillRect l="-12755" b="-65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/>
              <p:nvPr/>
            </p:nvSpPr>
            <p:spPr>
              <a:xfrm>
                <a:off x="1201941" y="2873593"/>
                <a:ext cx="9800361" cy="12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Ta </a:t>
                </a:r>
                <a:r>
                  <a:rPr lang="en-US" sz="4000" b="1" dirty="0" err="1">
                    <a:solidFill>
                      <a:srgbClr val="E25A74"/>
                    </a:solidFill>
                    <a:effectLst/>
                  </a:rPr>
                  <a:t>có</a:t>
                </a: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: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941" y="2873593"/>
                <a:ext cx="9800361" cy="1212704"/>
              </a:xfrm>
              <a:prstGeom prst="rect">
                <a:avLst/>
              </a:prstGeom>
              <a:blipFill>
                <a:blip r:embed="rId8"/>
                <a:stretch>
                  <a:fillRect l="-3109" b="-6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/>
              <p:nvPr/>
            </p:nvSpPr>
            <p:spPr>
              <a:xfrm>
                <a:off x="1219200" y="4654696"/>
                <a:ext cx="6172200" cy="12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E25A74"/>
                    </a:solidFill>
                    <a:effectLst/>
                  </a:rPr>
                  <a:t>Vì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E25A74"/>
                    </a:solidFill>
                    <a:effectLst/>
                  </a:rPr>
                  <a:t>  </a:t>
                </a:r>
                <a:r>
                  <a:rPr lang="en-US" sz="3600" b="1" dirty="0">
                    <a:solidFill>
                      <a:srgbClr val="E25A74"/>
                    </a:solidFill>
                    <a:effectLst/>
                  </a:rPr>
                  <a:t>nên </a:t>
                </a:r>
                <a:r>
                  <a:rPr lang="en-US" sz="28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E25A74"/>
                    </a:solidFill>
                    <a:effectLst/>
                  </a:rPr>
                  <a:t>  </a:t>
                </a:r>
                <a:endParaRPr lang="en-US" sz="28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654696"/>
                <a:ext cx="6172200" cy="1212704"/>
              </a:xfrm>
              <a:prstGeom prst="rect">
                <a:avLst/>
              </a:prstGeom>
              <a:blipFill>
                <a:blip r:embed="rId9"/>
                <a:stretch>
                  <a:fillRect l="-4442" b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62A13-9B00-4E38-87BB-7FFCB467501A}"/>
              </a:ext>
            </a:extLst>
          </p:cNvPr>
          <p:cNvGrpSpPr/>
          <p:nvPr/>
        </p:nvGrpSpPr>
        <p:grpSpPr>
          <a:xfrm>
            <a:off x="8212701" y="4267200"/>
            <a:ext cx="3111659" cy="2590799"/>
            <a:chOff x="5550946" y="1938167"/>
            <a:chExt cx="2983453" cy="30148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B3D348-74C9-4F58-8F46-D4BDA2543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1B781-3F84-4C3C-AC07-FA5CB71C2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00" y="2667000"/>
              <a:ext cx="2362200" cy="12980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06DC7-5E1F-4EF6-A93D-B09B4884C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136363" y="2218830"/>
              <a:ext cx="1751386" cy="1097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C04AB5-C2E1-4A54-B3A7-07AE5458A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381066" y="1938167"/>
              <a:ext cx="1261979" cy="77471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DB97FE-61B4-48C2-AA7E-01B51B01447A}"/>
              </a:ext>
            </a:extLst>
          </p:cNvPr>
          <p:cNvGrpSpPr/>
          <p:nvPr/>
        </p:nvGrpSpPr>
        <p:grpSpPr>
          <a:xfrm>
            <a:off x="8574596" y="5361353"/>
            <a:ext cx="2451754" cy="506047"/>
            <a:chOff x="8574596" y="5361353"/>
            <a:chExt cx="2451754" cy="506047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FD5B5660-BF60-41C0-A971-1DF777338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9163685" y="5562974"/>
              <a:ext cx="326144" cy="254144"/>
            </a:xfrm>
            <a:prstGeom prst="rect">
              <a:avLst/>
            </a:prstGeom>
          </p:spPr>
        </p:pic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44D073C-C613-4B29-884E-BFA16987931F}"/>
                </a:ext>
              </a:extLst>
            </p:cNvPr>
            <p:cNvGrpSpPr/>
            <p:nvPr/>
          </p:nvGrpSpPr>
          <p:grpSpPr>
            <a:xfrm>
              <a:off x="8574596" y="5361353"/>
              <a:ext cx="2451754" cy="506047"/>
              <a:chOff x="8574596" y="5361353"/>
              <a:chExt cx="2451754" cy="506047"/>
            </a:xfrm>
          </p:grpSpPr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862D41B5-19B5-445C-8F0B-CEBFC9AA69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925816" y="5508046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647B4D01-9A50-4047-98C3-CD19D1F92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733139" y="5428418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F1A15C81-74EA-41DF-A64D-92B859E796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574596" y="536135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BE8A9859-BD29-4A9A-A75B-1BBC0CDD18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 rot="20887829">
                <a:off x="10481400" y="5489409"/>
                <a:ext cx="326144" cy="254145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61D09049-4C3B-4DB7-A04E-FBABA310AF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 rot="20887829">
                <a:off x="10700205" y="5412481"/>
                <a:ext cx="326145" cy="254145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905E6883-F059-46D6-8CDA-1D8277ACE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257660" y="5525395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244BF05-DDC4-468A-9A36-30A9359807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038855" y="555258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1440D49B-11A0-48FF-9C29-477EDA4B4C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368854" y="557949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32237B2A-BFC9-4E89-9401-A83561E5A1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605746" y="5613256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6A763EF-2F04-493C-9F66-D7298BA05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813175" y="5604996"/>
                <a:ext cx="326144" cy="25414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C4C7E2-1713-48A2-96EA-038473122F32}"/>
              </a:ext>
            </a:extLst>
          </p:cNvPr>
          <p:cNvGrpSpPr/>
          <p:nvPr/>
        </p:nvGrpSpPr>
        <p:grpSpPr>
          <a:xfrm>
            <a:off x="8823581" y="4903010"/>
            <a:ext cx="1896008" cy="453147"/>
            <a:chOff x="8823581" y="4903010"/>
            <a:chExt cx="1896008" cy="453147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BB658F6A-D77D-438D-A803-535C7043F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9192203" y="5057654"/>
              <a:ext cx="326144" cy="25414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F71693C-BB49-4323-9681-5BED3585851D}"/>
                </a:ext>
              </a:extLst>
            </p:cNvPr>
            <p:cNvGrpSpPr/>
            <p:nvPr/>
          </p:nvGrpSpPr>
          <p:grpSpPr>
            <a:xfrm>
              <a:off x="8823581" y="4903010"/>
              <a:ext cx="1896008" cy="453147"/>
              <a:chOff x="8823581" y="4903010"/>
              <a:chExt cx="1896008" cy="453147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95DDBB7-55AD-4AD0-9266-FA103A2D2D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866781" y="5091499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9D7A774A-BA98-4B1A-A2A0-90B6B4E615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393445" y="4903010"/>
                <a:ext cx="326144" cy="254145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39D4244-B24A-4C22-9F4E-B67C736EB2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823581" y="4930582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D609DE78-D38D-4483-8352-F82CF7E09F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982642" y="4981060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0BD33175-2883-4069-97E6-9B0470DF9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253230" y="5001370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BCE63EEA-38E4-442C-A982-3F2AAAE60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075818" y="5057654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7AE0A8EC-EE53-4799-A45F-BE32B7462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402387" y="510201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4EDA0323-3848-400E-A00A-923DF6F44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611869" y="5093753"/>
                <a:ext cx="326144" cy="254144"/>
              </a:xfrm>
              <a:prstGeom prst="rect">
                <a:avLst/>
              </a:prstGeom>
            </p:spPr>
          </p:pic>
        </p:grpSp>
      </p:grpSp>
      <p:pic>
        <p:nvPicPr>
          <p:cNvPr id="29" name="Graphic 3">
            <a:extLst>
              <a:ext uri="{FF2B5EF4-FFF2-40B4-BE49-F238E27FC236}">
                <a16:creationId xmlns:a16="http://schemas.microsoft.com/office/drawing/2014/main" id="{77930F1C-D059-4267-B70A-7AAC9A0508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921435"/>
            <a:ext cx="1082185" cy="10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579 L -0.25716 0.0016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16 0.00162 L -0.14922 0.0016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401 0.08588 L -0.11562 0.08218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/>
              <p:nvPr/>
            </p:nvSpPr>
            <p:spPr>
              <a:xfrm>
                <a:off x="6934200" y="3509630"/>
                <a:ext cx="5131854" cy="241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</a:rPr>
                  <a:t>c) </a:t>
                </a:r>
                <a:r>
                  <a:rPr lang="en-US" sz="4000" b="1" dirty="0" err="1">
                    <a:solidFill>
                      <a:srgbClr val="E25A74"/>
                    </a:solidFill>
                  </a:rPr>
                  <a:t>Vì</a:t>
                </a: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800" b="1" i="0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dirty="0">
                  <a:solidFill>
                    <a:srgbClr val="E25A74"/>
                  </a:solidFill>
                  <a:effectLst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4000" b="1" dirty="0" err="1">
                    <a:solidFill>
                      <a:srgbClr val="E25A74"/>
                    </a:solidFill>
                  </a:rPr>
                  <a:t>nên</a:t>
                </a:r>
                <a:r>
                  <a:rPr lang="en-US" sz="48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E25A74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509630"/>
                <a:ext cx="5131854" cy="2418547"/>
              </a:xfrm>
              <a:prstGeom prst="rect">
                <a:avLst/>
              </a:prstGeom>
              <a:blipFill>
                <a:blip r:embed="rId2"/>
                <a:stretch>
                  <a:fillRect l="-6064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/>
              <p:nvPr/>
            </p:nvSpPr>
            <p:spPr>
              <a:xfrm>
                <a:off x="762000" y="3452884"/>
                <a:ext cx="2971800" cy="22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b) </a:t>
                </a:r>
                <a:r>
                  <a:rPr lang="en-US" sz="4000" b="1" dirty="0" err="1">
                    <a:solidFill>
                      <a:srgbClr val="E25A74"/>
                    </a:solidFill>
                    <a:effectLst/>
                  </a:rPr>
                  <a:t>Vì</a:t>
                </a: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48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8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6000" b="1" dirty="0">
                    <a:solidFill>
                      <a:srgbClr val="E25A74"/>
                    </a:solidFill>
                    <a:effectLst/>
                  </a:rPr>
                  <a:t> </a:t>
                </a:r>
                <a:endParaRPr lang="en-US" sz="4800" b="1" dirty="0">
                  <a:solidFill>
                    <a:srgbClr val="E25A74"/>
                  </a:solidFill>
                  <a:effectLst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nên</a:t>
                </a:r>
                <a:r>
                  <a:rPr lang="en-US" sz="24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E25A74"/>
                    </a:solidFill>
                    <a:effectLst/>
                  </a:rPr>
                  <a:t>  </a:t>
                </a:r>
                <a:endParaRPr lang="en-US" sz="24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452884"/>
                <a:ext cx="2971800" cy="2290179"/>
              </a:xfrm>
              <a:prstGeom prst="rect">
                <a:avLst/>
              </a:prstGeom>
              <a:blipFill>
                <a:blip r:embed="rId3"/>
                <a:stretch>
                  <a:fillRect l="-10246" b="-2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3FB0F4B-CDC4-4B2A-B5C5-22096B49A398}"/>
              </a:ext>
            </a:extLst>
          </p:cNvPr>
          <p:cNvGrpSpPr/>
          <p:nvPr/>
        </p:nvGrpSpPr>
        <p:grpSpPr>
          <a:xfrm>
            <a:off x="172512" y="304800"/>
            <a:ext cx="11341358" cy="2743200"/>
            <a:chOff x="172512" y="304800"/>
            <a:chExt cx="11341358" cy="274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7BC715-EE77-41EE-A3A6-B0B20F2772CA}"/>
                </a:ext>
              </a:extLst>
            </p:cNvPr>
            <p:cNvGrpSpPr/>
            <p:nvPr/>
          </p:nvGrpSpPr>
          <p:grpSpPr>
            <a:xfrm>
              <a:off x="172512" y="304800"/>
              <a:ext cx="11341358" cy="2743200"/>
              <a:chOff x="172512" y="914400"/>
              <a:chExt cx="11341358" cy="27432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F3A25A6-FC49-4FC2-8514-5D58F2B1C8F8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2743200"/>
                <a:chOff x="289671" y="3263477"/>
                <a:chExt cx="10591800" cy="3412391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0FAB606-53BE-45A1-8538-DEA323E058DB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3412391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267966AD-2059-47DA-BFDB-480DA4AB702F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3092338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3559FE8-ED23-48A6-883C-BEB9A5989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6C2C4E-1F33-48E2-88BD-8F679E73D02F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4. So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sánh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44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CE11B0A-7008-4B25-9D2D-29442EFB0C73}"/>
                    </a:ext>
                  </a:extLst>
                </p:cNvPr>
                <p:cNvSpPr txBox="1"/>
                <p:nvPr/>
              </p:nvSpPr>
              <p:spPr>
                <a:xfrm>
                  <a:off x="2916191" y="1335777"/>
                  <a:ext cx="2347818" cy="121296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</a:rPr>
                    <a:t>b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D5565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CE11B0A-7008-4B25-9D2D-29442EFB0C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6191" y="1335777"/>
                  <a:ext cx="2347818" cy="1212961"/>
                </a:xfrm>
                <a:prstGeom prst="rect">
                  <a:avLst/>
                </a:prstGeom>
                <a:blipFill>
                  <a:blip r:embed="rId11"/>
                  <a:stretch>
                    <a:fillRect l="-12953" b="-65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1295532-E540-4D15-96F1-88BEFFC80530}"/>
                    </a:ext>
                  </a:extLst>
                </p:cNvPr>
                <p:cNvSpPr txBox="1"/>
                <p:nvPr/>
              </p:nvSpPr>
              <p:spPr>
                <a:xfrm>
                  <a:off x="7620000" y="1351679"/>
                  <a:ext cx="2347819" cy="11970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</a:rPr>
                    <a:t>c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D5565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1295532-E540-4D15-96F1-88BEFFC805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0" y="1351679"/>
                  <a:ext cx="2347819" cy="1197059"/>
                </a:xfrm>
                <a:prstGeom prst="rect">
                  <a:avLst/>
                </a:prstGeom>
                <a:blipFill>
                  <a:blip r:embed="rId12"/>
                  <a:stretch>
                    <a:fillRect l="-12987"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8782CC-C998-486C-9261-4832BADB3C88}"/>
              </a:ext>
            </a:extLst>
          </p:cNvPr>
          <p:cNvGrpSpPr/>
          <p:nvPr/>
        </p:nvGrpSpPr>
        <p:grpSpPr>
          <a:xfrm>
            <a:off x="3888724" y="4885110"/>
            <a:ext cx="2738153" cy="2086133"/>
            <a:chOff x="5550946" y="2764343"/>
            <a:chExt cx="2983453" cy="21886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B7BFA6-39F1-4DD6-BF9E-CECA23D39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6CEBAA-8AE6-4366-84B1-1F2301AE1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53005" y="2764343"/>
              <a:ext cx="2327223" cy="120069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5B1E38-6D03-46A8-9B89-A755B433518E}"/>
              </a:ext>
            </a:extLst>
          </p:cNvPr>
          <p:cNvGrpSpPr/>
          <p:nvPr/>
        </p:nvGrpSpPr>
        <p:grpSpPr>
          <a:xfrm>
            <a:off x="4114800" y="5346333"/>
            <a:ext cx="2290475" cy="594665"/>
            <a:chOff x="4114800" y="5346333"/>
            <a:chExt cx="2290475" cy="5946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005FFA-24E6-4A52-ADEF-EB167A0A7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>
              <a:off x="4114800" y="5409982"/>
              <a:ext cx="392412" cy="305018"/>
            </a:xfrm>
            <a:prstGeom prst="chord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CDC2A4-4B36-4818-8946-2A77FE8BD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280905" y="5534337"/>
              <a:ext cx="374002" cy="30501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9D1E3D-F30D-4ACF-A18A-6D34956DB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570531" y="5590554"/>
              <a:ext cx="374002" cy="30501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CCD254-D0C5-42C5-BCF2-D70723977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857644" y="5623159"/>
              <a:ext cx="374004" cy="30501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883B4C1-F395-492F-993C-7C0623F8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130142" y="5635980"/>
              <a:ext cx="374004" cy="30501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D23B2E-75EA-4FF8-A63C-294918AF9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402640" y="5623159"/>
              <a:ext cx="374004" cy="30501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533163-5725-497B-976D-7D5C883F3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689755" y="5588079"/>
              <a:ext cx="374004" cy="30501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DFE10F3-B9E4-412A-9B43-79ADB95E1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 flipH="1">
              <a:off x="6012863" y="5346333"/>
              <a:ext cx="392412" cy="305018"/>
            </a:xfrm>
            <a:prstGeom prst="chord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E5F8DA-F068-4ED0-AD83-60B18472F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962253" y="5486400"/>
              <a:ext cx="374004" cy="30501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4EC735-F8ED-4F78-9264-9EDF07C283D0}"/>
              </a:ext>
            </a:extLst>
          </p:cNvPr>
          <p:cNvGrpSpPr/>
          <p:nvPr/>
        </p:nvGrpSpPr>
        <p:grpSpPr>
          <a:xfrm>
            <a:off x="4191000" y="4776725"/>
            <a:ext cx="2047986" cy="709675"/>
            <a:chOff x="7060582" y="2886498"/>
            <a:chExt cx="3378818" cy="11707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6D43FA3-F945-4489-8ACC-FB760AC9751D}"/>
                </a:ext>
              </a:extLst>
            </p:cNvPr>
            <p:cNvGrpSpPr/>
            <p:nvPr/>
          </p:nvGrpSpPr>
          <p:grpSpPr>
            <a:xfrm>
              <a:off x="7120361" y="2886498"/>
              <a:ext cx="3200290" cy="673063"/>
              <a:chOff x="6790516" y="2618850"/>
              <a:chExt cx="2710397" cy="483179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AC8096E-B114-447E-93D0-AB034B033C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9024332" y="2753565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E8CAA10-CA9E-4255-A8C3-DBA3BB26F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6790516" y="2797011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B6A0346-622B-49DC-8C87-00D1A56C3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79333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E4A31767-9E84-4AA8-85BE-3D7421B8C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077152" y="2697516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AB21292-90ED-4432-80FE-6B3E4F47C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42959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C0604DE-9E8F-40A7-85F7-524D77545C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782036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1F03C57-F4EB-483E-A983-19016E4CB4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134699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669D5EE-74CA-453B-A25E-FE0C0062E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487362" y="2635682"/>
                <a:ext cx="476581" cy="305018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2C8C5EA-9F33-4AC1-B3D0-95D84CD603B3}"/>
                </a:ext>
              </a:extLst>
            </p:cNvPr>
            <p:cNvGrpSpPr/>
            <p:nvPr/>
          </p:nvGrpSpPr>
          <p:grpSpPr>
            <a:xfrm>
              <a:off x="7060582" y="3230322"/>
              <a:ext cx="3378818" cy="826966"/>
              <a:chOff x="4135469" y="5346333"/>
              <a:chExt cx="2239374" cy="594665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5B64EB9E-B75B-4D2A-B535-43D938BBE1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5982431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001B30F3-489A-46A4-8AC9-500FB0BCEA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35469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7E73DBB-EFC7-4E03-A8A1-2333AC3748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A32C760-1D84-48EC-BDE5-5447D12BB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273CEF3-092D-499D-8788-921F755BF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2EFEBF8-FD57-4A5E-9486-9F107CB7B6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F6862E4-536E-4EDF-922D-D7FF4CEB17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D0D5F52-437B-4B89-B9D7-0FECA1EAA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6B6095-FD35-42C9-8D11-69097A4DC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22136" y="5494958"/>
                <a:ext cx="374004" cy="305018"/>
              </a:xfrm>
              <a:prstGeom prst="rect">
                <a:avLst/>
              </a:prstGeom>
            </p:spPr>
          </p:pic>
        </p:grpSp>
      </p:grpSp>
      <p:pic>
        <p:nvPicPr>
          <p:cNvPr id="38" name="Graphic 3">
            <a:extLst>
              <a:ext uri="{FF2B5EF4-FFF2-40B4-BE49-F238E27FC236}">
                <a16:creationId xmlns:a16="http://schemas.microsoft.com/office/drawing/2014/main" id="{5DE2E1C7-0F3C-462A-815A-B95EAB59F8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618308"/>
            <a:ext cx="1082185" cy="10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8565 L -0.64596 0.0828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9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596 0.08287 L -0.51901 0.0789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107 0.1331 L -0.48594 0.133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165791-1037-486F-B957-1742B5AC748A}"/>
              </a:ext>
            </a:extLst>
          </p:cNvPr>
          <p:cNvGrpSpPr/>
          <p:nvPr/>
        </p:nvGrpSpPr>
        <p:grpSpPr>
          <a:xfrm>
            <a:off x="393442" y="274320"/>
            <a:ext cx="11341358" cy="3383280"/>
            <a:chOff x="172512" y="274320"/>
            <a:chExt cx="11341358" cy="33832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FB0F4B-CDC4-4B2A-B5C5-22096B49A398}"/>
                </a:ext>
              </a:extLst>
            </p:cNvPr>
            <p:cNvGrpSpPr/>
            <p:nvPr/>
          </p:nvGrpSpPr>
          <p:grpSpPr>
            <a:xfrm>
              <a:off x="172512" y="274320"/>
              <a:ext cx="11341358" cy="3383280"/>
              <a:chOff x="172512" y="274320"/>
              <a:chExt cx="11341358" cy="338328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27BC715-EE77-41EE-A3A6-B0B20F2772CA}"/>
                  </a:ext>
                </a:extLst>
              </p:cNvPr>
              <p:cNvGrpSpPr/>
              <p:nvPr/>
            </p:nvGrpSpPr>
            <p:grpSpPr>
              <a:xfrm>
                <a:off x="172512" y="274320"/>
                <a:ext cx="11341358" cy="3383280"/>
                <a:chOff x="172512" y="883920"/>
                <a:chExt cx="11341358" cy="338328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F3A25A6-FC49-4FC2-8514-5D58F2B1C8F8}"/>
                    </a:ext>
                  </a:extLst>
                </p:cNvPr>
                <p:cNvGrpSpPr/>
                <p:nvPr/>
              </p:nvGrpSpPr>
              <p:grpSpPr>
                <a:xfrm>
                  <a:off x="985282" y="883920"/>
                  <a:ext cx="10528588" cy="3383280"/>
                  <a:chOff x="289671" y="3225561"/>
                  <a:chExt cx="10591800" cy="4208615"/>
                </a:xfrm>
              </p:grpSpPr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C0FAB606-53BE-45A1-8538-DEA323E058DB}"/>
                      </a:ext>
                    </a:extLst>
                  </p:cNvPr>
                  <p:cNvSpPr/>
                  <p:nvPr/>
                </p:nvSpPr>
                <p:spPr>
                  <a:xfrm>
                    <a:off x="289671" y="3225561"/>
                    <a:ext cx="10591800" cy="4208615"/>
                  </a:xfrm>
                  <a:prstGeom prst="roundRect">
                    <a:avLst>
                      <a:gd name="adj" fmla="val 35907"/>
                    </a:avLst>
                  </a:prstGeom>
                  <a:solidFill>
                    <a:srgbClr val="FFABC1"/>
                  </a:solidFill>
                  <a:ln w="38100">
                    <a:solidFill>
                      <a:srgbClr val="BF465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267966AD-2059-47DA-BFDB-480DA4AB702F}"/>
                      </a:ext>
                    </a:extLst>
                  </p:cNvPr>
                  <p:cNvSpPr/>
                  <p:nvPr/>
                </p:nvSpPr>
                <p:spPr>
                  <a:xfrm>
                    <a:off x="507631" y="3390949"/>
                    <a:ext cx="10212809" cy="3867376"/>
                  </a:xfrm>
                  <a:prstGeom prst="roundRect">
                    <a:avLst>
                      <a:gd name="adj" fmla="val 3817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3559FE8-ED23-48A6-883C-BEB9A5989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512" y="1352945"/>
                  <a:ext cx="1390255" cy="1390255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C2C4E-1F33-48E2-88BD-8F679E73D02F}"/>
                    </a:ext>
                  </a:extLst>
                </p:cNvPr>
                <p:cNvSpPr txBox="1"/>
                <p:nvPr/>
              </p:nvSpPr>
              <p:spPr>
                <a:xfrm>
                  <a:off x="1413641" y="1066800"/>
                  <a:ext cx="1862960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Bài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5. </a:t>
                  </a:r>
                  <a:endParaRPr lang="en-US" sz="199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CE11B0A-7008-4B25-9D2D-29442EFB0C73}"/>
                      </a:ext>
                    </a:extLst>
                  </p:cNvPr>
                  <p:cNvSpPr txBox="1"/>
                  <p:nvPr/>
                </p:nvSpPr>
                <p:spPr>
                  <a:xfrm>
                    <a:off x="1905000" y="696501"/>
                    <a:ext cx="8686800" cy="15132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E25A74"/>
                        </a:solidFill>
                      </a:rPr>
                      <a:t>a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)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Viết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các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phân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số</a:t>
                    </a:r>
                    <a:r>
                      <a:rPr lang="en-US" sz="2000" b="1" dirty="0">
                        <a:solidFill>
                          <a:srgbClr val="E25A74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  <m:r>
                          <a:rPr lang="en-US" sz="4400" b="1" i="0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a14:m>
                    <a:r>
                      <a:rPr lang="en-US" sz="3200" b="1" dirty="0">
                        <a:solidFill>
                          <a:srgbClr val="E25A74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 dirty="0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dirty="0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US" sz="4400" b="1" i="1" dirty="0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𝟑𝟑</m:t>
                            </m:r>
                          </m:den>
                        </m:f>
                        <m:r>
                          <a:rPr lang="en-US" sz="4400" b="1" i="1" dirty="0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a14:m>
                    <a:r>
                      <a:rPr lang="en-US" sz="4400" b="1" dirty="0">
                        <a:solidFill>
                          <a:srgbClr val="E25A74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44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theo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thứ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tự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từ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bé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đến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lớn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CE11B0A-7008-4B25-9D2D-29442EFB0C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5000" y="696501"/>
                    <a:ext cx="8686800" cy="15132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877" r="-2386" b="-124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0ABE8EA-3459-4DA6-B775-701C37546588}"/>
                    </a:ext>
                  </a:extLst>
                </p:cNvPr>
                <p:cNvSpPr txBox="1"/>
                <p:nvPr/>
              </p:nvSpPr>
              <p:spPr>
                <a:xfrm>
                  <a:off x="1890179" y="2057400"/>
                  <a:ext cx="8686800" cy="15132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E25A74"/>
                      </a:solidFill>
                    </a:rPr>
                    <a:t>b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Viết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các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phân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số</a:t>
                  </a:r>
                  <a:r>
                    <a:rPr lang="en-US" sz="20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32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1" dirty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44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theo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thứ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tự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từ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lớn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đến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bé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0ABE8EA-3459-4DA6-B775-701C375465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179" y="2057400"/>
                  <a:ext cx="8686800" cy="1513299"/>
                </a:xfrm>
                <a:prstGeom prst="rect">
                  <a:avLst/>
                </a:prstGeom>
                <a:blipFill>
                  <a:blip r:embed="rId4"/>
                  <a:stretch>
                    <a:fillRect l="-2807" r="-1053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Graphic 34">
            <a:extLst>
              <a:ext uri="{FF2B5EF4-FFF2-40B4-BE49-F238E27FC236}">
                <a16:creationId xmlns:a16="http://schemas.microsoft.com/office/drawing/2014/main" id="{2DB5E265-E905-42D4-94C1-AA2379D1B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70" y="3429000"/>
            <a:ext cx="2591428" cy="34166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739923-EF01-4DE0-A0A5-EE30A2A3245B}"/>
              </a:ext>
            </a:extLst>
          </p:cNvPr>
          <p:cNvGrpSpPr/>
          <p:nvPr/>
        </p:nvGrpSpPr>
        <p:grpSpPr>
          <a:xfrm>
            <a:off x="5178718" y="4114799"/>
            <a:ext cx="4727281" cy="1603057"/>
            <a:chOff x="3438065" y="3070788"/>
            <a:chExt cx="5473148" cy="30752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DF20E6-BC0E-4D3F-9CCB-7D5599FA9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438065" y="3070788"/>
              <a:ext cx="5473148" cy="30752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732554-2546-4AF5-984E-9383EA474026}"/>
                </a:ext>
              </a:extLst>
            </p:cNvPr>
            <p:cNvSpPr txBox="1"/>
            <p:nvPr/>
          </p:nvSpPr>
          <p:spPr>
            <a:xfrm>
              <a:off x="3633242" y="3875680"/>
              <a:ext cx="4680547" cy="15899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F48727-A713-42BE-9ADB-544B69FD30B5}"/>
              </a:ext>
            </a:extLst>
          </p:cNvPr>
          <p:cNvGrpSpPr/>
          <p:nvPr/>
        </p:nvGrpSpPr>
        <p:grpSpPr>
          <a:xfrm>
            <a:off x="304800" y="3672120"/>
            <a:ext cx="4784336" cy="2881079"/>
            <a:chOff x="304800" y="3672120"/>
            <a:chExt cx="4784336" cy="28810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EDC3C93-817F-42DE-A764-15ED95C9DBBF}"/>
                </a:ext>
              </a:extLst>
            </p:cNvPr>
            <p:cNvGrpSpPr/>
            <p:nvPr/>
          </p:nvGrpSpPr>
          <p:grpSpPr>
            <a:xfrm>
              <a:off x="304800" y="3672120"/>
              <a:ext cx="4784336" cy="2881079"/>
              <a:chOff x="4054864" y="3672120"/>
              <a:chExt cx="4784336" cy="288107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865F14DD-0DD7-4A19-B1CF-9B1DC5538D88}"/>
                  </a:ext>
                </a:extLst>
              </p:cNvPr>
              <p:cNvSpPr/>
              <p:nvPr/>
            </p:nvSpPr>
            <p:spPr>
              <a:xfrm>
                <a:off x="4425500" y="3672120"/>
                <a:ext cx="4413700" cy="2881079"/>
              </a:xfrm>
              <a:prstGeom prst="roundRect">
                <a:avLst>
                  <a:gd name="adj" fmla="val 1147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7562BF5-99E7-4F62-9B12-041A16EF9529}"/>
                  </a:ext>
                </a:extLst>
              </p:cNvPr>
              <p:cNvSpPr/>
              <p:nvPr/>
            </p:nvSpPr>
            <p:spPr>
              <a:xfrm rot="10800000">
                <a:off x="4054864" y="3943742"/>
                <a:ext cx="1717667" cy="590629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61AED8-80C0-4D32-B795-12949B74670F}"/>
                  </a:ext>
                </a:extLst>
              </p:cNvPr>
              <p:cNvSpPr txBox="1"/>
              <p:nvPr/>
            </p:nvSpPr>
            <p:spPr>
              <a:xfrm>
                <a:off x="4456587" y="3994484"/>
                <a:ext cx="1009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3200" dirty="0" err="1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Gợi</a:t>
                </a:r>
                <a:r>
                  <a:rPr lang="en-US" sz="3200" dirty="0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 ý</a:t>
                </a:r>
              </a:p>
            </p:txBody>
          </p:sp>
          <p:sp>
            <p:nvSpPr>
              <p:cNvPr id="33" name="Heart 32">
                <a:extLst>
                  <a:ext uri="{FF2B5EF4-FFF2-40B4-BE49-F238E27FC236}">
                    <a16:creationId xmlns:a16="http://schemas.microsoft.com/office/drawing/2014/main" id="{8F2B1F22-9320-4232-A8D2-14172300FDB0}"/>
                  </a:ext>
                </a:extLst>
              </p:cNvPr>
              <p:cNvSpPr/>
              <p:nvPr/>
            </p:nvSpPr>
            <p:spPr>
              <a:xfrm>
                <a:off x="8007201" y="5841126"/>
                <a:ext cx="685800" cy="609600"/>
              </a:xfrm>
              <a:prstGeom prst="heart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958810-9395-4F16-9353-ADC8E879F26B}"/>
                </a:ext>
              </a:extLst>
            </p:cNvPr>
            <p:cNvSpPr txBox="1"/>
            <p:nvPr/>
          </p:nvSpPr>
          <p:spPr>
            <a:xfrm>
              <a:off x="830792" y="4623991"/>
              <a:ext cx="3971451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ED5565"/>
                  </a:solidFill>
                </a:rPr>
                <a:t>So </a:t>
              </a:r>
              <a:r>
                <a:rPr lang="en-US" sz="3200" b="1" dirty="0" err="1">
                  <a:solidFill>
                    <a:srgbClr val="ED5565"/>
                  </a:solidFill>
                </a:rPr>
                <a:t>sánh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các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phân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rồi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sắp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xếp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theo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yêu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cầu</a:t>
              </a:r>
              <a:r>
                <a:rPr lang="en-US" sz="3200" b="1" dirty="0">
                  <a:solidFill>
                    <a:srgbClr val="ED5565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7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74BF1A-2B0A-45EE-AF3B-131533509571}"/>
              </a:ext>
            </a:extLst>
          </p:cNvPr>
          <p:cNvGrpSpPr/>
          <p:nvPr/>
        </p:nvGrpSpPr>
        <p:grpSpPr>
          <a:xfrm>
            <a:off x="393442" y="152400"/>
            <a:ext cx="11341358" cy="2392680"/>
            <a:chOff x="172512" y="274320"/>
            <a:chExt cx="11341358" cy="23926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F725F7-24F2-48A5-9C60-CA8279974FDD}"/>
                </a:ext>
              </a:extLst>
            </p:cNvPr>
            <p:cNvGrpSpPr/>
            <p:nvPr/>
          </p:nvGrpSpPr>
          <p:grpSpPr>
            <a:xfrm>
              <a:off x="172512" y="274320"/>
              <a:ext cx="11341358" cy="2392680"/>
              <a:chOff x="172512" y="883920"/>
              <a:chExt cx="11341358" cy="239268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E0959D8-37A5-4F23-9DC0-92E065DF6FF4}"/>
                  </a:ext>
                </a:extLst>
              </p:cNvPr>
              <p:cNvGrpSpPr/>
              <p:nvPr/>
            </p:nvGrpSpPr>
            <p:grpSpPr>
              <a:xfrm>
                <a:off x="985282" y="883920"/>
                <a:ext cx="10528588" cy="2392680"/>
                <a:chOff x="289671" y="3225561"/>
                <a:chExt cx="10591800" cy="2976362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556554E-DD6A-4A2E-9F78-A197127DD617}"/>
                    </a:ext>
                  </a:extLst>
                </p:cNvPr>
                <p:cNvSpPr/>
                <p:nvPr/>
              </p:nvSpPr>
              <p:spPr>
                <a:xfrm>
                  <a:off x="289671" y="3225561"/>
                  <a:ext cx="10591800" cy="2976362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D8277EA-D33E-4D77-9938-71378F954EC1}"/>
                    </a:ext>
                  </a:extLst>
                </p:cNvPr>
                <p:cNvSpPr/>
                <p:nvPr/>
              </p:nvSpPr>
              <p:spPr>
                <a:xfrm>
                  <a:off x="507631" y="3390948"/>
                  <a:ext cx="10212809" cy="2621398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5F848B-2160-425B-A6A8-916E25A17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352945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ED2A9-0BE7-4698-BB7D-459769C4B4AD}"/>
                  </a:ext>
                </a:extLst>
              </p:cNvPr>
              <p:cNvSpPr txBox="1"/>
              <p:nvPr/>
            </p:nvSpPr>
            <p:spPr>
              <a:xfrm>
                <a:off x="1413641" y="1066800"/>
                <a:ext cx="186296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0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5. </a:t>
                </a:r>
                <a:endParaRPr lang="en-US" sz="287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572B7AE-F763-4F71-B20B-C9AEABD430F8}"/>
                    </a:ext>
                  </a:extLst>
                </p:cNvPr>
                <p:cNvSpPr txBox="1"/>
                <p:nvPr/>
              </p:nvSpPr>
              <p:spPr>
                <a:xfrm>
                  <a:off x="1760270" y="772701"/>
                  <a:ext cx="9608870" cy="18774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</a:rPr>
                    <a:t>a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)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Viết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các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phân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số</a:t>
                  </a:r>
                  <a:r>
                    <a:rPr lang="en-US" sz="2800" b="1" dirty="0">
                      <a:solidFill>
                        <a:srgbClr val="ED5565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400" b="1" i="0" smtClean="0">
                          <a:solidFill>
                            <a:srgbClr val="ED5565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  <m:r>
                        <a:rPr lang="en-US" sz="5400" b="1" i="1" dirty="0" smtClean="0">
                          <a:solidFill>
                            <a:srgbClr val="ED5565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5400" b="1" dirty="0">
                      <a:solidFill>
                        <a:srgbClr val="ED5565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theo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thứ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tự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từ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bé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đến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lớn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572B7AE-F763-4F71-B20B-C9AEABD430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270" y="772701"/>
                  <a:ext cx="9608870" cy="1877437"/>
                </a:xfrm>
                <a:prstGeom prst="rect">
                  <a:avLst/>
                </a:prstGeom>
                <a:blipFill>
                  <a:blip r:embed="rId10"/>
                  <a:stretch>
                    <a:fillRect l="-3173" r="-1650" b="-120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86CB1F-6BCA-4CFB-A096-E8C2D47B4E5D}"/>
                  </a:ext>
                </a:extLst>
              </p:cNvPr>
              <p:cNvSpPr txBox="1"/>
              <p:nvPr/>
            </p:nvSpPr>
            <p:spPr>
              <a:xfrm>
                <a:off x="918064" y="2590800"/>
                <a:ext cx="6092336" cy="4291752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Chọn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mẫu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chung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là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33. Ta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:</a:t>
                </a:r>
                <a:endParaRPr lang="en-US" sz="36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36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86CB1F-6BCA-4CFB-A096-E8C2D47B4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64" y="2590800"/>
                <a:ext cx="6092336" cy="4291752"/>
              </a:xfrm>
              <a:prstGeom prst="rect">
                <a:avLst/>
              </a:prstGeom>
              <a:blipFill>
                <a:blip r:embed="rId11"/>
                <a:stretch>
                  <a:fillRect l="-4605" t="-3267" r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/>
              <p:nvPr/>
            </p:nvSpPr>
            <p:spPr>
              <a:xfrm>
                <a:off x="6934200" y="3276600"/>
                <a:ext cx="4267200" cy="2349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</a:rPr>
                  <a:t>Vì</a:t>
                </a:r>
                <a:r>
                  <a:rPr lang="en-US" sz="48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E25A74"/>
                    </a:solidFill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</a:rPr>
                  <a:t>nên</a:t>
                </a:r>
                <a:r>
                  <a:rPr lang="en-US" sz="48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E25A74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276600"/>
                <a:ext cx="4267200" cy="2349554"/>
              </a:xfrm>
              <a:prstGeom prst="rect">
                <a:avLst/>
              </a:prstGeom>
              <a:blipFill>
                <a:blip r:embed="rId12"/>
                <a:stretch>
                  <a:fillRect l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/>
              <p:nvPr/>
            </p:nvSpPr>
            <p:spPr>
              <a:xfrm>
                <a:off x="7020388" y="5522515"/>
                <a:ext cx="4616970" cy="1159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</a:rPr>
                  <a:t>Vậy ta </a:t>
                </a:r>
                <a:r>
                  <a:rPr lang="en-US" sz="3600" b="1" dirty="0" err="1">
                    <a:solidFill>
                      <a:srgbClr val="E25A74"/>
                    </a:solidFill>
                  </a:rPr>
                  <a:t>viết</a:t>
                </a:r>
                <a:r>
                  <a:rPr lang="en-US" sz="3600" b="1" dirty="0">
                    <a:solidFill>
                      <a:srgbClr val="E25A74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388" y="5522515"/>
                <a:ext cx="4616970" cy="1159228"/>
              </a:xfrm>
              <a:prstGeom prst="rect">
                <a:avLst/>
              </a:prstGeom>
              <a:blipFill>
                <a:blip r:embed="rId13"/>
                <a:stretch>
                  <a:fillRect l="-3699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8A2E40-5EE4-4FB2-ACB2-01DD59F1FA12}"/>
              </a:ext>
            </a:extLst>
          </p:cNvPr>
          <p:cNvCxnSpPr>
            <a:cxnSpLocks/>
          </p:cNvCxnSpPr>
          <p:nvPr/>
        </p:nvCxnSpPr>
        <p:spPr>
          <a:xfrm>
            <a:off x="6096000" y="3276600"/>
            <a:ext cx="0" cy="30480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26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/>
              <p:nvPr/>
            </p:nvSpPr>
            <p:spPr>
              <a:xfrm>
                <a:off x="580485" y="3254382"/>
                <a:ext cx="9030902" cy="1292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</a:rPr>
                  <a:t>Vì</a:t>
                </a:r>
                <a:r>
                  <a:rPr lang="en-US" sz="54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E25A74"/>
                    </a:solidFill>
                  </a:rPr>
                  <a:t> </a:t>
                </a:r>
                <a:r>
                  <a:rPr lang="en-US" sz="4000" b="1" dirty="0">
                    <a:solidFill>
                      <a:srgbClr val="E25A74"/>
                    </a:solidFill>
                  </a:rPr>
                  <a:t>nên</a:t>
                </a:r>
                <a:r>
                  <a:rPr lang="en-US" sz="54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E25A74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85" y="3254382"/>
                <a:ext cx="9030902" cy="1292918"/>
              </a:xfrm>
              <a:prstGeom prst="rect">
                <a:avLst/>
              </a:prstGeom>
              <a:blipFill>
                <a:blip r:embed="rId2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/>
              <p:nvPr/>
            </p:nvSpPr>
            <p:spPr>
              <a:xfrm>
                <a:off x="686501" y="4914082"/>
                <a:ext cx="4839787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</a:rPr>
                  <a:t>Vậy ta </a:t>
                </a:r>
                <a:r>
                  <a:rPr lang="en-US" sz="4000" b="1" dirty="0" err="1">
                    <a:solidFill>
                      <a:srgbClr val="E25A74"/>
                    </a:solidFill>
                  </a:rPr>
                  <a:t>viết</a:t>
                </a:r>
                <a:r>
                  <a:rPr lang="en-US" sz="4000" b="1" dirty="0">
                    <a:solidFill>
                      <a:srgbClr val="E25A74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01" y="4914082"/>
                <a:ext cx="4839787" cy="1292918"/>
              </a:xfrm>
              <a:prstGeom prst="rect">
                <a:avLst/>
              </a:prstGeom>
              <a:blipFill>
                <a:blip r:embed="rId3"/>
                <a:stretch>
                  <a:fillRect l="-2645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41A9143-123E-48E7-B47A-8E3E06FE69DF}"/>
              </a:ext>
            </a:extLst>
          </p:cNvPr>
          <p:cNvGrpSpPr/>
          <p:nvPr/>
        </p:nvGrpSpPr>
        <p:grpSpPr>
          <a:xfrm>
            <a:off x="393442" y="152400"/>
            <a:ext cx="11341358" cy="2787420"/>
            <a:chOff x="393442" y="152400"/>
            <a:chExt cx="11341358" cy="2787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F725F7-24F2-48A5-9C60-CA8279974FDD}"/>
                </a:ext>
              </a:extLst>
            </p:cNvPr>
            <p:cNvGrpSpPr/>
            <p:nvPr/>
          </p:nvGrpSpPr>
          <p:grpSpPr>
            <a:xfrm>
              <a:off x="393442" y="152400"/>
              <a:ext cx="11341358" cy="2787420"/>
              <a:chOff x="172512" y="883920"/>
              <a:chExt cx="11341358" cy="278742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E0959D8-37A5-4F23-9DC0-92E065DF6FF4}"/>
                  </a:ext>
                </a:extLst>
              </p:cNvPr>
              <p:cNvGrpSpPr/>
              <p:nvPr/>
            </p:nvGrpSpPr>
            <p:grpSpPr>
              <a:xfrm>
                <a:off x="985282" y="883920"/>
                <a:ext cx="10528588" cy="2787420"/>
                <a:chOff x="289671" y="3225561"/>
                <a:chExt cx="10591800" cy="3467397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556554E-DD6A-4A2E-9F78-A197127DD617}"/>
                    </a:ext>
                  </a:extLst>
                </p:cNvPr>
                <p:cNvSpPr/>
                <p:nvPr/>
              </p:nvSpPr>
              <p:spPr>
                <a:xfrm>
                  <a:off x="289671" y="3225561"/>
                  <a:ext cx="10591800" cy="3467397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D8277EA-D33E-4D77-9938-71378F954EC1}"/>
                    </a:ext>
                  </a:extLst>
                </p:cNvPr>
                <p:cNvSpPr/>
                <p:nvPr/>
              </p:nvSpPr>
              <p:spPr>
                <a:xfrm>
                  <a:off x="507631" y="3390948"/>
                  <a:ext cx="10212809" cy="3053872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5F848B-2160-425B-A6A8-916E25A17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352945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ED2A9-0BE7-4698-BB7D-459769C4B4AD}"/>
                  </a:ext>
                </a:extLst>
              </p:cNvPr>
              <p:cNvSpPr txBox="1"/>
              <p:nvPr/>
            </p:nvSpPr>
            <p:spPr>
              <a:xfrm>
                <a:off x="1413641" y="1066800"/>
                <a:ext cx="186296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0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5. </a:t>
                </a:r>
                <a:endParaRPr lang="en-US" sz="287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8425494-9E26-45AE-BA63-7B40FF93FE2F}"/>
                    </a:ext>
                  </a:extLst>
                </p:cNvPr>
                <p:cNvSpPr txBox="1"/>
                <p:nvPr/>
              </p:nvSpPr>
              <p:spPr>
                <a:xfrm>
                  <a:off x="2133599" y="853552"/>
                  <a:ext cx="9534133" cy="18776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25A74"/>
                      </a:solidFill>
                    </a:rPr>
                    <a:t>b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Viết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các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phân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số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28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40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400" b="1" i="1" dirty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54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theo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thứ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tự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từ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lớn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đến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bé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8425494-9E26-45AE-BA63-7B40FF93F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599" y="853552"/>
                  <a:ext cx="9534133" cy="1877694"/>
                </a:xfrm>
                <a:prstGeom prst="rect">
                  <a:avLst/>
                </a:prstGeom>
                <a:blipFill>
                  <a:blip r:embed="rId19"/>
                  <a:stretch>
                    <a:fillRect l="-3197" r="-831" b="-123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9FFC05-DC70-4D3C-936E-9F548AE62306}"/>
              </a:ext>
            </a:extLst>
          </p:cNvPr>
          <p:cNvGrpSpPr/>
          <p:nvPr/>
        </p:nvGrpSpPr>
        <p:grpSpPr>
          <a:xfrm>
            <a:off x="9220200" y="4619467"/>
            <a:ext cx="2738153" cy="2086133"/>
            <a:chOff x="5550946" y="2764343"/>
            <a:chExt cx="2983453" cy="21886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E02183-8F24-4613-A970-22E51B3EA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05A2BA-C578-451D-A5F6-A07820FE3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45" y="2764343"/>
              <a:ext cx="2327223" cy="120069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A5E9C8-5A80-4D1D-B65E-786745B9E4B9}"/>
              </a:ext>
            </a:extLst>
          </p:cNvPr>
          <p:cNvGrpSpPr/>
          <p:nvPr/>
        </p:nvGrpSpPr>
        <p:grpSpPr>
          <a:xfrm>
            <a:off x="9446276" y="5080690"/>
            <a:ext cx="2290475" cy="594665"/>
            <a:chOff x="4114800" y="5346333"/>
            <a:chExt cx="2290475" cy="5946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8FB7ED-4865-48CC-8943-EE1615294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>
              <a:off x="4114800" y="5409982"/>
              <a:ext cx="392412" cy="305018"/>
            </a:xfrm>
            <a:prstGeom prst="chord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438F74-5C72-4AA7-B15F-0B3823E33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280905" y="5534337"/>
              <a:ext cx="374002" cy="3050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7092630-21AB-42BB-B41B-7F20B2BFD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570531" y="5590554"/>
              <a:ext cx="374002" cy="3050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F0A838-D8A6-4722-A327-C21EE3E2C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857644" y="5623159"/>
              <a:ext cx="374004" cy="30501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78E0885-7E6B-492B-A541-7F7B25070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130142" y="5635980"/>
              <a:ext cx="374004" cy="3050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FAB14B-735F-4F09-BF28-0347B9098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402640" y="5623159"/>
              <a:ext cx="374004" cy="3050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51222E-455A-4C80-A6C9-BE7D7DF09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689755" y="5588079"/>
              <a:ext cx="374004" cy="30501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0C6BAFA-5C97-4BCF-811D-A9E2F297D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 flipH="1">
              <a:off x="6012863" y="5346333"/>
              <a:ext cx="392412" cy="305018"/>
            </a:xfrm>
            <a:prstGeom prst="chord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9DCE139-5A05-4ACB-9413-6870AFF91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962253" y="5486400"/>
              <a:ext cx="374004" cy="30501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F7806-C99C-4FD6-99FF-707E38760810}"/>
              </a:ext>
            </a:extLst>
          </p:cNvPr>
          <p:cNvGrpSpPr/>
          <p:nvPr/>
        </p:nvGrpSpPr>
        <p:grpSpPr>
          <a:xfrm>
            <a:off x="9616917" y="4517401"/>
            <a:ext cx="1944717" cy="709675"/>
            <a:chOff x="7060582" y="2886498"/>
            <a:chExt cx="3378818" cy="117079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1802880-7415-466F-9C88-FAB2AC261B7D}"/>
                </a:ext>
              </a:extLst>
            </p:cNvPr>
            <p:cNvGrpSpPr/>
            <p:nvPr/>
          </p:nvGrpSpPr>
          <p:grpSpPr>
            <a:xfrm>
              <a:off x="7120361" y="2886498"/>
              <a:ext cx="3200290" cy="673063"/>
              <a:chOff x="6790516" y="2618850"/>
              <a:chExt cx="2710397" cy="48317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81A5F8F-2D79-40B3-90CB-A3B8BF61FF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9024332" y="2753565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C6F2D69-AE89-4595-A21A-F90299EBB0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6790516" y="2797011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5D60EE7-BD89-4489-A195-4AC3DFB907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79333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293580A-CB99-4F07-9275-0468A2A487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077152" y="2697516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0D1876D-422E-4CE1-9BD2-C01C414B9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42959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3888F87-7321-4486-A7F2-8D3463F84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782036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1255975-5629-4276-9E63-DF170D2552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134699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81E50CB-7089-424E-9331-BF37990B0F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487362" y="2635682"/>
                <a:ext cx="476581" cy="305018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80EFDD-044B-4FD0-BCF3-0A4C7FEFDF90}"/>
                </a:ext>
              </a:extLst>
            </p:cNvPr>
            <p:cNvGrpSpPr/>
            <p:nvPr/>
          </p:nvGrpSpPr>
          <p:grpSpPr>
            <a:xfrm>
              <a:off x="7060582" y="3230322"/>
              <a:ext cx="3378818" cy="826966"/>
              <a:chOff x="4135469" y="5346333"/>
              <a:chExt cx="2239374" cy="59466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CB4A50A-3B64-4E89-9F2D-1D5DF46CB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5982431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F65DC1-8512-4AB4-930E-96265DE7DA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35469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AF1962-E88C-426F-8232-2204E8B2A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3F3E0D6-ADF2-46B0-AF42-6FD70E432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3DC9A53-A142-4372-ADB3-FC2A278A8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CA0BB86-653C-4C04-8E0D-E93078853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E411944-057E-4AF4-A605-D3D3574140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9108B93-4D81-4B3B-8B28-5597F18E7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401018B-3D09-4AC1-8A8F-43D7B06849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22136" y="5494958"/>
                <a:ext cx="374004" cy="3050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622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E2615-7A75-41F8-9FD2-0BFE22AF8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C1E4F7-5986-4D89-85C5-9B08F0FA410F}"/>
              </a:ext>
            </a:extLst>
          </p:cNvPr>
          <p:cNvGrpSpPr/>
          <p:nvPr/>
        </p:nvGrpSpPr>
        <p:grpSpPr>
          <a:xfrm>
            <a:off x="2341831" y="1338441"/>
            <a:ext cx="7564169" cy="4909960"/>
            <a:chOff x="289671" y="3263477"/>
            <a:chExt cx="10591800" cy="1981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5E2C39-D4D3-4F10-93DD-BE8EDAB37641}"/>
                </a:ext>
              </a:extLst>
            </p:cNvPr>
            <p:cNvSpPr/>
            <p:nvPr/>
          </p:nvSpPr>
          <p:spPr>
            <a:xfrm>
              <a:off x="289671" y="3263477"/>
              <a:ext cx="10591800" cy="1981200"/>
            </a:xfrm>
            <a:prstGeom prst="roundRect">
              <a:avLst>
                <a:gd name="adj" fmla="val 146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602942-677D-4273-83E8-5674931E5407}"/>
                </a:ext>
              </a:extLst>
            </p:cNvPr>
            <p:cNvSpPr/>
            <p:nvPr/>
          </p:nvSpPr>
          <p:spPr>
            <a:xfrm>
              <a:off x="507632" y="3337403"/>
              <a:ext cx="10183192" cy="1825785"/>
            </a:xfrm>
            <a:prstGeom prst="roundRect">
              <a:avLst>
                <a:gd name="adj" fmla="val 130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Non - 9Slide.vn">
            <a:extLst>
              <a:ext uri="{FF2B5EF4-FFF2-40B4-BE49-F238E27FC236}">
                <a16:creationId xmlns:a16="http://schemas.microsoft.com/office/drawing/2014/main" id="{1C7AFCD6-204D-46FC-BCBF-C9D0FA61F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5200" l="9585" r="89617">
                        <a14:foregroundMark x1="48083" y1="8600" x2="48083" y2="8600"/>
                        <a14:foregroundMark x1="37061" y1="88000" x2="49042" y2="91000"/>
                        <a14:foregroundMark x1="49042" y1="91000" x2="53514" y2="90800"/>
                        <a14:foregroundMark x1="54633" y1="95200" x2="54633" y2="95200"/>
                        <a14:foregroundMark x1="67732" y1="69000" x2="59904" y2="66400"/>
                        <a14:foregroundMark x1="79233" y1="71400" x2="79233" y2="71400"/>
                        <a14:foregroundMark x1="83546" y1="52200" x2="77476" y2="73400"/>
                        <a14:foregroundMark x1="77476" y1="73400" x2="76677" y2="74600"/>
                        <a14:foregroundMark x1="84026" y1="54800" x2="84665" y2="43600"/>
                        <a14:foregroundMark x1="84665" y1="43600" x2="82748" y2="31800"/>
                        <a14:foregroundMark x1="82748" y1="31800" x2="73163" y2="14400"/>
                        <a14:foregroundMark x1="73163" y1="14400" x2="57029" y2="7400"/>
                        <a14:foregroundMark x1="57029" y1="7400" x2="48562" y2="7200"/>
                        <a14:foregroundMark x1="56070" y1="4600" x2="37700" y2="7000"/>
                        <a14:foregroundMark x1="37700" y1="7000" x2="31629" y2="9800"/>
                        <a14:foregroundMark x1="31310" y1="13000" x2="23802" y2="19200"/>
                        <a14:foregroundMark x1="23802" y1="19200" x2="16454" y2="38600"/>
                        <a14:foregroundMark x1="16454" y1="38600" x2="16613" y2="60000"/>
                        <a14:foregroundMark x1="16613" y1="60000" x2="19329" y2="70200"/>
                        <a14:foregroundMark x1="19329" y1="70200" x2="24760" y2="77400"/>
                        <a14:foregroundMark x1="15016" y1="73000" x2="15016" y2="73000"/>
                        <a14:foregroundMark x1="18371" y1="78200" x2="17093" y2="78000"/>
                        <a14:foregroundMark x1="14696" y1="72200" x2="13419" y2="70800"/>
                        <a14:foregroundMark x1="18371" y1="76800" x2="18371" y2="76800"/>
                        <a14:foregroundMark x1="18051" y1="76800" x2="18051" y2="76800"/>
                        <a14:foregroundMark x1="18530" y1="76200" x2="18530" y2="76200"/>
                        <a14:foregroundMark x1="85304" y1="70200" x2="85304" y2="72800"/>
                        <a14:foregroundMark x1="82588" y1="76600" x2="82428" y2="79400"/>
                        <a14:foregroundMark x1="49361" y1="4000" x2="49361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7" t="-317" r="7216" b="2272"/>
          <a:stretch/>
        </p:blipFill>
        <p:spPr>
          <a:xfrm>
            <a:off x="4689212" y="-83708"/>
            <a:ext cx="2846918" cy="26621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2FA40D-3AB8-403D-B374-93023DAA18C7}"/>
              </a:ext>
            </a:extLst>
          </p:cNvPr>
          <p:cNvGrpSpPr/>
          <p:nvPr/>
        </p:nvGrpSpPr>
        <p:grpSpPr>
          <a:xfrm>
            <a:off x="2253396" y="2705827"/>
            <a:ext cx="3939649" cy="2929631"/>
            <a:chOff x="5550946" y="1938167"/>
            <a:chExt cx="2983453" cy="30148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434F1D-2121-4A47-AB08-0A3A07D1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8BE115-139E-4BDA-9BCA-09D5F40E6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00" y="2667000"/>
              <a:ext cx="2362200" cy="12980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7044DA-9A12-4485-AEDF-9A2035449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136363" y="2218830"/>
              <a:ext cx="1751386" cy="1097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CFCDA7-1620-4663-B7B8-2E7C49AEA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381066" y="1938167"/>
              <a:ext cx="1261979" cy="77471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4BADA7-3E8C-4340-A042-2F2CDCDC924E}"/>
              </a:ext>
            </a:extLst>
          </p:cNvPr>
          <p:cNvGrpSpPr/>
          <p:nvPr/>
        </p:nvGrpSpPr>
        <p:grpSpPr>
          <a:xfrm>
            <a:off x="6142680" y="3391477"/>
            <a:ext cx="3590565" cy="2329368"/>
            <a:chOff x="5550946" y="2764343"/>
            <a:chExt cx="2983453" cy="21886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627DA9-0341-4391-B4AB-CD9681A35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345DD5-4A54-4287-B08D-48301A4F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78785" y="2764343"/>
              <a:ext cx="2327223" cy="120069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178C22-8502-42F8-8EEE-8C1494B11E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7" t="47179" r="7510" b="7778"/>
          <a:stretch/>
        </p:blipFill>
        <p:spPr>
          <a:xfrm rot="20508850">
            <a:off x="6278592" y="3007708"/>
            <a:ext cx="406415" cy="1262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FF5B5-4E3B-425D-9BF8-630F33C77F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7" t="47179" r="7510" b="7778"/>
          <a:stretch/>
        </p:blipFill>
        <p:spPr>
          <a:xfrm rot="1091150" flipH="1">
            <a:off x="9322589" y="3022229"/>
            <a:ext cx="388549" cy="120661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93ECF4F-D1A1-41B1-A76C-D045D569B1C9}"/>
              </a:ext>
            </a:extLst>
          </p:cNvPr>
          <p:cNvGrpSpPr/>
          <p:nvPr/>
        </p:nvGrpSpPr>
        <p:grpSpPr>
          <a:xfrm>
            <a:off x="6489366" y="3283244"/>
            <a:ext cx="2946548" cy="1258392"/>
            <a:chOff x="6810727" y="2755937"/>
            <a:chExt cx="3831214" cy="199030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9398764-1B26-45BA-BCD1-B077923D9621}"/>
                </a:ext>
              </a:extLst>
            </p:cNvPr>
            <p:cNvGrpSpPr/>
            <p:nvPr/>
          </p:nvGrpSpPr>
          <p:grpSpPr>
            <a:xfrm>
              <a:off x="6810727" y="3791409"/>
              <a:ext cx="3831214" cy="954830"/>
              <a:chOff x="4114800" y="5346333"/>
              <a:chExt cx="2290475" cy="59466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D19F00C-1BCA-4644-B42A-9E1D61C5D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14800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9CE5C7E-1490-4299-9140-6BEC722A30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F8A830E-8BDB-4BD0-B81B-5C9B07BEF9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86FC084-CF5D-4445-8CAC-580346810D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A9E631D-70B9-48C0-A9B2-7CC249B08D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D1649F0-EFE7-4BB2-B15C-779B9E4F64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E4D90DD-B4BD-4144-A629-67C08E2E3A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9925CAD-02B1-4B81-80F0-9FE2F8F1B2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6012863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38DB1F1-62B1-498C-BA50-6239DA85AB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62253" y="5486400"/>
                <a:ext cx="374004" cy="305018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F9B623-7E18-4FC5-A19B-74C2DF09F2C6}"/>
                </a:ext>
              </a:extLst>
            </p:cNvPr>
            <p:cNvGrpSpPr/>
            <p:nvPr/>
          </p:nvGrpSpPr>
          <p:grpSpPr>
            <a:xfrm>
              <a:off x="7120361" y="2755937"/>
              <a:ext cx="3200290" cy="673063"/>
              <a:chOff x="6790516" y="2618850"/>
              <a:chExt cx="2710397" cy="48317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D61506-E922-4826-B5D8-65049CCBC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9024332" y="2753565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186CCE7-5CF5-4963-8B11-BD35473ECD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6790516" y="2797011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22F803C-A604-477B-87FA-6224915B86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79333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7E3B352-8CEB-4340-AD53-E92013A99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077152" y="2697516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F085514-186F-43C0-B345-E217D8AA25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42959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E61BD49-D3AF-4E0A-A458-31C53E016C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782036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BE48D22-2F54-4BE2-83CF-A42C5383DA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134699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786240A-13A3-42A3-82A5-BA66363E4B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487362" y="2635682"/>
                <a:ext cx="476581" cy="305018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8B6B26-BAE3-403D-BC1C-4E4B60DF744B}"/>
                </a:ext>
              </a:extLst>
            </p:cNvPr>
            <p:cNvGrpSpPr/>
            <p:nvPr/>
          </p:nvGrpSpPr>
          <p:grpSpPr>
            <a:xfrm>
              <a:off x="7060582" y="3099761"/>
              <a:ext cx="3378818" cy="826966"/>
              <a:chOff x="4135469" y="5346333"/>
              <a:chExt cx="2239374" cy="59466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A407D2F-3DE9-43CD-B6D3-B5072AFBFE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5982431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4044F85-5ED6-49D5-A0A0-C616ACF32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35469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9867FA0-C2A7-4870-A127-BCAC06D93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04C5788-70B0-4009-83EF-5E0FCDA72D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F654B3D-A186-469F-90FF-DE3138520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8E9DD8C-7393-467B-8F5F-CA7D739BC8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5E2BEF4-0D33-4328-80B0-BED36543CC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B6DD713-33AE-4752-9E97-CB002E1DA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D73E8AD-0497-4469-9FEE-C6A9AAC3C5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22136" y="5494958"/>
                <a:ext cx="374004" cy="305018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7270A1-984F-4459-840B-02E7233238C7}"/>
              </a:ext>
            </a:extLst>
          </p:cNvPr>
          <p:cNvGrpSpPr/>
          <p:nvPr/>
        </p:nvGrpSpPr>
        <p:grpSpPr>
          <a:xfrm>
            <a:off x="5087859" y="2643343"/>
            <a:ext cx="904758" cy="1112515"/>
            <a:chOff x="4654197" y="2645785"/>
            <a:chExt cx="904758" cy="111251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31DED85-9262-4B59-BC9F-87D0DDDCC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7593" b="64352" l="24323" r="37344">
                          <a14:foregroundMark x1="28542" y1="30370" x2="32604" y2="32685"/>
                          <a14:foregroundMark x1="32604" y1="32685" x2="33281" y2="37222"/>
                          <a14:foregroundMark x1="31823" y1="28519" x2="36094" y2="33519"/>
                          <a14:foregroundMark x1="36094" y1="33519" x2="35729" y2="41852"/>
                          <a14:foregroundMark x1="35729" y1="41852" x2="31979" y2="48519"/>
                          <a14:foregroundMark x1="31979" y1="48519" x2="27813" y2="47222"/>
                          <a14:foregroundMark x1="27813" y1="47222" x2="25260" y2="41111"/>
                          <a14:foregroundMark x1="25260" y1="41111" x2="24583" y2="37870"/>
                          <a14:foregroundMark x1="30260" y1="27593" x2="30260" y2="27593"/>
                          <a14:foregroundMark x1="36719" y1="35833" x2="36719" y2="35833"/>
                          <a14:foregroundMark x1="36823" y1="38148" x2="36823" y2="38148"/>
                          <a14:foregroundMark x1="36823" y1="40741" x2="36823" y2="40741"/>
                          <a14:foregroundMark x1="37344" y1="38796" x2="37344" y2="38796"/>
                          <a14:foregroundMark x1="24323" y1="39074" x2="24323" y2="39074"/>
                          <a14:foregroundMark x1="29219" y1="64352" x2="29219" y2="64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4" t="23333" r="61687" b="32222"/>
            <a:stretch/>
          </p:blipFill>
          <p:spPr>
            <a:xfrm rot="303440">
              <a:off x="4654197" y="2645785"/>
              <a:ext cx="651512" cy="10766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0B43361-A105-495F-9DCD-CA2D7FC46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7593" b="64352" l="24323" r="37344">
                          <a14:foregroundMark x1="28542" y1="30370" x2="32604" y2="32685"/>
                          <a14:foregroundMark x1="32604" y1="32685" x2="33281" y2="37222"/>
                          <a14:foregroundMark x1="31823" y1="28519" x2="36094" y2="33519"/>
                          <a14:foregroundMark x1="36094" y1="33519" x2="35729" y2="41852"/>
                          <a14:foregroundMark x1="35729" y1="41852" x2="31979" y2="48519"/>
                          <a14:foregroundMark x1="31979" y1="48519" x2="27813" y2="47222"/>
                          <a14:foregroundMark x1="27813" y1="47222" x2="25260" y2="41111"/>
                          <a14:foregroundMark x1="25260" y1="41111" x2="24583" y2="37870"/>
                          <a14:foregroundMark x1="30260" y1="27593" x2="30260" y2="27593"/>
                          <a14:foregroundMark x1="36719" y1="35833" x2="36719" y2="35833"/>
                          <a14:foregroundMark x1="36823" y1="38148" x2="36823" y2="38148"/>
                          <a14:foregroundMark x1="36823" y1="40741" x2="36823" y2="40741"/>
                          <a14:foregroundMark x1="37344" y1="38796" x2="37344" y2="38796"/>
                          <a14:foregroundMark x1="24323" y1="39074" x2="24323" y2="39074"/>
                          <a14:foregroundMark x1="29219" y1="64352" x2="29219" y2="64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4" t="23333" r="61687" b="32222"/>
            <a:stretch/>
          </p:blipFill>
          <p:spPr>
            <a:xfrm rot="1877955">
              <a:off x="4907443" y="2681692"/>
              <a:ext cx="651512" cy="1076608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4CC8DD7E-CF26-41D1-A6A1-BEF67044C0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44" b="92315" l="5938" r="31042">
                        <a14:foregroundMark x1="5938" y1="67315" x2="5938" y2="67315"/>
                        <a14:foregroundMark x1="31042" y1="86944" x2="31042" y2="86944"/>
                        <a14:foregroundMark x1="29740" y1="92315" x2="29740" y2="92315"/>
                        <a14:foregroundMark x1="19323" y1="54444" x2="19323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0" t="51247" r="67363" b="5420"/>
          <a:stretch/>
        </p:blipFill>
        <p:spPr>
          <a:xfrm>
            <a:off x="6940764" y="2646880"/>
            <a:ext cx="1068591" cy="9227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46881F4-795F-4198-84DE-60C0573C5AA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44" b="92315" l="5938" r="31042">
                        <a14:foregroundMark x1="5938" y1="67315" x2="5938" y2="67315"/>
                        <a14:foregroundMark x1="31042" y1="86944" x2="31042" y2="86944"/>
                        <a14:foregroundMark x1="29740" y1="92315" x2="29740" y2="92315"/>
                        <a14:foregroundMark x1="19323" y1="54444" x2="19323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0" t="51247" r="67363" b="5420"/>
          <a:stretch/>
        </p:blipFill>
        <p:spPr>
          <a:xfrm rot="2967332">
            <a:off x="7414812" y="2219039"/>
            <a:ext cx="1168920" cy="1009382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CD7E2D8-4EE5-4D48-9A64-C2F094876791}"/>
              </a:ext>
            </a:extLst>
          </p:cNvPr>
          <p:cNvGrpSpPr/>
          <p:nvPr/>
        </p:nvGrpSpPr>
        <p:grpSpPr>
          <a:xfrm>
            <a:off x="2642937" y="3377043"/>
            <a:ext cx="3142617" cy="1308258"/>
            <a:chOff x="1638398" y="3359359"/>
            <a:chExt cx="3753132" cy="151325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FD6B771-4A00-4DFF-B584-6ADC433AE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3664693" y="3655124"/>
              <a:ext cx="511432" cy="398787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15B98EC-0859-4B24-86C9-7E55A04D9223}"/>
                </a:ext>
              </a:extLst>
            </p:cNvPr>
            <p:cNvGrpSpPr/>
            <p:nvPr/>
          </p:nvGrpSpPr>
          <p:grpSpPr>
            <a:xfrm>
              <a:off x="1638398" y="3359359"/>
              <a:ext cx="3753132" cy="1513258"/>
              <a:chOff x="1638398" y="3359359"/>
              <a:chExt cx="3753132" cy="1513258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787BE10-D4DF-44AA-A877-3217F54289C3}"/>
                  </a:ext>
                </a:extLst>
              </p:cNvPr>
              <p:cNvGrpSpPr/>
              <p:nvPr/>
            </p:nvGrpSpPr>
            <p:grpSpPr>
              <a:xfrm>
                <a:off x="1638398" y="3359359"/>
                <a:ext cx="3753132" cy="1348169"/>
                <a:chOff x="1638398" y="3359359"/>
                <a:chExt cx="3753132" cy="1348169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C6298548-C66D-4EF9-AEF1-CB3E805F8E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4490563" y="3359359"/>
                  <a:ext cx="511432" cy="398787"/>
                </a:xfrm>
                <a:prstGeom prst="rect">
                  <a:avLst/>
                </a:prstGeom>
              </p:spPr>
            </p:pic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0F8D09C1-3986-4ADA-86E5-F648A62C73FB}"/>
                    </a:ext>
                  </a:extLst>
                </p:cNvPr>
                <p:cNvGrpSpPr/>
                <p:nvPr/>
              </p:nvGrpSpPr>
              <p:grpSpPr>
                <a:xfrm>
                  <a:off x="1638398" y="3402623"/>
                  <a:ext cx="3753132" cy="1304905"/>
                  <a:chOff x="1638398" y="3402623"/>
                  <a:chExt cx="3753132" cy="1304905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626CB145-C137-4BA7-B23B-380CEC4339EA}"/>
                      </a:ext>
                    </a:extLst>
                  </p:cNvPr>
                  <p:cNvGrpSpPr/>
                  <p:nvPr/>
                </p:nvGrpSpPr>
                <p:grpSpPr>
                  <a:xfrm>
                    <a:off x="1638398" y="3402623"/>
                    <a:ext cx="3143723" cy="1304905"/>
                    <a:chOff x="8728953" y="4448654"/>
                    <a:chExt cx="2090791" cy="890624"/>
                  </a:xfrm>
                </p:grpSpPr>
                <p:pic>
                  <p:nvPicPr>
                    <p:cNvPr id="76" name="Picture 75">
                      <a:extLst>
                        <a:ext uri="{FF2B5EF4-FFF2-40B4-BE49-F238E27FC236}">
                          <a16:creationId xmlns:a16="http://schemas.microsoft.com/office/drawing/2014/main" id="{898A387F-F5F3-45C4-A9E0-F853653EF1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9373058" y="4584744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Picture 76">
                      <a:extLst>
                        <a:ext uri="{FF2B5EF4-FFF2-40B4-BE49-F238E27FC236}">
                          <a16:creationId xmlns:a16="http://schemas.microsoft.com/office/drawing/2014/main" id="{7CC37591-BE2B-4C92-B46F-83F272E4E7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8988620" y="4448654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Picture 77">
                      <a:extLst>
                        <a:ext uri="{FF2B5EF4-FFF2-40B4-BE49-F238E27FC236}">
                          <a16:creationId xmlns:a16="http://schemas.microsoft.com/office/drawing/2014/main" id="{32D3563F-06F1-4A94-9B32-CE871F6262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9154506" y="4502714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Picture 78">
                      <a:extLst>
                        <a:ext uri="{FF2B5EF4-FFF2-40B4-BE49-F238E27FC236}">
                          <a16:creationId xmlns:a16="http://schemas.microsoft.com/office/drawing/2014/main" id="{D6B56E95-63B1-4CDD-90F3-FD5B15F6B9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10479607" y="4524466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EED2D0D4-6433-44C2-AB8C-8619E71B26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9095242" y="5067098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F26E1325-07F3-4BAA-9F40-4F4C124EFB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8894298" y="4981819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Picture 81">
                      <a:extLst>
                        <a:ext uri="{FF2B5EF4-FFF2-40B4-BE49-F238E27FC236}">
                          <a16:creationId xmlns:a16="http://schemas.microsoft.com/office/drawing/2014/main" id="{AD910BA8-CA75-4B3C-8351-1EDA83D9C4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8728953" y="4909995"/>
                      <a:ext cx="340137" cy="27218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4" name="Picture 73">
                    <a:extLst>
                      <a:ext uri="{FF2B5EF4-FFF2-40B4-BE49-F238E27FC236}">
                        <a16:creationId xmlns:a16="http://schemas.microsoft.com/office/drawing/2014/main" id="{975DAB02-DC04-40B9-893D-62AF5B1F09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791" t="6667" r="9859" b="50158"/>
                  <a:stretch/>
                </p:blipFill>
                <p:spPr>
                  <a:xfrm rot="20887829">
                    <a:off x="4569348" y="4280811"/>
                    <a:ext cx="511432" cy="398787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4A07B401-B1F4-49D0-BC23-20C1B58493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791" t="6667" r="9859" b="50158"/>
                  <a:stretch/>
                </p:blipFill>
                <p:spPr>
                  <a:xfrm rot="20887829">
                    <a:off x="4880098" y="4158787"/>
                    <a:ext cx="511432" cy="398787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72EF0B7B-41A9-47CF-B16C-1F6CD6BCC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992486" y="3602017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597964C-017D-4A3E-AEFE-606225452F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4277636" y="4335965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F312DE1-6EF8-40A1-B00D-0D760AC8B8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2562157" y="4394931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0DF4599-BED6-49D8-BBF7-B1E1D3F4B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934524" y="4378627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4EF345B-BA39-4AE1-BB4E-9C47AB4398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2883886" y="4420852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D57A306-3A16-4FE4-A72B-AB5496E0DF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255359" y="4473830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4FDC2613-9573-484E-8006-2D43A381F5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580632" y="4460869"/>
                <a:ext cx="511432" cy="398787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AAB157-21B7-49D7-AACC-819B9825DA72}"/>
              </a:ext>
            </a:extLst>
          </p:cNvPr>
          <p:cNvGrpSpPr/>
          <p:nvPr/>
        </p:nvGrpSpPr>
        <p:grpSpPr>
          <a:xfrm>
            <a:off x="7475405" y="3188567"/>
            <a:ext cx="784796" cy="579198"/>
            <a:chOff x="8229600" y="2938048"/>
            <a:chExt cx="968377" cy="606198"/>
          </a:xfrm>
        </p:grpSpPr>
        <p:pic>
          <p:nvPicPr>
            <p:cNvPr id="84" name="Picture 6" descr="Hình ảnh Yếu Tố Hoạt Hình Dâu Tây Hồng, Thịt, Trái Cây, Loại Cây Trồng miễn  phí tải tập tin PNG PSDComment và Vector">
              <a:extLst>
                <a:ext uri="{FF2B5EF4-FFF2-40B4-BE49-F238E27FC236}">
                  <a16:creationId xmlns:a16="http://schemas.microsoft.com/office/drawing/2014/main" id="{42761BB7-87BC-4D3B-82CD-5CBD2B3123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2" t="17301" r="11780" b="16283"/>
            <a:stretch/>
          </p:blipFill>
          <p:spPr bwMode="auto">
            <a:xfrm>
              <a:off x="8229600" y="3013168"/>
              <a:ext cx="595478" cy="531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6" descr="Hình ảnh Yếu Tố Hoạt Hình Dâu Tây Hồng, Thịt, Trái Cây, Loại Cây Trồng miễn  phí tải tập tin PNG PSDComment và Vector">
              <a:extLst>
                <a:ext uri="{FF2B5EF4-FFF2-40B4-BE49-F238E27FC236}">
                  <a16:creationId xmlns:a16="http://schemas.microsoft.com/office/drawing/2014/main" id="{14EA1E59-7A06-4CD4-B473-A4800BA0DB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2" t="17301" r="11780" b="16283"/>
            <a:stretch/>
          </p:blipFill>
          <p:spPr bwMode="auto">
            <a:xfrm rot="4677118">
              <a:off x="8634699" y="2970248"/>
              <a:ext cx="595478" cy="531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F286AD03-5B75-4E75-AA2A-7B3BB481B4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19" b="41389" l="3594" r="32500">
                        <a14:foregroundMark x1="9063" y1="3611" x2="9063" y2="3611"/>
                        <a14:foregroundMark x1="26563" y1="3611" x2="26563" y2="3611"/>
                        <a14:foregroundMark x1="14531" y1="41389" x2="14531" y2="4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79" b="56231"/>
          <a:stretch/>
        </p:blipFill>
        <p:spPr>
          <a:xfrm>
            <a:off x="3474914" y="3285276"/>
            <a:ext cx="1615120" cy="10978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1C21B6E-BF29-463F-B800-2DECE8E182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6" t="23334" r="12597" b="32838"/>
          <a:stretch/>
        </p:blipFill>
        <p:spPr>
          <a:xfrm>
            <a:off x="3733877" y="2206765"/>
            <a:ext cx="819537" cy="787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0126D-75C4-4B88-8298-B1EA8E7FEA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5967" y="3015466"/>
            <a:ext cx="2933684" cy="3856818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E84B0E1E-37E3-417C-8A12-F374D43BF0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363152" y="2969492"/>
            <a:ext cx="2933685" cy="3861921"/>
          </a:xfrm>
          <a:prstGeom prst="rect">
            <a:avLst/>
          </a:prstGeom>
        </p:spPr>
      </p:pic>
      <p:pic>
        <p:nvPicPr>
          <p:cNvPr id="2" name="Media2">
            <a:hlinkClick r:id="" action="ppaction://media"/>
            <a:extLst>
              <a:ext uri="{FF2B5EF4-FFF2-40B4-BE49-F238E27FC236}">
                <a16:creationId xmlns:a16="http://schemas.microsoft.com/office/drawing/2014/main" id="{202CF6FF-89BF-42BC-A191-54CC0CDD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58329" y="12610"/>
            <a:ext cx="609600" cy="6096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A8C004B-AE70-428E-BA1A-4F3F3896F24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31955" r="76574" b="36088"/>
          <a:stretch/>
        </p:blipFill>
        <p:spPr>
          <a:xfrm>
            <a:off x="17339" y="958351"/>
            <a:ext cx="2583060" cy="219156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6BADC7A-ECC2-431B-80D8-97DBC3E6EF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t="1690" r="75177" b="80628"/>
          <a:stretch/>
        </p:blipFill>
        <p:spPr>
          <a:xfrm>
            <a:off x="1684421" y="115899"/>
            <a:ext cx="1342018" cy="121266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80F8B94-FF80-4243-B217-779B2202283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0" t="6316" r="20484" b="69401"/>
          <a:stretch/>
        </p:blipFill>
        <p:spPr>
          <a:xfrm>
            <a:off x="8675456" y="35869"/>
            <a:ext cx="1898973" cy="16653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3B3B0D7-8C19-4FBE-8F6D-7A2CAF377CF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63395" r="18391" b="10183"/>
          <a:stretch/>
        </p:blipFill>
        <p:spPr>
          <a:xfrm>
            <a:off x="5642783" y="4813157"/>
            <a:ext cx="1977599" cy="181201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08966A3-A284-47E5-B23B-FF9DF48DE4B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6" t="41403" r="7103" b="43140"/>
          <a:stretch/>
        </p:blipFill>
        <p:spPr>
          <a:xfrm>
            <a:off x="10314598" y="1448147"/>
            <a:ext cx="1697640" cy="127558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C1353D4-52C6-4501-AA15-B2E07D212BB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63395" r="18391" b="10183"/>
          <a:stretch/>
        </p:blipFill>
        <p:spPr>
          <a:xfrm>
            <a:off x="3435037" y="509729"/>
            <a:ext cx="1415440" cy="129692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911E18E-3948-4D8C-93E7-F39FD59762B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63395" r="18391" b="10183"/>
          <a:stretch/>
        </p:blipFill>
        <p:spPr>
          <a:xfrm>
            <a:off x="2739058" y="4531183"/>
            <a:ext cx="1410785" cy="129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63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1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2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1341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63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1341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50EAE-E9A1-416E-944A-49901F43C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EDDFFF-39B2-47BC-B2D5-6B6739181C56}"/>
              </a:ext>
            </a:extLst>
          </p:cNvPr>
          <p:cNvGrpSpPr/>
          <p:nvPr/>
        </p:nvGrpSpPr>
        <p:grpSpPr>
          <a:xfrm>
            <a:off x="831705" y="2260430"/>
            <a:ext cx="10528588" cy="4368969"/>
            <a:chOff x="289671" y="3246336"/>
            <a:chExt cx="10591800" cy="19812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6ADA0D-08AF-4E55-93C7-5B928AC2424E}"/>
                </a:ext>
              </a:extLst>
            </p:cNvPr>
            <p:cNvSpPr/>
            <p:nvPr/>
          </p:nvSpPr>
          <p:spPr>
            <a:xfrm>
              <a:off x="289671" y="3246336"/>
              <a:ext cx="10591800" cy="1981200"/>
            </a:xfrm>
            <a:prstGeom prst="roundRect">
              <a:avLst>
                <a:gd name="adj" fmla="val 173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2F68E3A-4660-43B9-BE48-0CF70CDE89ED}"/>
                </a:ext>
              </a:extLst>
            </p:cNvPr>
            <p:cNvSpPr/>
            <p:nvPr/>
          </p:nvSpPr>
          <p:spPr>
            <a:xfrm>
              <a:off x="507631" y="3314903"/>
              <a:ext cx="10183192" cy="1818569"/>
            </a:xfrm>
            <a:prstGeom prst="roundRect">
              <a:avLst>
                <a:gd name="adj" fmla="val 201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3BB68D-0721-442F-BB6F-5108053A4C19}"/>
              </a:ext>
            </a:extLst>
          </p:cNvPr>
          <p:cNvGrpSpPr/>
          <p:nvPr/>
        </p:nvGrpSpPr>
        <p:grpSpPr>
          <a:xfrm>
            <a:off x="3535148" y="1574033"/>
            <a:ext cx="5075452" cy="1524000"/>
            <a:chOff x="7740807" y="113202"/>
            <a:chExt cx="3195963" cy="959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A28D1B-D9E2-4EB1-84E5-1471D229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0807" y="113202"/>
              <a:ext cx="3195963" cy="9596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9A56E1-4C25-4605-8397-C2428DFB2854}"/>
                </a:ext>
              </a:extLst>
            </p:cNvPr>
            <p:cNvSpPr txBox="1"/>
            <p:nvPr/>
          </p:nvSpPr>
          <p:spPr>
            <a:xfrm>
              <a:off x="7890988" y="273249"/>
              <a:ext cx="2895600" cy="639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DẶN DÒ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1C374CE-C59D-425D-A878-31F587D06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5418" y="2743201"/>
            <a:ext cx="3054182" cy="4020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6F2850-B70A-466F-AA17-A17915C65593}"/>
              </a:ext>
            </a:extLst>
          </p:cNvPr>
          <p:cNvSpPr txBox="1"/>
          <p:nvPr/>
        </p:nvSpPr>
        <p:spPr>
          <a:xfrm>
            <a:off x="1048364" y="3286404"/>
            <a:ext cx="8229600" cy="2934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Hoàn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thành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vào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vở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Xem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lại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đọc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viết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so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sánh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thập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phân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CE3F1D-8627-49CE-998A-64E2054682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>
            <a:off x="-257913" y="-456792"/>
            <a:ext cx="4526057" cy="22855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7DB386-3189-4885-B777-A56946FBB3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 rot="21438010">
            <a:off x="3778570" y="-412688"/>
            <a:ext cx="4526057" cy="2285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EDB7C-5A8B-4CE7-9962-417EDAAA5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 rot="21438010">
            <a:off x="7784872" y="-429917"/>
            <a:ext cx="4526057" cy="22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Bakery Stall - Free Cartoon Background Loop - YouTube">
            <a:extLst>
              <a:ext uri="{FF2B5EF4-FFF2-40B4-BE49-F238E27FC236}">
                <a16:creationId xmlns:a16="http://schemas.microsoft.com/office/drawing/2014/main" id="{8B1C1517-BDB4-4379-B2AF-5CBE5EFB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247567-C3DC-40E2-B61F-57BC80699FF1}"/>
              </a:ext>
            </a:extLst>
          </p:cNvPr>
          <p:cNvGrpSpPr/>
          <p:nvPr/>
        </p:nvGrpSpPr>
        <p:grpSpPr>
          <a:xfrm>
            <a:off x="2466147" y="381000"/>
            <a:ext cx="7259705" cy="1077190"/>
            <a:chOff x="2466147" y="457200"/>
            <a:chExt cx="7259705" cy="8312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B9EB54-A0AA-4EA3-ADF3-32B244665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8729C0-46C5-4E3F-A213-5CE953F5FC41}"/>
                </a:ext>
              </a:extLst>
            </p:cNvPr>
            <p:cNvSpPr txBox="1"/>
            <p:nvPr/>
          </p:nvSpPr>
          <p:spPr>
            <a:xfrm>
              <a:off x="3444259" y="527447"/>
              <a:ext cx="5303503" cy="5700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+mj-lt"/>
                </a:rPr>
                <a:t>Mục</a:t>
              </a:r>
              <a:r>
                <a:rPr lang="en-US" sz="4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+mj-lt"/>
                </a:rPr>
                <a:t>tiêu</a:t>
              </a:r>
              <a:r>
                <a:rPr lang="en-US" sz="4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+mj-lt"/>
                </a:rPr>
                <a:t>bài</a:t>
              </a:r>
              <a:r>
                <a:rPr lang="en-US" sz="4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+mj-lt"/>
                </a:rPr>
                <a:t>học</a:t>
              </a:r>
              <a:r>
                <a:rPr lang="en-US" sz="4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+mj-lt"/>
                </a:rPr>
                <a:t>này</a:t>
              </a:r>
              <a:r>
                <a:rPr lang="en-US" sz="4800" b="1" dirty="0">
                  <a:solidFill>
                    <a:schemeClr val="bg1"/>
                  </a:solidFill>
                  <a:latin typeface="+mj-lt"/>
                </a:rPr>
                <a:t>: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3C070F-1197-4E8D-B880-81AC26C36C6C}"/>
              </a:ext>
            </a:extLst>
          </p:cNvPr>
          <p:cNvSpPr/>
          <p:nvPr/>
        </p:nvSpPr>
        <p:spPr>
          <a:xfrm>
            <a:off x="990600" y="1593264"/>
            <a:ext cx="10287000" cy="4883736"/>
          </a:xfrm>
          <a:prstGeom prst="roundRect">
            <a:avLst/>
          </a:prstGeom>
          <a:solidFill>
            <a:schemeClr val="bg1">
              <a:alpha val="91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9B2AE-D999-4682-B910-CF334271D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1" y="2508274"/>
            <a:ext cx="685800" cy="68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BC5CCB-4AB5-4D46-A110-451075A4F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51" y="4275027"/>
            <a:ext cx="685800" cy="68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96C19-8A2F-4E68-A266-5AB9ECAF8E22}"/>
              </a:ext>
            </a:extLst>
          </p:cNvPr>
          <p:cNvSpPr txBox="1"/>
          <p:nvPr/>
        </p:nvSpPr>
        <p:spPr>
          <a:xfrm>
            <a:off x="2417880" y="2358732"/>
            <a:ext cx="906135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Nhớ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đ</a:t>
            </a:r>
            <a:r>
              <a:rPr lang="vi-VN" sz="36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ợc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khái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niệm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phân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và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các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tính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chất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c</a:t>
            </a:r>
            <a:r>
              <a:rPr lang="vi-VN" sz="36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bản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của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phân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AAFE7-0FB7-4975-9236-170079288455}"/>
              </a:ext>
            </a:extLst>
          </p:cNvPr>
          <p:cNvSpPr txBox="1"/>
          <p:nvPr/>
        </p:nvSpPr>
        <p:spPr>
          <a:xfrm>
            <a:off x="2417880" y="4063929"/>
            <a:ext cx="87835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Thực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hiện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đ</a:t>
            </a:r>
            <a:r>
              <a:rPr lang="vi-VN" sz="36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ợc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bài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toán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quy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đồng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mẫu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để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so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sánh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các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phân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có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mẫu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khác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nhau</a:t>
            </a:r>
            <a:r>
              <a:rPr lang="en-US" sz="3600" b="1" dirty="0">
                <a:solidFill>
                  <a:srgbClr val="ED5565"/>
                </a:solidFill>
                <a:latin typeface="+mj-lt"/>
                <a:cs typeface="#9Slide07 Itim" panose="00000500000000000000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389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akery Stall - Free Cartoon Background Loop - YouTube">
            <a:extLst>
              <a:ext uri="{FF2B5EF4-FFF2-40B4-BE49-F238E27FC236}">
                <a16:creationId xmlns:a16="http://schemas.microsoft.com/office/drawing/2014/main" id="{1BF3F016-89C8-44B8-8690-AAFEAC49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e Chef Girl Smiling Fun Thank You Cartoon Ilustração De Arte | Cute  bakery, Cartoon chef, Cute cartoon wallpapers">
            <a:extLst>
              <a:ext uri="{FF2B5EF4-FFF2-40B4-BE49-F238E27FC236}">
                <a16:creationId xmlns:a16="http://schemas.microsoft.com/office/drawing/2014/main" id="{763D49D5-5C22-45DF-AB5D-A0BB908E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00" l="9744" r="89776">
                        <a14:foregroundMark x1="23323" y1="63200" x2="23323" y2="63200"/>
                        <a14:foregroundMark x1="25559" y1="55400" x2="25559" y2="55400"/>
                        <a14:foregroundMark x1="75879" y1="72600" x2="75879" y2="72600"/>
                        <a14:foregroundMark x1="73962" y1="66200" x2="73962" y2="66200"/>
                        <a14:foregroundMark x1="72364" y1="77000" x2="72364" y2="77000"/>
                        <a14:foregroundMark x1="51278" y1="89400" x2="51278" y2="89400"/>
                        <a14:foregroundMark x1="47284" y1="92600" x2="47284" y2="92600"/>
                        <a14:foregroundMark x1="41853" y1="91600" x2="41853" y2="91600"/>
                        <a14:foregroundMark x1="42971" y1="91800" x2="49201" y2="93800"/>
                        <a14:backgroundMark x1="21246" y1="51000" x2="21246" y2="51000"/>
                        <a14:backgroundMark x1="74760" y1="54200" x2="74760" y2="54200"/>
                        <a14:backgroundMark x1="65335" y1="76400" x2="65335" y2="7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490" y="1636294"/>
            <a:ext cx="7113307" cy="56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2C11C-8172-4568-B429-EC93EB429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030" y="1691060"/>
            <a:ext cx="6033654" cy="3962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6510185" y="1054565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17791" y="1255295"/>
              <a:ext cx="23564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CHẶNG 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37FA9F3-8143-48AE-A162-4B66CE9097D1}"/>
              </a:ext>
            </a:extLst>
          </p:cNvPr>
          <p:cNvSpPr txBox="1"/>
          <p:nvPr/>
        </p:nvSpPr>
        <p:spPr>
          <a:xfrm>
            <a:off x="6236411" y="2745300"/>
            <a:ext cx="3678891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cụ</a:t>
            </a:r>
            <a:endParaRPr lang="en-US" sz="5400" dirty="0">
              <a:solidFill>
                <a:srgbClr val="E76EA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tim" panose="00000500000000000000" pitchFamily="2" charset="-34"/>
              <a:cs typeface="#9Slide07 Itim" panose="00000500000000000000" pitchFamily="2" charset="-34"/>
            </a:endParaRPr>
          </a:p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làm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bánh</a:t>
            </a:r>
            <a:endParaRPr lang="en-US" sz="5400" dirty="0">
              <a:solidFill>
                <a:srgbClr val="E76EA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40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Bakery Stall - Free Cartoon Background Loop - YouTube">
            <a:extLst>
              <a:ext uri="{FF2B5EF4-FFF2-40B4-BE49-F238E27FC236}">
                <a16:creationId xmlns:a16="http://schemas.microsoft.com/office/drawing/2014/main" id="{E2DAAD67-0E18-4DA5-85B5-F1E1249B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898E9-3D82-461F-A7AD-724B3B3C4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003" y="1169047"/>
            <a:ext cx="3263955" cy="3723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3A0EC9-66D4-4331-B7EF-DF21EE8A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721942"/>
            <a:ext cx="6037350" cy="2156840"/>
          </a:xfrm>
          <a:prstGeom prst="rect">
            <a:avLst/>
          </a:prstGeom>
        </p:spPr>
      </p:pic>
      <p:pic>
        <p:nvPicPr>
          <p:cNvPr id="18" name="Graphic 3">
            <a:extLst>
              <a:ext uri="{FF2B5EF4-FFF2-40B4-BE49-F238E27FC236}">
                <a16:creationId xmlns:a16="http://schemas.microsoft.com/office/drawing/2014/main" id="{E6534F6F-6BF1-4DF7-974F-DB9D2BC62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430" y="3766709"/>
            <a:ext cx="1752600" cy="12297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B0F294-075F-487E-BC8A-17B7FA076DBC}"/>
              </a:ext>
            </a:extLst>
          </p:cNvPr>
          <p:cNvGrpSpPr/>
          <p:nvPr/>
        </p:nvGrpSpPr>
        <p:grpSpPr>
          <a:xfrm>
            <a:off x="5053263" y="1298939"/>
            <a:ext cx="6670349" cy="2360331"/>
            <a:chOff x="6194564" y="2458909"/>
            <a:chExt cx="4938444" cy="18533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B005CE-21A5-45B1-A20E-8895B65E5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4564" y="2458909"/>
              <a:ext cx="4938444" cy="18533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33E0DC-DAC5-44A0-9897-73CDBD88559F}"/>
                </a:ext>
              </a:extLst>
            </p:cNvPr>
            <p:cNvSpPr txBox="1"/>
            <p:nvPr/>
          </p:nvSpPr>
          <p:spPr>
            <a:xfrm>
              <a:off x="6342560" y="2772700"/>
              <a:ext cx="4775152" cy="966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Graphic 3">
            <a:extLst>
              <a:ext uri="{FF2B5EF4-FFF2-40B4-BE49-F238E27FC236}">
                <a16:creationId xmlns:a16="http://schemas.microsoft.com/office/drawing/2014/main" id="{10387C0A-EFB6-4C21-A761-F9DE71691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7507" flipH="1">
            <a:off x="1081286" y="4395127"/>
            <a:ext cx="1186855" cy="1184388"/>
          </a:xfrm>
          <a:prstGeom prst="rect">
            <a:avLst/>
          </a:prstGeom>
        </p:spPr>
      </p:pic>
      <p:pic>
        <p:nvPicPr>
          <p:cNvPr id="16" name="Graphic 32">
            <a:extLst>
              <a:ext uri="{FF2B5EF4-FFF2-40B4-BE49-F238E27FC236}">
                <a16:creationId xmlns:a16="http://schemas.microsoft.com/office/drawing/2014/main" id="{95A1A6A5-8549-4F15-B5F7-40FE7BB5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9" y="3916442"/>
            <a:ext cx="1628119" cy="1377289"/>
          </a:xfrm>
          <a:prstGeom prst="rect">
            <a:avLst/>
          </a:prstGeom>
        </p:spPr>
      </p:pic>
      <p:pic>
        <p:nvPicPr>
          <p:cNvPr id="17" name="Graphic 33">
            <a:extLst>
              <a:ext uri="{FF2B5EF4-FFF2-40B4-BE49-F238E27FC236}">
                <a16:creationId xmlns:a16="http://schemas.microsoft.com/office/drawing/2014/main" id="{450E9889-F2A3-4BA2-A22A-438487CAB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735" y="4222853"/>
            <a:ext cx="1234141" cy="764468"/>
          </a:xfrm>
          <a:prstGeom prst="rect">
            <a:avLst/>
          </a:prstGeom>
        </p:spPr>
      </p:pic>
      <p:pic>
        <p:nvPicPr>
          <p:cNvPr id="19" name="Graphic 3">
            <a:extLst>
              <a:ext uri="{FF2B5EF4-FFF2-40B4-BE49-F238E27FC236}">
                <a16:creationId xmlns:a16="http://schemas.microsoft.com/office/drawing/2014/main" id="{F29EF9F7-E386-439E-8433-9955E1825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611" y="4382909"/>
            <a:ext cx="860422" cy="9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856" y="567267"/>
            <a:ext cx="11568289" cy="2764014"/>
            <a:chOff x="166511" y="499533"/>
            <a:chExt cx="11568289" cy="27640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0591800" cy="2764014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5"/>
              <a:ext cx="9874956" cy="23021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533399"/>
              <a:ext cx="2652889" cy="2675467"/>
            </a:xfrm>
            <a:prstGeom prst="rect">
              <a:avLst/>
            </a:prstGeom>
          </p:spPr>
        </p:pic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0748DC9D-AB4B-44D8-9916-2A52CDD48194}"/>
              </a:ext>
            </a:extLst>
          </p:cNvPr>
          <p:cNvGraphicFramePr>
            <a:graphicFrameLocks noGrp="1"/>
          </p:cNvGraphicFramePr>
          <p:nvPr/>
        </p:nvGraphicFramePr>
        <p:xfrm>
          <a:off x="2995858" y="2087484"/>
          <a:ext cx="8128001" cy="655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72117845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3438857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89286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266688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970780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3824707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36242371"/>
                    </a:ext>
                  </a:extLst>
                </a:gridCol>
              </a:tblGrid>
              <a:tr h="655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276432"/>
                  </a:ext>
                </a:extLst>
              </a:tr>
            </a:tbl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961" y="1143000"/>
            <a:ext cx="1616101" cy="1612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B1433-2925-4456-BBDB-2D5281415330}"/>
              </a:ext>
            </a:extLst>
          </p:cNvPr>
          <p:cNvSpPr txBox="1"/>
          <p:nvPr/>
        </p:nvSpPr>
        <p:spPr>
          <a:xfrm>
            <a:off x="2674055" y="819705"/>
            <a:ext cx="891539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4000" b="1" dirty="0">
              <a:solidFill>
                <a:srgbClr val="E76E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609600" y="3476698"/>
            <a:ext cx="5044329" cy="142187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D6B11D4-4B62-42D4-AAFA-9EE144629154}"/>
                    </a:ext>
                  </a:extLst>
                </p:cNvPr>
                <p:cNvSpPr txBox="1"/>
                <p:nvPr/>
              </p:nvSpPr>
              <p:spPr>
                <a:xfrm>
                  <a:off x="3650717" y="3165825"/>
                  <a:ext cx="421589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D6B11D4-4B62-42D4-AAFA-9EE144629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717" y="3165825"/>
                  <a:ext cx="421589" cy="115249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524752-DB6B-4C77-B096-723E370C3302}"/>
                </a:ext>
              </a:extLst>
            </p:cNvPr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37D1DF-0AD7-4B8A-9476-CBE94220A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342AB-3C01-4ABC-ADF5-285FA8F640C1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>
            <a:extLst>
              <a:ext uri="{FF2B5EF4-FFF2-40B4-BE49-F238E27FC236}">
                <a16:creationId xmlns:a16="http://schemas.microsoft.com/office/drawing/2014/main" id="{2BA1BDB9-CC1A-4BCC-9A40-3888CDF0D2E4}"/>
              </a:ext>
            </a:extLst>
          </p:cNvPr>
          <p:cNvGrpSpPr/>
          <p:nvPr/>
        </p:nvGrpSpPr>
        <p:grpSpPr>
          <a:xfrm>
            <a:off x="6835816" y="3476698"/>
            <a:ext cx="5044329" cy="1421875"/>
            <a:chOff x="6835816" y="3061123"/>
            <a:chExt cx="5044329" cy="14218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6526EF-8820-47F4-898F-BF92CB5DB2F4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61D260B-9291-4BDE-961D-13DA3754D08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F4B0462-9249-43F8-9E5D-1C6A4CD54645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FAAF9DE-AEEA-437B-9717-C2A55E726BC1}"/>
                    </a:ext>
                  </a:extLst>
                </p:cNvPr>
                <p:cNvSpPr txBox="1"/>
                <p:nvPr/>
              </p:nvSpPr>
              <p:spPr>
                <a:xfrm>
                  <a:off x="9906001" y="3165825"/>
                  <a:ext cx="421589" cy="11509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FAAF9DE-AEEA-437B-9717-C2A55E726B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6001" y="3165825"/>
                  <a:ext cx="421589" cy="115095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76F9C8F-5E75-4567-912E-0BC657F668CB}"/>
                </a:ext>
              </a:extLst>
            </p:cNvPr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8525EF2-5621-4445-8570-04712CCF1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EE74F9-01EF-47EF-A42E-5A2CF5D75523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>
            <a:extLst>
              <a:ext uri="{FF2B5EF4-FFF2-40B4-BE49-F238E27FC236}">
                <a16:creationId xmlns:a16="http://schemas.microsoft.com/office/drawing/2014/main" id="{54A21D12-8841-4B36-BE8C-1B50BB4E319B}"/>
              </a:ext>
            </a:extLst>
          </p:cNvPr>
          <p:cNvGrpSpPr/>
          <p:nvPr/>
        </p:nvGrpSpPr>
        <p:grpSpPr>
          <a:xfrm>
            <a:off x="6790266" y="5181600"/>
            <a:ext cx="5044329" cy="1421875"/>
            <a:chOff x="4062080" y="5105400"/>
            <a:chExt cx="5044329" cy="142187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83F25C-5B9E-445C-A2F5-48E0CC91E199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FD0979C-639C-4E6C-AF22-D7EF50A09BA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1AB957F-0A3B-44A5-BB22-66D4D36BBA2F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BF35E0A-3A01-4522-BBDA-30D199994DEC}"/>
                    </a:ext>
                  </a:extLst>
                </p:cNvPr>
                <p:cNvSpPr txBox="1"/>
                <p:nvPr/>
              </p:nvSpPr>
              <p:spPr>
                <a:xfrm>
                  <a:off x="7198411" y="5246131"/>
                  <a:ext cx="421589" cy="11532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BF35E0A-3A01-4522-BBDA-30D199994D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11" y="5246131"/>
                  <a:ext cx="421589" cy="115326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95B8BF-8A09-480F-9041-08D4043CED54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BA3C68D-7F89-41CE-8690-A57E90B35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7B9104-63B0-4C74-A90D-CC74BF5992F7}"/>
                  </a:ext>
                </a:extLst>
              </p:cNvPr>
              <p:cNvSpPr txBox="1"/>
              <p:nvPr/>
            </p:nvSpPr>
            <p:spPr>
              <a:xfrm>
                <a:off x="4657948" y="5208081"/>
                <a:ext cx="533800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F584C4-6BBB-463D-A3FC-EA1ED3D4F004}"/>
              </a:ext>
            </a:extLst>
          </p:cNvPr>
          <p:cNvGrpSpPr/>
          <p:nvPr/>
        </p:nvGrpSpPr>
        <p:grpSpPr>
          <a:xfrm>
            <a:off x="-4272052" y="3034953"/>
            <a:ext cx="4106279" cy="3493587"/>
            <a:chOff x="-3693667" y="2362200"/>
            <a:chExt cx="4920379" cy="4313337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2051556-8138-44B2-91A3-C9F8B7600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6EF43287-C8DE-4145-B2B2-90EADFE00BC7}"/>
                </a:ext>
              </a:extLst>
            </p:cNvPr>
            <p:cNvSpPr/>
            <p:nvPr/>
          </p:nvSpPr>
          <p:spPr>
            <a:xfrm>
              <a:off x="-1287887" y="2572918"/>
              <a:ext cx="2514599" cy="1225128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12231134" y="-228600"/>
            <a:ext cx="5294866" cy="3429000"/>
            <a:chOff x="12681831" y="2352799"/>
            <a:chExt cx="6200596" cy="41268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3376646" y="4645499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78" name="Dap an C - 9Slide.vn">
            <a:extLst>
              <a:ext uri="{FF2B5EF4-FFF2-40B4-BE49-F238E27FC236}">
                <a16:creationId xmlns:a16="http://schemas.microsoft.com/office/drawing/2014/main" id="{A4738562-C967-4A9C-BF10-E1C6152DED82}"/>
              </a:ext>
            </a:extLst>
          </p:cNvPr>
          <p:cNvGrpSpPr/>
          <p:nvPr/>
        </p:nvGrpSpPr>
        <p:grpSpPr>
          <a:xfrm>
            <a:off x="609599" y="5217259"/>
            <a:ext cx="5044329" cy="1421875"/>
            <a:chOff x="4062080" y="5105400"/>
            <a:chExt cx="5044329" cy="14218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42CAECE-B78A-40F8-BC53-834EA9136E72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7F7C5E46-0EBE-4018-BB5E-CCC7577ED73A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C15E4302-9150-48C2-B3DD-9288F80F44EC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06FE5EF-1BD2-44B9-9430-F46B8040D5D6}"/>
                    </a:ext>
                  </a:extLst>
                </p:cNvPr>
                <p:cNvSpPr txBox="1"/>
                <p:nvPr/>
              </p:nvSpPr>
              <p:spPr>
                <a:xfrm>
                  <a:off x="7198411" y="5246131"/>
                  <a:ext cx="421589" cy="11541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06FE5EF-1BD2-44B9-9430-F46B8040D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11" y="5246131"/>
                  <a:ext cx="421589" cy="115416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A7DBABD-53A1-4C10-9C8A-47746748FD2F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940A9784-6112-4540-8103-987357254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A61BB29-9C8B-4A26-81F3-FFB9BC5BB0C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8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53" name="ChuaChinhXac - 9Slide.vn">
            <a:extLst>
              <a:ext uri="{FF2B5EF4-FFF2-40B4-BE49-F238E27FC236}">
                <a16:creationId xmlns:a16="http://schemas.microsoft.com/office/drawing/2014/main" id="{E104CEF9-7D6A-4E0C-B39B-05371EB411AB}"/>
              </a:ext>
            </a:extLst>
          </p:cNvPr>
          <p:cNvGrpSpPr/>
          <p:nvPr/>
        </p:nvGrpSpPr>
        <p:grpSpPr>
          <a:xfrm>
            <a:off x="12231134" y="-228600"/>
            <a:ext cx="5294866" cy="3429000"/>
            <a:chOff x="12681831" y="2352799"/>
            <a:chExt cx="6200596" cy="412686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A760459-2BA9-49A9-BA73-026F58AE1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CF8F23-5937-4643-9683-09E6647E36C4}"/>
                </a:ext>
              </a:extLst>
            </p:cNvPr>
            <p:cNvSpPr txBox="1"/>
            <p:nvPr/>
          </p:nvSpPr>
          <p:spPr>
            <a:xfrm>
              <a:off x="13376646" y="4645499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0.04931 L 0.48919 0.0463 " pathEditMode="relative" rAng="0" ptsTypes="AA" p14:bounceEnd="83000">
                                          <p:cBhvr>
                                            <p:cTn id="6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53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 p14:bounceEnd="83000">
                                          <p:cBhvr>
                                            <p:cTn id="71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2" presetClass="path" presetSubtype="0" autoRev="1" fill="hold" nodeType="click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-0.01343 " pathEditMode="relative" rAng="0" ptsTypes="AA" p14:bounceEnd="70667">
                                          <p:cBhvr>
                                            <p:cTn id="76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-6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 p14:bounceEnd="83000">
                                          <p:cBhvr>
                                            <p:cTn id="81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0.04931 L 0.48919 0.0463 " pathEditMode="relative" rAng="0" ptsTypes="AA">
                                          <p:cBhvr>
                                            <p:cTn id="6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53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>
                                          <p:cBhvr>
                                            <p:cTn id="71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-0.01343 " pathEditMode="relative" rAng="0" ptsTypes="AA">
                                          <p:cBhvr>
                                            <p:cTn id="76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-6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>
                                          <p:cBhvr>
                                            <p:cTn id="81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0" y="381000"/>
            <a:ext cx="11880145" cy="2700658"/>
            <a:chOff x="-145345" y="313266"/>
            <a:chExt cx="11880145" cy="27006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0591800" cy="251439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5"/>
              <a:ext cx="9874956" cy="21932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45345" y="313266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2" y="905632"/>
            <a:ext cx="1720812" cy="1456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/>
              <p:nvPr/>
            </p:nvSpPr>
            <p:spPr>
              <a:xfrm>
                <a:off x="2650961" y="691906"/>
                <a:ext cx="9236239" cy="21714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2.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20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bi,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nâu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  <a:p>
                <a:pPr algn="just"/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xanh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5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đỏ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8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vàng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algn="just"/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Như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vậy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61" y="691906"/>
                <a:ext cx="9236239" cy="2171428"/>
              </a:xfrm>
              <a:prstGeom prst="rect">
                <a:avLst/>
              </a:prstGeom>
              <a:blipFill>
                <a:blip r:embed="rId9"/>
                <a:stretch>
                  <a:fillRect l="-3036" t="-6461" b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533400" y="3326099"/>
            <a:ext cx="5044329" cy="142187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3427902" y="3474564"/>
              <a:ext cx="86722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Nâu</a:t>
              </a:r>
              <a:endPara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524752-DB6B-4C77-B096-723E370C3302}"/>
                </a:ext>
              </a:extLst>
            </p:cNvPr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37D1DF-0AD7-4B8A-9476-CBE94220A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342AB-3C01-4ABC-ADF5-285FA8F640C1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>
            <a:extLst>
              <a:ext uri="{FF2B5EF4-FFF2-40B4-BE49-F238E27FC236}">
                <a16:creationId xmlns:a16="http://schemas.microsoft.com/office/drawing/2014/main" id="{2BA1BDB9-CC1A-4BCC-9A40-3888CDF0D2E4}"/>
              </a:ext>
            </a:extLst>
          </p:cNvPr>
          <p:cNvGrpSpPr/>
          <p:nvPr/>
        </p:nvGrpSpPr>
        <p:grpSpPr>
          <a:xfrm>
            <a:off x="533400" y="5193593"/>
            <a:ext cx="5044329" cy="1421875"/>
            <a:chOff x="6835816" y="3061123"/>
            <a:chExt cx="5044329" cy="14218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6526EF-8820-47F4-898F-BF92CB5DB2F4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61D260B-9291-4BDE-961D-13DA3754D08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F4B0462-9249-43F8-9E5D-1C6A4CD54645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AAF9DE-AEEA-437B-9717-C2A55E726BC1}"/>
                </a:ext>
              </a:extLst>
            </p:cNvPr>
            <p:cNvSpPr txBox="1"/>
            <p:nvPr/>
          </p:nvSpPr>
          <p:spPr>
            <a:xfrm>
              <a:off x="9544312" y="3464283"/>
              <a:ext cx="108683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76F9C8F-5E75-4567-912E-0BC657F668CB}"/>
                </a:ext>
              </a:extLst>
            </p:cNvPr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8525EF2-5621-4445-8570-04712CCF1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EE74F9-01EF-47EF-A42E-5A2CF5D75523}"/>
                  </a:ext>
                </a:extLst>
              </p:cNvPr>
              <p:cNvSpPr txBox="1"/>
              <p:nvPr/>
            </p:nvSpPr>
            <p:spPr>
              <a:xfrm>
                <a:off x="7474965" y="3134284"/>
                <a:ext cx="447238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18" name="Dap an B - 9Slide.vn">
            <a:extLst>
              <a:ext uri="{FF2B5EF4-FFF2-40B4-BE49-F238E27FC236}">
                <a16:creationId xmlns:a16="http://schemas.microsoft.com/office/drawing/2014/main" id="{54A21D12-8841-4B36-BE8C-1B50BB4E319B}"/>
              </a:ext>
            </a:extLst>
          </p:cNvPr>
          <p:cNvGrpSpPr/>
          <p:nvPr/>
        </p:nvGrpSpPr>
        <p:grpSpPr>
          <a:xfrm>
            <a:off x="6629400" y="3326098"/>
            <a:ext cx="5044329" cy="1421875"/>
            <a:chOff x="4062080" y="5105400"/>
            <a:chExt cx="5044329" cy="142187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83F25C-5B9E-445C-A2F5-48E0CC91E199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FD0979C-639C-4E6C-AF22-D7EF50A09BA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1AB957F-0A3B-44A5-BB22-66D4D36BBA2F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F35E0A-3A01-4522-BBDA-30D199994DEC}"/>
                </a:ext>
              </a:extLst>
            </p:cNvPr>
            <p:cNvSpPr txBox="1"/>
            <p:nvPr/>
          </p:nvSpPr>
          <p:spPr>
            <a:xfrm>
              <a:off x="7011827" y="5530051"/>
              <a:ext cx="60433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endPara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95B8BF-8A09-480F-9041-08D4043CED54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BA3C68D-7F89-41CE-8690-A57E90B35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7B9104-63B0-4C74-A90D-CC74BF5992F7}"/>
                  </a:ext>
                </a:extLst>
              </p:cNvPr>
              <p:cNvSpPr txBox="1"/>
              <p:nvPr/>
            </p:nvSpPr>
            <p:spPr>
              <a:xfrm>
                <a:off x="4687603" y="5208081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55C826-4A09-4DFA-A8B6-93FDEF3B98EF}"/>
              </a:ext>
            </a:extLst>
          </p:cNvPr>
          <p:cNvGrpSpPr/>
          <p:nvPr/>
        </p:nvGrpSpPr>
        <p:grpSpPr>
          <a:xfrm flipH="1">
            <a:off x="12520882" y="3828541"/>
            <a:ext cx="3156910" cy="3008811"/>
            <a:chOff x="-3693667" y="2362200"/>
            <a:chExt cx="5025279" cy="4313337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384800A-0AE0-4C54-96B8-CBD810639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345012E8-2E1C-4ACE-84F3-7169B3360F5B}"/>
                </a:ext>
              </a:extLst>
            </p:cNvPr>
            <p:cNvSpPr/>
            <p:nvPr/>
          </p:nvSpPr>
          <p:spPr>
            <a:xfrm>
              <a:off x="-1182989" y="2605336"/>
              <a:ext cx="2514601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46" name="ChuaChinhXac - 9Slide.vn">
            <a:extLst>
              <a:ext uri="{FF2B5EF4-FFF2-40B4-BE49-F238E27FC236}">
                <a16:creationId xmlns:a16="http://schemas.microsoft.com/office/drawing/2014/main" id="{0441F3A4-A425-4B9C-821D-1F1FC9304AF5}"/>
              </a:ext>
            </a:extLst>
          </p:cNvPr>
          <p:cNvGrpSpPr/>
          <p:nvPr/>
        </p:nvGrpSpPr>
        <p:grpSpPr>
          <a:xfrm flipH="1">
            <a:off x="-5491756" y="0"/>
            <a:ext cx="5154789" cy="3326098"/>
            <a:chOff x="12681831" y="2283709"/>
            <a:chExt cx="6200596" cy="412686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87946E9-F946-4E65-B1EE-4C3B78544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2681831" y="228370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039D097-820E-47F5-94C8-CC781EE04735}"/>
                </a:ext>
              </a:extLst>
            </p:cNvPr>
            <p:cNvSpPr txBox="1"/>
            <p:nvPr/>
          </p:nvSpPr>
          <p:spPr>
            <a:xfrm>
              <a:off x="13449760" y="4604723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49" name="Dap an C - 9Slide.vn">
            <a:extLst>
              <a:ext uri="{FF2B5EF4-FFF2-40B4-BE49-F238E27FC236}">
                <a16:creationId xmlns:a16="http://schemas.microsoft.com/office/drawing/2014/main" id="{E662275F-86D7-4F32-873F-17681B8BE5E7}"/>
              </a:ext>
            </a:extLst>
          </p:cNvPr>
          <p:cNvGrpSpPr/>
          <p:nvPr/>
        </p:nvGrpSpPr>
        <p:grpSpPr>
          <a:xfrm>
            <a:off x="6629400" y="5183313"/>
            <a:ext cx="5044329" cy="1421875"/>
            <a:chOff x="4062080" y="5105400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D6E8E63-38BA-44AE-8E0B-6099A18D425B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8BAE2D1-754B-42DE-A401-E898D810EDD3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F1E2DFF4-F007-473F-8A8A-F5CCA9A6F514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03CD73-27D5-4D29-9A55-922BD18CDC26}"/>
                </a:ext>
              </a:extLst>
            </p:cNvPr>
            <p:cNvSpPr txBox="1"/>
            <p:nvPr/>
          </p:nvSpPr>
          <p:spPr>
            <a:xfrm>
              <a:off x="6738067" y="5446821"/>
              <a:ext cx="115185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endParaRPr lang="en-US" sz="44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55A6F93-9E1B-40CE-ACE0-AF5CCF19C60E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0056E7B-3D79-4720-9E50-743CCD238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FE9CE30-043C-446C-A481-FE0A8130D3FA}"/>
                  </a:ext>
                </a:extLst>
              </p:cNvPr>
              <p:cNvSpPr txBox="1"/>
              <p:nvPr/>
            </p:nvSpPr>
            <p:spPr>
              <a:xfrm>
                <a:off x="4657948" y="5208081"/>
                <a:ext cx="533800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</p:grpSp>
      </p:grpSp>
      <p:grpSp>
        <p:nvGrpSpPr>
          <p:cNvPr id="61" name="ChuaChinhXac - 9Slide.vn">
            <a:extLst>
              <a:ext uri="{FF2B5EF4-FFF2-40B4-BE49-F238E27FC236}">
                <a16:creationId xmlns:a16="http://schemas.microsoft.com/office/drawing/2014/main" id="{B9580A85-4997-457B-A6B4-75B228912D3D}"/>
              </a:ext>
            </a:extLst>
          </p:cNvPr>
          <p:cNvGrpSpPr/>
          <p:nvPr/>
        </p:nvGrpSpPr>
        <p:grpSpPr>
          <a:xfrm flipH="1">
            <a:off x="-5483671" y="0"/>
            <a:ext cx="5154789" cy="3326098"/>
            <a:chOff x="12681831" y="2283709"/>
            <a:chExt cx="6200596" cy="412686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2525542-10F6-4402-8D1F-3B76741A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2681831" y="2283709"/>
              <a:ext cx="6200596" cy="412686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C1F9638-DB69-4423-B916-2B8DA8106C4F}"/>
                </a:ext>
              </a:extLst>
            </p:cNvPr>
            <p:cNvSpPr txBox="1"/>
            <p:nvPr/>
          </p:nvSpPr>
          <p:spPr>
            <a:xfrm>
              <a:off x="13449760" y="4604723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1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7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 -0.03936 L -0.90169 -0.03912 " pathEditMode="relative" rAng="0" ptsTypes="AA" p14:bounceEnd="83000">
                                          <p:cBhvr>
                                            <p:cTn id="5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0532 " pathEditMode="relative" rAng="0" ptsTypes="AA" p14:bounceEnd="83000">
                                          <p:cBhvr>
                                            <p:cTn id="6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1713 " pathEditMode="relative" rAng="0" ptsTypes="AA" p14:bounceEnd="70667">
                                          <p:cBhvr>
                                            <p:cTn id="6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8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83000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1.25E-6 -1.11111E-6 L 0.75755 -0.00532 " pathEditMode="relative" rAng="0" ptsTypes="AA" p14:bounceEnd="83000">
                                          <p:cBhvr>
                                            <p:cTn id="73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7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 -0.03936 L -0.90169 -0.03912 " pathEditMode="relative" rAng="0" ptsTypes="AA">
                                          <p:cBhvr>
                                            <p:cTn id="5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0532 " pathEditMode="relative" rAng="0" ptsTypes="AA">
                                          <p:cBhvr>
                                            <p:cTn id="6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1713 " pathEditMode="relative" rAng="0" ptsTypes="AA">
                                          <p:cBhvr>
                                            <p:cTn id="6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8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1.25E-6 -1.11111E-6 L 0.75755 -0.00532 " pathEditMode="relative" rAng="0" ptsTypes="AA">
                                          <p:cBhvr>
                                            <p:cTn id="73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856" y="76200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761A4CB5-744B-4318-8B48-E7948F528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8091" y="2751400"/>
            <a:ext cx="2591428" cy="341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/>
              <p:nvPr/>
            </p:nvSpPr>
            <p:spPr>
              <a:xfrm>
                <a:off x="4149233" y="778318"/>
                <a:ext cx="5112682" cy="1196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76EA3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đỏ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233" y="778318"/>
                <a:ext cx="5112682" cy="1196353"/>
              </a:xfrm>
              <a:prstGeom prst="rect">
                <a:avLst/>
              </a:prstGeom>
              <a:blipFill>
                <a:blip r:embed="rId12"/>
                <a:stretch>
                  <a:fillRect r="-548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Graphic 32">
            <a:extLst>
              <a:ext uri="{FF2B5EF4-FFF2-40B4-BE49-F238E27FC236}">
                <a16:creationId xmlns:a16="http://schemas.microsoft.com/office/drawing/2014/main" id="{794B4D10-ADBF-4B9A-BF39-491A234125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7" y="778318"/>
            <a:ext cx="1628119" cy="13772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DBB9A1-F3E0-4778-9D6B-09CEC4001D79}"/>
              </a:ext>
            </a:extLst>
          </p:cNvPr>
          <p:cNvGrpSpPr/>
          <p:nvPr/>
        </p:nvGrpSpPr>
        <p:grpSpPr>
          <a:xfrm>
            <a:off x="4287315" y="2438400"/>
            <a:ext cx="5410200" cy="1994677"/>
            <a:chOff x="3434180" y="2155607"/>
            <a:chExt cx="5473148" cy="29545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78D699-16C3-46CD-AEE3-1636B936E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434180" y="2155607"/>
              <a:ext cx="5473148" cy="22214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5D8EC1-CE92-40F4-9287-6331350D3326}"/>
                </a:ext>
              </a:extLst>
            </p:cNvPr>
            <p:cNvSpPr txBox="1"/>
            <p:nvPr/>
          </p:nvSpPr>
          <p:spPr>
            <a:xfrm>
              <a:off x="3617927" y="2374852"/>
              <a:ext cx="4680546" cy="27352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ra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81461-D3F9-4D26-A47C-369D94E1233B}"/>
              </a:ext>
            </a:extLst>
          </p:cNvPr>
          <p:cNvGrpSpPr/>
          <p:nvPr/>
        </p:nvGrpSpPr>
        <p:grpSpPr>
          <a:xfrm>
            <a:off x="228600" y="3962404"/>
            <a:ext cx="8990216" cy="2819396"/>
            <a:chOff x="639806" y="4286959"/>
            <a:chExt cx="7651882" cy="240689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824275-B2F5-494D-856C-1797F2EE15FB}"/>
                </a:ext>
              </a:extLst>
            </p:cNvPr>
            <p:cNvGrpSpPr/>
            <p:nvPr/>
          </p:nvGrpSpPr>
          <p:grpSpPr>
            <a:xfrm>
              <a:off x="639806" y="4286959"/>
              <a:ext cx="7651882" cy="2406897"/>
              <a:chOff x="289671" y="3033825"/>
              <a:chExt cx="10591800" cy="2210852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5DA3B086-71EE-46D5-8E41-8E4075DA789D}"/>
                  </a:ext>
                </a:extLst>
              </p:cNvPr>
              <p:cNvSpPr/>
              <p:nvPr/>
            </p:nvSpPr>
            <p:spPr>
              <a:xfrm>
                <a:off x="289671" y="3033825"/>
                <a:ext cx="10591800" cy="2210852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10393C5-2AC3-4EC9-AF26-666CBA316A1B}"/>
                  </a:ext>
                </a:extLst>
              </p:cNvPr>
              <p:cNvSpPr/>
              <p:nvPr/>
            </p:nvSpPr>
            <p:spPr>
              <a:xfrm>
                <a:off x="549551" y="3091077"/>
                <a:ext cx="10134715" cy="209476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C988BDC-4226-40D0-90E7-EA3BD20A716D}"/>
                    </a:ext>
                  </a:extLst>
                </p:cNvPr>
                <p:cNvSpPr txBox="1"/>
                <p:nvPr/>
              </p:nvSpPr>
              <p:spPr>
                <a:xfrm>
                  <a:off x="1043881" y="4411623"/>
                  <a:ext cx="5347133" cy="7974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Lấy tổng số viên bi nhân với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25A74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C988BDC-4226-40D0-90E7-EA3BD20A71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881" y="4411623"/>
                  <a:ext cx="5347133" cy="797426"/>
                </a:xfrm>
                <a:prstGeom prst="rect">
                  <a:avLst/>
                </a:prstGeom>
                <a:blipFill>
                  <a:blip r:embed="rId15"/>
                  <a:stretch>
                    <a:fillRect l="-485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234092A-E287-46D1-B970-AAF27B160D72}"/>
                    </a:ext>
                  </a:extLst>
                </p:cNvPr>
                <p:cNvSpPr txBox="1"/>
                <p:nvPr/>
              </p:nvSpPr>
              <p:spPr>
                <a:xfrm>
                  <a:off x="1043880" y="5034958"/>
                  <a:ext cx="6211283" cy="15887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𝟐𝟎</m:t>
                      </m:r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𝟓</m:t>
                      </m:r>
                    </m:oMath>
                  </a14:m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(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viên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bi)</a:t>
                  </a:r>
                </a:p>
                <a:p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Vậy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4400" b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lang="en-US" sz="44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số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viên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bi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có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màu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đỏ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234092A-E287-46D1-B970-AAF27B160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880" y="5034958"/>
                  <a:ext cx="6211283" cy="1588740"/>
                </a:xfrm>
                <a:prstGeom prst="rect">
                  <a:avLst/>
                </a:prstGeom>
                <a:blipFill>
                  <a:blip r:embed="rId16"/>
                  <a:stretch>
                    <a:fillRect l="-4174" t="-656" b="-7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581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akery Stall - Free Cartoon Background Loop - YouTube">
            <a:extLst>
              <a:ext uri="{FF2B5EF4-FFF2-40B4-BE49-F238E27FC236}">
                <a16:creationId xmlns:a16="http://schemas.microsoft.com/office/drawing/2014/main" id="{1BF3F016-89C8-44B8-8690-AAFEAC49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e Chef Girl Smiling Fun Thank You Cartoon Ilustração De Arte | Cute  bakery, Cartoon chef, Cute cartoon wallpapers">
            <a:extLst>
              <a:ext uri="{FF2B5EF4-FFF2-40B4-BE49-F238E27FC236}">
                <a16:creationId xmlns:a16="http://schemas.microsoft.com/office/drawing/2014/main" id="{763D49D5-5C22-45DF-AB5D-A0BB908E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00" l="9744" r="89776">
                        <a14:foregroundMark x1="23323" y1="63200" x2="23323" y2="63200"/>
                        <a14:foregroundMark x1="25559" y1="55400" x2="25559" y2="55400"/>
                        <a14:foregroundMark x1="75879" y1="72600" x2="75879" y2="72600"/>
                        <a14:foregroundMark x1="73962" y1="66200" x2="73962" y2="66200"/>
                        <a14:foregroundMark x1="72364" y1="77000" x2="72364" y2="77000"/>
                        <a14:foregroundMark x1="51278" y1="89400" x2="51278" y2="89400"/>
                        <a14:foregroundMark x1="47284" y1="92600" x2="47284" y2="92600"/>
                        <a14:foregroundMark x1="41853" y1="91600" x2="41853" y2="91600"/>
                        <a14:foregroundMark x1="42971" y1="91800" x2="49201" y2="93800"/>
                        <a14:backgroundMark x1="21246" y1="51000" x2="21246" y2="51000"/>
                        <a14:backgroundMark x1="74760" y1="54200" x2="74760" y2="54200"/>
                        <a14:backgroundMark x1="65335" y1="76400" x2="65335" y2="7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490" y="1636294"/>
            <a:ext cx="7113307" cy="56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2C11C-8172-4568-B429-EC93EB429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030" y="1466472"/>
            <a:ext cx="6033654" cy="3962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6510185" y="872643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17791" y="1255295"/>
              <a:ext cx="23564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CHẶNG 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37FA9F3-8143-48AE-A162-4B66CE9097D1}"/>
              </a:ext>
            </a:extLst>
          </p:cNvPr>
          <p:cNvSpPr txBox="1"/>
          <p:nvPr/>
        </p:nvSpPr>
        <p:spPr>
          <a:xfrm>
            <a:off x="6621137" y="2520712"/>
            <a:ext cx="2909450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Trang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trí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bánh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kem</a:t>
            </a:r>
            <a:endParaRPr lang="en-US" sz="5400" dirty="0">
              <a:solidFill>
                <a:srgbClr val="E76EA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07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B61CE29-09FE-4A1F-86C2-A1202D7C9009}"/>
              </a:ext>
            </a:extLst>
          </p:cNvPr>
          <p:cNvGrpSpPr/>
          <p:nvPr/>
        </p:nvGrpSpPr>
        <p:grpSpPr>
          <a:xfrm>
            <a:off x="172512" y="304800"/>
            <a:ext cx="11341358" cy="1905000"/>
            <a:chOff x="172512" y="914400"/>
            <a:chExt cx="11341358" cy="190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E551BB-38A6-4416-9441-A36D41D0FFC5}"/>
                </a:ext>
              </a:extLst>
            </p:cNvPr>
            <p:cNvGrpSpPr/>
            <p:nvPr/>
          </p:nvGrpSpPr>
          <p:grpSpPr>
            <a:xfrm>
              <a:off x="172512" y="914400"/>
              <a:ext cx="11341358" cy="1905000"/>
              <a:chOff x="172512" y="914400"/>
              <a:chExt cx="11341358" cy="1905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1B3D478-1D0E-44FC-94E6-72F0DFA3F7F2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1905000"/>
                <a:chOff x="289671" y="3263477"/>
                <a:chExt cx="10591800" cy="2369716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E58D48A2-9305-4F0D-9382-94F2BEA47636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2369716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9B0A4FB0-66CF-41C7-BAF2-9D10AE012E08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2147456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B2DDAA-F2E2-4222-BFB5-EFD76E13A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4AFC6-7517-4107-B522-EE6327CB9680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3.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199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/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36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Graphic 34">
            <a:extLst>
              <a:ext uri="{FF2B5EF4-FFF2-40B4-BE49-F238E27FC236}">
                <a16:creationId xmlns:a16="http://schemas.microsoft.com/office/drawing/2014/main" id="{75720CA0-C7BD-4EE5-AEBB-07A484080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978" y="3876488"/>
            <a:ext cx="2252019" cy="296914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CC01BC9-B1F3-4388-9403-4E02BD414868}"/>
              </a:ext>
            </a:extLst>
          </p:cNvPr>
          <p:cNvGrpSpPr/>
          <p:nvPr/>
        </p:nvGrpSpPr>
        <p:grpSpPr>
          <a:xfrm>
            <a:off x="4978084" y="3245937"/>
            <a:ext cx="5171610" cy="1905000"/>
            <a:chOff x="3400014" y="2155607"/>
            <a:chExt cx="5507314" cy="307524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51BAEED-5CA4-4271-BE7F-616EFA92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434180" y="2155607"/>
              <a:ext cx="5473148" cy="307524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AC6FC83-FB1A-4748-A8FB-C001AB6AF158}"/>
                </a:ext>
              </a:extLst>
            </p:cNvPr>
            <p:cNvSpPr txBox="1"/>
            <p:nvPr/>
          </p:nvSpPr>
          <p:spPr>
            <a:xfrm>
              <a:off x="3400014" y="2844072"/>
              <a:ext cx="5116447" cy="15899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endParaRPr lang="en-US" sz="32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4A56A1-DDBC-4354-94A4-457A89909E9E}"/>
              </a:ext>
            </a:extLst>
          </p:cNvPr>
          <p:cNvGrpSpPr/>
          <p:nvPr/>
        </p:nvGrpSpPr>
        <p:grpSpPr>
          <a:xfrm>
            <a:off x="24428" y="2590800"/>
            <a:ext cx="4985738" cy="3962400"/>
            <a:chOff x="184289" y="2590800"/>
            <a:chExt cx="4758648" cy="39624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90D224A-E2A0-4AA1-982F-D6EC83E2CA86}"/>
                </a:ext>
              </a:extLst>
            </p:cNvPr>
            <p:cNvGrpSpPr/>
            <p:nvPr/>
          </p:nvGrpSpPr>
          <p:grpSpPr>
            <a:xfrm>
              <a:off x="184289" y="2590800"/>
              <a:ext cx="4758648" cy="3962400"/>
              <a:chOff x="3934353" y="2590800"/>
              <a:chExt cx="4758648" cy="396240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5627C3B4-9DC3-49D0-9B7F-7B37D1B8D597}"/>
                  </a:ext>
                </a:extLst>
              </p:cNvPr>
              <p:cNvSpPr/>
              <p:nvPr/>
            </p:nvSpPr>
            <p:spPr>
              <a:xfrm>
                <a:off x="4259610" y="2590800"/>
                <a:ext cx="4413700" cy="3962400"/>
              </a:xfrm>
              <a:prstGeom prst="roundRect">
                <a:avLst>
                  <a:gd name="adj" fmla="val 1147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D75078C9-57F0-4A40-8AF4-181CA86F4CD6}"/>
                  </a:ext>
                </a:extLst>
              </p:cNvPr>
              <p:cNvSpPr/>
              <p:nvPr/>
            </p:nvSpPr>
            <p:spPr>
              <a:xfrm rot="10800000">
                <a:off x="3934353" y="2922035"/>
                <a:ext cx="2031043" cy="686211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340FC8-37FC-40F1-B651-2848DB067BE0}"/>
                  </a:ext>
                </a:extLst>
              </p:cNvPr>
              <p:cNvSpPr txBox="1"/>
              <p:nvPr/>
            </p:nvSpPr>
            <p:spPr>
              <a:xfrm>
                <a:off x="4407492" y="2968938"/>
                <a:ext cx="10847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3600" dirty="0" err="1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Gợi</a:t>
                </a:r>
                <a:r>
                  <a:rPr lang="en-US" sz="3600" dirty="0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 ý</a:t>
                </a:r>
              </a:p>
            </p:txBody>
          </p:sp>
          <p:sp>
            <p:nvSpPr>
              <p:cNvPr id="57" name="Heart 56">
                <a:extLst>
                  <a:ext uri="{FF2B5EF4-FFF2-40B4-BE49-F238E27FC236}">
                    <a16:creationId xmlns:a16="http://schemas.microsoft.com/office/drawing/2014/main" id="{8BC6AC11-35D0-47F8-A922-8F020BA338D0}"/>
                  </a:ext>
                </a:extLst>
              </p:cNvPr>
              <p:cNvSpPr/>
              <p:nvPr/>
            </p:nvSpPr>
            <p:spPr>
              <a:xfrm>
                <a:off x="8007201" y="5841126"/>
                <a:ext cx="685800" cy="609600"/>
              </a:xfrm>
              <a:prstGeom prst="heart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939FF4-5FE9-4E97-8939-097F8B575F7A}"/>
                </a:ext>
              </a:extLst>
            </p:cNvPr>
            <p:cNvSpPr txBox="1"/>
            <p:nvPr/>
          </p:nvSpPr>
          <p:spPr>
            <a:xfrm>
              <a:off x="775873" y="4141217"/>
              <a:ext cx="3971451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600" dirty="0" err="1">
                  <a:solidFill>
                    <a:srgbClr val="ED5565"/>
                  </a:solidFill>
                </a:rPr>
                <a:t>Quy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đồng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mẫu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số</a:t>
              </a:r>
              <a:r>
                <a:rPr lang="en-US" sz="3600" dirty="0">
                  <a:solidFill>
                    <a:srgbClr val="ED5565"/>
                  </a:solidFill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600" dirty="0" err="1">
                  <a:solidFill>
                    <a:srgbClr val="ED5565"/>
                  </a:solidFill>
                </a:rPr>
                <a:t>Rút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gọn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phân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số</a:t>
              </a:r>
              <a:r>
                <a:rPr lang="en-US" sz="3600" dirty="0">
                  <a:solidFill>
                    <a:srgbClr val="ED5565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718</Words>
  <Application>Microsoft Office PowerPoint</Application>
  <PresentationFormat>Widescreen</PresentationFormat>
  <Paragraphs>125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iCiel Cadena</vt:lpstr>
      <vt:lpstr>Calibri Light</vt:lpstr>
      <vt:lpstr>#9Slide07 SVNPosterizer KG Inli</vt:lpstr>
      <vt:lpstr>#9Slide07 IcielPony</vt:lpstr>
      <vt:lpstr>Cambria Math</vt:lpstr>
      <vt:lpstr>Calibri</vt:lpstr>
      <vt:lpstr>Wingdings</vt:lpstr>
      <vt:lpstr>#9Slide07 Itim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Kim Ngân (420001771)</cp:lastModifiedBy>
  <cp:revision>17</cp:revision>
  <dcterms:created xsi:type="dcterms:W3CDTF">2022-03-07T02:49:16Z</dcterms:created>
  <dcterms:modified xsi:type="dcterms:W3CDTF">2022-03-31T17:13:04Z</dcterms:modified>
</cp:coreProperties>
</file>