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316" r:id="rId5"/>
    <p:sldId id="394" r:id="rId6"/>
    <p:sldId id="273" r:id="rId7"/>
    <p:sldId id="283" r:id="rId8"/>
    <p:sldId id="276" r:id="rId9"/>
    <p:sldId id="280" r:id="rId10"/>
    <p:sldId id="396" r:id="rId11"/>
    <p:sldId id="284" r:id="rId12"/>
    <p:sldId id="315" r:id="rId13"/>
    <p:sldId id="3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306B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2181" autoAdjust="0"/>
  </p:normalViewPr>
  <p:slideViewPr>
    <p:cSldViewPr snapToGrid="0">
      <p:cViewPr varScale="1">
        <p:scale>
          <a:sx n="70" d="100"/>
          <a:sy n="70" d="100"/>
        </p:scale>
        <p:origin x="2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6EAE3-C0B9-45B4-9B55-EE7613AD9FD1}" type="datetimeFigureOut">
              <a:rPr lang="vi-VN" smtClean="0"/>
              <a:t>4/15/2022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36BE-F7D7-40C3-9F1C-9460F6446E8C}" type="slidenum">
              <a:rPr lang="vi-VN" smtClean="0"/>
              <a:t>‹#›</a:t>
            </a:fld>
            <a:endParaRPr lang="vi-VN"/>
          </a:p>
        </p:txBody>
      </p:sp>
    </p:spTree>
    <p:extLst>
      <p:ext uri="{BB962C8B-B14F-4D97-AF65-F5344CB8AC3E}">
        <p14:creationId xmlns:p14="http://schemas.microsoft.com/office/powerpoint/2010/main" val="28790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F4F5AA8B-7F4D-4939-A5FB-49F39CD49065}"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8655A-F876-4B50-B8A7-7C7525FB9B7F}"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vi-VN"/>
              <a:t>Bấm &amp; sửa kiểu tiêu đề</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dirty="0"/>
          </a:p>
        </p:txBody>
      </p:sp>
    </p:spTree>
    <p:extLst>
      <p:ext uri="{BB962C8B-B14F-4D97-AF65-F5344CB8AC3E}">
        <p14:creationId xmlns:p14="http://schemas.microsoft.com/office/powerpoint/2010/main" val="39178410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F530D0E0-71FF-4D01-AE22-A31A23A6795B}"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44EBF-FADE-4C0F-B478-00B075C99A4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vi-VN"/>
              <a:t>Bấm &amp; sửa kiểu tiêu đề</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6952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vi-VN"/>
              <a:t>Bấm &amp; sửa kiểu tiêu đề</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pPr>
              <a:defRPr/>
            </a:pPr>
            <a:fld id="{7D6C81AC-B8F3-48AF-8BD2-AE1634CDDF01}"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DE0-B48E-4F31-B2F8-FE2B318B6FC6}"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753343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3AFEA52-F297-4BC8-BADB-98C2D3C4B400}"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1BCFCB-F868-4B69-AC34-AD70A1AF4D88}"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vi-VN"/>
              <a:t>Bấm &amp; sửa kiểu tiêu đề</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367352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&amp; sửa kiểu tiêu đề</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fld id="{BBBB958E-E32D-4BE0-812F-32FB258BCF3D}"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4A4A4B-F60C-448B-B7A4-D8C55A5E3D7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29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dirty="0"/>
          </a:p>
        </p:txBody>
      </p:sp>
      <p:sp>
        <p:nvSpPr>
          <p:cNvPr id="3" name="Date Placeholder 2"/>
          <p:cNvSpPr>
            <a:spLocks noGrp="1"/>
          </p:cNvSpPr>
          <p:nvPr>
            <p:ph type="dt" sz="half" idx="10"/>
          </p:nvPr>
        </p:nvSpPr>
        <p:spPr/>
        <p:txBody>
          <a:bodyPr/>
          <a:lstStyle/>
          <a:p>
            <a:pPr>
              <a:defRPr/>
            </a:pPr>
            <a:fld id="{B4F27D11-A8D9-4C6C-A0B2-938E38F68B0A}"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9DFBA-C3BB-432E-AFF3-91F5A65F5AD4}"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990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4FE772-5298-4865-B3F4-F01C8516D3E3}"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938921-E99D-4DE6-B97A-1E93894E5CB7}"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83723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vi-VN"/>
              <a:t>Bấm &amp; sửa kiểu tiêu đề</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CE22118B-103F-470A-A7F8-C4E2ED0A6420}"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0EB51-881E-47A7-AF3E-6C91972FA0E4}"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6233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vi-VN"/>
              <a:t>Bấm &amp; sửa kiểu tiêu đề</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Bấm biểu tượng để thêm hình ảnh</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D4A2DC52-A947-4398-B3DF-EE5357BB3A1D}"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588D67-01C2-45C1-B744-03947C9FBA0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210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a:p>
        </p:txBody>
      </p:sp>
      <p:sp>
        <p:nvSpPr>
          <p:cNvPr id="3" name="Vertical Text Placeholder 2"/>
          <p:cNvSpPr>
            <a:spLocks noGrp="1"/>
          </p:cNvSpPr>
          <p:nvPr>
            <p:ph type="body" orient="vert" idx="1"/>
          </p:nvPr>
        </p:nvSpPr>
        <p:spPr/>
        <p:txBody>
          <a:bodyPr vert="eaVert" anchor="ct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7E4D476E-7F77-42F0-B50D-5AC01845EE0C}"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2BAF9-C5D6-4287-A741-A61927DD24D9}"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29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vi-VN"/>
              <a:t>Bấm &amp; sửa kiểu tiêu đề</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0E693AE3-4B0F-4259-9CAA-6256680C0E23}" type="datetimeFigureOut">
              <a:rPr lang="en-US" smtClean="0">
                <a:solidFill>
                  <a:prstClr val="black">
                    <a:tint val="75000"/>
                  </a:prstClr>
                </a:solidFill>
              </a:rPr>
              <a:pPr>
                <a:defRPr/>
              </a:pPr>
              <a:t>4/15/2022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6F2C21-A852-4A80-8B09-22AFCC1CF3B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5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479475-14A5-4335-B215-B0C1BEAA2843}"/>
              </a:ext>
            </a:extLst>
          </p:cNvPr>
          <p:cNvSpPr>
            <a:spLocks noGrp="1"/>
          </p:cNvSpPr>
          <p:nvPr>
            <p:ph type="dt" sz="half" idx="10"/>
          </p:nvPr>
        </p:nvSpPr>
        <p:spPr/>
        <p:txBody>
          <a:bodyPr/>
          <a:lstStyle>
            <a:lvl1pPr>
              <a:defRPr/>
            </a:lvl1pPr>
          </a:lstStyle>
          <a:p>
            <a:pPr>
              <a:defRPr/>
            </a:pPr>
            <a:fld id="{6A6FC8B4-4CA1-42B5-967D-BA5AE772CA55}" type="datetimeFigureOut">
              <a:rPr lang="en-US"/>
              <a:pPr>
                <a:defRPr/>
              </a:pPr>
              <a:t>4/15/2022</a:t>
            </a:fld>
            <a:endParaRPr lang="en-US"/>
          </a:p>
        </p:txBody>
      </p:sp>
      <p:sp>
        <p:nvSpPr>
          <p:cNvPr id="5" name="Footer Placeholder 4">
            <a:extLst>
              <a:ext uri="{FF2B5EF4-FFF2-40B4-BE49-F238E27FC236}">
                <a16:creationId xmlns:a16="http://schemas.microsoft.com/office/drawing/2014/main" id="{2F256514-B010-4F9A-B3C2-994EE3958D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21651-54BD-4F56-80BF-A252F61CF302}"/>
              </a:ext>
            </a:extLst>
          </p:cNvPr>
          <p:cNvSpPr>
            <a:spLocks noGrp="1"/>
          </p:cNvSpPr>
          <p:nvPr>
            <p:ph type="sldNum" sz="quarter" idx="12"/>
          </p:nvPr>
        </p:nvSpPr>
        <p:spPr/>
        <p:txBody>
          <a:bodyPr/>
          <a:lstStyle>
            <a:lvl1pPr>
              <a:defRPr/>
            </a:lvl1pPr>
          </a:lstStyle>
          <a:p>
            <a:pPr>
              <a:defRPr/>
            </a:pPr>
            <a:fld id="{2D195A53-960F-4352-A0CA-17581D995C92}" type="slidenum">
              <a:rPr lang="en-US" altLang="en-US"/>
              <a:pPr>
                <a:defRPr/>
              </a:pPr>
              <a:t>‹#›</a:t>
            </a:fld>
            <a:endParaRPr lang="en-US" altLang="en-US"/>
          </a:p>
        </p:txBody>
      </p:sp>
    </p:spTree>
    <p:extLst>
      <p:ext uri="{BB962C8B-B14F-4D97-AF65-F5344CB8AC3E}">
        <p14:creationId xmlns:p14="http://schemas.microsoft.com/office/powerpoint/2010/main" val="265802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3E427-57AA-4913-B336-2F192711D650}"/>
              </a:ext>
            </a:extLst>
          </p:cNvPr>
          <p:cNvSpPr>
            <a:spLocks noGrp="1"/>
          </p:cNvSpPr>
          <p:nvPr>
            <p:ph type="dt" sz="half" idx="10"/>
          </p:nvPr>
        </p:nvSpPr>
        <p:spPr/>
        <p:txBody>
          <a:bodyPr/>
          <a:lstStyle>
            <a:lvl1pPr>
              <a:defRPr/>
            </a:lvl1pPr>
          </a:lstStyle>
          <a:p>
            <a:pPr>
              <a:defRPr/>
            </a:pPr>
            <a:fld id="{6E529C36-8B8B-4C38-8F08-CEC15A2188C8}" type="datetimeFigureOut">
              <a:rPr lang="en-US"/>
              <a:pPr>
                <a:defRPr/>
              </a:pPr>
              <a:t>4/15/2022</a:t>
            </a:fld>
            <a:endParaRPr lang="en-US"/>
          </a:p>
        </p:txBody>
      </p:sp>
      <p:sp>
        <p:nvSpPr>
          <p:cNvPr id="5" name="Footer Placeholder 4">
            <a:extLst>
              <a:ext uri="{FF2B5EF4-FFF2-40B4-BE49-F238E27FC236}">
                <a16:creationId xmlns:a16="http://schemas.microsoft.com/office/drawing/2014/main" id="{803857CD-78F5-4650-BB65-507EC19129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26F346-1C10-45BE-B5A6-5D5675A6D3B4}"/>
              </a:ext>
            </a:extLst>
          </p:cNvPr>
          <p:cNvSpPr>
            <a:spLocks noGrp="1"/>
          </p:cNvSpPr>
          <p:nvPr>
            <p:ph type="sldNum" sz="quarter" idx="12"/>
          </p:nvPr>
        </p:nvSpPr>
        <p:spPr/>
        <p:txBody>
          <a:bodyPr/>
          <a:lstStyle>
            <a:lvl1pPr>
              <a:defRPr/>
            </a:lvl1pPr>
          </a:lstStyle>
          <a:p>
            <a:pPr>
              <a:defRPr/>
            </a:pPr>
            <a:fld id="{F2C41102-CCAE-481F-AD70-8F3A5EBF547F}" type="slidenum">
              <a:rPr lang="en-US" altLang="en-US"/>
              <a:pPr>
                <a:defRPr/>
              </a:pPr>
              <a:t>‹#›</a:t>
            </a:fld>
            <a:endParaRPr lang="en-US" altLang="en-US"/>
          </a:p>
        </p:txBody>
      </p:sp>
    </p:spTree>
    <p:extLst>
      <p:ext uri="{BB962C8B-B14F-4D97-AF65-F5344CB8AC3E}">
        <p14:creationId xmlns:p14="http://schemas.microsoft.com/office/powerpoint/2010/main" val="167617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759B9-5004-494E-8B5D-5AE024363001}"/>
              </a:ext>
            </a:extLst>
          </p:cNvPr>
          <p:cNvSpPr>
            <a:spLocks noGrp="1"/>
          </p:cNvSpPr>
          <p:nvPr>
            <p:ph type="dt" sz="half" idx="10"/>
          </p:nvPr>
        </p:nvSpPr>
        <p:spPr/>
        <p:txBody>
          <a:bodyPr/>
          <a:lstStyle>
            <a:lvl1pPr>
              <a:defRPr/>
            </a:lvl1pPr>
          </a:lstStyle>
          <a:p>
            <a:pPr>
              <a:defRPr/>
            </a:pPr>
            <a:fld id="{DCAE3666-B216-4F23-916D-FDDA6060C29E}" type="datetimeFigureOut">
              <a:rPr lang="en-US"/>
              <a:pPr>
                <a:defRPr/>
              </a:pPr>
              <a:t>4/15/2022</a:t>
            </a:fld>
            <a:endParaRPr lang="en-US"/>
          </a:p>
        </p:txBody>
      </p:sp>
      <p:sp>
        <p:nvSpPr>
          <p:cNvPr id="5" name="Footer Placeholder 4">
            <a:extLst>
              <a:ext uri="{FF2B5EF4-FFF2-40B4-BE49-F238E27FC236}">
                <a16:creationId xmlns:a16="http://schemas.microsoft.com/office/drawing/2014/main" id="{AEF13238-F308-4F4B-A9CE-E41364A064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F3304A-5710-47E7-B00B-F0DF6640ADEC}"/>
              </a:ext>
            </a:extLst>
          </p:cNvPr>
          <p:cNvSpPr>
            <a:spLocks noGrp="1"/>
          </p:cNvSpPr>
          <p:nvPr>
            <p:ph type="sldNum" sz="quarter" idx="12"/>
          </p:nvPr>
        </p:nvSpPr>
        <p:spPr/>
        <p:txBody>
          <a:bodyPr/>
          <a:lstStyle>
            <a:lvl1pPr>
              <a:defRPr/>
            </a:lvl1pPr>
          </a:lstStyle>
          <a:p>
            <a:pPr>
              <a:defRPr/>
            </a:pPr>
            <a:fld id="{9E50D15A-4751-4B1D-B97C-9ADD3ACC20EC}" type="slidenum">
              <a:rPr lang="en-US" altLang="en-US"/>
              <a:pPr>
                <a:defRPr/>
              </a:pPr>
              <a:t>‹#›</a:t>
            </a:fld>
            <a:endParaRPr lang="en-US" altLang="en-US"/>
          </a:p>
        </p:txBody>
      </p:sp>
    </p:spTree>
    <p:extLst>
      <p:ext uri="{BB962C8B-B14F-4D97-AF65-F5344CB8AC3E}">
        <p14:creationId xmlns:p14="http://schemas.microsoft.com/office/powerpoint/2010/main" val="2568960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FFD08-BBC8-4882-85D2-9339573A3B71}"/>
              </a:ext>
            </a:extLst>
          </p:cNvPr>
          <p:cNvSpPr>
            <a:spLocks noGrp="1"/>
          </p:cNvSpPr>
          <p:nvPr>
            <p:ph type="dt" sz="half" idx="10"/>
          </p:nvPr>
        </p:nvSpPr>
        <p:spPr/>
        <p:txBody>
          <a:bodyPr/>
          <a:lstStyle>
            <a:lvl1pPr>
              <a:defRPr/>
            </a:lvl1pPr>
          </a:lstStyle>
          <a:p>
            <a:pPr>
              <a:defRPr/>
            </a:pPr>
            <a:fld id="{39A0FB83-E66B-452B-B661-3AFE4B93F2E4}" type="datetimeFigureOut">
              <a:rPr lang="en-US"/>
              <a:pPr>
                <a:defRPr/>
              </a:pPr>
              <a:t>4/15/2022</a:t>
            </a:fld>
            <a:endParaRPr lang="en-US"/>
          </a:p>
        </p:txBody>
      </p:sp>
      <p:sp>
        <p:nvSpPr>
          <p:cNvPr id="6" name="Footer Placeholder 4">
            <a:extLst>
              <a:ext uri="{FF2B5EF4-FFF2-40B4-BE49-F238E27FC236}">
                <a16:creationId xmlns:a16="http://schemas.microsoft.com/office/drawing/2014/main" id="{03046616-7698-4A05-96B6-840D89845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91DE49-9DDB-468A-BC90-B66A55085425}"/>
              </a:ext>
            </a:extLst>
          </p:cNvPr>
          <p:cNvSpPr>
            <a:spLocks noGrp="1"/>
          </p:cNvSpPr>
          <p:nvPr>
            <p:ph type="sldNum" sz="quarter" idx="12"/>
          </p:nvPr>
        </p:nvSpPr>
        <p:spPr/>
        <p:txBody>
          <a:bodyPr/>
          <a:lstStyle>
            <a:lvl1pPr>
              <a:defRPr/>
            </a:lvl1pPr>
          </a:lstStyle>
          <a:p>
            <a:pPr>
              <a:defRPr/>
            </a:pPr>
            <a:fld id="{3A38AB01-E480-438F-A506-3955C30B3951}" type="slidenum">
              <a:rPr lang="en-US" altLang="en-US"/>
              <a:pPr>
                <a:defRPr/>
              </a:pPr>
              <a:t>‹#›</a:t>
            </a:fld>
            <a:endParaRPr lang="en-US" altLang="en-US"/>
          </a:p>
        </p:txBody>
      </p:sp>
    </p:spTree>
    <p:extLst>
      <p:ext uri="{BB962C8B-B14F-4D97-AF65-F5344CB8AC3E}">
        <p14:creationId xmlns:p14="http://schemas.microsoft.com/office/powerpoint/2010/main" val="49079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82DA67-716C-42FD-9E25-F5C69578571E}"/>
              </a:ext>
            </a:extLst>
          </p:cNvPr>
          <p:cNvSpPr>
            <a:spLocks noGrp="1"/>
          </p:cNvSpPr>
          <p:nvPr>
            <p:ph type="dt" sz="half" idx="10"/>
          </p:nvPr>
        </p:nvSpPr>
        <p:spPr/>
        <p:txBody>
          <a:bodyPr/>
          <a:lstStyle>
            <a:lvl1pPr>
              <a:defRPr/>
            </a:lvl1pPr>
          </a:lstStyle>
          <a:p>
            <a:pPr>
              <a:defRPr/>
            </a:pPr>
            <a:fld id="{E918212D-06A6-4210-A735-A98B42232F60}" type="datetimeFigureOut">
              <a:rPr lang="en-US"/>
              <a:pPr>
                <a:defRPr/>
              </a:pPr>
              <a:t>4/15/2022</a:t>
            </a:fld>
            <a:endParaRPr lang="en-US"/>
          </a:p>
        </p:txBody>
      </p:sp>
      <p:sp>
        <p:nvSpPr>
          <p:cNvPr id="8" name="Footer Placeholder 4">
            <a:extLst>
              <a:ext uri="{FF2B5EF4-FFF2-40B4-BE49-F238E27FC236}">
                <a16:creationId xmlns:a16="http://schemas.microsoft.com/office/drawing/2014/main" id="{BE6C65A6-4DA4-49D4-8EBD-924131043D7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61EC69-EAA1-4B50-B144-5FF15F2601CE}"/>
              </a:ext>
            </a:extLst>
          </p:cNvPr>
          <p:cNvSpPr>
            <a:spLocks noGrp="1"/>
          </p:cNvSpPr>
          <p:nvPr>
            <p:ph type="sldNum" sz="quarter" idx="12"/>
          </p:nvPr>
        </p:nvSpPr>
        <p:spPr/>
        <p:txBody>
          <a:bodyPr/>
          <a:lstStyle>
            <a:lvl1pPr>
              <a:defRPr/>
            </a:lvl1pPr>
          </a:lstStyle>
          <a:p>
            <a:pPr>
              <a:defRPr/>
            </a:pPr>
            <a:fld id="{E940DF25-D87A-41DC-A410-A7571C34B955}" type="slidenum">
              <a:rPr lang="en-US" altLang="en-US"/>
              <a:pPr>
                <a:defRPr/>
              </a:pPr>
              <a:t>‹#›</a:t>
            </a:fld>
            <a:endParaRPr lang="en-US" altLang="en-US"/>
          </a:p>
        </p:txBody>
      </p:sp>
    </p:spTree>
    <p:extLst>
      <p:ext uri="{BB962C8B-B14F-4D97-AF65-F5344CB8AC3E}">
        <p14:creationId xmlns:p14="http://schemas.microsoft.com/office/powerpoint/2010/main" val="2052088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C6F6899-F4F5-4534-AF3F-2F81FFE03DE3}"/>
              </a:ext>
            </a:extLst>
          </p:cNvPr>
          <p:cNvSpPr>
            <a:spLocks noGrp="1"/>
          </p:cNvSpPr>
          <p:nvPr>
            <p:ph type="dt" sz="half" idx="10"/>
          </p:nvPr>
        </p:nvSpPr>
        <p:spPr/>
        <p:txBody>
          <a:bodyPr/>
          <a:lstStyle>
            <a:lvl1pPr>
              <a:defRPr/>
            </a:lvl1pPr>
          </a:lstStyle>
          <a:p>
            <a:pPr>
              <a:defRPr/>
            </a:pPr>
            <a:fld id="{9EEC2C8D-787E-4EAE-9935-32814C20AED0}" type="datetimeFigureOut">
              <a:rPr lang="en-US"/>
              <a:pPr>
                <a:defRPr/>
              </a:pPr>
              <a:t>4/15/2022</a:t>
            </a:fld>
            <a:endParaRPr lang="en-US"/>
          </a:p>
        </p:txBody>
      </p:sp>
      <p:sp>
        <p:nvSpPr>
          <p:cNvPr id="4" name="Footer Placeholder 4">
            <a:extLst>
              <a:ext uri="{FF2B5EF4-FFF2-40B4-BE49-F238E27FC236}">
                <a16:creationId xmlns:a16="http://schemas.microsoft.com/office/drawing/2014/main" id="{8A64FE9C-FAFE-498F-A82D-09F7CABB8A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03BDF3-A607-4C12-A4F2-4798952A940D}"/>
              </a:ext>
            </a:extLst>
          </p:cNvPr>
          <p:cNvSpPr>
            <a:spLocks noGrp="1"/>
          </p:cNvSpPr>
          <p:nvPr>
            <p:ph type="sldNum" sz="quarter" idx="12"/>
          </p:nvPr>
        </p:nvSpPr>
        <p:spPr/>
        <p:txBody>
          <a:bodyPr/>
          <a:lstStyle>
            <a:lvl1pPr>
              <a:defRPr/>
            </a:lvl1pPr>
          </a:lstStyle>
          <a:p>
            <a:pPr>
              <a:defRPr/>
            </a:pPr>
            <a:fld id="{EC033005-3CA9-4C09-922F-ADC7BF49A42B}" type="slidenum">
              <a:rPr lang="en-US" altLang="en-US"/>
              <a:pPr>
                <a:defRPr/>
              </a:pPr>
              <a:t>‹#›</a:t>
            </a:fld>
            <a:endParaRPr lang="en-US" altLang="en-US"/>
          </a:p>
        </p:txBody>
      </p:sp>
    </p:spTree>
    <p:extLst>
      <p:ext uri="{BB962C8B-B14F-4D97-AF65-F5344CB8AC3E}">
        <p14:creationId xmlns:p14="http://schemas.microsoft.com/office/powerpoint/2010/main" val="25025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8A6CEA-62F4-44B4-9E52-50D2BBCBF00F}"/>
              </a:ext>
            </a:extLst>
          </p:cNvPr>
          <p:cNvSpPr>
            <a:spLocks noGrp="1"/>
          </p:cNvSpPr>
          <p:nvPr>
            <p:ph type="dt" sz="half" idx="10"/>
          </p:nvPr>
        </p:nvSpPr>
        <p:spPr/>
        <p:txBody>
          <a:bodyPr/>
          <a:lstStyle>
            <a:lvl1pPr>
              <a:defRPr/>
            </a:lvl1pPr>
          </a:lstStyle>
          <a:p>
            <a:pPr>
              <a:defRPr/>
            </a:pPr>
            <a:fld id="{DB0EF8C6-7861-4D7A-8D30-AAA612FA597F}" type="datetimeFigureOut">
              <a:rPr lang="en-US"/>
              <a:pPr>
                <a:defRPr/>
              </a:pPr>
              <a:t>4/15/2022</a:t>
            </a:fld>
            <a:endParaRPr lang="en-US"/>
          </a:p>
        </p:txBody>
      </p:sp>
      <p:sp>
        <p:nvSpPr>
          <p:cNvPr id="3" name="Footer Placeholder 4">
            <a:extLst>
              <a:ext uri="{FF2B5EF4-FFF2-40B4-BE49-F238E27FC236}">
                <a16:creationId xmlns:a16="http://schemas.microsoft.com/office/drawing/2014/main" id="{10605FD8-7F8D-4427-8946-03F9542538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1D12BC-79F6-4E78-AA7E-E119B0562A9F}"/>
              </a:ext>
            </a:extLst>
          </p:cNvPr>
          <p:cNvSpPr>
            <a:spLocks noGrp="1"/>
          </p:cNvSpPr>
          <p:nvPr>
            <p:ph type="sldNum" sz="quarter" idx="12"/>
          </p:nvPr>
        </p:nvSpPr>
        <p:spPr/>
        <p:txBody>
          <a:bodyPr/>
          <a:lstStyle>
            <a:lvl1pPr>
              <a:defRPr/>
            </a:lvl1pPr>
          </a:lstStyle>
          <a:p>
            <a:pPr>
              <a:defRPr/>
            </a:pPr>
            <a:fld id="{A2F6CDD3-FB07-4427-92F2-A4CB69C04B17}" type="slidenum">
              <a:rPr lang="en-US" altLang="en-US"/>
              <a:pPr>
                <a:defRPr/>
              </a:pPr>
              <a:t>‹#›</a:t>
            </a:fld>
            <a:endParaRPr lang="en-US" altLang="en-US"/>
          </a:p>
        </p:txBody>
      </p:sp>
    </p:spTree>
    <p:extLst>
      <p:ext uri="{BB962C8B-B14F-4D97-AF65-F5344CB8AC3E}">
        <p14:creationId xmlns:p14="http://schemas.microsoft.com/office/powerpoint/2010/main" val="81524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5E7DA-1011-42BA-AE8D-590B6E8F079D}"/>
              </a:ext>
            </a:extLst>
          </p:cNvPr>
          <p:cNvSpPr>
            <a:spLocks noGrp="1"/>
          </p:cNvSpPr>
          <p:nvPr>
            <p:ph type="dt" sz="half" idx="10"/>
          </p:nvPr>
        </p:nvSpPr>
        <p:spPr/>
        <p:txBody>
          <a:bodyPr/>
          <a:lstStyle>
            <a:lvl1pPr>
              <a:defRPr/>
            </a:lvl1pPr>
          </a:lstStyle>
          <a:p>
            <a:pPr>
              <a:defRPr/>
            </a:pPr>
            <a:fld id="{8A995494-7F9E-48FC-A7FE-CE7B9CA11A8F}" type="datetimeFigureOut">
              <a:rPr lang="en-US"/>
              <a:pPr>
                <a:defRPr/>
              </a:pPr>
              <a:t>4/15/2022</a:t>
            </a:fld>
            <a:endParaRPr lang="en-US"/>
          </a:p>
        </p:txBody>
      </p:sp>
      <p:sp>
        <p:nvSpPr>
          <p:cNvPr id="6" name="Footer Placeholder 4">
            <a:extLst>
              <a:ext uri="{FF2B5EF4-FFF2-40B4-BE49-F238E27FC236}">
                <a16:creationId xmlns:a16="http://schemas.microsoft.com/office/drawing/2014/main" id="{B0A1986F-A0C5-4699-906C-44791F7440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418479-F5EA-44E6-9B21-AD735CF0EF9C}"/>
              </a:ext>
            </a:extLst>
          </p:cNvPr>
          <p:cNvSpPr>
            <a:spLocks noGrp="1"/>
          </p:cNvSpPr>
          <p:nvPr>
            <p:ph type="sldNum" sz="quarter" idx="12"/>
          </p:nvPr>
        </p:nvSpPr>
        <p:spPr/>
        <p:txBody>
          <a:bodyPr/>
          <a:lstStyle>
            <a:lvl1pPr>
              <a:defRPr/>
            </a:lvl1pPr>
          </a:lstStyle>
          <a:p>
            <a:pPr>
              <a:defRPr/>
            </a:pPr>
            <a:fld id="{48BC0274-9C58-4227-A698-6B37B4DC2E7B}" type="slidenum">
              <a:rPr lang="en-US" altLang="en-US"/>
              <a:pPr>
                <a:defRPr/>
              </a:pPr>
              <a:t>‹#›</a:t>
            </a:fld>
            <a:endParaRPr lang="en-US" altLang="en-US"/>
          </a:p>
        </p:txBody>
      </p:sp>
    </p:spTree>
    <p:extLst>
      <p:ext uri="{BB962C8B-B14F-4D97-AF65-F5344CB8AC3E}">
        <p14:creationId xmlns:p14="http://schemas.microsoft.com/office/powerpoint/2010/main" val="122422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CBC27-E9E2-4BF0-AE39-37A1FA173456}"/>
              </a:ext>
            </a:extLst>
          </p:cNvPr>
          <p:cNvSpPr>
            <a:spLocks noGrp="1"/>
          </p:cNvSpPr>
          <p:nvPr>
            <p:ph type="dt" sz="half" idx="10"/>
          </p:nvPr>
        </p:nvSpPr>
        <p:spPr/>
        <p:txBody>
          <a:bodyPr/>
          <a:lstStyle>
            <a:lvl1pPr>
              <a:defRPr/>
            </a:lvl1pPr>
          </a:lstStyle>
          <a:p>
            <a:pPr>
              <a:defRPr/>
            </a:pPr>
            <a:fld id="{FA537DE3-EDCE-4EF7-A1DA-B1566B328046}" type="datetimeFigureOut">
              <a:rPr lang="en-US"/>
              <a:pPr>
                <a:defRPr/>
              </a:pPr>
              <a:t>4/15/2022</a:t>
            </a:fld>
            <a:endParaRPr lang="en-US"/>
          </a:p>
        </p:txBody>
      </p:sp>
      <p:sp>
        <p:nvSpPr>
          <p:cNvPr id="6" name="Footer Placeholder 4">
            <a:extLst>
              <a:ext uri="{FF2B5EF4-FFF2-40B4-BE49-F238E27FC236}">
                <a16:creationId xmlns:a16="http://schemas.microsoft.com/office/drawing/2014/main" id="{15A00ECE-B6F1-4B46-ABB0-4A3321D384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AC0831-06CD-4040-B423-EE705FC8A0BD}"/>
              </a:ext>
            </a:extLst>
          </p:cNvPr>
          <p:cNvSpPr>
            <a:spLocks noGrp="1"/>
          </p:cNvSpPr>
          <p:nvPr>
            <p:ph type="sldNum" sz="quarter" idx="12"/>
          </p:nvPr>
        </p:nvSpPr>
        <p:spPr/>
        <p:txBody>
          <a:bodyPr/>
          <a:lstStyle>
            <a:lvl1pPr>
              <a:defRPr/>
            </a:lvl1pPr>
          </a:lstStyle>
          <a:p>
            <a:pPr>
              <a:defRPr/>
            </a:pPr>
            <a:fld id="{9BED80A5-A6C2-41EE-AE1D-95BAF5DE85CE}" type="slidenum">
              <a:rPr lang="en-US" altLang="en-US"/>
              <a:pPr>
                <a:defRPr/>
              </a:pPr>
              <a:t>‹#›</a:t>
            </a:fld>
            <a:endParaRPr lang="en-US" altLang="en-US"/>
          </a:p>
        </p:txBody>
      </p:sp>
    </p:spTree>
    <p:extLst>
      <p:ext uri="{BB962C8B-B14F-4D97-AF65-F5344CB8AC3E}">
        <p14:creationId xmlns:p14="http://schemas.microsoft.com/office/powerpoint/2010/main" val="311058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E7D18-0A56-41AD-B76C-6E8E7A9E36C6}"/>
              </a:ext>
            </a:extLst>
          </p:cNvPr>
          <p:cNvSpPr>
            <a:spLocks noGrp="1"/>
          </p:cNvSpPr>
          <p:nvPr>
            <p:ph type="dt" sz="half" idx="10"/>
          </p:nvPr>
        </p:nvSpPr>
        <p:spPr/>
        <p:txBody>
          <a:bodyPr/>
          <a:lstStyle>
            <a:lvl1pPr>
              <a:defRPr/>
            </a:lvl1pPr>
          </a:lstStyle>
          <a:p>
            <a:pPr>
              <a:defRPr/>
            </a:pPr>
            <a:fld id="{96FF162F-25D9-4AAA-899C-164BD28E3F31}" type="datetimeFigureOut">
              <a:rPr lang="en-US"/>
              <a:pPr>
                <a:defRPr/>
              </a:pPr>
              <a:t>4/15/2022</a:t>
            </a:fld>
            <a:endParaRPr lang="en-US"/>
          </a:p>
        </p:txBody>
      </p:sp>
      <p:sp>
        <p:nvSpPr>
          <p:cNvPr id="5" name="Footer Placeholder 4">
            <a:extLst>
              <a:ext uri="{FF2B5EF4-FFF2-40B4-BE49-F238E27FC236}">
                <a16:creationId xmlns:a16="http://schemas.microsoft.com/office/drawing/2014/main" id="{4511250E-8B58-4E1A-B434-78A564595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E4E1BF-65E0-427E-9A90-A550D609A135}"/>
              </a:ext>
            </a:extLst>
          </p:cNvPr>
          <p:cNvSpPr>
            <a:spLocks noGrp="1"/>
          </p:cNvSpPr>
          <p:nvPr>
            <p:ph type="sldNum" sz="quarter" idx="12"/>
          </p:nvPr>
        </p:nvSpPr>
        <p:spPr/>
        <p:txBody>
          <a:bodyPr/>
          <a:lstStyle>
            <a:lvl1pPr>
              <a:defRPr/>
            </a:lvl1pPr>
          </a:lstStyle>
          <a:p>
            <a:pPr>
              <a:defRPr/>
            </a:pPr>
            <a:fld id="{9DEB8E0B-C60B-4BC0-81CC-58609DE0AA1F}" type="slidenum">
              <a:rPr lang="en-US" altLang="en-US"/>
              <a:pPr>
                <a:defRPr/>
              </a:pPr>
              <a:t>‹#›</a:t>
            </a:fld>
            <a:endParaRPr lang="en-US" altLang="en-US"/>
          </a:p>
        </p:txBody>
      </p:sp>
    </p:spTree>
    <p:extLst>
      <p:ext uri="{BB962C8B-B14F-4D97-AF65-F5344CB8AC3E}">
        <p14:creationId xmlns:p14="http://schemas.microsoft.com/office/powerpoint/2010/main" val="3897037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344AC-770B-4487-BEE5-BCD9FC05D781}"/>
              </a:ext>
            </a:extLst>
          </p:cNvPr>
          <p:cNvSpPr>
            <a:spLocks noGrp="1"/>
          </p:cNvSpPr>
          <p:nvPr>
            <p:ph type="dt" sz="half" idx="10"/>
          </p:nvPr>
        </p:nvSpPr>
        <p:spPr/>
        <p:txBody>
          <a:bodyPr/>
          <a:lstStyle>
            <a:lvl1pPr>
              <a:defRPr/>
            </a:lvl1pPr>
          </a:lstStyle>
          <a:p>
            <a:pPr>
              <a:defRPr/>
            </a:pPr>
            <a:fld id="{B2B0DD0D-835B-4937-ACC6-7C33FFA04234}" type="datetimeFigureOut">
              <a:rPr lang="en-US"/>
              <a:pPr>
                <a:defRPr/>
              </a:pPr>
              <a:t>4/15/2022</a:t>
            </a:fld>
            <a:endParaRPr lang="en-US"/>
          </a:p>
        </p:txBody>
      </p:sp>
      <p:sp>
        <p:nvSpPr>
          <p:cNvPr id="5" name="Footer Placeholder 4">
            <a:extLst>
              <a:ext uri="{FF2B5EF4-FFF2-40B4-BE49-F238E27FC236}">
                <a16:creationId xmlns:a16="http://schemas.microsoft.com/office/drawing/2014/main" id="{B4694664-DB27-46DA-8BAE-760BCC76C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0898CE-6381-4CE7-A325-E6FEFB1C1167}"/>
              </a:ext>
            </a:extLst>
          </p:cNvPr>
          <p:cNvSpPr>
            <a:spLocks noGrp="1"/>
          </p:cNvSpPr>
          <p:nvPr>
            <p:ph type="sldNum" sz="quarter" idx="12"/>
          </p:nvPr>
        </p:nvSpPr>
        <p:spPr/>
        <p:txBody>
          <a:bodyPr/>
          <a:lstStyle>
            <a:lvl1pPr>
              <a:defRPr/>
            </a:lvl1pPr>
          </a:lstStyle>
          <a:p>
            <a:pPr>
              <a:defRPr/>
            </a:pPr>
            <a:fld id="{8CF9122A-CC0E-4C6A-B73F-A62C41266FE8}" type="slidenum">
              <a:rPr lang="en-US" altLang="en-US"/>
              <a:pPr>
                <a:defRPr/>
              </a:pPr>
              <a:t>‹#›</a:t>
            </a:fld>
            <a:endParaRPr lang="en-US" altLang="en-US"/>
          </a:p>
        </p:txBody>
      </p:sp>
    </p:spTree>
    <p:extLst>
      <p:ext uri="{BB962C8B-B14F-4D97-AF65-F5344CB8AC3E}">
        <p14:creationId xmlns:p14="http://schemas.microsoft.com/office/powerpoint/2010/main" val="4237731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031CA65-1CA9-45DD-A435-3F5F4DB28CC8}" type="slidenum">
              <a:rPr lang="en-US" altLang="en-US"/>
              <a:t>‹#›</a:t>
            </a:fld>
            <a:endParaRPr lang="en-US" altLang="en-US"/>
          </a:p>
        </p:txBody>
      </p:sp>
    </p:spTree>
    <p:extLst>
      <p:ext uri="{BB962C8B-B14F-4D97-AF65-F5344CB8AC3E}">
        <p14:creationId xmlns:p14="http://schemas.microsoft.com/office/powerpoint/2010/main" val="52234811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1DFEAA-25F5-41BB-8F82-7D4ECAEFE786}" type="slidenum">
              <a:rPr lang="en-US" altLang="en-US"/>
              <a:t>‹#›</a:t>
            </a:fld>
            <a:endParaRPr lang="en-US" altLang="en-US"/>
          </a:p>
        </p:txBody>
      </p:sp>
    </p:spTree>
    <p:extLst>
      <p:ext uri="{BB962C8B-B14F-4D97-AF65-F5344CB8AC3E}">
        <p14:creationId xmlns:p14="http://schemas.microsoft.com/office/powerpoint/2010/main" val="272286709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1A089D-4553-4816-B441-55AD11816E85}" type="slidenum">
              <a:rPr lang="en-US" altLang="en-US"/>
              <a:t>‹#›</a:t>
            </a:fld>
            <a:endParaRPr lang="en-US" altLang="en-US"/>
          </a:p>
        </p:txBody>
      </p:sp>
    </p:spTree>
    <p:extLst>
      <p:ext uri="{BB962C8B-B14F-4D97-AF65-F5344CB8AC3E}">
        <p14:creationId xmlns:p14="http://schemas.microsoft.com/office/powerpoint/2010/main" val="283437497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CE230D5-85D1-4D25-A436-2F3A1BFCB283}" type="slidenum">
              <a:rPr lang="en-US" altLang="en-US"/>
              <a:t>‹#›</a:t>
            </a:fld>
            <a:endParaRPr lang="en-US" altLang="en-US"/>
          </a:p>
        </p:txBody>
      </p:sp>
    </p:spTree>
    <p:extLst>
      <p:ext uri="{BB962C8B-B14F-4D97-AF65-F5344CB8AC3E}">
        <p14:creationId xmlns:p14="http://schemas.microsoft.com/office/powerpoint/2010/main" val="419051483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505160B-968A-4A4C-A3B8-475384DFDFB0}" type="slidenum">
              <a:rPr lang="en-US" altLang="en-US"/>
              <a:t>‹#›</a:t>
            </a:fld>
            <a:endParaRPr lang="en-US" altLang="en-US"/>
          </a:p>
        </p:txBody>
      </p:sp>
    </p:spTree>
    <p:extLst>
      <p:ext uri="{BB962C8B-B14F-4D97-AF65-F5344CB8AC3E}">
        <p14:creationId xmlns:p14="http://schemas.microsoft.com/office/powerpoint/2010/main" val="10942000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7C8276-0788-4C2F-9544-80B986518D30}" type="slidenum">
              <a:rPr lang="en-US" altLang="en-US"/>
              <a:t>‹#›</a:t>
            </a:fld>
            <a:endParaRPr lang="en-US" altLang="en-US"/>
          </a:p>
        </p:txBody>
      </p:sp>
    </p:spTree>
    <p:extLst>
      <p:ext uri="{BB962C8B-B14F-4D97-AF65-F5344CB8AC3E}">
        <p14:creationId xmlns:p14="http://schemas.microsoft.com/office/powerpoint/2010/main" val="37519233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F2F9DEC-86E0-4D2E-BAE2-1920B539A531}" type="slidenum">
              <a:rPr lang="en-US" altLang="en-US"/>
              <a:t>‹#›</a:t>
            </a:fld>
            <a:endParaRPr lang="en-US" altLang="en-US"/>
          </a:p>
        </p:txBody>
      </p:sp>
    </p:spTree>
    <p:extLst>
      <p:ext uri="{BB962C8B-B14F-4D97-AF65-F5344CB8AC3E}">
        <p14:creationId xmlns:p14="http://schemas.microsoft.com/office/powerpoint/2010/main" val="54930650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0548AA-761B-4FD4-A91A-8D12E3F2E2DC}" type="slidenum">
              <a:rPr lang="en-US" altLang="en-US"/>
              <a:t>‹#›</a:t>
            </a:fld>
            <a:endParaRPr lang="en-US" altLang="en-US"/>
          </a:p>
        </p:txBody>
      </p:sp>
    </p:spTree>
    <p:extLst>
      <p:ext uri="{BB962C8B-B14F-4D97-AF65-F5344CB8AC3E}">
        <p14:creationId xmlns:p14="http://schemas.microsoft.com/office/powerpoint/2010/main" val="328038023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996D50-4DC9-4B33-83F0-4DA5170D50DF}" type="slidenum">
              <a:rPr lang="en-US" altLang="en-US"/>
              <a:t>‹#›</a:t>
            </a:fld>
            <a:endParaRPr lang="en-US" altLang="en-US"/>
          </a:p>
        </p:txBody>
      </p:sp>
    </p:spTree>
    <p:extLst>
      <p:ext uri="{BB962C8B-B14F-4D97-AF65-F5344CB8AC3E}">
        <p14:creationId xmlns:p14="http://schemas.microsoft.com/office/powerpoint/2010/main" val="298762629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FDF2FE-66EB-4870-8AD6-61F61D07A49C}" type="slidenum">
              <a:rPr lang="en-US" altLang="en-US"/>
              <a:t>‹#›</a:t>
            </a:fld>
            <a:endParaRPr lang="en-US" altLang="en-US"/>
          </a:p>
        </p:txBody>
      </p:sp>
    </p:spTree>
    <p:extLst>
      <p:ext uri="{BB962C8B-B14F-4D97-AF65-F5344CB8AC3E}">
        <p14:creationId xmlns:p14="http://schemas.microsoft.com/office/powerpoint/2010/main" val="402824600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BA1680F-16B0-47E7-9B1A-1EF667ACCF8E}" type="slidenum">
              <a:rPr lang="en-US" altLang="en-US"/>
              <a:t>‹#›</a:t>
            </a:fld>
            <a:endParaRPr lang="en-US" altLang="en-US"/>
          </a:p>
        </p:txBody>
      </p:sp>
    </p:spTree>
    <p:extLst>
      <p:ext uri="{BB962C8B-B14F-4D97-AF65-F5344CB8AC3E}">
        <p14:creationId xmlns:p14="http://schemas.microsoft.com/office/powerpoint/2010/main" val="294105512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72910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4/15/2022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vi-VN"/>
              <a:t>Bấm &amp; sửa kiểu tiêu đề</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pPr eaLnBrk="0" fontAlgn="base" hangingPunct="0">
              <a:spcBef>
                <a:spcPct val="0"/>
              </a:spcBef>
              <a:spcAft>
                <a:spcPct val="0"/>
              </a:spcAft>
            </a:pPr>
            <a:fld id="{F1909345-DEE0-4B07-8E32-441AC9DA095E}" type="datetime1">
              <a:rPr lang="en-US" smtClean="0">
                <a:solidFill>
                  <a:srgbClr val="895D1D"/>
                </a:solidFill>
                <a:latin typeface="Arial" pitchFamily="34" charset="0"/>
              </a:rPr>
              <a:pPr eaLnBrk="0" fontAlgn="base" hangingPunct="0">
                <a:spcBef>
                  <a:spcPct val="0"/>
                </a:spcBef>
                <a:spcAft>
                  <a:spcPct val="0"/>
                </a:spcAft>
              </a:pPr>
              <a:t>4/15/2022</a:t>
            </a:fld>
            <a:endParaRPr lang="en-US" dirty="0">
              <a:solidFill>
                <a:srgbClr val="895D1D"/>
              </a:solidFill>
              <a:latin typeface="Arial" pitchFamily="34" charset="0"/>
            </a:endParaRPr>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pPr eaLnBrk="0" fontAlgn="base" hangingPunct="0">
              <a:spcBef>
                <a:spcPct val="0"/>
              </a:spcBef>
              <a:spcAft>
                <a:spcPct val="0"/>
              </a:spcAft>
              <a:defRPr/>
            </a:pPr>
            <a:endParaRPr lang="en-US" altLang="en-US">
              <a:solidFill>
                <a:srgbClr val="895D1D"/>
              </a:solidFill>
              <a:latin typeface="Arial" pitchFamily="34" charset="0"/>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pPr eaLnBrk="0" fontAlgn="base" hangingPunct="0">
              <a:spcBef>
                <a:spcPct val="0"/>
              </a:spcBef>
              <a:spcAft>
                <a:spcPct val="0"/>
              </a:spcAft>
            </a:pPr>
            <a:fld id="{F39B6A72-053F-43D4-810C-CD6C5D0D5942}" type="slidenum">
              <a:rPr lang="en-US" altLang="en-US" smtClean="0">
                <a:solidFill>
                  <a:srgbClr val="895D1D"/>
                </a:solidFill>
                <a:latin typeface="Arial" pitchFamily="34" charset="0"/>
              </a:rPr>
              <a:pPr eaLnBrk="0" fontAlgn="base" hangingPunct="0">
                <a:spcBef>
                  <a:spcPct val="0"/>
                </a:spcBef>
                <a:spcAft>
                  <a:spcPct val="0"/>
                </a:spcAft>
              </a:pPr>
              <a:t>‹#›</a:t>
            </a:fld>
            <a:endParaRPr lang="en-US" altLang="en-US">
              <a:solidFill>
                <a:srgbClr val="895D1D"/>
              </a:solidFill>
              <a:latin typeface="Arial" pitchFamily="34" charset="0"/>
            </a:endParaRPr>
          </a:p>
        </p:txBody>
      </p:sp>
    </p:spTree>
    <p:extLst>
      <p:ext uri="{BB962C8B-B14F-4D97-AF65-F5344CB8AC3E}">
        <p14:creationId xmlns:p14="http://schemas.microsoft.com/office/powerpoint/2010/main" val="172460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A53E649-8B7B-4F67-9935-799018DE39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73F419F-FAD6-462B-9F06-BFC71BE9E7A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66FFA2-AC62-4AE5-8616-44BBC737C0B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84FF3CB-11F1-47A6-860F-771505C7DAF1}" type="datetimeFigureOut">
              <a:rPr lang="en-US"/>
              <a:pPr>
                <a:defRPr/>
              </a:pPr>
              <a:t>4/15/2022</a:t>
            </a:fld>
            <a:endParaRPr lang="en-US"/>
          </a:p>
        </p:txBody>
      </p:sp>
      <p:sp>
        <p:nvSpPr>
          <p:cNvPr id="5" name="Footer Placeholder 4">
            <a:extLst>
              <a:ext uri="{FF2B5EF4-FFF2-40B4-BE49-F238E27FC236}">
                <a16:creationId xmlns:a16="http://schemas.microsoft.com/office/drawing/2014/main" id="{EFBF0611-C873-4909-A1CA-F5B35A5974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0A572D2-1B05-4E0A-AAC3-E853E29F0D3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9D7A749-97FA-423D-9177-18316AE889DB}" type="slidenum">
              <a:rPr lang="en-US" altLang="en-US"/>
              <a:pPr>
                <a:defRPr/>
              </a:pPr>
              <a:t>‹#›</a:t>
            </a:fld>
            <a:endParaRPr lang="en-US" altLang="en-US"/>
          </a:p>
        </p:txBody>
      </p:sp>
    </p:spTree>
    <p:extLst>
      <p:ext uri="{BB962C8B-B14F-4D97-AF65-F5344CB8AC3E}">
        <p14:creationId xmlns:p14="http://schemas.microsoft.com/office/powerpoint/2010/main" val="4163542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088312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49788-6FBD-4511-8895-9CCD43953812}"/>
              </a:ext>
            </a:extLst>
          </p:cNvPr>
          <p:cNvSpPr/>
          <p:nvPr/>
        </p:nvSpPr>
        <p:spPr>
          <a:xfrm>
            <a:off x="1264785" y="2967336"/>
            <a:ext cx="9662517" cy="138499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CHÍNH TẢ </a:t>
            </a:r>
            <a:r>
              <a:rPr kumimoji="0" lang="en-US"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NGHE – </a:t>
            </a:r>
            <a:r>
              <a:rPr lang="vi-VN" sz="40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anose="02020603050405020304" pitchFamily="18" charset="0"/>
                <a:cs typeface="Times New Roman" pitchFamily="18" charset="0"/>
              </a:rPr>
              <a:t>GHI</a:t>
            </a:r>
            <a:r>
              <a:rPr kumimoji="0" lang="vi-VN" sz="4000" b="1" i="0" u="none" strike="noStrike" kern="1200" cap="all" spc="0" normalizeH="0" baseline="0" noProof="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 </a:t>
            </a:r>
            <a:r>
              <a:rPr kumimoji="0" lang="vi-VN" sz="40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CÔ GÁI của TƯƠNG LAI</a:t>
            </a:r>
            <a:endParaRPr kumimoji="0" lang="en-US" sz="36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endParaRPr>
          </a:p>
        </p:txBody>
      </p:sp>
      <p:pic>
        <p:nvPicPr>
          <p:cNvPr id="16387" name="Picture 12">
            <a:extLst>
              <a:ext uri="{FF2B5EF4-FFF2-40B4-BE49-F238E27FC236}">
                <a16:creationId xmlns:a16="http://schemas.microsoft.com/office/drawing/2014/main" id="{DB727887-E843-4501-B93F-7F3F66AE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1187451"/>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3">
            <a:extLst>
              <a:ext uri="{FF2B5EF4-FFF2-40B4-BE49-F238E27FC236}">
                <a16:creationId xmlns:a16="http://schemas.microsoft.com/office/drawing/2014/main" id="{F2161254-7FB4-4584-B27F-7857F7D11CA3}"/>
              </a:ext>
            </a:extLst>
          </p:cNvPr>
          <p:cNvSpPr txBox="1">
            <a:spLocks noChangeArrowheads="1"/>
          </p:cNvSpPr>
          <p:nvPr/>
        </p:nvSpPr>
        <p:spPr bwMode="auto">
          <a:xfrm>
            <a:off x="3276600" y="295276"/>
            <a:ext cx="5867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spTree>
  </p:cSld>
  <p:clrMapOvr>
    <a:masterClrMapping/>
  </p:clrMapOvr>
  <p:transition spd="slow" advTm="70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8377"/>
            <a:ext cx="12192000" cy="6949440"/>
          </a:xfrm>
        </p:spPr>
      </p:pic>
    </p:spTree>
    <p:extLst>
      <p:ext uri="{BB962C8B-B14F-4D97-AF65-F5344CB8AC3E}">
        <p14:creationId xmlns:p14="http://schemas.microsoft.com/office/powerpoint/2010/main" val="20590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55168" y="245168"/>
            <a:ext cx="11532031" cy="584775"/>
          </a:xfrm>
          <a:prstGeom prst="rect">
            <a:avLst/>
          </a:prstGeom>
          <a:noFill/>
        </p:spPr>
        <p:txBody>
          <a:bodyPr wrap="square" rtlCol="0">
            <a:spAutoFit/>
          </a:bodyPr>
          <a:lstStyle/>
          <a:p>
            <a:pPr algn="ctr"/>
            <a:r>
              <a:rPr lang="en-US" sz="3200" b="1" u="sng" dirty="0" err="1">
                <a:solidFill>
                  <a:srgbClr val="0070C0"/>
                </a:solidFill>
                <a:latin typeface="Times New Roman" pitchFamily="18" charset="0"/>
                <a:cs typeface="Times New Roman" pitchFamily="18" charset="0"/>
              </a:rPr>
              <a:t>Chính</a:t>
            </a:r>
            <a:r>
              <a:rPr lang="en-US" sz="3200" b="1" u="sng" dirty="0">
                <a:solidFill>
                  <a:srgbClr val="0070C0"/>
                </a:solidFill>
                <a:latin typeface="Times New Roman" pitchFamily="18" charset="0"/>
                <a:cs typeface="Times New Roman" pitchFamily="18" charset="0"/>
              </a:rPr>
              <a:t> tả </a:t>
            </a:r>
            <a:endParaRPr lang="en-US" sz="3200" b="1" dirty="0">
              <a:solidFill>
                <a:srgbClr val="0070C0"/>
              </a:solidFill>
              <a:latin typeface="Times New Roman" pitchFamily="18" charset="0"/>
              <a:cs typeface="Times New Roman" pitchFamily="18" charset="0"/>
            </a:endParaRPr>
          </a:p>
        </p:txBody>
      </p:sp>
      <p:sp>
        <p:nvSpPr>
          <p:cNvPr id="13" name="Text Box 3"/>
          <p:cNvSpPr txBox="1">
            <a:spLocks noChangeArrowheads="1"/>
          </p:cNvSpPr>
          <p:nvPr/>
        </p:nvSpPr>
        <p:spPr bwMode="auto">
          <a:xfrm>
            <a:off x="355168" y="1481735"/>
            <a:ext cx="11655188" cy="45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Qua </a:t>
            </a:r>
            <a:r>
              <a:rPr lang="vi-VN" altLang="en-US" sz="2800" dirty="0">
                <a:latin typeface="Times New Roman" panose="02020603050405020304" pitchFamily="18" charset="0"/>
                <a:cs typeface="Times New Roman" panose="02020603050405020304" pitchFamily="18" charset="0"/>
              </a:rPr>
              <a:t>một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in-</a:t>
            </a:r>
            <a:r>
              <a:rPr lang="en-US" altLang="en-US" sz="2800" dirty="0" err="1">
                <a:latin typeface="Times New Roman" panose="02020603050405020304" pitchFamily="18" charset="0"/>
                <a:cs typeface="Times New Roman" panose="02020603050405020304" pitchFamily="18" charset="0"/>
              </a:rPr>
              <a:t>tơ</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nét</a:t>
            </a:r>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bé</a:t>
            </a:r>
            <a:r>
              <a:rPr lang="en-US" altLang="en-US" sz="2800" dirty="0">
                <a:latin typeface="Times New Roman" panose="02020603050405020304" pitchFamily="18" charset="0"/>
                <a:cs typeface="Times New Roman" panose="02020603050405020304" pitchFamily="18" charset="0"/>
              </a:rPr>
              <a:t> Lan Anh</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15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viện</a:t>
            </a:r>
            <a:r>
              <a:rPr lang="en-US" altLang="en-US" sz="2800" dirty="0">
                <a:latin typeface="Times New Roman" panose="02020603050405020304" pitchFamily="18" charset="0"/>
                <a:cs typeface="Times New Roman" panose="02020603050405020304" pitchFamily="18" charset="0"/>
              </a:rPr>
              <a:t> Thanh </a:t>
            </a:r>
            <a:r>
              <a:rPr lang="en-US" altLang="en-US" sz="2800" dirty="0" err="1">
                <a:latin typeface="Times New Roman" panose="02020603050405020304" pitchFamily="18" charset="0"/>
                <a:cs typeface="Times New Roman" panose="02020603050405020304" pitchFamily="18" charset="0"/>
              </a:rPr>
              <a:t>niên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2000 (</a:t>
            </a:r>
            <a:r>
              <a:rPr lang="en-US" altLang="en-US" sz="2800" dirty="0" err="1">
                <a:latin typeface="Times New Roman" panose="02020603050405020304" pitchFamily="18" charset="0"/>
                <a:cs typeface="Times New Roman" panose="02020603050405020304" pitchFamily="18" charset="0"/>
              </a:rPr>
              <a:t>tổ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Ốt</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xtrây</a:t>
            </a:r>
            <a:r>
              <a:rPr lang="en-US" altLang="en-US" sz="2800" dirty="0">
                <a:latin typeface="Times New Roman" panose="02020603050405020304" pitchFamily="18" charset="0"/>
                <a:cs typeface="Times New Roman" panose="02020603050405020304" pitchFamily="18" charset="0"/>
              </a:rPr>
              <a:t>-li-a).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11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tròn</a:t>
            </a:r>
            <a:r>
              <a:rPr lang="en-US" altLang="en-US" sz="2800" dirty="0">
                <a:latin typeface="Times New Roman" panose="02020603050405020304" pitchFamily="18" charset="0"/>
                <a:cs typeface="Times New Roman" panose="02020603050405020304" pitchFamily="18" charset="0"/>
              </a:rPr>
              <a:t> 17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Lan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hôm</a:t>
            </a:r>
            <a:r>
              <a:rPr lang="en-US" altLang="en-US" sz="2800" dirty="0">
                <a:latin typeface="Times New Roman" panose="02020603050405020304" pitchFamily="18" charset="0"/>
                <a:cs typeface="Times New Roman" panose="02020603050405020304" pitchFamily="18" charset="0"/>
              </a:rPr>
              <a:t> nay,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rằng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lai</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Hoàng Duy    </a:t>
            </a:r>
          </a:p>
        </p:txBody>
      </p:sp>
      <p:sp>
        <p:nvSpPr>
          <p:cNvPr id="3" name="TextBox 2"/>
          <p:cNvSpPr txBox="1"/>
          <p:nvPr/>
        </p:nvSpPr>
        <p:spPr>
          <a:xfrm>
            <a:off x="3739486" y="881571"/>
            <a:ext cx="4380931" cy="1200329"/>
          </a:xfrm>
          <a:prstGeom prst="rect">
            <a:avLst/>
          </a:prstGeom>
          <a:noFill/>
        </p:spPr>
        <p:txBody>
          <a:bodyPr wrap="square" rtlCol="0">
            <a:spAutoFit/>
          </a:bodyPr>
          <a:lstStyle/>
          <a:p>
            <a:pPr algn="r"/>
            <a:r>
              <a:rPr lang="vi-VN" sz="3600" b="1" dirty="0">
                <a:solidFill>
                  <a:srgbClr val="CC0099"/>
                </a:solidFill>
              </a:rPr>
              <a:t>Cô gái của tương lai</a:t>
            </a:r>
          </a:p>
          <a:p>
            <a:pPr algn="r"/>
            <a:r>
              <a:rPr lang="vi-VN" sz="3600" b="1" dirty="0">
                <a:solidFill>
                  <a:srgbClr val="CC0099"/>
                </a:solidFill>
              </a:rPr>
              <a:t>                     </a:t>
            </a:r>
          </a:p>
        </p:txBody>
      </p:sp>
    </p:spTree>
    <p:extLst>
      <p:ext uri="{BB962C8B-B14F-4D97-AF65-F5344CB8AC3E}">
        <p14:creationId xmlns:p14="http://schemas.microsoft.com/office/powerpoint/2010/main" val="2061710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82388" y="1425806"/>
            <a:ext cx="11395880" cy="3539430"/>
          </a:xfrm>
          <a:prstGeom prst="rect">
            <a:avLst/>
          </a:prstGeom>
        </p:spPr>
        <p:txBody>
          <a:bodyPr wrap="square">
            <a:spAutoFit/>
          </a:bodyPr>
          <a:lstStyle/>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1/ Đoạn văn nói về ai?</a:t>
            </a:r>
          </a:p>
          <a:p>
            <a:pPr marL="457200" indent="-457200">
              <a:spcAft>
                <a:spcPts val="0"/>
              </a:spcAft>
              <a:buFontTx/>
              <a:buChar char="-"/>
              <a:tabLst>
                <a:tab pos="5486400" algn="l"/>
              </a:tabLst>
            </a:pP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spcAft>
                <a:spcPts val="0"/>
              </a:spcAft>
              <a:buFontTx/>
              <a:buChar char="-"/>
              <a:tabLst>
                <a:tab pos="5486400" algn="l"/>
              </a:tabLst>
            </a:pP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tơ</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Ốt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xtrây</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li- a.</a:t>
            </a:r>
          </a:p>
          <a:p>
            <a:pPr marL="457200" indent="-457200">
              <a:spcAft>
                <a:spcPts val="0"/>
              </a:spcAft>
              <a:buFontTx/>
              <a:buChar char="-"/>
              <a:tabLst>
                <a:tab pos="5486400" algn="l"/>
              </a:tabLs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689514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389714" y="2863662"/>
            <a:ext cx="4802070" cy="584775"/>
          </a:xfrm>
          <a:prstGeom prst="rect">
            <a:avLst/>
          </a:prstGeom>
        </p:spPr>
        <p:txBody>
          <a:bodyPr wrap="square">
            <a:spAutoFit/>
          </a:bodyPr>
          <a:lstStyle/>
          <a:p>
            <a:pPr algn="jus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Từ khó:</a:t>
            </a:r>
          </a:p>
        </p:txBody>
      </p:sp>
      <p:sp>
        <p:nvSpPr>
          <p:cNvPr id="13" name="Rectangle 12"/>
          <p:cNvSpPr/>
          <p:nvPr/>
        </p:nvSpPr>
        <p:spPr>
          <a:xfrm>
            <a:off x="2595642" y="2802106"/>
            <a:ext cx="3915717" cy="646331"/>
          </a:xfrm>
          <a:prstGeom prst="rect">
            <a:avLst/>
          </a:prstGeom>
        </p:spPr>
        <p:txBody>
          <a:bodyPr wrap="square">
            <a:spAutoFit/>
          </a:bodyPr>
          <a:lstStyle/>
          <a:p>
            <a:r>
              <a:rPr lang="vi-VN" sz="3600" dirty="0">
                <a:solidFill>
                  <a:srgbClr val="1306BA"/>
                </a:solidFill>
                <a:latin typeface="Times New Roman" panose="02020603050405020304" pitchFamily="18" charset="0"/>
                <a:cs typeface="Times New Roman" pitchFamily="18" charset="0"/>
              </a:rPr>
              <a:t>i</a:t>
            </a:r>
            <a:r>
              <a:rPr lang="en-US" sz="3600" dirty="0">
                <a:solidFill>
                  <a:srgbClr val="1306BA"/>
                </a:solidFill>
                <a:latin typeface="Times New Roman" panose="02020603050405020304" pitchFamily="18" charset="0"/>
                <a:cs typeface="Times New Roman" pitchFamily="18" charset="0"/>
              </a:rPr>
              <a:t>n - </a:t>
            </a:r>
            <a:r>
              <a:rPr lang="en-US" sz="3600" dirty="0" err="1">
                <a:solidFill>
                  <a:srgbClr val="1306BA"/>
                </a:solidFill>
                <a:latin typeface="Times New Roman" panose="02020603050405020304" pitchFamily="18" charset="0"/>
                <a:cs typeface="Times New Roman" pitchFamily="18" charset="0"/>
              </a:rPr>
              <a:t>tơ</a:t>
            </a:r>
            <a:r>
              <a:rPr lang="en-US" sz="3600" dirty="0">
                <a:solidFill>
                  <a:srgbClr val="1306BA"/>
                </a:solidFill>
                <a:latin typeface="Times New Roman" panose="02020603050405020304" pitchFamily="18" charset="0"/>
                <a:cs typeface="Times New Roman" pitchFamily="18" charset="0"/>
              </a:rPr>
              <a:t> - </a:t>
            </a:r>
            <a:r>
              <a:rPr lang="en-US" sz="3600" dirty="0" err="1">
                <a:solidFill>
                  <a:srgbClr val="1306BA"/>
                </a:solidFill>
                <a:latin typeface="Times New Roman" panose="02020603050405020304" pitchFamily="18" charset="0"/>
                <a:cs typeface="Times New Roman" pitchFamily="18" charset="0"/>
              </a:rPr>
              <a:t>nét</a:t>
            </a:r>
            <a:endParaRPr lang="en-US" sz="3600" dirty="0">
              <a:solidFill>
                <a:srgbClr val="1306BA"/>
              </a:solidFill>
              <a:latin typeface="Times New Roman" pitchFamily="18" charset="0"/>
              <a:cs typeface="Times New Roman" pitchFamily="18" charset="0"/>
            </a:endParaRPr>
          </a:p>
        </p:txBody>
      </p:sp>
      <p:sp>
        <p:nvSpPr>
          <p:cNvPr id="16" name="Rectangle 15"/>
          <p:cNvSpPr/>
          <p:nvPr/>
        </p:nvSpPr>
        <p:spPr>
          <a:xfrm>
            <a:off x="2503362" y="3526957"/>
            <a:ext cx="4477027"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Ốt</a:t>
            </a:r>
            <a:r>
              <a:rPr lang="en-US" sz="3600" dirty="0">
                <a:solidFill>
                  <a:srgbClr val="1306BA"/>
                </a:solidFill>
                <a:latin typeface="Times New Roman" panose="02020603050405020304" pitchFamily="18" charset="0"/>
                <a:cs typeface="Times New Roman" panose="02020603050405020304" pitchFamily="18" charset="0"/>
              </a:rPr>
              <a:t> - </a:t>
            </a:r>
            <a:r>
              <a:rPr lang="en-US" sz="3600" dirty="0" err="1">
                <a:solidFill>
                  <a:srgbClr val="1306BA"/>
                </a:solidFill>
                <a:latin typeface="Times New Roman" panose="02020603050405020304" pitchFamily="18" charset="0"/>
                <a:cs typeface="Times New Roman" panose="02020603050405020304" pitchFamily="18" charset="0"/>
              </a:rPr>
              <a:t>xtrây</a:t>
            </a:r>
            <a:r>
              <a:rPr lang="en-US" sz="3600" dirty="0">
                <a:solidFill>
                  <a:srgbClr val="1306BA"/>
                </a:solidFill>
                <a:latin typeface="Times New Roman" panose="02020603050405020304" pitchFamily="18" charset="0"/>
                <a:cs typeface="Times New Roman" panose="02020603050405020304" pitchFamily="18" charset="0"/>
              </a:rPr>
              <a:t> - li - a </a:t>
            </a:r>
            <a:endParaRPr lang="en-US" sz="3600" b="1" dirty="0">
              <a:solidFill>
                <a:srgbClr val="1306BA"/>
              </a:solidFill>
              <a:latin typeface="Times New Roman" pitchFamily="18" charset="0"/>
              <a:cs typeface="Times New Roman" pitchFamily="18" charset="0"/>
            </a:endParaRPr>
          </a:p>
        </p:txBody>
      </p:sp>
      <p:sp>
        <p:nvSpPr>
          <p:cNvPr id="17" name="Rectangle 16"/>
          <p:cNvSpPr/>
          <p:nvPr/>
        </p:nvSpPr>
        <p:spPr>
          <a:xfrm>
            <a:off x="2530022" y="4248234"/>
            <a:ext cx="5457758"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Nghị</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viện</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Thanh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niên</a:t>
            </a:r>
            <a:endParaRPr lang="en-US" sz="3600" b="1" dirty="0">
              <a:solidFill>
                <a:srgbClr val="1306BA"/>
              </a:solidFill>
              <a:latin typeface="Times New Roman" panose="02020603050405020304" pitchFamily="18" charset="0"/>
              <a:cs typeface="Times New Roman" pitchFamily="18" charset="0"/>
            </a:endParaRPr>
          </a:p>
        </p:txBody>
      </p:sp>
      <p:sp>
        <p:nvSpPr>
          <p:cNvPr id="14" name="Rectangle 13"/>
          <p:cNvSpPr/>
          <p:nvPr/>
        </p:nvSpPr>
        <p:spPr>
          <a:xfrm>
            <a:off x="7383052" y="2827198"/>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Lan Anh</a:t>
            </a:r>
            <a:endParaRPr lang="en-US" sz="3600" b="1" dirty="0">
              <a:solidFill>
                <a:srgbClr val="1306BA"/>
              </a:solidFill>
              <a:latin typeface="Times New Roman" panose="02020603050405020304" pitchFamily="18" charset="0"/>
              <a:cs typeface="Times New Roman" pitchFamily="18" charset="0"/>
            </a:endParaRPr>
          </a:p>
        </p:txBody>
      </p:sp>
      <p:sp>
        <p:nvSpPr>
          <p:cNvPr id="23" name="Rectangle 22"/>
          <p:cNvSpPr/>
          <p:nvPr/>
        </p:nvSpPr>
        <p:spPr>
          <a:xfrm>
            <a:off x="7378700" y="3515175"/>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tiếng Anh</a:t>
            </a:r>
            <a:endParaRPr lang="en-US" sz="3600" b="1" dirty="0">
              <a:solidFill>
                <a:srgbClr val="1306BA"/>
              </a:solidFill>
              <a:latin typeface="Times New Roman" panose="02020603050405020304" pitchFamily="18" charset="0"/>
              <a:cs typeface="Times New Roman" pitchFamily="18" charset="0"/>
            </a:endParaRPr>
          </a:p>
        </p:txBody>
      </p:sp>
      <p:sp>
        <p:nvSpPr>
          <p:cNvPr id="24" name="Rectangle 23"/>
          <p:cNvSpPr/>
          <p:nvPr/>
        </p:nvSpPr>
        <p:spPr>
          <a:xfrm>
            <a:off x="7439656" y="4242341"/>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itchFamily="18" charset="0"/>
              </a:rPr>
              <a:t>quốc gia</a:t>
            </a:r>
          </a:p>
        </p:txBody>
      </p:sp>
    </p:spTree>
    <p:extLst>
      <p:ext uri="{BB962C8B-B14F-4D97-AF65-F5344CB8AC3E}">
        <p14:creationId xmlns:p14="http://schemas.microsoft.com/office/powerpoint/2010/main" val="284091177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4"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21"/>
          <p:cNvSpPr txBox="1">
            <a:spLocks noChangeArrowheads="1"/>
          </p:cNvSpPr>
          <p:nvPr/>
        </p:nvSpPr>
        <p:spPr bwMode="auto">
          <a:xfrm>
            <a:off x="297976" y="644198"/>
            <a:ext cx="11596048" cy="493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349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lnSpc>
                <a:spcPct val="130000"/>
              </a:lnSpc>
            </a:pPr>
            <a:r>
              <a:rPr lang="en-US" altLang="en-US" sz="2400" dirty="0">
                <a:solidFill>
                  <a:srgbClr val="FF0000"/>
                </a:solidFill>
                <a:latin typeface="Times New Roman" panose="02020603050405020304" pitchFamily="18" charset="0"/>
                <a:cs typeface="Times New Roman" panose="02020603050405020304" pitchFamily="18" charset="0"/>
              </a:rPr>
              <a:t>2. Những chữ nào cần viết hoa trong các cụm từ in nghiêng dưới đây?</a:t>
            </a:r>
          </a:p>
          <a:p>
            <a:pPr marL="0" indent="0" algn="just" eaLnBrk="1" hangingPunct="1">
              <a:lnSpc>
                <a:spcPct val="150000"/>
              </a:lnSpc>
            </a:pPr>
            <a:r>
              <a:rPr lang="en-US" altLang="en-US" sz="2400" dirty="0">
                <a:solidFill>
                  <a:srgbClr val="002060"/>
                </a:solidFill>
                <a:latin typeface="Times New Roman" panose="02020603050405020304" pitchFamily="18" charset="0"/>
                <a:cs typeface="Times New Roman" panose="02020603050405020304" pitchFamily="18" charset="0"/>
              </a:rPr>
              <a:t>	Bác Hồ nói: “Non sông gấm vóc của chúng ta do phụ nữ ta, trẻ cũng như già góp phần thêu dệt nên.” Tiếp nối truyền thống của Hai Bà Trưng và Bà triệu, ngày nay, phụ nữ đã có đóng góp xuất sắc vào sự nghiệp xây dựng và bảo vệ tổ quốc. </a:t>
            </a:r>
            <a:r>
              <a:rPr lang="en-US" altLang="en-US" sz="2400" dirty="0" err="1">
                <a:solidFill>
                  <a:srgbClr val="002060"/>
                </a:solidFill>
                <a:latin typeface="Times New Roman" panose="02020603050405020304" pitchFamily="18" charset="0"/>
                <a:cs typeface="Times New Roman" panose="02020603050405020304" pitchFamily="18" charset="0"/>
              </a:rPr>
              <a:t>Tiêu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biểu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hùng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thời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214 </a:t>
            </a:r>
            <a:r>
              <a:rPr lang="en-US" altLang="en-US" sz="2400" dirty="0" err="1">
                <a:solidFill>
                  <a:srgbClr val="002060"/>
                </a:solidFill>
                <a:latin typeface="Times New Roman" panose="02020603050405020304" pitchFamily="18" charset="0"/>
                <a:cs typeface="Times New Roman" panose="02020603050405020304" pitchFamily="18" charset="0"/>
              </a:rPr>
              <a:t>cô</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nhận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cao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quý</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lao</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động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lực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lượng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vũ</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trang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Hội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Liên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Phụ</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nữ</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Việt</a:t>
            </a:r>
            <a:r>
              <a:rPr lang="en-US" altLang="en-US" sz="2400" dirty="0">
                <a:solidFill>
                  <a:srgbClr val="002060"/>
                </a:solidFill>
                <a:latin typeface="Times New Roman" panose="02020603050405020304" pitchFamily="18" charset="0"/>
                <a:cs typeface="Times New Roman" panose="02020603050405020304" pitchFamily="18" charset="0"/>
              </a:rPr>
              <a:t> Nam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một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tổ</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chức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quần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chúng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lớn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mạnh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nước</a:t>
            </a:r>
            <a:r>
              <a:rPr lang="en-US" altLang="en-US" sz="2400" dirty="0">
                <a:solidFill>
                  <a:srgbClr val="002060"/>
                </a:solidFill>
                <a:latin typeface="Times New Roman" panose="02020603050405020304" pitchFamily="18" charset="0"/>
                <a:cs typeface="Times New Roman" panose="02020603050405020304" pitchFamily="18" charset="0"/>
              </a:rPr>
              <a:t> ta. Hội đã được Nhà nước trao tặng nhiều phần thưởng cao quý như</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 chương sao vàng</a:t>
            </a:r>
            <a:r>
              <a:rPr lang="en-US" altLang="en-US" sz="2400" dirty="0">
                <a:solidFill>
                  <a:srgbClr val="002060"/>
                </a:solidFill>
                <a:latin typeface="Times New Roman" panose="02020603050405020304" pitchFamily="18" charset="0"/>
                <a:cs typeface="Times New Roman" panose="02020603050405020304" pitchFamily="18" charset="0"/>
              </a:rPr>
              <a:t>, (1985),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độc lập hạng ba </a:t>
            </a:r>
            <a:r>
              <a:rPr lang="en-US" altLang="en-US" sz="2400" i="1" dirty="0">
                <a:solidFill>
                  <a:srgbClr val="002060"/>
                </a:solidFill>
                <a:latin typeface="Times New Roman" panose="02020603050405020304" pitchFamily="18" charset="0"/>
                <a:cs typeface="Times New Roman" panose="02020603050405020304" pitchFamily="18" charset="0"/>
              </a:rPr>
              <a:t>(</a:t>
            </a:r>
            <a:r>
              <a:rPr lang="en-US" altLang="en-US" sz="2400" dirty="0">
                <a:solidFill>
                  <a:srgbClr val="002060"/>
                </a:solidFill>
                <a:latin typeface="Times New Roman" panose="02020603050405020304" pitchFamily="18" charset="0"/>
                <a:cs typeface="Times New Roman" panose="02020603050405020304" pitchFamily="18" charset="0"/>
              </a:rPr>
              <a:t>1997)</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lao động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hạng nhất</a:t>
            </a:r>
            <a:r>
              <a:rPr lang="en-US" altLang="en-US" sz="2400" dirty="0">
                <a:solidFill>
                  <a:srgbClr val="002060"/>
                </a:solidFill>
                <a:latin typeface="Times New Roman" panose="02020603050405020304" pitchFamily="18" charset="0"/>
                <a:cs typeface="Times New Roman" panose="02020603050405020304" pitchFamily="18" charset="0"/>
              </a:rPr>
              <a:t> (1998), </a:t>
            </a:r>
            <a:r>
              <a:rPr lang="en-US" altLang="en-US" sz="2400" b="1" i="1" dirty="0">
                <a:solidFill>
                  <a:srgbClr val="002060"/>
                </a:solidFill>
                <a:latin typeface="Times New Roman" panose="02020603050405020304" pitchFamily="18" charset="0"/>
                <a:cs typeface="Times New Roman" panose="02020603050405020304" pitchFamily="18" charset="0"/>
              </a:rPr>
              <a:t>huân chương độc lập hạng nhất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2000).</a:t>
            </a:r>
          </a:p>
        </p:txBody>
      </p:sp>
    </p:spTree>
    <p:extLst>
      <p:ext uri="{BB962C8B-B14F-4D97-AF65-F5344CB8AC3E}">
        <p14:creationId xmlns:p14="http://schemas.microsoft.com/office/powerpoint/2010/main" val="73211833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2107" y="3126221"/>
            <a:ext cx="339387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6525" y="5633364"/>
            <a:ext cx="6096000" cy="584775"/>
          </a:xfrm>
          <a:prstGeom prst="rect">
            <a:avLst/>
          </a:prstGeom>
        </p:spPr>
        <p:txBody>
          <a:bodyPr>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3315" y="3617539"/>
            <a:ext cx="5077031"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27679" y="4122510"/>
            <a:ext cx="3924472"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sao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23606" y="4627474"/>
            <a:ext cx="5384807"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ba</a:t>
            </a:r>
            <a:r>
              <a:rPr lang="en-US" altLang="en-US" sz="3200" i="1"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6886" y="5118797"/>
            <a:ext cx="575830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39838" y="1309694"/>
            <a:ext cx="11752162" cy="584775"/>
          </a:xfrm>
          <a:prstGeom prst="rect">
            <a:avLst/>
          </a:prstGeom>
        </p:spPr>
        <p:txBody>
          <a:bodyPr wrap="squar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2. Những chữ nào cần viết hoa trong các cụm từ in nghiêng dưới đây?</a:t>
            </a:r>
          </a:p>
        </p:txBody>
      </p:sp>
      <p:sp>
        <p:nvSpPr>
          <p:cNvPr id="16" name="Rectangle 15"/>
          <p:cNvSpPr/>
          <p:nvPr/>
        </p:nvSpPr>
        <p:spPr>
          <a:xfrm>
            <a:off x="6245582" y="3128493"/>
            <a:ext cx="3432350"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257296" y="5635636"/>
            <a:ext cx="6096000" cy="584775"/>
          </a:xfrm>
          <a:prstGeom prst="rect">
            <a:avLst/>
          </a:prstGeom>
        </p:spPr>
        <p:txBody>
          <a:bodyPr>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250438" y="3619811"/>
            <a:ext cx="505939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L</a:t>
            </a:r>
            <a:r>
              <a:rPr lang="en-US" altLang="en-US" sz="3200" i="1" dirty="0" err="1">
                <a:solidFill>
                  <a:srgbClr val="0070C0"/>
                </a:solidFill>
                <a:latin typeface="Times New Roman" panose="02020603050405020304" pitchFamily="18" charset="0"/>
                <a:cs typeface="Times New Roman" panose="02020603050405020304" pitchFamily="18" charset="0"/>
              </a:rPr>
              <a:t>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54802" y="4124782"/>
            <a:ext cx="4060727"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S</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250729" y="4629746"/>
            <a:ext cx="564128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B</a:t>
            </a:r>
            <a:r>
              <a:rPr lang="en-US" altLang="en-US" sz="3200" i="1" dirty="0">
                <a:solidFill>
                  <a:srgbClr val="0070C0"/>
                </a:solidFill>
                <a:latin typeface="Times New Roman" panose="02020603050405020304" pitchFamily="18" charset="0"/>
                <a:cs typeface="Times New Roman" panose="02020603050405020304" pitchFamily="18" charset="0"/>
              </a:rPr>
              <a:t>a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125892" y="5121069"/>
            <a:ext cx="6227404" cy="584775"/>
          </a:xfrm>
          <a:prstGeom prst="rect">
            <a:avLst/>
          </a:prstGeom>
        </p:spPr>
        <p:txBody>
          <a:bodyPr wrap="squar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flipV="1">
            <a:off x="6071377" y="3240067"/>
            <a:ext cx="13648" cy="28796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P spid="13" grpId="0"/>
      <p:bldP spid="14"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pic>
        <p:nvPicPr>
          <p:cNvPr id="1026" name="Picture 2" descr="Kết quả hình ảnh cho hinh anh huan chuong sao 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585331" cy="3641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052" y="1369474"/>
            <a:ext cx="2867759" cy="3252512"/>
          </a:xfrm>
          <a:prstGeom prst="rect">
            <a:avLst/>
          </a:prstGeom>
        </p:spPr>
      </p:pic>
      <p:pic>
        <p:nvPicPr>
          <p:cNvPr id="1032" name="Picture 8" descr="Hình ảnh có liên quan"/>
          <p:cNvPicPr>
            <a:picLocks noChangeAspect="1" noChangeArrowheads="1"/>
          </p:cNvPicPr>
          <p:nvPr/>
        </p:nvPicPr>
        <p:blipFill rotWithShape="1">
          <a:blip r:embed="rId5">
            <a:extLst>
              <a:ext uri="{28A0092B-C50C-407E-A947-70E740481C1C}">
                <a14:useLocalDpi xmlns:a14="http://schemas.microsoft.com/office/drawing/2010/main" val="0"/>
              </a:ext>
            </a:extLst>
          </a:blip>
          <a:srcRect t="8325"/>
          <a:stretch/>
        </p:blipFill>
        <p:spPr bwMode="auto">
          <a:xfrm>
            <a:off x="4454085" y="1410510"/>
            <a:ext cx="2693779" cy="3457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2967" y="49041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4130931" y="4867832"/>
            <a:ext cx="33400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p:nvPr/>
        </p:nvSpPr>
        <p:spPr>
          <a:xfrm>
            <a:off x="8026018" y="46560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71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14"/>
          <p:cNvSpPr txBox="1">
            <a:spLocks noChangeArrowheads="1"/>
          </p:cNvSpPr>
          <p:nvPr/>
        </p:nvSpPr>
        <p:spPr bwMode="auto">
          <a:xfrm>
            <a:off x="440356" y="1205938"/>
            <a:ext cx="114231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3. T</a:t>
            </a:r>
            <a:r>
              <a:rPr lang="vi-VN" altLang="en-US" sz="2800" b="1" dirty="0">
                <a:solidFill>
                  <a:srgbClr val="1306BA"/>
                </a:solidFill>
                <a:latin typeface="Times New Roman" panose="02020603050405020304" pitchFamily="18" charset="0"/>
                <a:cs typeface="Times New Roman" panose="02020603050405020304" pitchFamily="18" charset="0"/>
              </a:rPr>
              <a:t>ìm t</a:t>
            </a:r>
            <a:r>
              <a:rPr kumimoji="0" lang="en-US" altLang="en-US" sz="2800" b="1" i="0" u="none" strike="noStrike" kern="1200" cap="none" spc="0" normalizeH="0" baseline="0" noProof="0" dirty="0" err="1">
                <a:ln>
                  <a:noFill/>
                </a:ln>
                <a:solidFill>
                  <a:srgbClr val="1306BA"/>
                </a:solidFill>
                <a:effectLst/>
                <a:uLnTx/>
                <a:uFillTx/>
                <a:latin typeface="Times New Roman" panose="02020603050405020304" pitchFamily="18" charset="0"/>
                <a:ea typeface="+mn-ea"/>
                <a:cs typeface="Times New Roman" panose="02020603050405020304" pitchFamily="18" charset="0"/>
              </a:rPr>
              <a:t>ên</a:t>
            </a: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 các huân chương phù  hợp với mỗi chỗ trống dưới đây: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Huân chương cao quý nhất của nước ta là:…………………….........</a:t>
            </a:r>
          </a:p>
        </p:txBody>
      </p:sp>
      <p:sp>
        <p:nvSpPr>
          <p:cNvPr id="12" name="Rectangle 34"/>
          <p:cNvSpPr>
            <a:spLocks noChangeArrowheads="1"/>
          </p:cNvSpPr>
          <p:nvPr/>
        </p:nvSpPr>
        <p:spPr bwMode="auto">
          <a:xfrm>
            <a:off x="6858000" y="1755003"/>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Huân</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chương</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Sao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vàng</a:t>
            </a:r>
            <a:endPar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36727" y="3939062"/>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 là huân chương cho những tập thể và cá nhân lập nhiều thành tích xuất sắc trong lao động sản xuất.</a:t>
            </a:r>
          </a:p>
        </p:txBody>
      </p:sp>
      <p:sp>
        <p:nvSpPr>
          <p:cNvPr id="3" name="Rectangle 2"/>
          <p:cNvSpPr/>
          <p:nvPr/>
        </p:nvSpPr>
        <p:spPr>
          <a:xfrm>
            <a:off x="397732" y="2610780"/>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b)……………………………là huân chương dành cho những  tập thể và cá nhân lập nhiều thành tích xuất sắc trong chiến đấu và xây dựng quân đội.</a:t>
            </a:r>
          </a:p>
        </p:txBody>
      </p:sp>
      <p:sp>
        <p:nvSpPr>
          <p:cNvPr id="15" name="Rectangle 34"/>
          <p:cNvSpPr>
            <a:spLocks noChangeArrowheads="1"/>
          </p:cNvSpPr>
          <p:nvPr/>
        </p:nvSpPr>
        <p:spPr bwMode="auto">
          <a:xfrm>
            <a:off x="902094" y="2496461"/>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Quân công</a:t>
            </a:r>
          </a:p>
        </p:txBody>
      </p:sp>
      <p:sp>
        <p:nvSpPr>
          <p:cNvPr id="16" name="Rectangle 34"/>
          <p:cNvSpPr>
            <a:spLocks noChangeArrowheads="1"/>
          </p:cNvSpPr>
          <p:nvPr/>
        </p:nvSpPr>
        <p:spPr bwMode="auto">
          <a:xfrm>
            <a:off x="902094" y="3838217"/>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Lao động</a:t>
            </a:r>
          </a:p>
        </p:txBody>
      </p:sp>
    </p:spTree>
    <p:extLst>
      <p:ext uri="{BB962C8B-B14F-4D97-AF65-F5344CB8AC3E}">
        <p14:creationId xmlns:p14="http://schemas.microsoft.com/office/powerpoint/2010/main" val="249834852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4572000" y="374650"/>
            <a:ext cx="2819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Ghi</a:t>
            </a:r>
            <a:r>
              <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 </a:t>
            </a: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nhớ</a:t>
            </a:r>
            <a:endPar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endParaRPr>
          </a:p>
        </p:txBody>
      </p:sp>
      <p:sp>
        <p:nvSpPr>
          <p:cNvPr id="25603" name="Text Box 3"/>
          <p:cNvSpPr txBox="1">
            <a:spLocks noChangeArrowheads="1"/>
          </p:cNvSpPr>
          <p:nvPr/>
        </p:nvSpPr>
        <p:spPr bwMode="auto">
          <a:xfrm>
            <a:off x="1143000" y="1752600"/>
            <a:ext cx="9978390"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Khi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các</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huân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chương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danh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hiệu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giải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thưởng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hoa</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chữ</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đầu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mỗi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bộ</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phận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tạo</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thành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đó</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a cứng">
  <a:themeElements>
    <a:clrScheme name="Bìa cứng">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Bìa cứng">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a cứng">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654</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Book Antiqua</vt:lpstr>
      <vt:lpstr>Calibri</vt:lpstr>
      <vt:lpstr>Calibri Light</vt:lpstr>
      <vt:lpstr>Times New Roman</vt:lpstr>
      <vt:lpstr>Wingdings</vt:lpstr>
      <vt:lpstr>Office Theme</vt:lpstr>
      <vt:lpstr>Bìa cứng</vt:lpstr>
      <vt:lpstr>2_Office Theme</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MinhThangPC.VN</cp:lastModifiedBy>
  <cp:revision>205</cp:revision>
  <dcterms:created xsi:type="dcterms:W3CDTF">2017-11-24T09:12:01Z</dcterms:created>
  <dcterms:modified xsi:type="dcterms:W3CDTF">2022-04-15T10:48:11Z</dcterms:modified>
</cp:coreProperties>
</file>