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 id="2147483699" r:id="rId3"/>
  </p:sldMasterIdLst>
  <p:sldIdLst>
    <p:sldId id="316" r:id="rId4"/>
    <p:sldId id="279" r:id="rId5"/>
    <p:sldId id="328" r:id="rId6"/>
    <p:sldId id="394" r:id="rId7"/>
    <p:sldId id="318" r:id="rId8"/>
    <p:sldId id="298" r:id="rId9"/>
    <p:sldId id="324" r:id="rId10"/>
    <p:sldId id="294" r:id="rId11"/>
    <p:sldId id="320" r:id="rId12"/>
    <p:sldId id="305" r:id="rId13"/>
    <p:sldId id="321" r:id="rId14"/>
    <p:sldId id="322" r:id="rId15"/>
    <p:sldId id="323" r:id="rId16"/>
    <p:sldId id="308" r:id="rId17"/>
    <p:sldId id="311" r:id="rId18"/>
    <p:sldId id="325" r:id="rId19"/>
    <p:sldId id="314" r:id="rId20"/>
    <p:sldId id="276" r:id="rId21"/>
    <p:sldId id="280" r:id="rId22"/>
    <p:sldId id="281" r:id="rId23"/>
    <p:sldId id="284" r:id="rId24"/>
    <p:sldId id="315" r:id="rId25"/>
    <p:sldId id="395" r:id="rId26"/>
  </p:sldIdLst>
  <p:sldSz cx="12192000" cy="6858000"/>
  <p:notesSz cx="6858000" cy="9144000"/>
  <p:custDataLst>
    <p:tags r:id="rId27"/>
  </p:custDataLst>
  <p:defaultTextStyle>
    <a:defPPr>
      <a:defRPr lang="en-US"/>
    </a:defPPr>
    <a:lvl1pPr algn="l" rtl="0" fontAlgn="base">
      <a:spcBef>
        <a:spcPct val="0"/>
      </a:spcBef>
      <a:spcAft>
        <a:spcPct val="0"/>
      </a:spcAft>
      <a:defRPr sz="36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36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36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00"/>
    <a:srgbClr val="FF00FF"/>
    <a:srgbClr val="FFFF99"/>
    <a:srgbClr val="CCFFFF"/>
    <a:srgbClr val="99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47" autoAdjust="0"/>
  </p:normalViewPr>
  <p:slideViewPr>
    <p:cSldViewPr>
      <p:cViewPr varScale="1">
        <p:scale>
          <a:sx n="66" d="100"/>
          <a:sy n="66" d="100"/>
        </p:scale>
        <p:origin x="462"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defRPr/>
            </a:pPr>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defRPr/>
            </a:pPr>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8031CA65-1CA9-45DD-A435-3F5F4DB28CC8}" type="slidenum">
              <a:rPr lang="en-US" altLang="en-US"/>
              <a:t>‹#›</a:t>
            </a:fld>
            <a:endParaRPr lang="en-US"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FDF2FE-66EB-4870-8AD6-61F61D07A49C}" type="slidenum">
              <a:rPr lang="en-US" altLang="en-US"/>
              <a:t>‹#›</a:t>
            </a:fld>
            <a:endParaRPr lang="en-US"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1680F-16B0-47E7-9B1A-1EF667ACCF8E}" type="slidenum">
              <a:rPr lang="en-US" altLang="en-US"/>
              <a:t>‹#›</a:t>
            </a:fld>
            <a:endParaRPr lang="en-US"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71739CF-B0EF-41B8-B547-19B153E5A52F}"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5479475-14A5-4335-B215-B0C1BEAA2843}"/>
              </a:ext>
            </a:extLst>
          </p:cNvPr>
          <p:cNvSpPr>
            <a:spLocks noGrp="1"/>
          </p:cNvSpPr>
          <p:nvPr>
            <p:ph type="dt" sz="half" idx="10"/>
          </p:nvPr>
        </p:nvSpPr>
        <p:spPr/>
        <p:txBody>
          <a:bodyPr/>
          <a:lstStyle>
            <a:lvl1pPr>
              <a:defRPr/>
            </a:lvl1pPr>
          </a:lstStyle>
          <a:p>
            <a:pPr>
              <a:defRPr/>
            </a:pPr>
            <a:fld id="{6A6FC8B4-4CA1-42B5-967D-BA5AE772CA55}" type="datetimeFigureOut">
              <a:rPr lang="en-US"/>
              <a:pPr>
                <a:defRPr/>
              </a:pPr>
              <a:t>3/29/2022</a:t>
            </a:fld>
            <a:endParaRPr lang="en-US"/>
          </a:p>
        </p:txBody>
      </p:sp>
      <p:sp>
        <p:nvSpPr>
          <p:cNvPr id="5" name="Footer Placeholder 4">
            <a:extLst>
              <a:ext uri="{FF2B5EF4-FFF2-40B4-BE49-F238E27FC236}">
                <a16:creationId xmlns:a16="http://schemas.microsoft.com/office/drawing/2014/main" id="{2F256514-B010-4F9A-B3C2-994EE3958D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21651-54BD-4F56-80BF-A252F61CF302}"/>
              </a:ext>
            </a:extLst>
          </p:cNvPr>
          <p:cNvSpPr>
            <a:spLocks noGrp="1"/>
          </p:cNvSpPr>
          <p:nvPr>
            <p:ph type="sldNum" sz="quarter" idx="12"/>
          </p:nvPr>
        </p:nvSpPr>
        <p:spPr/>
        <p:txBody>
          <a:bodyPr/>
          <a:lstStyle>
            <a:lvl1pPr>
              <a:defRPr/>
            </a:lvl1pPr>
          </a:lstStyle>
          <a:p>
            <a:pPr>
              <a:defRPr/>
            </a:pPr>
            <a:fld id="{2D195A53-960F-4352-A0CA-17581D995C92}" type="slidenum">
              <a:rPr lang="en-US" altLang="en-US"/>
              <a:pPr>
                <a:defRPr/>
              </a:pPr>
              <a:t>‹#›</a:t>
            </a:fld>
            <a:endParaRPr lang="en-US" altLang="en-US"/>
          </a:p>
        </p:txBody>
      </p:sp>
    </p:spTree>
    <p:extLst>
      <p:ext uri="{BB962C8B-B14F-4D97-AF65-F5344CB8AC3E}">
        <p14:creationId xmlns:p14="http://schemas.microsoft.com/office/powerpoint/2010/main" val="3619101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3E427-57AA-4913-B336-2F192711D650}"/>
              </a:ext>
            </a:extLst>
          </p:cNvPr>
          <p:cNvSpPr>
            <a:spLocks noGrp="1"/>
          </p:cNvSpPr>
          <p:nvPr>
            <p:ph type="dt" sz="half" idx="10"/>
          </p:nvPr>
        </p:nvSpPr>
        <p:spPr/>
        <p:txBody>
          <a:bodyPr/>
          <a:lstStyle>
            <a:lvl1pPr>
              <a:defRPr/>
            </a:lvl1pPr>
          </a:lstStyle>
          <a:p>
            <a:pPr>
              <a:defRPr/>
            </a:pPr>
            <a:fld id="{6E529C36-8B8B-4C38-8F08-CEC15A2188C8}" type="datetimeFigureOut">
              <a:rPr lang="en-US"/>
              <a:pPr>
                <a:defRPr/>
              </a:pPr>
              <a:t>3/29/2022</a:t>
            </a:fld>
            <a:endParaRPr lang="en-US"/>
          </a:p>
        </p:txBody>
      </p:sp>
      <p:sp>
        <p:nvSpPr>
          <p:cNvPr id="5" name="Footer Placeholder 4">
            <a:extLst>
              <a:ext uri="{FF2B5EF4-FFF2-40B4-BE49-F238E27FC236}">
                <a16:creationId xmlns:a16="http://schemas.microsoft.com/office/drawing/2014/main" id="{803857CD-78F5-4650-BB65-507EC19129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26F346-1C10-45BE-B5A6-5D5675A6D3B4}"/>
              </a:ext>
            </a:extLst>
          </p:cNvPr>
          <p:cNvSpPr>
            <a:spLocks noGrp="1"/>
          </p:cNvSpPr>
          <p:nvPr>
            <p:ph type="sldNum" sz="quarter" idx="12"/>
          </p:nvPr>
        </p:nvSpPr>
        <p:spPr/>
        <p:txBody>
          <a:bodyPr/>
          <a:lstStyle>
            <a:lvl1pPr>
              <a:defRPr/>
            </a:lvl1pPr>
          </a:lstStyle>
          <a:p>
            <a:pPr>
              <a:defRPr/>
            </a:pPr>
            <a:fld id="{F2C41102-CCAE-481F-AD70-8F3A5EBF547F}" type="slidenum">
              <a:rPr lang="en-US" altLang="en-US"/>
              <a:pPr>
                <a:defRPr/>
              </a:pPr>
              <a:t>‹#›</a:t>
            </a:fld>
            <a:endParaRPr lang="en-US" altLang="en-US"/>
          </a:p>
        </p:txBody>
      </p:sp>
    </p:spTree>
    <p:extLst>
      <p:ext uri="{BB962C8B-B14F-4D97-AF65-F5344CB8AC3E}">
        <p14:creationId xmlns:p14="http://schemas.microsoft.com/office/powerpoint/2010/main" val="2091129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759B9-5004-494E-8B5D-5AE024363001}"/>
              </a:ext>
            </a:extLst>
          </p:cNvPr>
          <p:cNvSpPr>
            <a:spLocks noGrp="1"/>
          </p:cNvSpPr>
          <p:nvPr>
            <p:ph type="dt" sz="half" idx="10"/>
          </p:nvPr>
        </p:nvSpPr>
        <p:spPr/>
        <p:txBody>
          <a:bodyPr/>
          <a:lstStyle>
            <a:lvl1pPr>
              <a:defRPr/>
            </a:lvl1pPr>
          </a:lstStyle>
          <a:p>
            <a:pPr>
              <a:defRPr/>
            </a:pPr>
            <a:fld id="{DCAE3666-B216-4F23-916D-FDDA6060C29E}" type="datetimeFigureOut">
              <a:rPr lang="en-US"/>
              <a:pPr>
                <a:defRPr/>
              </a:pPr>
              <a:t>3/29/2022</a:t>
            </a:fld>
            <a:endParaRPr lang="en-US"/>
          </a:p>
        </p:txBody>
      </p:sp>
      <p:sp>
        <p:nvSpPr>
          <p:cNvPr id="5" name="Footer Placeholder 4">
            <a:extLst>
              <a:ext uri="{FF2B5EF4-FFF2-40B4-BE49-F238E27FC236}">
                <a16:creationId xmlns:a16="http://schemas.microsoft.com/office/drawing/2014/main" id="{AEF13238-F308-4F4B-A9CE-E41364A064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F3304A-5710-47E7-B00B-F0DF6640ADEC}"/>
              </a:ext>
            </a:extLst>
          </p:cNvPr>
          <p:cNvSpPr>
            <a:spLocks noGrp="1"/>
          </p:cNvSpPr>
          <p:nvPr>
            <p:ph type="sldNum" sz="quarter" idx="12"/>
          </p:nvPr>
        </p:nvSpPr>
        <p:spPr/>
        <p:txBody>
          <a:bodyPr/>
          <a:lstStyle>
            <a:lvl1pPr>
              <a:defRPr/>
            </a:lvl1pPr>
          </a:lstStyle>
          <a:p>
            <a:pPr>
              <a:defRPr/>
            </a:pPr>
            <a:fld id="{9E50D15A-4751-4B1D-B97C-9ADD3ACC20EC}" type="slidenum">
              <a:rPr lang="en-US" altLang="en-US"/>
              <a:pPr>
                <a:defRPr/>
              </a:pPr>
              <a:t>‹#›</a:t>
            </a:fld>
            <a:endParaRPr lang="en-US" altLang="en-US"/>
          </a:p>
        </p:txBody>
      </p:sp>
    </p:spTree>
    <p:extLst>
      <p:ext uri="{BB962C8B-B14F-4D97-AF65-F5344CB8AC3E}">
        <p14:creationId xmlns:p14="http://schemas.microsoft.com/office/powerpoint/2010/main" val="247255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DFFD08-BBC8-4882-85D2-9339573A3B71}"/>
              </a:ext>
            </a:extLst>
          </p:cNvPr>
          <p:cNvSpPr>
            <a:spLocks noGrp="1"/>
          </p:cNvSpPr>
          <p:nvPr>
            <p:ph type="dt" sz="half" idx="10"/>
          </p:nvPr>
        </p:nvSpPr>
        <p:spPr/>
        <p:txBody>
          <a:bodyPr/>
          <a:lstStyle>
            <a:lvl1pPr>
              <a:defRPr/>
            </a:lvl1pPr>
          </a:lstStyle>
          <a:p>
            <a:pPr>
              <a:defRPr/>
            </a:pPr>
            <a:fld id="{39A0FB83-E66B-452B-B661-3AFE4B93F2E4}" type="datetimeFigureOut">
              <a:rPr lang="en-US"/>
              <a:pPr>
                <a:defRPr/>
              </a:pPr>
              <a:t>3/29/2022</a:t>
            </a:fld>
            <a:endParaRPr lang="en-US"/>
          </a:p>
        </p:txBody>
      </p:sp>
      <p:sp>
        <p:nvSpPr>
          <p:cNvPr id="6" name="Footer Placeholder 4">
            <a:extLst>
              <a:ext uri="{FF2B5EF4-FFF2-40B4-BE49-F238E27FC236}">
                <a16:creationId xmlns:a16="http://schemas.microsoft.com/office/drawing/2014/main" id="{03046616-7698-4A05-96B6-840D89845A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91DE49-9DDB-468A-BC90-B66A55085425}"/>
              </a:ext>
            </a:extLst>
          </p:cNvPr>
          <p:cNvSpPr>
            <a:spLocks noGrp="1"/>
          </p:cNvSpPr>
          <p:nvPr>
            <p:ph type="sldNum" sz="quarter" idx="12"/>
          </p:nvPr>
        </p:nvSpPr>
        <p:spPr/>
        <p:txBody>
          <a:bodyPr/>
          <a:lstStyle>
            <a:lvl1pPr>
              <a:defRPr/>
            </a:lvl1pPr>
          </a:lstStyle>
          <a:p>
            <a:pPr>
              <a:defRPr/>
            </a:pPr>
            <a:fld id="{3A38AB01-E480-438F-A506-3955C30B3951}" type="slidenum">
              <a:rPr lang="en-US" altLang="en-US"/>
              <a:pPr>
                <a:defRPr/>
              </a:pPr>
              <a:t>‹#›</a:t>
            </a:fld>
            <a:endParaRPr lang="en-US" altLang="en-US"/>
          </a:p>
        </p:txBody>
      </p:sp>
    </p:spTree>
    <p:extLst>
      <p:ext uri="{BB962C8B-B14F-4D97-AF65-F5344CB8AC3E}">
        <p14:creationId xmlns:p14="http://schemas.microsoft.com/office/powerpoint/2010/main" val="208741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82DA67-716C-42FD-9E25-F5C69578571E}"/>
              </a:ext>
            </a:extLst>
          </p:cNvPr>
          <p:cNvSpPr>
            <a:spLocks noGrp="1"/>
          </p:cNvSpPr>
          <p:nvPr>
            <p:ph type="dt" sz="half" idx="10"/>
          </p:nvPr>
        </p:nvSpPr>
        <p:spPr/>
        <p:txBody>
          <a:bodyPr/>
          <a:lstStyle>
            <a:lvl1pPr>
              <a:defRPr/>
            </a:lvl1pPr>
          </a:lstStyle>
          <a:p>
            <a:pPr>
              <a:defRPr/>
            </a:pPr>
            <a:fld id="{E918212D-06A6-4210-A735-A98B42232F60}" type="datetimeFigureOut">
              <a:rPr lang="en-US"/>
              <a:pPr>
                <a:defRPr/>
              </a:pPr>
              <a:t>3/29/2022</a:t>
            </a:fld>
            <a:endParaRPr lang="en-US"/>
          </a:p>
        </p:txBody>
      </p:sp>
      <p:sp>
        <p:nvSpPr>
          <p:cNvPr id="8" name="Footer Placeholder 4">
            <a:extLst>
              <a:ext uri="{FF2B5EF4-FFF2-40B4-BE49-F238E27FC236}">
                <a16:creationId xmlns:a16="http://schemas.microsoft.com/office/drawing/2014/main" id="{BE6C65A6-4DA4-49D4-8EBD-924131043D7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61EC69-EAA1-4B50-B144-5FF15F2601CE}"/>
              </a:ext>
            </a:extLst>
          </p:cNvPr>
          <p:cNvSpPr>
            <a:spLocks noGrp="1"/>
          </p:cNvSpPr>
          <p:nvPr>
            <p:ph type="sldNum" sz="quarter" idx="12"/>
          </p:nvPr>
        </p:nvSpPr>
        <p:spPr/>
        <p:txBody>
          <a:bodyPr/>
          <a:lstStyle>
            <a:lvl1pPr>
              <a:defRPr/>
            </a:lvl1pPr>
          </a:lstStyle>
          <a:p>
            <a:pPr>
              <a:defRPr/>
            </a:pPr>
            <a:fld id="{E940DF25-D87A-41DC-A410-A7571C34B955}" type="slidenum">
              <a:rPr lang="en-US" altLang="en-US"/>
              <a:pPr>
                <a:defRPr/>
              </a:pPr>
              <a:t>‹#›</a:t>
            </a:fld>
            <a:endParaRPr lang="en-US" altLang="en-US"/>
          </a:p>
        </p:txBody>
      </p:sp>
    </p:spTree>
    <p:extLst>
      <p:ext uri="{BB962C8B-B14F-4D97-AF65-F5344CB8AC3E}">
        <p14:creationId xmlns:p14="http://schemas.microsoft.com/office/powerpoint/2010/main" val="13401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C6F6899-F4F5-4534-AF3F-2F81FFE03DE3}"/>
              </a:ext>
            </a:extLst>
          </p:cNvPr>
          <p:cNvSpPr>
            <a:spLocks noGrp="1"/>
          </p:cNvSpPr>
          <p:nvPr>
            <p:ph type="dt" sz="half" idx="10"/>
          </p:nvPr>
        </p:nvSpPr>
        <p:spPr/>
        <p:txBody>
          <a:bodyPr/>
          <a:lstStyle>
            <a:lvl1pPr>
              <a:defRPr/>
            </a:lvl1pPr>
          </a:lstStyle>
          <a:p>
            <a:pPr>
              <a:defRPr/>
            </a:pPr>
            <a:fld id="{9EEC2C8D-787E-4EAE-9935-32814C20AED0}" type="datetimeFigureOut">
              <a:rPr lang="en-US"/>
              <a:pPr>
                <a:defRPr/>
              </a:pPr>
              <a:t>3/29/2022</a:t>
            </a:fld>
            <a:endParaRPr lang="en-US"/>
          </a:p>
        </p:txBody>
      </p:sp>
      <p:sp>
        <p:nvSpPr>
          <p:cNvPr id="4" name="Footer Placeholder 4">
            <a:extLst>
              <a:ext uri="{FF2B5EF4-FFF2-40B4-BE49-F238E27FC236}">
                <a16:creationId xmlns:a16="http://schemas.microsoft.com/office/drawing/2014/main" id="{8A64FE9C-FAFE-498F-A82D-09F7CABB8AB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03BDF3-A607-4C12-A4F2-4798952A940D}"/>
              </a:ext>
            </a:extLst>
          </p:cNvPr>
          <p:cNvSpPr>
            <a:spLocks noGrp="1"/>
          </p:cNvSpPr>
          <p:nvPr>
            <p:ph type="sldNum" sz="quarter" idx="12"/>
          </p:nvPr>
        </p:nvSpPr>
        <p:spPr/>
        <p:txBody>
          <a:bodyPr/>
          <a:lstStyle>
            <a:lvl1pPr>
              <a:defRPr/>
            </a:lvl1pPr>
          </a:lstStyle>
          <a:p>
            <a:pPr>
              <a:defRPr/>
            </a:pPr>
            <a:fld id="{EC033005-3CA9-4C09-922F-ADC7BF49A42B}" type="slidenum">
              <a:rPr lang="en-US" altLang="en-US"/>
              <a:pPr>
                <a:defRPr/>
              </a:pPr>
              <a:t>‹#›</a:t>
            </a:fld>
            <a:endParaRPr lang="en-US" altLang="en-US"/>
          </a:p>
        </p:txBody>
      </p:sp>
    </p:spTree>
    <p:extLst>
      <p:ext uri="{BB962C8B-B14F-4D97-AF65-F5344CB8AC3E}">
        <p14:creationId xmlns:p14="http://schemas.microsoft.com/office/powerpoint/2010/main" val="2322479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8A6CEA-62F4-44B4-9E52-50D2BBCBF00F}"/>
              </a:ext>
            </a:extLst>
          </p:cNvPr>
          <p:cNvSpPr>
            <a:spLocks noGrp="1"/>
          </p:cNvSpPr>
          <p:nvPr>
            <p:ph type="dt" sz="half" idx="10"/>
          </p:nvPr>
        </p:nvSpPr>
        <p:spPr/>
        <p:txBody>
          <a:bodyPr/>
          <a:lstStyle>
            <a:lvl1pPr>
              <a:defRPr/>
            </a:lvl1pPr>
          </a:lstStyle>
          <a:p>
            <a:pPr>
              <a:defRPr/>
            </a:pPr>
            <a:fld id="{DB0EF8C6-7861-4D7A-8D30-AAA612FA597F}" type="datetimeFigureOut">
              <a:rPr lang="en-US"/>
              <a:pPr>
                <a:defRPr/>
              </a:pPr>
              <a:t>3/29/2022</a:t>
            </a:fld>
            <a:endParaRPr lang="en-US"/>
          </a:p>
        </p:txBody>
      </p:sp>
      <p:sp>
        <p:nvSpPr>
          <p:cNvPr id="3" name="Footer Placeholder 4">
            <a:extLst>
              <a:ext uri="{FF2B5EF4-FFF2-40B4-BE49-F238E27FC236}">
                <a16:creationId xmlns:a16="http://schemas.microsoft.com/office/drawing/2014/main" id="{10605FD8-7F8D-4427-8946-03F95425382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51D12BC-79F6-4E78-AA7E-E119B0562A9F}"/>
              </a:ext>
            </a:extLst>
          </p:cNvPr>
          <p:cNvSpPr>
            <a:spLocks noGrp="1"/>
          </p:cNvSpPr>
          <p:nvPr>
            <p:ph type="sldNum" sz="quarter" idx="12"/>
          </p:nvPr>
        </p:nvSpPr>
        <p:spPr/>
        <p:txBody>
          <a:bodyPr/>
          <a:lstStyle>
            <a:lvl1pPr>
              <a:defRPr/>
            </a:lvl1pPr>
          </a:lstStyle>
          <a:p>
            <a:pPr>
              <a:defRPr/>
            </a:pPr>
            <a:fld id="{A2F6CDD3-FB07-4427-92F2-A4CB69C04B17}" type="slidenum">
              <a:rPr lang="en-US" altLang="en-US"/>
              <a:pPr>
                <a:defRPr/>
              </a:pPr>
              <a:t>‹#›</a:t>
            </a:fld>
            <a:endParaRPr lang="en-US" altLang="en-US"/>
          </a:p>
        </p:txBody>
      </p:sp>
    </p:spTree>
    <p:extLst>
      <p:ext uri="{BB962C8B-B14F-4D97-AF65-F5344CB8AC3E}">
        <p14:creationId xmlns:p14="http://schemas.microsoft.com/office/powerpoint/2010/main" val="207176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1DFEAA-25F5-41BB-8F82-7D4ECAEFE786}" type="slidenum">
              <a:rPr lang="en-US" altLang="en-US"/>
              <a:t>‹#›</a:t>
            </a:fld>
            <a:endParaRPr lang="en-US" alt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B35E7DA-1011-42BA-AE8D-590B6E8F079D}"/>
              </a:ext>
            </a:extLst>
          </p:cNvPr>
          <p:cNvSpPr>
            <a:spLocks noGrp="1"/>
          </p:cNvSpPr>
          <p:nvPr>
            <p:ph type="dt" sz="half" idx="10"/>
          </p:nvPr>
        </p:nvSpPr>
        <p:spPr/>
        <p:txBody>
          <a:bodyPr/>
          <a:lstStyle>
            <a:lvl1pPr>
              <a:defRPr/>
            </a:lvl1pPr>
          </a:lstStyle>
          <a:p>
            <a:pPr>
              <a:defRPr/>
            </a:pPr>
            <a:fld id="{8A995494-7F9E-48FC-A7FE-CE7B9CA11A8F}" type="datetimeFigureOut">
              <a:rPr lang="en-US"/>
              <a:pPr>
                <a:defRPr/>
              </a:pPr>
              <a:t>3/29/2022</a:t>
            </a:fld>
            <a:endParaRPr lang="en-US"/>
          </a:p>
        </p:txBody>
      </p:sp>
      <p:sp>
        <p:nvSpPr>
          <p:cNvPr id="6" name="Footer Placeholder 4">
            <a:extLst>
              <a:ext uri="{FF2B5EF4-FFF2-40B4-BE49-F238E27FC236}">
                <a16:creationId xmlns:a16="http://schemas.microsoft.com/office/drawing/2014/main" id="{B0A1986F-A0C5-4699-906C-44791F7440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418479-F5EA-44E6-9B21-AD735CF0EF9C}"/>
              </a:ext>
            </a:extLst>
          </p:cNvPr>
          <p:cNvSpPr>
            <a:spLocks noGrp="1"/>
          </p:cNvSpPr>
          <p:nvPr>
            <p:ph type="sldNum" sz="quarter" idx="12"/>
          </p:nvPr>
        </p:nvSpPr>
        <p:spPr/>
        <p:txBody>
          <a:bodyPr/>
          <a:lstStyle>
            <a:lvl1pPr>
              <a:defRPr/>
            </a:lvl1pPr>
          </a:lstStyle>
          <a:p>
            <a:pPr>
              <a:defRPr/>
            </a:pPr>
            <a:fld id="{48BC0274-9C58-4227-A698-6B37B4DC2E7B}" type="slidenum">
              <a:rPr lang="en-US" altLang="en-US"/>
              <a:pPr>
                <a:defRPr/>
              </a:pPr>
              <a:t>‹#›</a:t>
            </a:fld>
            <a:endParaRPr lang="en-US" altLang="en-US"/>
          </a:p>
        </p:txBody>
      </p:sp>
    </p:spTree>
    <p:extLst>
      <p:ext uri="{BB962C8B-B14F-4D97-AF65-F5344CB8AC3E}">
        <p14:creationId xmlns:p14="http://schemas.microsoft.com/office/powerpoint/2010/main" val="3679749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9CBC27-E9E2-4BF0-AE39-37A1FA173456}"/>
              </a:ext>
            </a:extLst>
          </p:cNvPr>
          <p:cNvSpPr>
            <a:spLocks noGrp="1"/>
          </p:cNvSpPr>
          <p:nvPr>
            <p:ph type="dt" sz="half" idx="10"/>
          </p:nvPr>
        </p:nvSpPr>
        <p:spPr/>
        <p:txBody>
          <a:bodyPr/>
          <a:lstStyle>
            <a:lvl1pPr>
              <a:defRPr/>
            </a:lvl1pPr>
          </a:lstStyle>
          <a:p>
            <a:pPr>
              <a:defRPr/>
            </a:pPr>
            <a:fld id="{FA537DE3-EDCE-4EF7-A1DA-B1566B328046}" type="datetimeFigureOut">
              <a:rPr lang="en-US"/>
              <a:pPr>
                <a:defRPr/>
              </a:pPr>
              <a:t>3/29/2022</a:t>
            </a:fld>
            <a:endParaRPr lang="en-US"/>
          </a:p>
        </p:txBody>
      </p:sp>
      <p:sp>
        <p:nvSpPr>
          <p:cNvPr id="6" name="Footer Placeholder 4">
            <a:extLst>
              <a:ext uri="{FF2B5EF4-FFF2-40B4-BE49-F238E27FC236}">
                <a16:creationId xmlns:a16="http://schemas.microsoft.com/office/drawing/2014/main" id="{15A00ECE-B6F1-4B46-ABB0-4A3321D384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AC0831-06CD-4040-B423-EE705FC8A0BD}"/>
              </a:ext>
            </a:extLst>
          </p:cNvPr>
          <p:cNvSpPr>
            <a:spLocks noGrp="1"/>
          </p:cNvSpPr>
          <p:nvPr>
            <p:ph type="sldNum" sz="quarter" idx="12"/>
          </p:nvPr>
        </p:nvSpPr>
        <p:spPr/>
        <p:txBody>
          <a:bodyPr/>
          <a:lstStyle>
            <a:lvl1pPr>
              <a:defRPr/>
            </a:lvl1pPr>
          </a:lstStyle>
          <a:p>
            <a:pPr>
              <a:defRPr/>
            </a:pPr>
            <a:fld id="{9BED80A5-A6C2-41EE-AE1D-95BAF5DE85CE}" type="slidenum">
              <a:rPr lang="en-US" altLang="en-US"/>
              <a:pPr>
                <a:defRPr/>
              </a:pPr>
              <a:t>‹#›</a:t>
            </a:fld>
            <a:endParaRPr lang="en-US" altLang="en-US"/>
          </a:p>
        </p:txBody>
      </p:sp>
    </p:spTree>
    <p:extLst>
      <p:ext uri="{BB962C8B-B14F-4D97-AF65-F5344CB8AC3E}">
        <p14:creationId xmlns:p14="http://schemas.microsoft.com/office/powerpoint/2010/main" val="224131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E7D18-0A56-41AD-B76C-6E8E7A9E36C6}"/>
              </a:ext>
            </a:extLst>
          </p:cNvPr>
          <p:cNvSpPr>
            <a:spLocks noGrp="1"/>
          </p:cNvSpPr>
          <p:nvPr>
            <p:ph type="dt" sz="half" idx="10"/>
          </p:nvPr>
        </p:nvSpPr>
        <p:spPr/>
        <p:txBody>
          <a:bodyPr/>
          <a:lstStyle>
            <a:lvl1pPr>
              <a:defRPr/>
            </a:lvl1pPr>
          </a:lstStyle>
          <a:p>
            <a:pPr>
              <a:defRPr/>
            </a:pPr>
            <a:fld id="{96FF162F-25D9-4AAA-899C-164BD28E3F31}" type="datetimeFigureOut">
              <a:rPr lang="en-US"/>
              <a:pPr>
                <a:defRPr/>
              </a:pPr>
              <a:t>3/29/2022</a:t>
            </a:fld>
            <a:endParaRPr lang="en-US"/>
          </a:p>
        </p:txBody>
      </p:sp>
      <p:sp>
        <p:nvSpPr>
          <p:cNvPr id="5" name="Footer Placeholder 4">
            <a:extLst>
              <a:ext uri="{FF2B5EF4-FFF2-40B4-BE49-F238E27FC236}">
                <a16:creationId xmlns:a16="http://schemas.microsoft.com/office/drawing/2014/main" id="{4511250E-8B58-4E1A-B434-78A5645956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E4E1BF-65E0-427E-9A90-A550D609A135}"/>
              </a:ext>
            </a:extLst>
          </p:cNvPr>
          <p:cNvSpPr>
            <a:spLocks noGrp="1"/>
          </p:cNvSpPr>
          <p:nvPr>
            <p:ph type="sldNum" sz="quarter" idx="12"/>
          </p:nvPr>
        </p:nvSpPr>
        <p:spPr/>
        <p:txBody>
          <a:bodyPr/>
          <a:lstStyle>
            <a:lvl1pPr>
              <a:defRPr/>
            </a:lvl1pPr>
          </a:lstStyle>
          <a:p>
            <a:pPr>
              <a:defRPr/>
            </a:pPr>
            <a:fld id="{9DEB8E0B-C60B-4BC0-81CC-58609DE0AA1F}" type="slidenum">
              <a:rPr lang="en-US" altLang="en-US"/>
              <a:pPr>
                <a:defRPr/>
              </a:pPr>
              <a:t>‹#›</a:t>
            </a:fld>
            <a:endParaRPr lang="en-US" altLang="en-US"/>
          </a:p>
        </p:txBody>
      </p:sp>
    </p:spTree>
    <p:extLst>
      <p:ext uri="{BB962C8B-B14F-4D97-AF65-F5344CB8AC3E}">
        <p14:creationId xmlns:p14="http://schemas.microsoft.com/office/powerpoint/2010/main" val="3496227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344AC-770B-4487-BEE5-BCD9FC05D781}"/>
              </a:ext>
            </a:extLst>
          </p:cNvPr>
          <p:cNvSpPr>
            <a:spLocks noGrp="1"/>
          </p:cNvSpPr>
          <p:nvPr>
            <p:ph type="dt" sz="half" idx="10"/>
          </p:nvPr>
        </p:nvSpPr>
        <p:spPr/>
        <p:txBody>
          <a:bodyPr/>
          <a:lstStyle>
            <a:lvl1pPr>
              <a:defRPr/>
            </a:lvl1pPr>
          </a:lstStyle>
          <a:p>
            <a:pPr>
              <a:defRPr/>
            </a:pPr>
            <a:fld id="{B2B0DD0D-835B-4937-ACC6-7C33FFA04234}" type="datetimeFigureOut">
              <a:rPr lang="en-US"/>
              <a:pPr>
                <a:defRPr/>
              </a:pPr>
              <a:t>3/29/2022</a:t>
            </a:fld>
            <a:endParaRPr lang="en-US"/>
          </a:p>
        </p:txBody>
      </p:sp>
      <p:sp>
        <p:nvSpPr>
          <p:cNvPr id="5" name="Footer Placeholder 4">
            <a:extLst>
              <a:ext uri="{FF2B5EF4-FFF2-40B4-BE49-F238E27FC236}">
                <a16:creationId xmlns:a16="http://schemas.microsoft.com/office/drawing/2014/main" id="{B4694664-DB27-46DA-8BAE-760BCC76C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0898CE-6381-4CE7-A325-E6FEFB1C1167}"/>
              </a:ext>
            </a:extLst>
          </p:cNvPr>
          <p:cNvSpPr>
            <a:spLocks noGrp="1"/>
          </p:cNvSpPr>
          <p:nvPr>
            <p:ph type="sldNum" sz="quarter" idx="12"/>
          </p:nvPr>
        </p:nvSpPr>
        <p:spPr/>
        <p:txBody>
          <a:bodyPr/>
          <a:lstStyle>
            <a:lvl1pPr>
              <a:defRPr/>
            </a:lvl1pPr>
          </a:lstStyle>
          <a:p>
            <a:pPr>
              <a:defRPr/>
            </a:pPr>
            <a:fld id="{8CF9122A-CC0E-4C6A-B73F-A62C41266FE8}" type="slidenum">
              <a:rPr lang="en-US" altLang="en-US"/>
              <a:pPr>
                <a:defRPr/>
              </a:pPr>
              <a:t>‹#›</a:t>
            </a:fld>
            <a:endParaRPr lang="en-US" altLang="en-US"/>
          </a:p>
        </p:txBody>
      </p:sp>
    </p:spTree>
    <p:extLst>
      <p:ext uri="{BB962C8B-B14F-4D97-AF65-F5344CB8AC3E}">
        <p14:creationId xmlns:p14="http://schemas.microsoft.com/office/powerpoint/2010/main" val="758917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3A17E3-6A89-4095-BD30-16657B828D0B}"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1017478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A17E3-6A89-4095-BD30-16657B828D0B}"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113977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3A17E3-6A89-4095-BD30-16657B828D0B}"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907417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3A17E3-6A89-4095-BD30-16657B828D0B}"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102999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3A17E3-6A89-4095-BD30-16657B828D0B}" type="datetimeFigureOut">
              <a:rPr lang="en-US" smtClean="0"/>
              <a:pPr/>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1253161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3A17E3-6A89-4095-BD30-16657B828D0B}" type="datetimeFigureOut">
              <a:rPr lang="en-US" smtClean="0"/>
              <a:pPr/>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47172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1A089D-4553-4816-B441-55AD11816E85}" type="slidenum">
              <a:rPr lang="en-US" altLang="en-US"/>
              <a:t>‹#›</a:t>
            </a:fld>
            <a:endParaRPr lang="en-US" altLang="en-US"/>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17E3-6A89-4095-BD30-16657B828D0B}" type="datetimeFigureOut">
              <a:rPr lang="en-US" smtClean="0"/>
              <a:pPr/>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3871693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3A17E3-6A89-4095-BD30-16657B828D0B}"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164983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3A17E3-6A89-4095-BD30-16657B828D0B}"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2886278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A17E3-6A89-4095-BD30-16657B828D0B}"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1946097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A17E3-6A89-4095-BD30-16657B828D0B}"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pPr/>
              <a:t>‹#›</a:t>
            </a:fld>
            <a:endParaRPr lang="en-US"/>
          </a:p>
        </p:txBody>
      </p:sp>
    </p:spTree>
    <p:extLst>
      <p:ext uri="{BB962C8B-B14F-4D97-AF65-F5344CB8AC3E}">
        <p14:creationId xmlns:p14="http://schemas.microsoft.com/office/powerpoint/2010/main" val="65620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E230D5-85D1-4D25-A436-2F3A1BFCB283}" type="slidenum">
              <a:rPr lang="en-US" altLang="en-US"/>
              <a:t>‹#›</a:t>
            </a:fld>
            <a:endParaRPr lang="en-US"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505160B-968A-4A4C-A3B8-475384DFDFB0}" type="slidenum">
              <a:rPr lang="en-US" altLang="en-US"/>
              <a:t>‹#›</a:t>
            </a:fld>
            <a:endParaRPr lang="en-US"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7C8276-0788-4C2F-9544-80B986518D30}" type="slidenum">
              <a:rPr lang="en-US" altLang="en-US"/>
              <a:t>‹#›</a:t>
            </a:fld>
            <a:endParaRPr lang="en-US"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2F9DEC-86E0-4D2E-BAE2-1920B539A531}" type="slidenum">
              <a:rPr lang="en-US" altLang="en-US"/>
              <a:t>‹#›</a:t>
            </a:fld>
            <a:endParaRPr lang="en-US"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0548AA-761B-4FD4-A91A-8D12E3F2E2DC}" type="slidenum">
              <a:rPr lang="en-US" altLang="en-US"/>
              <a:t>‹#›</a:t>
            </a:fld>
            <a:endParaRPr lang="en-US"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996D50-4DC9-4B33-83F0-4DA5170D50DF}" type="slidenum">
              <a:rPr lang="en-US" altLang="en-US"/>
              <a:t>‹#›</a:t>
            </a:fld>
            <a:endParaRPr lang="en-US"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4"/>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a:defRPr/>
            </a:pPr>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a:defRPr/>
            </a:pPr>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E71739CF-B0EF-41B8-B547-19B153E5A52F}"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A53E649-8B7B-4F67-9935-799018DE398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973F419F-FAD6-462B-9F06-BFC71BE9E7A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66FFA2-AC62-4AE5-8616-44BBC737C0B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D84FF3CB-11F1-47A6-860F-771505C7DAF1}" type="datetimeFigureOut">
              <a:rPr lang="en-US"/>
              <a:pPr>
                <a:defRPr/>
              </a:pPr>
              <a:t>3/29/2022</a:t>
            </a:fld>
            <a:endParaRPr lang="en-US"/>
          </a:p>
        </p:txBody>
      </p:sp>
      <p:sp>
        <p:nvSpPr>
          <p:cNvPr id="5" name="Footer Placeholder 4">
            <a:extLst>
              <a:ext uri="{FF2B5EF4-FFF2-40B4-BE49-F238E27FC236}">
                <a16:creationId xmlns:a16="http://schemas.microsoft.com/office/drawing/2014/main" id="{EFBF0611-C873-4909-A1CA-F5B35A59740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0A572D2-1B05-4E0A-AAC3-E853E29F0D3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9D7A749-97FA-423D-9177-18316AE889DB}" type="slidenum">
              <a:rPr lang="en-US" altLang="en-US"/>
              <a:pPr>
                <a:defRPr/>
              </a:pPr>
              <a:t>‹#›</a:t>
            </a:fld>
            <a:endParaRPr lang="en-US" altLang="en-US"/>
          </a:p>
        </p:txBody>
      </p:sp>
    </p:spTree>
    <p:extLst>
      <p:ext uri="{BB962C8B-B14F-4D97-AF65-F5344CB8AC3E}">
        <p14:creationId xmlns:p14="http://schemas.microsoft.com/office/powerpoint/2010/main" val="29813265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A17E3-6A89-4095-BD30-16657B828D0B}" type="datetimeFigureOut">
              <a:rPr lang="en-US" smtClean="0"/>
              <a:pPr/>
              <a:t>3/29/2022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EA640-BE9C-4D34-8120-74047C17BD65}" type="slidenum">
              <a:rPr lang="en-US" smtClean="0"/>
              <a:pPr/>
              <a:t>‹#›</a:t>
            </a:fld>
            <a:endParaRPr lang="en-US"/>
          </a:p>
        </p:txBody>
      </p:sp>
    </p:spTree>
    <p:extLst>
      <p:ext uri="{BB962C8B-B14F-4D97-AF65-F5344CB8AC3E}">
        <p14:creationId xmlns:p14="http://schemas.microsoft.com/office/powerpoint/2010/main" val="3045338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949788-6FBD-4511-8895-9CCD43953812}"/>
              </a:ext>
            </a:extLst>
          </p:cNvPr>
          <p:cNvSpPr/>
          <p:nvPr/>
        </p:nvSpPr>
        <p:spPr>
          <a:xfrm>
            <a:off x="3227591" y="2967336"/>
            <a:ext cx="5736892" cy="1384995"/>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vi-VN" sz="4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anose="02020603050405020304" pitchFamily="18" charset="0"/>
                <a:cs typeface="Times New Roman" pitchFamily="18" charset="0"/>
              </a:rPr>
              <a:t>CHÍNH TẢ </a:t>
            </a:r>
            <a:r>
              <a:rPr lang="en-US" sz="4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anose="02020603050405020304" pitchFamily="18" charset="0"/>
                <a:cs typeface="Times New Roman" pitchFamily="18" charset="0"/>
              </a:rPr>
              <a:t>5 </a:t>
            </a:r>
          </a:p>
          <a:p>
            <a:pPr algn="ctr" fontAlgn="auto">
              <a:spcBef>
                <a:spcPts val="0"/>
              </a:spcBef>
              <a:spcAft>
                <a:spcPts val="0"/>
              </a:spcAft>
              <a:defRPr/>
            </a:pPr>
            <a:r>
              <a:rPr lang="vi-VN" sz="4000" b="1" cap="all"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anose="02020603050405020304" pitchFamily="18" charset="0"/>
                <a:cs typeface="Times New Roman" pitchFamily="18" charset="0"/>
              </a:rPr>
              <a:t>NHỚ VIẾT: ĐẤT NƯỚC</a:t>
            </a:r>
            <a:endParaRPr lang="en-US" b="1" cap="all"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anose="02020603050405020304" pitchFamily="18" charset="0"/>
              <a:cs typeface="Times New Roman" pitchFamily="18" charset="0"/>
            </a:endParaRPr>
          </a:p>
        </p:txBody>
      </p:sp>
      <p:pic>
        <p:nvPicPr>
          <p:cNvPr id="16387" name="Picture 12">
            <a:extLst>
              <a:ext uri="{FF2B5EF4-FFF2-40B4-BE49-F238E27FC236}">
                <a16:creationId xmlns:a16="http://schemas.microsoft.com/office/drawing/2014/main" id="{DB727887-E843-4501-B93F-7F3F66AE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638" y="1187451"/>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3">
            <a:extLst>
              <a:ext uri="{FF2B5EF4-FFF2-40B4-BE49-F238E27FC236}">
                <a16:creationId xmlns:a16="http://schemas.microsoft.com/office/drawing/2014/main" id="{F2161254-7FB4-4584-B27F-7857F7D11CA3}"/>
              </a:ext>
            </a:extLst>
          </p:cNvPr>
          <p:cNvSpPr txBox="1">
            <a:spLocks noChangeArrowheads="1"/>
          </p:cNvSpPr>
          <p:nvPr/>
        </p:nvSpPr>
        <p:spPr bwMode="auto">
          <a:xfrm>
            <a:off x="3276600" y="295276"/>
            <a:ext cx="5867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None/>
            </a:pPr>
            <a:r>
              <a:rPr lang="en-US" altLang="en-US" sz="2800" b="1" u="sng">
                <a:solidFill>
                  <a:srgbClr val="002060"/>
                </a:solidFill>
                <a:latin typeface="Times New Roman" panose="02020603050405020304" pitchFamily="18" charset="0"/>
                <a:cs typeface="Times New Roman" panose="02020603050405020304" pitchFamily="18" charset="0"/>
              </a:rPr>
              <a:t>TRƯỜNG TIỂU HỌC ÁI MỘ B</a:t>
            </a:r>
          </a:p>
        </p:txBody>
      </p:sp>
    </p:spTree>
  </p:cSld>
  <p:clrMapOvr>
    <a:masterClrMapping/>
  </p:clrMapOvr>
  <p:transition spd="slow" advTm="709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ame:  huanhuychuong.jpg&#10;Views: 926&#10;Size:  46.9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96"/>
            <a:ext cx="11887200" cy="439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txBox="1">
            <a:spLocks noChangeArrowheads="1"/>
          </p:cNvSpPr>
          <p:nvPr/>
        </p:nvSpPr>
        <p:spPr bwMode="auto">
          <a:xfrm>
            <a:off x="2133333" y="58674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a:latin typeface="Times New Roman" panose="02020603050405020304" pitchFamily="18" charset="0"/>
                <a:cs typeface="Times New Roman" panose="02020603050405020304" pitchFamily="18" charset="0"/>
              </a:rPr>
              <a:t>Huân ch</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ơng kháng chiến</a:t>
            </a:r>
            <a:endParaRPr lang="en-US" altLang="en-US" sz="2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2286000" y="6332621"/>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a:cs typeface="Arial" panose="020B0604020202020204" pitchFamily="34" charset="0"/>
              </a:rPr>
              <a:t>    </a:t>
            </a:r>
            <a:r>
              <a:rPr lang="en-US" altLang="en-US" sz="2800" b="1">
                <a:latin typeface="Times New Roman" panose="02020603050405020304" pitchFamily="18" charset="0"/>
                <a:cs typeface="Times New Roman" panose="02020603050405020304" pitchFamily="18" charset="0"/>
              </a:rPr>
              <a:t>Huân ch</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ơng lao động</a:t>
            </a:r>
            <a:endParaRPr lang="en-US" altLang="en-US" sz="2400" b="1">
              <a:latin typeface="Times New Roman" panose="02020603050405020304" pitchFamily="18" charset="0"/>
              <a:cs typeface="Times New Roman" panose="02020603050405020304" pitchFamily="18" charset="0"/>
            </a:endParaRPr>
          </a:p>
        </p:txBody>
      </p:sp>
      <p:pic>
        <p:nvPicPr>
          <p:cNvPr id="17411" name="Picture 4" descr="photo_129951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93921"/>
            <a:ext cx="11963400" cy="49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1981200" y="5943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dirty="0">
                <a:cs typeface="Arial" panose="020B0604020202020204" pitchFamily="34" charset="0"/>
              </a:rPr>
              <a:t>    </a:t>
            </a:r>
            <a:r>
              <a:rPr lang="en-US" altLang="en-US" sz="2800" b="1" dirty="0">
                <a:latin typeface="Times New Roman" panose="02020603050405020304" pitchFamily="18" charset="0"/>
                <a:cs typeface="Times New Roman" panose="02020603050405020304" pitchFamily="18" charset="0"/>
              </a:rPr>
              <a:t>Anh h</a:t>
            </a:r>
            <a:r>
              <a:rPr lang="vi-VN" altLang="en-US" sz="2800" b="1" dirty="0">
                <a:latin typeface="Times New Roman" panose="02020603050405020304" pitchFamily="18" charset="0"/>
                <a:cs typeface="Times New Roman" panose="02020603050405020304" pitchFamily="18" charset="0"/>
              </a:rPr>
              <a:t>ù</a:t>
            </a:r>
            <a:r>
              <a:rPr lang="en-US" altLang="en-US" sz="2800" b="1" dirty="0">
                <a:latin typeface="Times New Roman" panose="02020603050405020304" pitchFamily="18" charset="0"/>
                <a:cs typeface="Times New Roman" panose="02020603050405020304" pitchFamily="18" charset="0"/>
              </a:rPr>
              <a:t>ng lao </a:t>
            </a:r>
            <a:r>
              <a:rPr lang="en-US" altLang="en-US" sz="2800" b="1" dirty="0" err="1">
                <a:latin typeface="Times New Roman" panose="02020603050405020304" pitchFamily="18" charset="0"/>
                <a:cs typeface="Times New Roman" panose="02020603050405020304" pitchFamily="18" charset="0"/>
              </a:rPr>
              <a:t>động</a:t>
            </a:r>
            <a:endParaRPr lang="en-US" altLang="en-US" sz="2400" b="1" dirty="0">
              <a:latin typeface="Times New Roman" panose="02020603050405020304" pitchFamily="18" charset="0"/>
              <a:cs typeface="Times New Roman" panose="02020603050405020304" pitchFamily="18" charset="0"/>
            </a:endParaRPr>
          </a:p>
        </p:txBody>
      </p:sp>
      <p:pic>
        <p:nvPicPr>
          <p:cNvPr id="18435" name="Picture 3" descr="http://www.cienco4.vn/PublishingImages/2014-09/HuanChuongAnhHungLaoDong.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19200" y="2362200"/>
            <a:ext cx="351313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longthohue.com.vn/upload/image/thanhtich/anhhung%20lao%20dong.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7086600" y="2574758"/>
            <a:ext cx="22383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2057400" y="53340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dirty="0">
                <a:cs typeface="Arial" panose="020B0604020202020204" pitchFamily="34" charset="0"/>
              </a:rPr>
              <a:t>    </a:t>
            </a:r>
            <a:r>
              <a:rPr lang="en-US" altLang="en-US" sz="2800" b="1" dirty="0" err="1">
                <a:latin typeface="Times New Roman" panose="02020603050405020304" pitchFamily="18" charset="0"/>
                <a:cs typeface="Times New Roman" panose="02020603050405020304" pitchFamily="18" charset="0"/>
              </a:rPr>
              <a:t>Giải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a:t>
            </a:r>
            <a:r>
              <a:rPr lang="vi-VN" altLang="en-US" sz="2800" b="1" dirty="0">
                <a:latin typeface="Times New Roman" panose="02020603050405020304" pitchFamily="18" charset="0"/>
                <a:cs typeface="Times New Roman" panose="02020603050405020304" pitchFamily="18" charset="0"/>
              </a:rPr>
              <a:t>ư</a:t>
            </a:r>
            <a:r>
              <a:rPr lang="en-US" altLang="en-US" sz="2800" b="1" dirty="0" err="1">
                <a:latin typeface="Times New Roman" panose="02020603050405020304" pitchFamily="18" charset="0"/>
                <a:cs typeface="Times New Roman" panose="02020603050405020304" pitchFamily="18" charset="0"/>
              </a:rPr>
              <a:t>ởng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Hồ</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a:t>
            </a:r>
            <a:r>
              <a:rPr lang="en-US" altLang="en-US" sz="2800" b="1" dirty="0">
                <a:latin typeface="Times New Roman" panose="02020603050405020304" pitchFamily="18" charset="0"/>
                <a:cs typeface="Times New Roman" panose="02020603050405020304" pitchFamily="18" charset="0"/>
              </a:rPr>
              <a:t> Minh</a:t>
            </a:r>
            <a:endParaRPr lang="en-US" altLang="en-US" sz="2400" b="1" dirty="0">
              <a:latin typeface="Times New Roman" panose="02020603050405020304" pitchFamily="18" charset="0"/>
              <a:cs typeface="Times New Roman" panose="02020603050405020304" pitchFamily="18" charset="0"/>
            </a:endParaRPr>
          </a:p>
        </p:txBody>
      </p:sp>
      <p:pic>
        <p:nvPicPr>
          <p:cNvPr id="19459" name="Picture 5" descr="http://truyenthongkhoahoc.vn/upload_images/05-giai-thuong-231015-489(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2445" y="517525"/>
            <a:ext cx="543115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http://www.thuocvuonnha.com/Medias/Tac+pham/GS+Do+Tat+Loi+-+GTHCM.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6248400" y="550545"/>
            <a:ext cx="5498465" cy="447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14600" y="609600"/>
            <a:ext cx="8229600" cy="533400"/>
          </a:xfrm>
        </p:spPr>
        <p:txBody>
          <a:bodyPr/>
          <a:lstStyle/>
          <a:p>
            <a:pPr algn="l" eaLnBrk="1" hangingPunct="1"/>
            <a:r>
              <a:rPr lang="en-US" altLang="en-US" sz="2800" b="1" i="1">
                <a:latin typeface="Times New Roman" panose="02020603050405020304" pitchFamily="18" charset="0"/>
                <a:cs typeface="Times New Roman" panose="02020603050405020304" pitchFamily="18" charset="0"/>
              </a:rPr>
              <a:t>Chỉ huân chương : Huân chương</a:t>
            </a:r>
            <a:r>
              <a:rPr lang="en-US" altLang="en-US" sz="2800" b="1" i="1">
                <a:solidFill>
                  <a:srgbClr val="FF0000"/>
                </a:solidFill>
                <a:latin typeface="Times New Roman" panose="02020603050405020304" pitchFamily="18" charset="0"/>
                <a:cs typeface="Times New Roman" panose="02020603050405020304" pitchFamily="18" charset="0"/>
              </a:rPr>
              <a:t> </a:t>
            </a:r>
            <a:r>
              <a:rPr lang="en-US" altLang="en-US" sz="2800" b="1" i="1">
                <a:latin typeface="Times New Roman" panose="02020603050405020304" pitchFamily="18" charset="0"/>
                <a:cs typeface="Times New Roman" panose="02020603050405020304" pitchFamily="18" charset="0"/>
              </a:rPr>
              <a:t>kháng chiến</a:t>
            </a:r>
          </a:p>
        </p:txBody>
      </p:sp>
      <p:sp>
        <p:nvSpPr>
          <p:cNvPr id="20483" name="Rectangle 8"/>
          <p:cNvSpPr>
            <a:spLocks noChangeArrowheads="1"/>
          </p:cNvSpPr>
          <p:nvPr/>
        </p:nvSpPr>
        <p:spPr bwMode="auto">
          <a:xfrm>
            <a:off x="2514600" y="1447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800" b="1" i="1" dirty="0" err="1">
                <a:solidFill>
                  <a:schemeClr val="tx2"/>
                </a:solidFill>
                <a:latin typeface="Times New Roman" panose="02020603050405020304" pitchFamily="18" charset="0"/>
                <a:cs typeface="Times New Roman" panose="02020603050405020304" pitchFamily="18" charset="0"/>
              </a:rPr>
              <a:t>Chỉ</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danh</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hiệu</a:t>
            </a:r>
            <a:r>
              <a:rPr lang="en-US" altLang="en-US" sz="2800" b="1" i="1" dirty="0">
                <a:solidFill>
                  <a:schemeClr val="tx2"/>
                </a:solidFill>
                <a:latin typeface="Times New Roman" panose="02020603050405020304" pitchFamily="18" charset="0"/>
                <a:cs typeface="Times New Roman" panose="02020603050405020304" pitchFamily="18" charset="0"/>
              </a:rPr>
              <a:t>      : Anh </a:t>
            </a:r>
            <a:r>
              <a:rPr lang="en-US" altLang="en-US" sz="2800" b="1" i="1" dirty="0" err="1">
                <a:solidFill>
                  <a:schemeClr val="tx2"/>
                </a:solidFill>
                <a:latin typeface="Times New Roman" panose="02020603050405020304" pitchFamily="18" charset="0"/>
                <a:cs typeface="Times New Roman" panose="02020603050405020304" pitchFamily="18" charset="0"/>
              </a:rPr>
              <a:t>hùng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lao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động</a:t>
            </a:r>
            <a:endParaRPr lang="en-US" altLang="en-US" sz="2800" b="1" i="1" dirty="0">
              <a:solidFill>
                <a:schemeClr val="tx2"/>
              </a:solidFill>
              <a:latin typeface="Times New Roman" panose="02020603050405020304" pitchFamily="18" charset="0"/>
              <a:cs typeface="Times New Roman" panose="02020603050405020304" pitchFamily="18" charset="0"/>
            </a:endParaRPr>
          </a:p>
          <a:p>
            <a:pPr eaLnBrk="1" hangingPunct="1"/>
            <a:br>
              <a:rPr lang="en-US" altLang="en-US" sz="2800" b="1" i="1" dirty="0">
                <a:solidFill>
                  <a:schemeClr val="tx2"/>
                </a:solidFill>
                <a:latin typeface="Times New Roman" panose="02020603050405020304" pitchFamily="18" charset="0"/>
                <a:cs typeface="Times New Roman" panose="02020603050405020304" pitchFamily="18" charset="0"/>
              </a:rPr>
            </a:br>
            <a:r>
              <a:rPr lang="en-US" altLang="en-US" sz="2800" b="1" i="1" dirty="0" err="1">
                <a:solidFill>
                  <a:schemeClr val="tx2"/>
                </a:solidFill>
                <a:latin typeface="Times New Roman" panose="02020603050405020304" pitchFamily="18" charset="0"/>
                <a:cs typeface="Times New Roman" panose="02020603050405020304" pitchFamily="18" charset="0"/>
              </a:rPr>
              <a:t>Chỉ</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giải</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thưởng</a:t>
            </a:r>
            <a:r>
              <a:rPr lang="en-US" altLang="en-US" sz="2800" b="1" i="1" dirty="0">
                <a:solidFill>
                  <a:schemeClr val="tx2"/>
                </a:solidFill>
                <a:latin typeface="Times New Roman" panose="02020603050405020304" pitchFamily="18" charset="0"/>
                <a:cs typeface="Times New Roman" panose="02020603050405020304" pitchFamily="18" charset="0"/>
              </a:rPr>
              <a:t>   : </a:t>
            </a:r>
            <a:r>
              <a:rPr lang="en-US" altLang="en-US" sz="2800" b="1" i="1" dirty="0" err="1">
                <a:solidFill>
                  <a:schemeClr val="tx2"/>
                </a:solidFill>
                <a:latin typeface="Times New Roman" panose="02020603050405020304" pitchFamily="18" charset="0"/>
                <a:cs typeface="Times New Roman" panose="02020603050405020304" pitchFamily="18" charset="0"/>
              </a:rPr>
              <a:t>Giải</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thưởng</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Hồ</a:t>
            </a:r>
            <a:r>
              <a:rPr lang="en-US" altLang="en-US" sz="2800" b="1" i="1" dirty="0">
                <a:solidFill>
                  <a:schemeClr val="tx2"/>
                </a:solidFill>
                <a:latin typeface="Times New Roman" panose="02020603050405020304" pitchFamily="18" charset="0"/>
                <a:cs typeface="Times New Roman" panose="02020603050405020304" pitchFamily="18" charset="0"/>
              </a:rPr>
              <a:t> </a:t>
            </a:r>
            <a:r>
              <a:rPr lang="en-US" altLang="en-US" sz="2800" b="1" i="1" dirty="0" err="1">
                <a:solidFill>
                  <a:schemeClr val="tx2"/>
                </a:solidFill>
                <a:latin typeface="Times New Roman" panose="02020603050405020304" pitchFamily="18" charset="0"/>
                <a:cs typeface="Times New Roman" panose="02020603050405020304" pitchFamily="18" charset="0"/>
              </a:rPr>
              <a:t>Chí</a:t>
            </a:r>
            <a:r>
              <a:rPr lang="en-US" altLang="en-US" sz="2800" b="1" i="1" dirty="0">
                <a:solidFill>
                  <a:schemeClr val="tx2"/>
                </a:solidFill>
                <a:latin typeface="Times New Roman" panose="02020603050405020304" pitchFamily="18" charset="0"/>
                <a:cs typeface="Times New Roman" panose="02020603050405020304" pitchFamily="18" charset="0"/>
              </a:rPr>
              <a:t> Minh</a:t>
            </a:r>
          </a:p>
        </p:txBody>
      </p:sp>
      <p:sp>
        <p:nvSpPr>
          <p:cNvPr id="60427" name="Rectangle 11"/>
          <p:cNvSpPr>
            <a:spLocks noGrp="1" noChangeArrowheads="1"/>
          </p:cNvSpPr>
          <p:nvPr>
            <p:ph type="body" idx="1"/>
          </p:nvPr>
        </p:nvSpPr>
        <p:spPr>
          <a:xfrm>
            <a:off x="1026160" y="3048000"/>
            <a:ext cx="9337040" cy="1600200"/>
          </a:xfrm>
          <a:noFill/>
        </p:spPr>
        <p:txBody>
          <a:bodyPr/>
          <a:lstStyle/>
          <a:p>
            <a:pPr eaLnBrk="1" hangingPunct="1">
              <a:lnSpc>
                <a:spcPct val="150000"/>
              </a:lnSpc>
              <a:buFontTx/>
              <a:buNone/>
            </a:pP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huân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thưởng</a:t>
            </a:r>
            <a:r>
              <a:rPr lang="en-US" altLang="en-US" sz="2800" b="1" dirty="0">
                <a:latin typeface="Times New Roman" panose="02020603050405020304" pitchFamily="18" charset="0"/>
                <a:cs typeface="Times New Roman" panose="02020603050405020304" pitchFamily="18" charset="0"/>
              </a:rPr>
              <a:t> ở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a:t>
            </a:r>
          </a:p>
        </p:txBody>
      </p:sp>
      <p:sp>
        <p:nvSpPr>
          <p:cNvPr id="60429" name="Rectangle 13"/>
          <p:cNvSpPr>
            <a:spLocks noChangeArrowheads="1"/>
          </p:cNvSpPr>
          <p:nvPr/>
        </p:nvSpPr>
        <p:spPr bwMode="auto">
          <a:xfrm>
            <a:off x="1368425" y="4495800"/>
            <a:ext cx="89947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pP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Tên</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các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huân</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chương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danh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hiệu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giải</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thưởng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được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viết</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hoa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chữ</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cái</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đầu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mỗi</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bộ</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phận</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tạo</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thành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tên</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đó</a:t>
            </a:r>
            <a:r>
              <a:rPr lang="en-US" altLang="en-US" sz="28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checkerboard(across)">
                                      <p:cBhvr>
                                        <p:cTn id="7" dur="5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60427">
                                            <p:txEl>
                                              <p:pRg st="0" end="0"/>
                                            </p:txEl>
                                          </p:spTgt>
                                        </p:tgtEl>
                                      </p:cBhvr>
                                    </p:animEffect>
                                    <p:set>
                                      <p:cBhvr>
                                        <p:cTn id="12" dur="1" fill="hold">
                                          <p:stCondLst>
                                            <p:cond delay="1999"/>
                                          </p:stCondLst>
                                        </p:cTn>
                                        <p:tgtEl>
                                          <p:spTgt spid="604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429"/>
                                        </p:tgtEl>
                                        <p:attrNameLst>
                                          <p:attrName>style.visibility</p:attrName>
                                        </p:attrNameLst>
                                      </p:cBhvr>
                                      <p:to>
                                        <p:strVal val="visible"/>
                                      </p:to>
                                    </p:set>
                                    <p:anim calcmode="lin" valueType="num">
                                      <p:cBhvr additive="base">
                                        <p:cTn id="17" dur="500" fill="hold"/>
                                        <p:tgtEl>
                                          <p:spTgt spid="60429"/>
                                        </p:tgtEl>
                                        <p:attrNameLst>
                                          <p:attrName>ppt_x</p:attrName>
                                        </p:attrNameLst>
                                      </p:cBhvr>
                                      <p:tavLst>
                                        <p:tav tm="0">
                                          <p:val>
                                            <p:strVal val="#ppt_x"/>
                                          </p:val>
                                        </p:tav>
                                        <p:tav tm="100000">
                                          <p:val>
                                            <p:strVal val="#ppt_x"/>
                                          </p:val>
                                        </p:tav>
                                      </p:tavLst>
                                    </p:anim>
                                    <p:anim calcmode="lin" valueType="num">
                                      <p:cBhvr additive="base">
                                        <p:cTn id="1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build="p"/>
      <p:bldP spid="60427" grpId="1" build="p"/>
      <p:bldP spid="6042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body" idx="1"/>
          </p:nvPr>
        </p:nvSpPr>
        <p:spPr>
          <a:xfrm>
            <a:off x="259715" y="762000"/>
            <a:ext cx="11367770" cy="4819650"/>
          </a:xfrm>
          <a:noFill/>
        </p:spPr>
        <p:txBody>
          <a:bodyPr/>
          <a:lstStyle/>
          <a:p>
            <a:pPr algn="just" eaLnBrk="1" hangingPunct="1">
              <a:lnSpc>
                <a:spcPct val="150000"/>
              </a:lnSpc>
              <a:buFontTx/>
              <a:buNone/>
            </a:pPr>
            <a:r>
              <a:rPr lang="en-US" altLang="en-US" b="1" i="1" dirty="0">
                <a:solidFill>
                  <a:srgbClr val="000066"/>
                </a:solidFill>
                <a:latin typeface="Times New Roman" panose="02020603050405020304" pitchFamily="18" charset="0"/>
                <a:cs typeface="Times New Roman" panose="02020603050405020304" pitchFamily="18" charset="0"/>
              </a:rPr>
              <a:t>3.</a:t>
            </a:r>
            <a:r>
              <a:rPr lang="en-US" altLang="en-US" b="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Viết</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lại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tên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các</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danh</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hiệu</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trong</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đoạn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văn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dưới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đây</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cho</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đúng</a:t>
            </a:r>
            <a:r>
              <a:rPr lang="en-US" altLang="en-US" b="1" i="1" dirty="0">
                <a:solidFill>
                  <a:srgbClr val="000066"/>
                </a:solidFill>
                <a:latin typeface="Times New Roman" panose="02020603050405020304" pitchFamily="18" charset="0"/>
                <a:cs typeface="Times New Roman" panose="02020603050405020304" pitchFamily="18" charset="0"/>
              </a:rPr>
              <a:t> :</a:t>
            </a:r>
          </a:p>
          <a:p>
            <a:pPr algn="l" eaLnBrk="1" hangingPunct="1">
              <a:lnSpc>
                <a:spcPct val="150000"/>
              </a:lnSpc>
              <a:buFontTx/>
              <a:buNone/>
            </a:pP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thành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tích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cuộc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chiến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Giờ</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Thành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Hồ</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Chí</a:t>
            </a:r>
            <a:r>
              <a:rPr lang="en-US" altLang="en-US" b="1" dirty="0">
                <a:latin typeface="Times New Roman" panose="02020603050405020304" pitchFamily="18" charset="0"/>
                <a:cs typeface="Times New Roman" panose="02020603050405020304" pitchFamily="18" charset="0"/>
              </a:rPr>
              <a:t> Minh) </a:t>
            </a:r>
            <a:r>
              <a:rPr lang="en-US" altLang="en-US" b="1" dirty="0" err="1">
                <a:latin typeface="Times New Roman" panose="02020603050405020304" pitchFamily="18" charset="0"/>
                <a:cs typeface="Times New Roman" panose="02020603050405020304" pitchFamily="18" charset="0"/>
              </a:rPr>
              <a:t>đã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vị</a:t>
            </a:r>
            <a:r>
              <a:rPr lang="en-US" altLang="en-US" b="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anh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hùng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lực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vũ</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trang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nhân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Toàn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2 </a:t>
            </a:r>
            <a:r>
              <a:rPr lang="en-US" altLang="en-US" b="1" dirty="0" err="1">
                <a:latin typeface="Times New Roman" panose="02020603050405020304" pitchFamily="18" charset="0"/>
                <a:cs typeface="Times New Roman" panose="02020603050405020304" pitchFamily="18" charset="0"/>
              </a:rPr>
              <a:t>xã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tặng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vị</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anh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hùng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lực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vũ</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trang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nhân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28 </a:t>
            </a: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mẹ</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tặng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hiệu</a:t>
            </a:r>
            <a:r>
              <a:rPr lang="en-US" altLang="en-US" b="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mẹ</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Việt</a:t>
            </a:r>
            <a:r>
              <a:rPr lang="en-US" altLang="en-US" b="1" i="1" dirty="0">
                <a:latin typeface="Times New Roman" panose="02020603050405020304" pitchFamily="18" charset="0"/>
                <a:cs typeface="Times New Roman" panose="02020603050405020304" pitchFamily="18" charset="0"/>
              </a:rPr>
              <a:t> Nam </a:t>
            </a:r>
            <a:r>
              <a:rPr lang="en-US" altLang="en-US" b="1" i="1" dirty="0" err="1">
                <a:latin typeface="Times New Roman" panose="02020603050405020304" pitchFamily="18" charset="0"/>
                <a:cs typeface="Times New Roman" panose="02020603050405020304" pitchFamily="18" charset="0"/>
              </a:rPr>
              <a:t>anh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hùng</a:t>
            </a:r>
            <a:r>
              <a:rPr lang="en-US" altLang="en-US" b="1" dirty="0">
                <a:latin typeface="Times New Roman" panose="02020603050405020304" pitchFamily="18" charset="0"/>
                <a:cs typeface="Times New Roman" panose="02020603050405020304" pitchFamily="18" charset="0"/>
              </a:rPr>
              <a:t>.</a:t>
            </a:r>
          </a:p>
        </p:txBody>
      </p:sp>
      <p:sp>
        <p:nvSpPr>
          <p:cNvPr id="21507" name="Rectangle 1"/>
          <p:cNvSpPr>
            <a:spLocks noChangeArrowheads="1"/>
          </p:cNvSpPr>
          <p:nvPr/>
        </p:nvSpPr>
        <p:spPr bwMode="auto">
          <a:xfrm>
            <a:off x="5943600" y="6365876"/>
            <a:ext cx="6019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600" b="1">
                <a:solidFill>
                  <a:srgbClr val="000066"/>
                </a:solidFill>
                <a:latin typeface="Times New Roman" panose="02020603050405020304" pitchFamily="18" charset="0"/>
                <a:cs typeface="Times New Roman" panose="02020603050405020304" pitchFamily="18" charset="0"/>
              </a:rPr>
              <a:t> </a:t>
            </a:r>
            <a:r>
              <a:rPr lang="en-US" altLang="en-US" sz="2600" b="1" i="1">
                <a:solidFill>
                  <a:srgbClr val="000066"/>
                </a:solidFill>
                <a:latin typeface="Times New Roman" panose="02020603050405020304" pitchFamily="18" charset="0"/>
                <a:cs typeface="Times New Roman" panose="02020603050405020304" pitchFamily="18" charset="0"/>
              </a:rPr>
              <a:t>Theo </a:t>
            </a:r>
            <a:r>
              <a:rPr lang="en-US" altLang="en-US" sz="2600" b="1">
                <a:solidFill>
                  <a:srgbClr val="000066"/>
                </a:solidFill>
                <a:latin typeface="Times New Roman" panose="02020603050405020304" pitchFamily="18" charset="0"/>
                <a:cs typeface="Times New Roman" panose="02020603050405020304" pitchFamily="18" charset="0"/>
              </a:rPr>
              <a:t>VIỆT NAM KÌ TÍCH</a:t>
            </a:r>
            <a:endParaRPr lang="en-US" altLang="en-US" sz="2600" b="1">
              <a:solidFill>
                <a:srgbClr val="00006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body" idx="1"/>
          </p:nvPr>
        </p:nvSpPr>
        <p:spPr>
          <a:xfrm>
            <a:off x="304800" y="533400"/>
            <a:ext cx="11177905" cy="5116830"/>
          </a:xfrm>
          <a:noFill/>
        </p:spPr>
        <p:txBody>
          <a:bodyPr/>
          <a:lstStyle/>
          <a:p>
            <a:pPr eaLnBrk="1" hangingPunct="1">
              <a:lnSpc>
                <a:spcPct val="150000"/>
              </a:lnSpc>
              <a:buFontTx/>
              <a:buNone/>
            </a:pPr>
            <a:r>
              <a:rPr lang="en-US" altLang="en-US" b="1" i="1" dirty="0">
                <a:solidFill>
                  <a:srgbClr val="000066"/>
                </a:solidFill>
                <a:latin typeface="Times New Roman" panose="02020603050405020304" pitchFamily="18" charset="0"/>
                <a:cs typeface="Times New Roman" panose="02020603050405020304" pitchFamily="18" charset="0"/>
              </a:rPr>
              <a:t>3.</a:t>
            </a:r>
            <a:r>
              <a:rPr lang="en-US" altLang="en-US" b="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Viết</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lại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tên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các</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danh</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hiệu</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trong</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đoạn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văn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dưới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đây</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cho</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đúng</a:t>
            </a:r>
            <a:r>
              <a:rPr lang="en-US" altLang="en-US" b="1" i="1" dirty="0">
                <a:solidFill>
                  <a:srgbClr val="000066"/>
                </a:solidFill>
                <a:latin typeface="Times New Roman" panose="02020603050405020304" pitchFamily="18" charset="0"/>
                <a:cs typeface="Times New Roman" panose="02020603050405020304" pitchFamily="18" charset="0"/>
              </a:rPr>
              <a:t> :</a:t>
            </a:r>
            <a:br>
              <a:rPr lang="en-US" altLang="en-US" b="1" i="1" dirty="0">
                <a:solidFill>
                  <a:srgbClr val="000066"/>
                </a:solidFill>
                <a:latin typeface="Times New Roman" panose="02020603050405020304" pitchFamily="18" charset="0"/>
                <a:cs typeface="Times New Roman" panose="02020603050405020304" pitchFamily="18" charset="0"/>
              </a:rPr>
            </a:br>
            <a:r>
              <a:rPr lang="en-US" altLang="en-US" b="1" dirty="0">
                <a:solidFill>
                  <a:srgbClr val="000066"/>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thành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tích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hai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cuộc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chiến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Giờ</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Thành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Hồ</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Chí</a:t>
            </a:r>
            <a:r>
              <a:rPr lang="en-US" altLang="en-US" b="1" dirty="0">
                <a:latin typeface="Times New Roman" panose="02020603050405020304" pitchFamily="18" charset="0"/>
                <a:cs typeface="Times New Roman" panose="02020603050405020304" pitchFamily="18" charset="0"/>
              </a:rPr>
              <a:t> Minh) </a:t>
            </a:r>
            <a:r>
              <a:rPr lang="en-US" altLang="en-US" b="1" dirty="0" err="1">
                <a:latin typeface="Times New Roman" panose="02020603050405020304" pitchFamily="18" charset="0"/>
                <a:cs typeface="Times New Roman" panose="02020603050405020304" pitchFamily="18" charset="0"/>
              </a:rPr>
              <a:t>đã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vị</a:t>
            </a:r>
            <a:r>
              <a:rPr lang="en-US" altLang="en-US" b="1" dirty="0">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anh</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hùng</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lực</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lượng</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vũ</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trang</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nhân</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Toàn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2 </a:t>
            </a:r>
            <a:r>
              <a:rPr lang="en-US" altLang="en-US" b="1" dirty="0" err="1">
                <a:latin typeface="Times New Roman" panose="02020603050405020304" pitchFamily="18" charset="0"/>
                <a:cs typeface="Times New Roman" panose="02020603050405020304" pitchFamily="18" charset="0"/>
              </a:rPr>
              <a:t>xã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tặng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đơn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vị</a:t>
            </a:r>
            <a:r>
              <a:rPr lang="en-US" altLang="en-US" b="1" i="1" dirty="0">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anh</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hùng</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lực</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lượng</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vũ</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trang</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nhân</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28 </a:t>
            </a:r>
            <a:r>
              <a:rPr lang="en-US" altLang="en-US" b="1" dirty="0" err="1">
                <a:latin typeface="Times New Roman" panose="02020603050405020304" pitchFamily="18" charset="0"/>
                <a:cs typeface="Times New Roman" panose="02020603050405020304" pitchFamily="18" charset="0"/>
              </a:rPr>
              <a:t>bà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mẹ</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tặng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hiệu</a:t>
            </a:r>
            <a:r>
              <a:rPr lang="en-US" altLang="en-US" b="1" dirty="0">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bà</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mẹ</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Việt</a:t>
            </a:r>
            <a:r>
              <a:rPr lang="en-US" altLang="en-US" b="1" i="1" u="sng" dirty="0">
                <a:solidFill>
                  <a:srgbClr val="FF0000"/>
                </a:solidFill>
                <a:latin typeface="Times New Roman" panose="02020603050405020304" pitchFamily="18" charset="0"/>
                <a:cs typeface="Times New Roman" panose="02020603050405020304" pitchFamily="18" charset="0"/>
              </a:rPr>
              <a:t> Nam </a:t>
            </a:r>
            <a:r>
              <a:rPr lang="en-US" altLang="en-US" b="1" i="1" u="sng" dirty="0" err="1">
                <a:solidFill>
                  <a:srgbClr val="FF0000"/>
                </a:solidFill>
                <a:latin typeface="Times New Roman" panose="02020603050405020304" pitchFamily="18" charset="0"/>
                <a:cs typeface="Times New Roman" panose="02020603050405020304" pitchFamily="18" charset="0"/>
              </a:rPr>
              <a:t>anh</a:t>
            </a:r>
            <a:r>
              <a:rPr lang="en-US" altLang="en-US" b="1" i="1" u="sng" dirty="0">
                <a:solidFill>
                  <a:srgbClr val="FF0000"/>
                </a:solidFill>
                <a:latin typeface="Times New Roman" panose="02020603050405020304" pitchFamily="18" charset="0"/>
                <a:cs typeface="Times New Roman" panose="02020603050405020304" pitchFamily="18" charset="0"/>
              </a:rPr>
              <a:t> </a:t>
            </a:r>
            <a:r>
              <a:rPr lang="en-US" altLang="en-US" b="1" i="1" u="sng" dirty="0" err="1">
                <a:solidFill>
                  <a:srgbClr val="FF0000"/>
                </a:solidFill>
                <a:latin typeface="Times New Roman" panose="02020603050405020304" pitchFamily="18" charset="0"/>
                <a:cs typeface="Times New Roman" panose="02020603050405020304" pitchFamily="18" charset="0"/>
              </a:rPr>
              <a:t>hùng</a:t>
            </a:r>
            <a:r>
              <a:rPr lang="en-US" altLang="en-US" b="1" u="sng" dirty="0">
                <a:solidFill>
                  <a:srgbClr val="FF0000"/>
                </a:solidFill>
                <a:latin typeface="Times New Roman" panose="02020603050405020304" pitchFamily="18" charset="0"/>
                <a:cs typeface="Times New Roman" panose="02020603050405020304" pitchFamily="18" charset="0"/>
              </a:rPr>
              <a:t>.</a:t>
            </a:r>
          </a:p>
        </p:txBody>
      </p:sp>
      <p:sp>
        <p:nvSpPr>
          <p:cNvPr id="23555" name="Rectangle 1"/>
          <p:cNvSpPr>
            <a:spLocks noChangeArrowheads="1"/>
          </p:cNvSpPr>
          <p:nvPr/>
        </p:nvSpPr>
        <p:spPr bwMode="auto">
          <a:xfrm>
            <a:off x="5893752" y="5943600"/>
            <a:ext cx="6019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i="1" dirty="0">
                <a:solidFill>
                  <a:srgbClr val="FF0000"/>
                </a:solidFill>
                <a:latin typeface="Times New Roman" panose="02020603050405020304" pitchFamily="18" charset="0"/>
                <a:cs typeface="Times New Roman" panose="02020603050405020304" pitchFamily="18" charset="0"/>
              </a:rPr>
              <a:t>Theo </a:t>
            </a:r>
            <a:r>
              <a:rPr lang="en-US" altLang="en-US" sz="3000" dirty="0">
                <a:solidFill>
                  <a:srgbClr val="FF0000"/>
                </a:solidFill>
                <a:latin typeface="Times New Roman" panose="02020603050405020304" pitchFamily="18" charset="0"/>
                <a:cs typeface="Times New Roman" panose="02020603050405020304" pitchFamily="18" charset="0"/>
              </a:rPr>
              <a:t>VIỆT NAM KÌ TÍCH</a:t>
            </a:r>
            <a:endParaRPr lang="en-US" altLang="en-US" sz="3000"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4" name="Group 34"/>
          <p:cNvGraphicFramePr>
            <a:graphicFrameLocks noGrp="1"/>
          </p:cNvGraphicFramePr>
          <p:nvPr>
            <p:ph/>
          </p:nvPr>
        </p:nvGraphicFramePr>
        <p:xfrm>
          <a:off x="762000" y="1282065"/>
          <a:ext cx="9819640" cy="3460815"/>
        </p:xfrm>
        <a:graphic>
          <a:graphicData uri="http://schemas.openxmlformats.org/drawingml/2006/table">
            <a:tbl>
              <a:tblPr/>
              <a:tblGrid>
                <a:gridCol w="4909820">
                  <a:extLst>
                    <a:ext uri="{9D8B030D-6E8A-4147-A177-3AD203B41FA5}">
                      <a16:colId xmlns:a16="http://schemas.microsoft.com/office/drawing/2014/main" val="20000"/>
                    </a:ext>
                  </a:extLst>
                </a:gridCol>
                <a:gridCol w="4909820">
                  <a:extLst>
                    <a:ext uri="{9D8B030D-6E8A-4147-A177-3AD203B41FA5}">
                      <a16:colId xmlns:a16="http://schemas.microsoft.com/office/drawing/2014/main" val="20001"/>
                    </a:ext>
                  </a:extLst>
                </a:gridCol>
              </a:tblGrid>
              <a:tr h="1480185">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Danh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hiệu</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viết</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sai</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chính</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tả</a:t>
                      </a:r>
                      <a:r>
                        <a:rPr kumimoji="0" lang="en-US" sz="2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Viết lại danh hiệu cho đúng chính tả, dùng gạch chéo để tách các bộ phận tạo thành tên đó.</a:t>
                      </a:r>
                      <a:r>
                        <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1886">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anh</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hùng</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lực</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lượng</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vũ</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trang</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nhân</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dân</a:t>
                      </a:r>
                      <a:r>
                        <a:rPr kumimoji="0" lang="en-US" sz="2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8744">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bà mẹ Việt Nam anh hùng</a:t>
                      </a:r>
                      <a:r>
                        <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6592" name="Rectangle 32"/>
          <p:cNvSpPr>
            <a:spLocks noChangeArrowheads="1"/>
          </p:cNvSpPr>
          <p:nvPr/>
        </p:nvSpPr>
        <p:spPr bwMode="auto">
          <a:xfrm>
            <a:off x="6248400" y="2847976"/>
            <a:ext cx="4114800" cy="7334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endParaRPr lang="en-US" altLang="en-US" sz="2400" b="1">
              <a:solidFill>
                <a:srgbClr val="000066"/>
              </a:solidFill>
              <a:latin typeface="Times New Roman" panose="02020603050405020304" pitchFamily="18" charset="0"/>
              <a:cs typeface="Times New Roman" panose="02020603050405020304" pitchFamily="18" charset="0"/>
            </a:endParaRPr>
          </a:p>
        </p:txBody>
      </p:sp>
      <p:sp>
        <p:nvSpPr>
          <p:cNvPr id="66593" name="Rectangle 33"/>
          <p:cNvSpPr>
            <a:spLocks noChangeArrowheads="1"/>
          </p:cNvSpPr>
          <p:nvPr/>
        </p:nvSpPr>
        <p:spPr bwMode="auto">
          <a:xfrm>
            <a:off x="6265608" y="3886200"/>
            <a:ext cx="4114800" cy="6096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r>
              <a:rPr lang="en-US" altLang="en-US" sz="2400" b="1">
                <a:solidFill>
                  <a:srgbClr val="000066"/>
                </a:solidFill>
                <a:latin typeface="Times New Roman" panose="02020603050405020304" pitchFamily="18" charset="0"/>
                <a:cs typeface="Times New Roman" panose="02020603050405020304" pitchFamily="18" charset="0"/>
              </a:rPr>
              <a:t>Bà mẹ  Việt Nam  Anh hùng </a:t>
            </a:r>
          </a:p>
        </p:txBody>
      </p:sp>
      <p:sp>
        <p:nvSpPr>
          <p:cNvPr id="66595" name="Line 35"/>
          <p:cNvSpPr>
            <a:spLocks noChangeShapeType="1"/>
          </p:cNvSpPr>
          <p:nvPr/>
        </p:nvSpPr>
        <p:spPr bwMode="auto">
          <a:xfrm flipH="1">
            <a:off x="7086600" y="7162800"/>
            <a:ext cx="147638" cy="3048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36"/>
          <p:cNvSpPr>
            <a:spLocks noChangeShapeType="1"/>
          </p:cNvSpPr>
          <p:nvPr/>
        </p:nvSpPr>
        <p:spPr bwMode="auto">
          <a:xfrm flipH="1">
            <a:off x="7696200" y="7086600"/>
            <a:ext cx="147638" cy="3048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7" name="Line 37"/>
          <p:cNvSpPr>
            <a:spLocks noChangeShapeType="1"/>
          </p:cNvSpPr>
          <p:nvPr/>
        </p:nvSpPr>
        <p:spPr bwMode="auto">
          <a:xfrm flipH="1">
            <a:off x="8686800" y="7162800"/>
            <a:ext cx="147638" cy="3048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8" name="Line 38"/>
          <p:cNvSpPr>
            <a:spLocks noChangeShapeType="1"/>
          </p:cNvSpPr>
          <p:nvPr/>
        </p:nvSpPr>
        <p:spPr bwMode="auto">
          <a:xfrm flipH="1">
            <a:off x="8153400" y="7086600"/>
            <a:ext cx="147638" cy="3810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9" name="Rectangle 39"/>
          <p:cNvSpPr>
            <a:spLocks noChangeArrowheads="1"/>
          </p:cNvSpPr>
          <p:nvPr/>
        </p:nvSpPr>
        <p:spPr bwMode="auto">
          <a:xfrm>
            <a:off x="254635" y="5187734"/>
            <a:ext cx="10608310" cy="70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Em</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có</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nhận</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xét</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gì</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về</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cách</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viết</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tên</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danh</a:t>
            </a:r>
            <a:r>
              <a:rPr lang="en-US" altLang="en-US" sz="3000" b="1" dirty="0">
                <a:solidFill>
                  <a:srgbClr val="009900"/>
                </a:solidFill>
                <a:latin typeface="Times New Roman" panose="02020603050405020304" pitchFamily="18" charset="0"/>
                <a:cs typeface="Times New Roman" panose="02020603050405020304" pitchFamily="18" charset="0"/>
              </a:rPr>
              <a:t> </a:t>
            </a:r>
            <a:r>
              <a:rPr lang="en-US" altLang="en-US" sz="3000" b="1" dirty="0" err="1">
                <a:solidFill>
                  <a:srgbClr val="009900"/>
                </a:solidFill>
                <a:latin typeface="Times New Roman" panose="02020603050405020304" pitchFamily="18" charset="0"/>
                <a:cs typeface="Times New Roman" panose="02020603050405020304" pitchFamily="18" charset="0"/>
              </a:rPr>
              <a:t>hiệu</a:t>
            </a:r>
            <a:r>
              <a:rPr lang="en-US" altLang="en-US" sz="3000" b="1" dirty="0">
                <a:solidFill>
                  <a:srgbClr val="009900"/>
                </a:solidFill>
                <a:latin typeface="Times New Roman" panose="02020603050405020304" pitchFamily="18" charset="0"/>
                <a:cs typeface="Times New Roman" panose="02020603050405020304" pitchFamily="18" charset="0"/>
              </a:rPr>
              <a:t> ở </a:t>
            </a:r>
            <a:r>
              <a:rPr lang="en-US" altLang="en-US" sz="3000" b="1" dirty="0" err="1">
                <a:solidFill>
                  <a:srgbClr val="009900"/>
                </a:solidFill>
                <a:latin typeface="Times New Roman" panose="02020603050405020304" pitchFamily="18" charset="0"/>
                <a:cs typeface="Times New Roman" panose="02020603050405020304" pitchFamily="18" charset="0"/>
              </a:rPr>
              <a:t>trên</a:t>
            </a:r>
            <a:r>
              <a:rPr lang="en-US" altLang="en-US" sz="3000" b="1" dirty="0">
                <a:solidFill>
                  <a:srgbClr val="009900"/>
                </a:solidFill>
                <a:latin typeface="Times New Roman" panose="02020603050405020304" pitchFamily="18" charset="0"/>
                <a:cs typeface="Times New Roman" panose="02020603050405020304" pitchFamily="18" charset="0"/>
              </a:rPr>
              <a:t>?</a:t>
            </a:r>
          </a:p>
        </p:txBody>
      </p:sp>
      <p:sp>
        <p:nvSpPr>
          <p:cNvPr id="66600" name="Rectangle 40"/>
          <p:cNvSpPr>
            <a:spLocks noChangeArrowheads="1"/>
          </p:cNvSpPr>
          <p:nvPr/>
        </p:nvSpPr>
        <p:spPr bwMode="auto">
          <a:xfrm>
            <a:off x="254635" y="5152007"/>
            <a:ext cx="1083437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các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danh</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hiệu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được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viết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hoa</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chữ</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đầu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mỗi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bộ</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phận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tạo</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thành</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đó</a:t>
            </a:r>
            <a:r>
              <a:rPr lang="en-US" altLang="en-US" sz="30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6180803" y="2819401"/>
            <a:ext cx="4114800" cy="830997"/>
          </a:xfrm>
          <a:prstGeom prst="rect">
            <a:avLst/>
          </a:prstGeom>
        </p:spPr>
        <p:txBody>
          <a:bodyPr wrap="square">
            <a:spAutoFit/>
          </a:bodyPr>
          <a:lstStyle/>
          <a:p>
            <a:pPr algn="just" eaLnBrk="1" hangingPunct="1"/>
            <a:r>
              <a:rPr lang="en-US" altLang="en-US" sz="2400" b="1" dirty="0">
                <a:solidFill>
                  <a:srgbClr val="000066"/>
                </a:solidFill>
                <a:latin typeface="Times New Roman" panose="02020603050405020304" pitchFamily="18" charset="0"/>
                <a:cs typeface="Times New Roman" panose="02020603050405020304" pitchFamily="18" charset="0"/>
              </a:rPr>
              <a:t>Anh </a:t>
            </a:r>
            <a:r>
              <a:rPr lang="en-US" altLang="en-US" sz="2400" b="1" dirty="0" err="1">
                <a:solidFill>
                  <a:srgbClr val="000066"/>
                </a:solidFill>
                <a:latin typeface="Times New Roman" panose="02020603050405020304" pitchFamily="18" charset="0"/>
                <a:cs typeface="Times New Roman" panose="02020603050405020304" pitchFamily="18" charset="0"/>
              </a:rPr>
              <a:t>hùng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Lực</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lượng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vũ</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trang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nhân</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dân</a:t>
            </a:r>
            <a:endParaRPr lang="en-US" altLang="en-US" sz="2400" b="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 calcmode="lin" valueType="num">
                                      <p:cBhvr>
                                        <p:cTn id="7" dur="500" fill="hold"/>
                                        <p:tgtEl>
                                          <p:spTgt spid="66592"/>
                                        </p:tgtEl>
                                        <p:attrNameLst>
                                          <p:attrName>ppt_w</p:attrName>
                                        </p:attrNameLst>
                                      </p:cBhvr>
                                      <p:tavLst>
                                        <p:tav tm="0">
                                          <p:val>
                                            <p:fltVal val="0"/>
                                          </p:val>
                                        </p:tav>
                                        <p:tav tm="100000">
                                          <p:val>
                                            <p:strVal val="#ppt_w"/>
                                          </p:val>
                                        </p:tav>
                                      </p:tavLst>
                                    </p:anim>
                                    <p:anim calcmode="lin" valueType="num">
                                      <p:cBhvr>
                                        <p:cTn id="8" dur="500" fill="hold"/>
                                        <p:tgtEl>
                                          <p:spTgt spid="665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6593"/>
                                        </p:tgtEl>
                                        <p:attrNameLst>
                                          <p:attrName>style.visibility</p:attrName>
                                        </p:attrNameLst>
                                      </p:cBhvr>
                                      <p:to>
                                        <p:strVal val="visible"/>
                                      </p:to>
                                    </p:set>
                                    <p:anim calcmode="lin" valueType="num">
                                      <p:cBhvr>
                                        <p:cTn id="13" dur="500" fill="hold"/>
                                        <p:tgtEl>
                                          <p:spTgt spid="66593"/>
                                        </p:tgtEl>
                                        <p:attrNameLst>
                                          <p:attrName>ppt_w</p:attrName>
                                        </p:attrNameLst>
                                      </p:cBhvr>
                                      <p:tavLst>
                                        <p:tav tm="0">
                                          <p:val>
                                            <p:fltVal val="0"/>
                                          </p:val>
                                        </p:tav>
                                        <p:tav tm="100000">
                                          <p:val>
                                            <p:strVal val="#ppt_w"/>
                                          </p:val>
                                        </p:tav>
                                      </p:tavLst>
                                    </p:anim>
                                    <p:anim calcmode="lin" valueType="num">
                                      <p:cBhvr>
                                        <p:cTn id="14" dur="500" fill="hold"/>
                                        <p:tgtEl>
                                          <p:spTgt spid="665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5664 -0.06389 L 0.03776 -0.61111 " pathEditMode="relative" rAng="0" ptsTypes="AA">
                                      <p:cBhvr>
                                        <p:cTn id="18" dur="2000" fill="hold"/>
                                        <p:tgtEl>
                                          <p:spTgt spid="66595"/>
                                        </p:tgtEl>
                                        <p:attrNameLst>
                                          <p:attrName>ppt_x</p:attrName>
                                          <p:attrName>ppt_y</p:attrName>
                                        </p:attrNameLst>
                                      </p:cBhvr>
                                      <p:rCtr x="-951" y="-27361"/>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4.16667E-7 -1.11111E-6 L -0.08138 -0.45 " pathEditMode="relative" rAng="0" ptsTypes="AA">
                                      <p:cBhvr>
                                        <p:cTn id="22" dur="2000" fill="hold"/>
                                        <p:tgtEl>
                                          <p:spTgt spid="66598"/>
                                        </p:tgtEl>
                                        <p:attrNameLst>
                                          <p:attrName>ppt_x</p:attrName>
                                          <p:attrName>ppt_y</p:attrName>
                                        </p:attrNameLst>
                                      </p:cBhvr>
                                      <p:rCtr x="-4076" y="-22500"/>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0937 0.01875 L -0.00599 -0.45556 " pathEditMode="relative" rAng="0" ptsTypes="AA">
                                      <p:cBhvr>
                                        <p:cTn id="26" dur="2000" fill="hold"/>
                                        <p:tgtEl>
                                          <p:spTgt spid="66597"/>
                                        </p:tgtEl>
                                        <p:attrNameLst>
                                          <p:attrName>ppt_x</p:attrName>
                                          <p:attrName>ppt_y</p:attrName>
                                        </p:attrNameLst>
                                      </p:cBhvr>
                                      <p:rCtr x="-768" y="-23727"/>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6599">
                                            <p:txEl>
                                              <p:pRg st="0" end="0"/>
                                            </p:txEl>
                                          </p:spTgt>
                                        </p:tgtEl>
                                        <p:attrNameLst>
                                          <p:attrName>style.visibility</p:attrName>
                                        </p:attrNameLst>
                                      </p:cBhvr>
                                      <p:to>
                                        <p:strVal val="visible"/>
                                      </p:to>
                                    </p:set>
                                    <p:animEffect transition="in" filter="checkerboard(across)">
                                      <p:cBhvr>
                                        <p:cTn id="31" dur="500"/>
                                        <p:tgtEl>
                                          <p:spTgt spid="6659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grpId="1" nodeType="clickEffect">
                                  <p:stCondLst>
                                    <p:cond delay="0"/>
                                  </p:stCondLst>
                                  <p:childTnLst>
                                    <p:animEffect transition="out" filter="diamond(in)">
                                      <p:cBhvr>
                                        <p:cTn id="35" dur="2000"/>
                                        <p:tgtEl>
                                          <p:spTgt spid="66599">
                                            <p:txEl>
                                              <p:pRg st="0" end="0"/>
                                            </p:txEl>
                                          </p:spTgt>
                                        </p:tgtEl>
                                      </p:cBhvr>
                                    </p:animEffect>
                                    <p:set>
                                      <p:cBhvr>
                                        <p:cTn id="36" dur="1" fill="hold">
                                          <p:stCondLst>
                                            <p:cond delay="1999"/>
                                          </p:stCondLst>
                                        </p:cTn>
                                        <p:tgtEl>
                                          <p:spTgt spid="66599">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600"/>
                                        </p:tgtEl>
                                        <p:attrNameLst>
                                          <p:attrName>style.visibility</p:attrName>
                                        </p:attrNameLst>
                                      </p:cBhvr>
                                      <p:to>
                                        <p:strVal val="visible"/>
                                      </p:to>
                                    </p:set>
                                    <p:anim calcmode="lin" valueType="num">
                                      <p:cBhvr additive="base">
                                        <p:cTn id="41" dur="500" fill="hold"/>
                                        <p:tgtEl>
                                          <p:spTgt spid="66600"/>
                                        </p:tgtEl>
                                        <p:attrNameLst>
                                          <p:attrName>ppt_x</p:attrName>
                                        </p:attrNameLst>
                                      </p:cBhvr>
                                      <p:tavLst>
                                        <p:tav tm="0">
                                          <p:val>
                                            <p:strVal val="#ppt_x"/>
                                          </p:val>
                                        </p:tav>
                                        <p:tav tm="100000">
                                          <p:val>
                                            <p:strVal val="#ppt_x"/>
                                          </p:val>
                                        </p:tav>
                                      </p:tavLst>
                                    </p:anim>
                                    <p:anim calcmode="lin" valueType="num">
                                      <p:cBhvr additive="base">
                                        <p:cTn id="42" dur="500" fill="hold"/>
                                        <p:tgtEl>
                                          <p:spTgt spid="666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2" grpId="0" animBg="1"/>
      <p:bldP spid="66593" grpId="0" animBg="1"/>
      <p:bldP spid="66599" grpId="0" build="p"/>
      <p:bldP spid="66599" grpId="1" build="p"/>
      <p:bldP spid="6660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Box 21"/>
          <p:cNvSpPr txBox="1">
            <a:spLocks noChangeArrowheads="1"/>
          </p:cNvSpPr>
          <p:nvPr/>
        </p:nvSpPr>
        <p:spPr bwMode="auto">
          <a:xfrm>
            <a:off x="297976" y="1317748"/>
            <a:ext cx="11596048" cy="524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975" indent="349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Những chữ nào cần viết hoa trong các cụm từ in nghiêng dưới đây?</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Bác Hồ nói: “Non sông gấm vóc của chúng ta do phụ nữ ta, trẻ cũng như già góp phần thêu dệt nên.” Tiếp nối truyền thống của Hai Bà Trưng và Bà triệu, ngày nay, phụ nữ đã có đóng góp xuất sắc vào sự nghiệp xây dựng và bảo vệ tổ quốc.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Tiêu</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biểu</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anh</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đại</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214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bác</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danh</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hiệu</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cao</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quý</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anh</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lao</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anh</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lực</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lượng</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vũ</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trang</a:t>
            </a:r>
            <a:r>
              <a:rPr kumimoji="0" lang="en-US" altLang="en-US" sz="2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Liên</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hiệp</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nữ</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Việt</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Nam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quần</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lớn</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mạnh</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ta. Hội đã được Nhà nước trao tặng nhiều phần thưởng cao quý như</a:t>
            </a:r>
            <a:r>
              <a:rPr kumimoji="0" lang="en-US" altLang="en-US" sz="2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huân chương sao vàng</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(1985),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huân</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chương độc lập hạng ba </a:t>
            </a:r>
            <a:r>
              <a:rPr kumimoji="0" lang="en-US" altLang="en-US" sz="2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1997)</a:t>
            </a:r>
            <a:r>
              <a:rPr kumimoji="0" lang="en-US" altLang="en-US" sz="2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huân</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chương lao động</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hạng nhất</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(1998), </a:t>
            </a:r>
            <a:r>
              <a:rPr kumimoji="0" lang="en-US" altLang="en-US" sz="2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huân chương độc lập hạng nhất</a:t>
            </a:r>
            <a:r>
              <a:rPr kumimoji="0" lang="en-US" altLang="en-US" sz="2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2000).</a:t>
            </a:r>
          </a:p>
        </p:txBody>
      </p:sp>
      <p:sp>
        <p:nvSpPr>
          <p:cNvPr id="7" name="TextBox 6"/>
          <p:cNvSpPr txBox="1"/>
          <p:nvPr/>
        </p:nvSpPr>
        <p:spPr>
          <a:xfrm>
            <a:off x="297976" y="397264"/>
            <a:ext cx="3428567"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C0099"/>
                </a:solidFill>
                <a:effectLst/>
                <a:uLnTx/>
                <a:uFillTx/>
                <a:latin typeface="+mj-lt"/>
                <a:ea typeface="+mn-ea"/>
                <a:cs typeface="+mn-cs"/>
              </a:rPr>
              <a:t>Bài tập 2 (trang 119) </a:t>
            </a:r>
          </a:p>
        </p:txBody>
      </p:sp>
    </p:spTree>
    <p:extLst>
      <p:ext uri="{BB962C8B-B14F-4D97-AF65-F5344CB8AC3E}">
        <p14:creationId xmlns:p14="http://schemas.microsoft.com/office/powerpoint/2010/main" val="73211833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2107" y="3126221"/>
            <a:ext cx="33938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anh</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hùng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lao</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16525" y="5633364"/>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huân</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nhất</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423315" y="3617539"/>
            <a:ext cx="507703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anh</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hùng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lực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vũ</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trang</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427679" y="4122510"/>
            <a:ext cx="392447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huân</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sao</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vàng</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423606" y="4627474"/>
            <a:ext cx="538480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huân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ba</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406886" y="5118797"/>
            <a:ext cx="575830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huân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lao</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78721" y="1699266"/>
            <a:ext cx="117521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2. Những chữ nào cần viết hoa trong các cụm từ in nghiêng dưới đây?</a:t>
            </a:r>
          </a:p>
        </p:txBody>
      </p:sp>
      <p:sp>
        <p:nvSpPr>
          <p:cNvPr id="16" name="Rectangle 15"/>
          <p:cNvSpPr/>
          <p:nvPr/>
        </p:nvSpPr>
        <p:spPr>
          <a:xfrm>
            <a:off x="6245582" y="3128493"/>
            <a:ext cx="34323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hùng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ao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động</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6257296" y="5635636"/>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uân</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ộc</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hất</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6250438" y="3619811"/>
            <a:ext cx="505939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hùng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ực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vũ</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trang</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6254802" y="4124782"/>
            <a:ext cx="406072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uân</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ao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vàng</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6250729" y="4629746"/>
            <a:ext cx="564128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uân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ộc</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6125892" y="5121069"/>
            <a:ext cx="62274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uân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chương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ao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hạng</a:t>
            </a:r>
            <a:r>
              <a:rPr kumimoji="0" lang="en-US" altLang="en-US" sz="32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US" altLang="en-US"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Connector 22"/>
          <p:cNvCxnSpPr/>
          <p:nvPr/>
        </p:nvCxnSpPr>
        <p:spPr>
          <a:xfrm flipH="1" flipV="1">
            <a:off x="6071377" y="3240067"/>
            <a:ext cx="13648" cy="287967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18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trips(down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2" grpId="0"/>
      <p:bldP spid="13" grpId="0"/>
      <p:bldP spid="14" grpId="0"/>
      <p:bldP spid="16" grpId="0"/>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1798439" y="76200"/>
            <a:ext cx="8595122" cy="14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1" tIns="48981" rIns="97961" bIns="48981">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2800" dirty="0" err="1">
                <a:solidFill>
                  <a:srgbClr val="0000FF"/>
                </a:solidFill>
                <a:latin typeface="Times New Roman" panose="02020603050405020304" pitchFamily="18" charset="0"/>
              </a:rPr>
              <a:t>Chính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tả</a:t>
            </a:r>
            <a:r>
              <a:rPr lang="vi-VN" altLang="en-US" sz="2800" dirty="0">
                <a:solidFill>
                  <a:srgbClr val="0000FF"/>
                </a:solidFill>
                <a:latin typeface="Times New Roman" panose="02020603050405020304" pitchFamily="18" charset="0"/>
              </a:rPr>
              <a:t> : ( Nhớ -viết)</a:t>
            </a:r>
            <a:endParaRPr lang="en-US" altLang="en-US" sz="2800" dirty="0">
              <a:solidFill>
                <a:srgbClr val="0000FF"/>
              </a:solidFill>
              <a:latin typeface="Times New Roman" panose="02020603050405020304" pitchFamily="18" charset="0"/>
            </a:endParaRPr>
          </a:p>
          <a:p>
            <a:pPr algn="ctr">
              <a:spcBef>
                <a:spcPct val="0"/>
              </a:spcBef>
              <a:buFontTx/>
              <a:buNone/>
            </a:pPr>
            <a:r>
              <a:rPr lang="en-US" altLang="en-US" sz="6000" b="1" dirty="0" err="1">
                <a:solidFill>
                  <a:srgbClr val="FF0000"/>
                </a:solidFill>
                <a:latin typeface="Times New Roman" panose="02020603050405020304" pitchFamily="18" charset="0"/>
              </a:rPr>
              <a:t>Đất</a:t>
            </a:r>
            <a:r>
              <a:rPr lang="en-US" altLang="en-US" sz="6000" b="1" dirty="0">
                <a:solidFill>
                  <a:srgbClr val="FF0000"/>
                </a:solidFill>
                <a:latin typeface="Times New Roman" panose="02020603050405020304" pitchFamily="18" charset="0"/>
              </a:rPr>
              <a:t> </a:t>
            </a:r>
            <a:r>
              <a:rPr lang="en-US" altLang="en-US" sz="6000" b="1" dirty="0" err="1">
                <a:solidFill>
                  <a:srgbClr val="FF0000"/>
                </a:solidFill>
                <a:latin typeface="Times New Roman" panose="02020603050405020304" pitchFamily="18" charset="0"/>
              </a:rPr>
              <a:t>nước</a:t>
            </a:r>
            <a:endParaRPr lang="en-US" altLang="en-US" sz="6000" b="1" dirty="0">
              <a:solidFill>
                <a:srgbClr val="FF0000"/>
              </a:solidFill>
              <a:latin typeface="Times New Roman" panose="02020603050405020304" pitchFamily="18" charset="0"/>
            </a:endParaRPr>
          </a:p>
        </p:txBody>
      </p:sp>
      <p:pic>
        <p:nvPicPr>
          <p:cNvPr id="17"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0" y="1683386"/>
            <a:ext cx="12192000" cy="49460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1000"/>
                                        <p:tgtEl>
                                          <p:spTgt spid="12">
                                            <p:txEl>
                                              <p:pRg st="1" end="1"/>
                                            </p:txEl>
                                          </p:spTgt>
                                        </p:tgtEl>
                                      </p:cBhvr>
                                    </p:animEffect>
                                    <p:anim calcmode="lin" valueType="num">
                                      <p:cBhvr>
                                        <p:cTn id="1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nodeType="clickEffect">
                                  <p:stCondLst>
                                    <p:cond delay="0"/>
                                  </p:stCondLst>
                                  <p:childTnLst>
                                    <p:animEffect transition="out" filter="fade">
                                      <p:cBhvr>
                                        <p:cTn id="22" dur="1000"/>
                                        <p:tgtEl>
                                          <p:spTgt spid="17"/>
                                        </p:tgtEl>
                                      </p:cBhvr>
                                    </p:animEffect>
                                    <p:anim calcmode="lin" valueType="num">
                                      <p:cBhvr>
                                        <p:cTn id="23" dur="1000"/>
                                        <p:tgtEl>
                                          <p:spTgt spid="17"/>
                                        </p:tgtEl>
                                        <p:attrNameLst>
                                          <p:attrName>ppt_x</p:attrName>
                                        </p:attrNameLst>
                                      </p:cBhvr>
                                      <p:tavLst>
                                        <p:tav tm="0">
                                          <p:val>
                                            <p:strVal val="ppt_x"/>
                                          </p:val>
                                        </p:tav>
                                        <p:tav tm="100000">
                                          <p:val>
                                            <p:strVal val="ppt_x"/>
                                          </p:val>
                                        </p:tav>
                                      </p:tavLst>
                                    </p:anim>
                                    <p:anim calcmode="lin" valueType="num">
                                      <p:cBhvr>
                                        <p:cTn id="24" dur="1000"/>
                                        <p:tgtEl>
                                          <p:spTgt spid="17"/>
                                        </p:tgtEl>
                                        <p:attrNameLst>
                                          <p:attrName>ppt_y</p:attrName>
                                        </p:attrNameLst>
                                      </p:cBhvr>
                                      <p:tavLst>
                                        <p:tav tm="0">
                                          <p:val>
                                            <p:strVal val="ppt_y"/>
                                          </p:val>
                                        </p:tav>
                                        <p:tav tm="100000">
                                          <p:val>
                                            <p:strVal val="ppt_y-.1"/>
                                          </p:val>
                                        </p:tav>
                                      </p:tavLst>
                                    </p:anim>
                                    <p:set>
                                      <p:cBhvr>
                                        <p:cTn id="25"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pic>
        <p:nvPicPr>
          <p:cNvPr id="1026" name="Picture 2" descr="Kết quả hình ảnh cho hinh anh huan chuong sao v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2585331" cy="36411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6052" y="1369474"/>
            <a:ext cx="2867759" cy="3252512"/>
          </a:xfrm>
          <a:prstGeom prst="rect">
            <a:avLst/>
          </a:prstGeom>
        </p:spPr>
      </p:pic>
      <p:pic>
        <p:nvPicPr>
          <p:cNvPr id="1032" name="Picture 8" descr="Hình ảnh có liên quan"/>
          <p:cNvPicPr>
            <a:picLocks noChangeAspect="1" noChangeArrowheads="1"/>
          </p:cNvPicPr>
          <p:nvPr/>
        </p:nvPicPr>
        <p:blipFill rotWithShape="1">
          <a:blip r:embed="rId5">
            <a:extLst>
              <a:ext uri="{28A0092B-C50C-407E-A947-70E740481C1C}">
                <a14:useLocalDpi xmlns:a14="http://schemas.microsoft.com/office/drawing/2010/main" val="0"/>
              </a:ext>
            </a:extLst>
          </a:blip>
          <a:srcRect t="8325"/>
          <a:stretch/>
        </p:blipFill>
        <p:spPr bwMode="auto">
          <a:xfrm>
            <a:off x="4454085" y="1410510"/>
            <a:ext cx="2693779" cy="3457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2967" y="4904139"/>
            <a:ext cx="31605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4130931" y="4867832"/>
            <a:ext cx="3340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chương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Box 14"/>
          <p:cNvSpPr txBox="1"/>
          <p:nvPr/>
        </p:nvSpPr>
        <p:spPr>
          <a:xfrm>
            <a:off x="8026018" y="4656039"/>
            <a:ext cx="31605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6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Box 14"/>
          <p:cNvSpPr txBox="1">
            <a:spLocks noChangeArrowheads="1"/>
          </p:cNvSpPr>
          <p:nvPr/>
        </p:nvSpPr>
        <p:spPr bwMode="auto">
          <a:xfrm>
            <a:off x="440356" y="1205938"/>
            <a:ext cx="1142317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1306BA"/>
                </a:solidFill>
                <a:effectLst/>
                <a:uLnTx/>
                <a:uFillTx/>
                <a:latin typeface="Times New Roman" panose="02020603050405020304" pitchFamily="18" charset="0"/>
                <a:ea typeface="+mn-ea"/>
                <a:cs typeface="Times New Roman" panose="02020603050405020304" pitchFamily="18" charset="0"/>
              </a:rPr>
              <a:t>3. Tên các huân chương phù  hợp với mỗi chỗ trống dưới đây:</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Huân chương cao quý nhất của nước ta là:…………………….........</a:t>
            </a:r>
          </a:p>
        </p:txBody>
      </p:sp>
      <p:sp>
        <p:nvSpPr>
          <p:cNvPr id="12" name="Rectangle 34"/>
          <p:cNvSpPr>
            <a:spLocks noChangeArrowheads="1"/>
          </p:cNvSpPr>
          <p:nvPr/>
        </p:nvSpPr>
        <p:spPr bwMode="auto">
          <a:xfrm>
            <a:off x="6858000" y="1755003"/>
            <a:ext cx="4387756" cy="609600"/>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Huân</a:t>
            </a: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chương</a:t>
            </a: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Sao </a:t>
            </a:r>
            <a:r>
              <a:rPr kumimoji="0" lang="en-US" altLang="en-US" sz="28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vàng</a:t>
            </a:r>
            <a:endPar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36727" y="3939062"/>
            <a:ext cx="11508424" cy="954107"/>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 là huân chương cho những tập thể và cá nhân lập nhiều thành tích xuất sắc trong lao động sản xuất.</a:t>
            </a:r>
          </a:p>
        </p:txBody>
      </p:sp>
      <p:sp>
        <p:nvSpPr>
          <p:cNvPr id="3" name="Rectangle 2"/>
          <p:cNvSpPr/>
          <p:nvPr/>
        </p:nvSpPr>
        <p:spPr>
          <a:xfrm>
            <a:off x="397732" y="2610780"/>
            <a:ext cx="11508424" cy="954107"/>
          </a:xfrm>
          <a:prstGeom prst="rect">
            <a:avLst/>
          </a:prstGeom>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b)……………………………là huân chương dành cho những  tập thể và cá nhân lập nhiều thành tích xuất sắc trong chiến đấu và xây dựng quân đội.</a:t>
            </a:r>
          </a:p>
        </p:txBody>
      </p:sp>
      <p:sp>
        <p:nvSpPr>
          <p:cNvPr id="15" name="Rectangle 34"/>
          <p:cNvSpPr>
            <a:spLocks noChangeArrowheads="1"/>
          </p:cNvSpPr>
          <p:nvPr/>
        </p:nvSpPr>
        <p:spPr bwMode="auto">
          <a:xfrm>
            <a:off x="902094" y="2496461"/>
            <a:ext cx="4387756" cy="609600"/>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Huân chương Quân công</a:t>
            </a:r>
          </a:p>
        </p:txBody>
      </p:sp>
      <p:sp>
        <p:nvSpPr>
          <p:cNvPr id="16" name="Rectangle 34"/>
          <p:cNvSpPr>
            <a:spLocks noChangeArrowheads="1"/>
          </p:cNvSpPr>
          <p:nvPr/>
        </p:nvSpPr>
        <p:spPr bwMode="auto">
          <a:xfrm>
            <a:off x="902094" y="3838217"/>
            <a:ext cx="4387756" cy="609600"/>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Huân chương Lao động</a:t>
            </a:r>
          </a:p>
        </p:txBody>
      </p:sp>
    </p:spTree>
    <p:extLst>
      <p:ext uri="{BB962C8B-B14F-4D97-AF65-F5344CB8AC3E}">
        <p14:creationId xmlns:p14="http://schemas.microsoft.com/office/powerpoint/2010/main" val="249834852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p:bldP spid="3"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4572000" y="374650"/>
            <a:ext cx="2819400" cy="685800"/>
          </a:xfrm>
          <a:prstGeom prst="rect">
            <a:avLst/>
          </a:prstGeom>
        </p:spPr>
        <p:txBody>
          <a:bodyPr wrap="none" fromWordArt="1">
            <a:prstTxWarp prst="textPlain">
              <a:avLst>
                <a:gd name="adj" fmla="val 50000"/>
              </a:avLst>
            </a:prstTxWarp>
          </a:bodyPr>
          <a:lstStyle/>
          <a:p>
            <a:pPr algn="ctr"/>
            <a:r>
              <a:rPr lang="en-US" b="1"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Ghi</a:t>
            </a:r>
            <a:r>
              <a:rPr lang="en-US"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b="1"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nhớ</a:t>
            </a:r>
            <a:endParaRPr lang="en-US"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603" name="Text Box 3"/>
          <p:cNvSpPr txBox="1">
            <a:spLocks noChangeArrowheads="1"/>
          </p:cNvSpPr>
          <p:nvPr/>
        </p:nvSpPr>
        <p:spPr bwMode="auto">
          <a:xfrm>
            <a:off x="1143000" y="1752600"/>
            <a:ext cx="9978390" cy="230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Khi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viết</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tên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các</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huân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chương</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danh</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hiệu</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giải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thưởng</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phải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viết</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hoa</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chữ</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cái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đầu</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mỗi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bộ</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phận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tạo</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thành</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tên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đó</a:t>
            </a:r>
            <a:r>
              <a:rPr lang="en-US" altLang="en-US" b="1" i="1" dirty="0">
                <a:solidFill>
                  <a:srgbClr val="000066"/>
                </a:solidFill>
                <a:latin typeface="Times New Roman" panose="02020603050405020304" pitchFamily="18" charset="0"/>
                <a:cs typeface="Times New Roman" panose="02020603050405020304" pitchFamily="18" charset="0"/>
              </a:rPr>
              <a:t>.</a:t>
            </a:r>
          </a:p>
          <a:p>
            <a:pPr eaLnBrk="1" hangingPunct="1"/>
            <a:endParaRPr lang="en-US" altLang="en-US" b="1" i="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8377"/>
            <a:ext cx="12192000" cy="6949440"/>
          </a:xfrm>
        </p:spPr>
      </p:pic>
    </p:spTree>
    <p:extLst>
      <p:ext uri="{BB962C8B-B14F-4D97-AF65-F5344CB8AC3E}">
        <p14:creationId xmlns:p14="http://schemas.microsoft.com/office/powerpoint/2010/main" val="2059060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AutoShape 5"/>
          <p:cNvSpPr>
            <a:spLocks noChangeArrowheads="1"/>
          </p:cNvSpPr>
          <p:nvPr/>
        </p:nvSpPr>
        <p:spPr bwMode="auto">
          <a:xfrm>
            <a:off x="3886200" y="1452229"/>
            <a:ext cx="4114800" cy="1219200"/>
          </a:xfrm>
          <a:prstGeom prst="star32">
            <a:avLst>
              <a:gd name="adj" fmla="val 37500"/>
            </a:avLst>
          </a:prstGeom>
          <a:gradFill rotWithShape="0">
            <a:gsLst>
              <a:gs pos="0">
                <a:srgbClr val="0000FF"/>
              </a:gs>
              <a:gs pos="50000">
                <a:srgbClr val="FFFF00"/>
              </a:gs>
              <a:gs pos="100000">
                <a:srgbClr val="0000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vi-VN" altLang="en-US" sz="3200" b="1" dirty="0">
                <a:solidFill>
                  <a:srgbClr val="FF0000"/>
                </a:solidFill>
                <a:latin typeface="Times New Roman" panose="02020603050405020304" pitchFamily="18" charset="0"/>
                <a:cs typeface="Times New Roman" panose="02020603050405020304" pitchFamily="18" charset="0"/>
              </a:rPr>
              <a:t>KHỞI ĐỘNG :</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9702" name="Text Box 6"/>
          <p:cNvSpPr txBox="1">
            <a:spLocks noChangeArrowheads="1"/>
          </p:cNvSpPr>
          <p:nvPr/>
        </p:nvSpPr>
        <p:spPr bwMode="auto">
          <a:xfrm>
            <a:off x="1062990" y="2671445"/>
            <a:ext cx="1053211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nSpc>
                <a:spcPct val="150000"/>
              </a:lnSpc>
              <a:spcBef>
                <a:spcPct val="50000"/>
              </a:spcBef>
              <a:defRPr/>
            </a:pPr>
            <a:r>
              <a:rPr lang="en-US" sz="2800" b="1" dirty="0">
                <a:solidFill>
                  <a:schemeClr val="accent6"/>
                </a:solidFill>
                <a:latin typeface="Times New Roman" panose="02020603050405020304" pitchFamily="18" charset="0"/>
              </a:rPr>
              <a:t> 1. </a:t>
            </a:r>
            <a:r>
              <a:rPr lang="en-US" sz="2800" b="1" dirty="0" err="1">
                <a:solidFill>
                  <a:schemeClr val="accent6"/>
                </a:solidFill>
                <a:latin typeface="Times New Roman" panose="02020603050405020304" pitchFamily="18" charset="0"/>
              </a:rPr>
              <a:t>Em</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hãy</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viết</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họ</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một</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bạn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trong</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lớp</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hoặc</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tỉnh</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thành</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phố</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mà</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em</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biết</a:t>
            </a:r>
            <a:r>
              <a:rPr lang="en-US" sz="2800" b="1" dirty="0">
                <a:solidFill>
                  <a:schemeClr val="accent6"/>
                </a:solidFill>
                <a:latin typeface="Times New Roman" panose="02020603050405020304" pitchFamily="18" charset="0"/>
              </a:rPr>
              <a:t>?</a:t>
            </a:r>
          </a:p>
        </p:txBody>
      </p:sp>
      <p:sp>
        <p:nvSpPr>
          <p:cNvPr id="29722" name="Text Box 26"/>
          <p:cNvSpPr txBox="1">
            <a:spLocks noChangeArrowheads="1"/>
          </p:cNvSpPr>
          <p:nvPr/>
        </p:nvSpPr>
        <p:spPr bwMode="auto">
          <a:xfrm>
            <a:off x="1239520" y="3917315"/>
            <a:ext cx="10191115"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nSpc>
                <a:spcPct val="150000"/>
              </a:lnSpc>
              <a:spcBef>
                <a:spcPct val="50000"/>
              </a:spcBef>
              <a:defRPr/>
            </a:pPr>
            <a:r>
              <a:rPr lang="en-US" sz="2800" b="1" dirty="0">
                <a:solidFill>
                  <a:schemeClr val="accent6"/>
                </a:solidFill>
                <a:latin typeface="Times New Roman" panose="02020603050405020304" pitchFamily="18" charset="0"/>
              </a:rPr>
              <a:t>2. </a:t>
            </a:r>
            <a:r>
              <a:rPr lang="en-US" sz="2800" b="1" dirty="0" err="1">
                <a:solidFill>
                  <a:schemeClr val="accent6"/>
                </a:solidFill>
                <a:latin typeface="Times New Roman" panose="02020603050405020304" pitchFamily="18" charset="0"/>
              </a:rPr>
              <a:t>Em</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hãy</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nêu</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quy</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tắc</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viết</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hoa</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người</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địa</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lí</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Việt</a:t>
            </a:r>
            <a:r>
              <a:rPr lang="en-US" sz="2800" b="1" dirty="0">
                <a:solidFill>
                  <a:schemeClr val="accent6"/>
                </a:solidFill>
                <a:latin typeface="Times New Roman" panose="02020603050405020304" pitchFamily="18" charset="0"/>
              </a:rPr>
              <a:t> Nam?</a:t>
            </a:r>
          </a:p>
        </p:txBody>
      </p:sp>
      <p:sp>
        <p:nvSpPr>
          <p:cNvPr id="29724" name="Text Box 28"/>
          <p:cNvSpPr txBox="1">
            <a:spLocks noChangeArrowheads="1"/>
          </p:cNvSpPr>
          <p:nvPr/>
        </p:nvSpPr>
        <p:spPr bwMode="auto">
          <a:xfrm>
            <a:off x="1143000" y="5029200"/>
            <a:ext cx="10300335"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50000"/>
              </a:spcBef>
            </a:pPr>
            <a:r>
              <a:rPr lang="en-US" altLang="en-US" sz="2800" b="1" dirty="0">
                <a:solidFill>
                  <a:srgbClr val="000066"/>
                </a:solidFill>
                <a:latin typeface="Times New Roman" panose="02020603050405020304" pitchFamily="18" charset="0"/>
              </a:rPr>
              <a:t>     </a:t>
            </a:r>
            <a:r>
              <a:rPr lang="en-US" altLang="en-US" sz="2800" b="1" dirty="0">
                <a:solidFill>
                  <a:srgbClr val="FF0000"/>
                </a:solidFill>
                <a:latin typeface="Times New Roman" panose="02020603050405020304" pitchFamily="18" charset="0"/>
              </a:rPr>
              <a:t>Khi </a:t>
            </a:r>
            <a:r>
              <a:rPr lang="en-US" altLang="en-US" sz="2800" b="1" dirty="0" err="1">
                <a:solidFill>
                  <a:srgbClr val="FF0000"/>
                </a:solidFill>
                <a:latin typeface="Times New Roman" panose="02020603050405020304" pitchFamily="18" charset="0"/>
              </a:rPr>
              <a:t>viết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người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địa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lí</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Nam, </a:t>
            </a:r>
            <a:r>
              <a:rPr lang="en-US" altLang="en-US" sz="2800" b="1" dirty="0" err="1">
                <a:solidFill>
                  <a:srgbClr val="FF0000"/>
                </a:solidFill>
                <a:latin typeface="Times New Roman" panose="02020603050405020304" pitchFamily="18" charset="0"/>
              </a:rPr>
              <a:t>cần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hoa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chữ</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đầu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mỗi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tiếng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tạo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đó</a:t>
            </a:r>
            <a:r>
              <a:rPr lang="en-US" altLang="en-US" sz="2800" b="1" dirty="0">
                <a:solidFill>
                  <a:srgbClr val="FF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ssolve">
                                      <p:cBhvr>
                                        <p:cTn id="7" dur="500"/>
                                        <p:tgtEl>
                                          <p:spTgt spid="297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blinds(horizontal)">
                                      <p:cBhvr>
                                        <p:cTn id="12" dur="500"/>
                                        <p:tgtEl>
                                          <p:spTgt spid="2970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9722"/>
                                        </p:tgtEl>
                                        <p:attrNameLst>
                                          <p:attrName>style.visibility</p:attrName>
                                        </p:attrNameLst>
                                      </p:cBhvr>
                                      <p:to>
                                        <p:strVal val="visible"/>
                                      </p:to>
                                    </p:set>
                                    <p:anim calcmode="lin" valueType="num">
                                      <p:cBhvr>
                                        <p:cTn id="17" dur="500" fill="hold"/>
                                        <p:tgtEl>
                                          <p:spTgt spid="29722"/>
                                        </p:tgtEl>
                                        <p:attrNameLst>
                                          <p:attrName>ppt_w</p:attrName>
                                        </p:attrNameLst>
                                      </p:cBhvr>
                                      <p:tavLst>
                                        <p:tav tm="0">
                                          <p:val>
                                            <p:fltVal val="0"/>
                                          </p:val>
                                        </p:tav>
                                        <p:tav tm="100000">
                                          <p:val>
                                            <p:strVal val="#ppt_w"/>
                                          </p:val>
                                        </p:tav>
                                      </p:tavLst>
                                    </p:anim>
                                    <p:anim calcmode="lin" valueType="num">
                                      <p:cBhvr>
                                        <p:cTn id="18" dur="500" fill="hold"/>
                                        <p:tgtEl>
                                          <p:spTgt spid="2972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24"/>
                                        </p:tgtEl>
                                        <p:attrNameLst>
                                          <p:attrName>style.visibility</p:attrName>
                                        </p:attrNameLst>
                                      </p:cBhvr>
                                      <p:to>
                                        <p:strVal val="visible"/>
                                      </p:to>
                                    </p:set>
                                    <p:anim calcmode="lin" valueType="num">
                                      <p:cBhvr additive="base">
                                        <p:cTn id="23" dur="500" fill="hold"/>
                                        <p:tgtEl>
                                          <p:spTgt spid="29724"/>
                                        </p:tgtEl>
                                        <p:attrNameLst>
                                          <p:attrName>ppt_x</p:attrName>
                                        </p:attrNameLst>
                                      </p:cBhvr>
                                      <p:tavLst>
                                        <p:tav tm="0">
                                          <p:val>
                                            <p:strVal val="#ppt_x"/>
                                          </p:val>
                                        </p:tav>
                                        <p:tav tm="100000">
                                          <p:val>
                                            <p:strVal val="#ppt_x"/>
                                          </p:val>
                                        </p:tav>
                                      </p:tavLst>
                                    </p:anim>
                                    <p:anim calcmode="lin" valueType="num">
                                      <p:cBhvr additive="base">
                                        <p:cTn id="24" dur="500" fill="hold"/>
                                        <p:tgtEl>
                                          <p:spTgt spid="29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bldLvl="0" animBg="1"/>
      <p:bldP spid="29722" grpId="0" bldLvl="0" animBg="1"/>
      <p:bldP spid="2972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1"/>
          <p:cNvSpPr txBox="1">
            <a:spLocks noChangeArrowheads="1"/>
          </p:cNvSpPr>
          <p:nvPr/>
        </p:nvSpPr>
        <p:spPr bwMode="auto">
          <a:xfrm>
            <a:off x="4191000" y="533401"/>
            <a:ext cx="5334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400" dirty="0" err="1">
                <a:solidFill>
                  <a:schemeClr val="tx1"/>
                </a:solidFill>
                <a:latin typeface="Times New Roman" panose="02020603050405020304" pitchFamily="18" charset="0"/>
              </a:rPr>
              <a:t>Mùa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thu</a:t>
            </a:r>
            <a:r>
              <a:rPr lang="en-US" altLang="en-US" sz="2400" dirty="0">
                <a:solidFill>
                  <a:schemeClr val="tx1"/>
                </a:solidFill>
                <a:latin typeface="Times New Roman" panose="02020603050405020304" pitchFamily="18" charset="0"/>
              </a:rPr>
              <a:t> nay </a:t>
            </a:r>
            <a:r>
              <a:rPr lang="en-US" altLang="en-US" sz="2400" dirty="0" err="1">
                <a:solidFill>
                  <a:schemeClr val="tx1"/>
                </a:solidFill>
                <a:latin typeface="Times New Roman" panose="02020603050405020304" pitchFamily="18" charset="0"/>
              </a:rPr>
              <a:t>khác</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rồi</a:t>
            </a:r>
            <a:r>
              <a:rPr lang="en-US" altLang="en-US" sz="2400" dirty="0">
                <a:solidFill>
                  <a:schemeClr val="tx1"/>
                </a:solidFill>
                <a:latin typeface="Times New Roman" panose="02020603050405020304" pitchFamily="18" charset="0"/>
              </a:rPr>
              <a:t>                               </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Tôi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đứng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vui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nghe</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giữa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núi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đồi</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Gió</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thổi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rừng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tre</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phấp</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phới</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Trời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thu</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thay</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áo</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mới</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Trong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biếc</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nói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cười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thiết</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tha</a:t>
            </a:r>
            <a:r>
              <a:rPr lang="en-US" altLang="en-US" sz="2400" dirty="0">
                <a:solidFill>
                  <a:schemeClr val="tx1"/>
                </a:solidFill>
                <a:latin typeface="Times New Roman" panose="02020603050405020304" pitchFamily="18" charset="0"/>
              </a:rPr>
              <a:t>.</a:t>
            </a:r>
            <a:br>
              <a:rPr lang="en-US" altLang="en-US" sz="2400" dirty="0">
                <a:solidFill>
                  <a:schemeClr val="tx1"/>
                </a:solidFill>
                <a:latin typeface="Times New Roman" panose="02020603050405020304" pitchFamily="18" charset="0"/>
              </a:rPr>
            </a:b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Trời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xanh</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đây</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là</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của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chúng</a:t>
            </a:r>
            <a:r>
              <a:rPr lang="en-US" altLang="en-US" sz="2400" dirty="0">
                <a:solidFill>
                  <a:schemeClr val="tx1"/>
                </a:solidFill>
                <a:latin typeface="Times New Roman" panose="02020603050405020304" pitchFamily="18" charset="0"/>
              </a:rPr>
              <a:t> ta</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Núi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rừng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đây</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là</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của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chúng</a:t>
            </a:r>
            <a:r>
              <a:rPr lang="en-US" altLang="en-US" sz="2400" dirty="0">
                <a:solidFill>
                  <a:schemeClr val="tx1"/>
                </a:solidFill>
                <a:latin typeface="Times New Roman" panose="02020603050405020304" pitchFamily="18" charset="0"/>
              </a:rPr>
              <a:t> ta</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Những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cánh</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đồng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thơm</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mát</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Những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ngả</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đường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bát</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ngát</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Những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dòng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sông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đỏ</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nặng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phù</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sa</a:t>
            </a:r>
            <a:r>
              <a:rPr lang="en-US" altLang="en-US" sz="2400" dirty="0">
                <a:solidFill>
                  <a:schemeClr val="tx1"/>
                </a:solidFill>
                <a:latin typeface="Times New Roman" panose="02020603050405020304" pitchFamily="18" charset="0"/>
              </a:rPr>
              <a:t>.</a:t>
            </a:r>
            <a:br>
              <a:rPr lang="en-US" altLang="en-US" sz="2400" dirty="0">
                <a:solidFill>
                  <a:schemeClr val="tx1"/>
                </a:solidFill>
                <a:latin typeface="Times New Roman" panose="02020603050405020304" pitchFamily="18" charset="0"/>
              </a:rPr>
            </a:b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Nước</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chúng</a:t>
            </a:r>
            <a:r>
              <a:rPr lang="en-US" altLang="en-US" sz="2400" dirty="0">
                <a:solidFill>
                  <a:schemeClr val="tx1"/>
                </a:solidFill>
                <a:latin typeface="Times New Roman" panose="02020603050405020304" pitchFamily="18" charset="0"/>
              </a:rPr>
              <a:t> ta,</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Nước</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những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người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chưa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bao</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giờ</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khuất</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Đêm</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đêm</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rì</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rầm</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trong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tiếng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đất</a:t>
            </a:r>
            <a:br>
              <a:rPr lang="en-US" altLang="en-US" sz="2400" dirty="0">
                <a:solidFill>
                  <a:schemeClr val="tx1"/>
                </a:solidFill>
                <a:latin typeface="Times New Roman" panose="02020603050405020304" pitchFamily="18" charset="0"/>
              </a:rPr>
            </a:br>
            <a:r>
              <a:rPr lang="en-US" altLang="en-US" sz="2400" dirty="0" err="1">
                <a:solidFill>
                  <a:schemeClr val="tx1"/>
                </a:solidFill>
                <a:latin typeface="Times New Roman" panose="02020603050405020304" pitchFamily="18" charset="0"/>
              </a:rPr>
              <a:t>Những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buổi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ngày</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xưa</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vọng</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nói</a:t>
            </a:r>
            <a:r>
              <a:rPr lang="en-US" altLang="en-US" sz="2400" dirty="0">
                <a:solidFill>
                  <a:schemeClr val="tx1"/>
                </a:solidFill>
                <a:latin typeface="Times New Roman" panose="02020603050405020304" pitchFamily="18" charset="0"/>
              </a:rPr>
              <a:t> </a:t>
            </a:r>
            <a:r>
              <a:rPr lang="en-US" altLang="en-US" sz="2400" dirty="0" err="1">
                <a:solidFill>
                  <a:schemeClr val="tx1"/>
                </a:solidFill>
                <a:latin typeface="Times New Roman" panose="02020603050405020304" pitchFamily="18" charset="0"/>
              </a:rPr>
              <a:t>về</a:t>
            </a:r>
            <a:r>
              <a:rPr lang="en-US" altLang="en-US" sz="2400" dirty="0">
                <a:solidFill>
                  <a:schemeClr val="tx1"/>
                </a:solidFill>
                <a:latin typeface="Times New Roman" panose="02020603050405020304" pitchFamily="18" charset="0"/>
              </a:rPr>
              <a:t>.</a:t>
            </a:r>
            <a:br>
              <a:rPr lang="en-US" altLang="en-US" sz="2400" dirty="0">
                <a:solidFill>
                  <a:schemeClr val="tx1"/>
                </a:solidFill>
                <a:latin typeface="Times New Roman" panose="02020603050405020304" pitchFamily="18" charset="0"/>
              </a:rPr>
            </a:br>
            <a:r>
              <a:rPr lang="en-US" altLang="en-US" sz="2400" dirty="0">
                <a:solidFill>
                  <a:schemeClr val="tx1"/>
                </a:solidFill>
                <a:latin typeface="Times New Roman" panose="02020603050405020304" pitchFamily="18" charset="0"/>
              </a:rPr>
              <a:t>                                                                                            </a:t>
            </a:r>
          </a:p>
          <a:p>
            <a:pPr eaLnBrk="1" hangingPunct="1"/>
            <a:r>
              <a:rPr lang="en-US" altLang="en-US" sz="2400" dirty="0">
                <a:solidFill>
                  <a:schemeClr val="tx1"/>
                </a:solidFill>
                <a:latin typeface="Times New Roman" panose="02020603050405020304" pitchFamily="18" charset="0"/>
              </a:rPr>
              <a:t>                                       </a:t>
            </a:r>
          </a:p>
          <a:p>
            <a:pPr eaLnBrk="1" hangingPunct="1"/>
            <a:r>
              <a:rPr lang="en-US" altLang="en-US" sz="2400" dirty="0">
                <a:solidFill>
                  <a:schemeClr val="tx1"/>
                </a:solidFill>
                <a:latin typeface="Times New Roman" panose="02020603050405020304" pitchFamily="18" charset="0"/>
              </a:rPr>
              <a:t>   </a:t>
            </a:r>
          </a:p>
        </p:txBody>
      </p:sp>
      <p:sp>
        <p:nvSpPr>
          <p:cNvPr id="52227" name="TextBox 11"/>
          <p:cNvSpPr txBox="1">
            <a:spLocks noChangeArrowheads="1"/>
          </p:cNvSpPr>
          <p:nvPr/>
        </p:nvSpPr>
        <p:spPr bwMode="auto">
          <a:xfrm>
            <a:off x="3733800" y="-4763"/>
            <a:ext cx="4191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3000" b="1" dirty="0" err="1">
                <a:solidFill>
                  <a:srgbClr val="FF0000"/>
                </a:solidFill>
                <a:latin typeface="Times New Roman" panose="02020603050405020304" pitchFamily="18" charset="0"/>
                <a:cs typeface="Times New Roman" panose="02020603050405020304" pitchFamily="18" charset="0"/>
              </a:rPr>
              <a:t>Đất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nước</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9220" name="TextBox 11"/>
          <p:cNvSpPr txBox="1">
            <a:spLocks noChangeArrowheads="1"/>
          </p:cNvSpPr>
          <p:nvPr/>
        </p:nvSpPr>
        <p:spPr bwMode="auto">
          <a:xfrm>
            <a:off x="3124200" y="8077200"/>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endParaRPr lang="en-US" altLang="en-US" sz="2800" b="1">
              <a:latin typeface="Times New Roman" panose="02020603050405020304" pitchFamily="18" charset="0"/>
              <a:cs typeface="Times New Roman" panose="02020603050405020304" pitchFamily="18" charset="0"/>
            </a:endParaRPr>
          </a:p>
        </p:txBody>
      </p:sp>
      <p:sp>
        <p:nvSpPr>
          <p:cNvPr id="9221" name="Rectangle 1"/>
          <p:cNvSpPr>
            <a:spLocks noChangeArrowheads="1"/>
          </p:cNvSpPr>
          <p:nvPr/>
        </p:nvSpPr>
        <p:spPr bwMode="auto">
          <a:xfrm>
            <a:off x="7162800" y="6396356"/>
            <a:ext cx="2426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400" dirty="0" err="1">
                <a:solidFill>
                  <a:srgbClr val="FF0000"/>
                </a:solidFill>
                <a:latin typeface="Times New Roman" panose="02020603050405020304" pitchFamily="18" charset="0"/>
              </a:rPr>
              <a:t>Nguyễn</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Đình</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Thi</a:t>
            </a:r>
            <a:r>
              <a:rPr lang="en-US" altLang="en-US" sz="2400" dirty="0">
                <a:solidFill>
                  <a:srgbClr val="FF0000"/>
                </a:solidFill>
                <a:latin typeface="Times New Roman" panose="02020603050405020304" pitchFamily="18" charset="0"/>
              </a:rPr>
              <a:t> </a:t>
            </a:r>
            <a:endParaRPr lang="en-US"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randombar(horizontal)">
                                      <p:cBhvr>
                                        <p:cTn id="7" dur="500"/>
                                        <p:tgtEl>
                                          <p:spTgt spid="522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ox(in)">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p:cNvSpPr txBox="1">
            <a:spLocks noChangeArrowheads="1"/>
          </p:cNvSpPr>
          <p:nvPr/>
        </p:nvSpPr>
        <p:spPr bwMode="auto">
          <a:xfrm>
            <a:off x="1371600" y="1447800"/>
            <a:ext cx="1040193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50000"/>
              </a:spcBef>
            </a:pPr>
            <a:r>
              <a:rPr lang="en-US" altLang="en-US" sz="3200" b="1" dirty="0">
                <a:solidFill>
                  <a:srgbClr val="000066"/>
                </a:solidFill>
                <a:latin typeface="Times New Roman" panose="02020603050405020304" pitchFamily="18" charset="0"/>
              </a:rPr>
              <a:t>    ?. </a:t>
            </a:r>
            <a:r>
              <a:rPr lang="en-US" altLang="en-US" sz="3200" b="1" dirty="0" err="1">
                <a:solidFill>
                  <a:srgbClr val="000066"/>
                </a:solidFill>
                <a:latin typeface="Times New Roman" panose="02020603050405020304" pitchFamily="18" charset="0"/>
              </a:rPr>
              <a:t>Nội</a:t>
            </a:r>
            <a:r>
              <a:rPr lang="en-US" altLang="en-US" sz="3200" b="1" dirty="0">
                <a:solidFill>
                  <a:srgbClr val="000066"/>
                </a:solidFill>
                <a:latin typeface="Times New Roman" panose="02020603050405020304" pitchFamily="18" charset="0"/>
              </a:rPr>
              <a:t> dung </a:t>
            </a:r>
            <a:r>
              <a:rPr lang="en-US" altLang="en-US" sz="3200" b="1" dirty="0" err="1">
                <a:solidFill>
                  <a:srgbClr val="000066"/>
                </a:solidFill>
                <a:latin typeface="Times New Roman" panose="02020603050405020304" pitchFamily="18" charset="0"/>
              </a:rPr>
              <a:t>chính</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của</a:t>
            </a:r>
            <a:r>
              <a:rPr lang="en-US" altLang="en-US" sz="3200" b="1" dirty="0">
                <a:solidFill>
                  <a:srgbClr val="000066"/>
                </a:solidFill>
                <a:latin typeface="Times New Roman" panose="02020603050405020304" pitchFamily="18" charset="0"/>
              </a:rPr>
              <a:t> 3 </a:t>
            </a:r>
            <a:r>
              <a:rPr lang="en-US" altLang="en-US" sz="3200" b="1" dirty="0" err="1">
                <a:solidFill>
                  <a:srgbClr val="000066"/>
                </a:solidFill>
                <a:latin typeface="Times New Roman" panose="02020603050405020304" pitchFamily="18" charset="0"/>
              </a:rPr>
              <a:t>khổ</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cuối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bài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thơ</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Đất</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nước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của</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tác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giả</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Nguyễn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Đình</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Thi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là</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gì</a:t>
            </a:r>
            <a:r>
              <a:rPr lang="en-US" altLang="en-US" sz="3200" b="1" dirty="0">
                <a:solidFill>
                  <a:srgbClr val="000066"/>
                </a:solidFill>
                <a:latin typeface="Times New Roman" panose="02020603050405020304" pitchFamily="18" charset="0"/>
              </a:rPr>
              <a:t>?</a:t>
            </a:r>
          </a:p>
        </p:txBody>
      </p:sp>
      <p:sp>
        <p:nvSpPr>
          <p:cNvPr id="72709" name="Text Box 5"/>
          <p:cNvSpPr txBox="1">
            <a:spLocks noChangeArrowheads="1"/>
          </p:cNvSpPr>
          <p:nvPr/>
        </p:nvSpPr>
        <p:spPr bwMode="auto">
          <a:xfrm>
            <a:off x="1676400" y="3352800"/>
            <a:ext cx="10061575" cy="170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50000"/>
              </a:spcBef>
            </a:pP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Thể</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hiện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niềm</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vui</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niềm</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tự</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hào</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về</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một</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đất</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nước</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tự</a:t>
            </a:r>
            <a:r>
              <a:rPr lang="en-US" altLang="en-US" sz="3000" b="1" dirty="0">
                <a:solidFill>
                  <a:srgbClr val="FF0000"/>
                </a:solidFill>
                <a:latin typeface="Times New Roman" panose="02020603050405020304" pitchFamily="18" charset="0"/>
              </a:rPr>
              <a:t> do.</a:t>
            </a:r>
          </a:p>
          <a:p>
            <a:pPr eaLnBrk="1" hangingPunct="1">
              <a:lnSpc>
                <a:spcPct val="150000"/>
              </a:lnSpc>
              <a:spcBef>
                <a:spcPct val="50000"/>
              </a:spcBef>
            </a:pPr>
            <a:endParaRPr lang="en-US" altLang="en-US" sz="30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blinds(horizontal)">
                                      <p:cBhvr>
                                        <p:cTn id="7" dur="500"/>
                                        <p:tgtEl>
                                          <p:spTgt spid="727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2709"/>
                                        </p:tgtEl>
                                        <p:attrNameLst>
                                          <p:attrName>style.visibility</p:attrName>
                                        </p:attrNameLst>
                                      </p:cBhvr>
                                      <p:to>
                                        <p:strVal val="visible"/>
                                      </p:to>
                                    </p:set>
                                    <p:animEffect transition="in" filter="blinds(horizontal)">
                                      <p:cBhvr>
                                        <p:cTn id="12"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ldLvl="0" animBg="1"/>
      <p:bldP spid="7270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1"/>
          <p:cNvSpPr txBox="1">
            <a:spLocks noChangeArrowheads="1"/>
          </p:cNvSpPr>
          <p:nvPr/>
        </p:nvSpPr>
        <p:spPr bwMode="auto">
          <a:xfrm>
            <a:off x="4038601" y="2965450"/>
            <a:ext cx="20923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 </a:t>
            </a:r>
            <a:r>
              <a:rPr lang="en-US" altLang="en-US" sz="3400" b="1">
                <a:latin typeface="Times New Roman" panose="02020603050405020304" pitchFamily="18" charset="0"/>
              </a:rPr>
              <a:t>bát ngát</a:t>
            </a:r>
          </a:p>
        </p:txBody>
      </p:sp>
      <p:sp>
        <p:nvSpPr>
          <p:cNvPr id="49156" name="TextBox 11"/>
          <p:cNvSpPr txBox="1">
            <a:spLocks noChangeArrowheads="1"/>
          </p:cNvSpPr>
          <p:nvPr/>
        </p:nvSpPr>
        <p:spPr bwMode="auto">
          <a:xfrm>
            <a:off x="4143375" y="2279650"/>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khuất</a:t>
            </a:r>
          </a:p>
        </p:txBody>
      </p:sp>
      <p:sp>
        <p:nvSpPr>
          <p:cNvPr id="49157" name="TextBox 11"/>
          <p:cNvSpPr txBox="1">
            <a:spLocks noChangeArrowheads="1"/>
          </p:cNvSpPr>
          <p:nvPr/>
        </p:nvSpPr>
        <p:spPr bwMode="auto">
          <a:xfrm>
            <a:off x="4151313" y="1538288"/>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phấp phới</a:t>
            </a:r>
          </a:p>
        </p:txBody>
      </p:sp>
      <p:pic>
        <p:nvPicPr>
          <p:cNvPr id="6149" name="Picture 9" descr="MC9002654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086600" y="3851276"/>
            <a:ext cx="33670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0"/>
          <p:cNvSpPr txBox="1">
            <a:spLocks noChangeArrowheads="1"/>
          </p:cNvSpPr>
          <p:nvPr/>
        </p:nvSpPr>
        <p:spPr bwMode="auto">
          <a:xfrm>
            <a:off x="533400" y="990600"/>
            <a:ext cx="480060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a:solidFill>
                  <a:srgbClr val="FF6600"/>
                </a:solidFill>
                <a:latin typeface="Times New Roman" panose="02020603050405020304" pitchFamily="18" charset="0"/>
                <a:cs typeface="Times New Roman" panose="02020603050405020304" pitchFamily="18" charset="0"/>
              </a:rPr>
              <a:t> Luyện viết từ khó</a:t>
            </a:r>
          </a:p>
        </p:txBody>
      </p:sp>
      <p:sp>
        <p:nvSpPr>
          <p:cNvPr id="49172" name="TextBox 11"/>
          <p:cNvSpPr txBox="1">
            <a:spLocks noChangeArrowheads="1"/>
          </p:cNvSpPr>
          <p:nvPr/>
        </p:nvSpPr>
        <p:spPr bwMode="auto">
          <a:xfrm>
            <a:off x="8382001" y="2965450"/>
            <a:ext cx="20923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 </a:t>
            </a:r>
            <a:r>
              <a:rPr lang="en-US" altLang="en-US" sz="3400" b="1">
                <a:latin typeface="Times New Roman" panose="02020603050405020304" pitchFamily="18" charset="0"/>
              </a:rPr>
              <a:t>bá</a:t>
            </a:r>
            <a:r>
              <a:rPr lang="en-US" altLang="en-US" sz="3400" b="1">
                <a:solidFill>
                  <a:srgbClr val="FF0000"/>
                </a:solidFill>
                <a:latin typeface="Times New Roman" panose="02020603050405020304" pitchFamily="18" charset="0"/>
              </a:rPr>
              <a:t>c</a:t>
            </a:r>
            <a:r>
              <a:rPr lang="en-US" altLang="en-US" sz="3400" b="1">
                <a:latin typeface="Times New Roman" panose="02020603050405020304" pitchFamily="18" charset="0"/>
              </a:rPr>
              <a:t> ngá</a:t>
            </a:r>
            <a:r>
              <a:rPr lang="en-US" altLang="en-US" sz="3400" b="1">
                <a:solidFill>
                  <a:srgbClr val="FF0000"/>
                </a:solidFill>
                <a:latin typeface="Times New Roman" panose="02020603050405020304" pitchFamily="18" charset="0"/>
              </a:rPr>
              <a:t>c</a:t>
            </a:r>
          </a:p>
        </p:txBody>
      </p:sp>
      <p:sp>
        <p:nvSpPr>
          <p:cNvPr id="49173" name="TextBox 11"/>
          <p:cNvSpPr txBox="1">
            <a:spLocks noChangeArrowheads="1"/>
          </p:cNvSpPr>
          <p:nvPr/>
        </p:nvSpPr>
        <p:spPr bwMode="auto">
          <a:xfrm>
            <a:off x="8502650" y="2286000"/>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kh</a:t>
            </a:r>
            <a:r>
              <a:rPr lang="en-US" altLang="en-US" sz="3400" b="1">
                <a:solidFill>
                  <a:srgbClr val="FF0000"/>
                </a:solidFill>
                <a:latin typeface="Times New Roman" panose="02020603050405020304" pitchFamily="18" charset="0"/>
                <a:cs typeface="Times New Roman" panose="02020603050405020304" pitchFamily="18" charset="0"/>
              </a:rPr>
              <a:t>ất</a:t>
            </a:r>
          </a:p>
        </p:txBody>
      </p:sp>
      <p:sp>
        <p:nvSpPr>
          <p:cNvPr id="49174" name="TextBox 11"/>
          <p:cNvSpPr txBox="1">
            <a:spLocks noChangeArrowheads="1"/>
          </p:cNvSpPr>
          <p:nvPr/>
        </p:nvSpPr>
        <p:spPr bwMode="auto">
          <a:xfrm>
            <a:off x="8534400" y="1524000"/>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phấ</a:t>
            </a:r>
            <a:r>
              <a:rPr lang="en-US" altLang="en-US" sz="3400" b="1">
                <a:solidFill>
                  <a:srgbClr val="FF0000"/>
                </a:solidFill>
                <a:latin typeface="Times New Roman" panose="02020603050405020304" pitchFamily="18" charset="0"/>
                <a:cs typeface="Times New Roman" panose="02020603050405020304" pitchFamily="18" charset="0"/>
              </a:rPr>
              <a:t>c</a:t>
            </a:r>
            <a:r>
              <a:rPr lang="en-US" altLang="en-US" sz="3400" b="1">
                <a:latin typeface="Times New Roman" panose="02020603050405020304" pitchFamily="18" charset="0"/>
                <a:cs typeface="Times New Roman" panose="02020603050405020304" pitchFamily="18" charset="0"/>
              </a:rPr>
              <a:t> phới</a:t>
            </a:r>
          </a:p>
        </p:txBody>
      </p:sp>
      <p:sp>
        <p:nvSpPr>
          <p:cNvPr id="49175" name="TextBox 11"/>
          <p:cNvSpPr txBox="1">
            <a:spLocks noChangeArrowheads="1"/>
          </p:cNvSpPr>
          <p:nvPr/>
        </p:nvSpPr>
        <p:spPr bwMode="auto">
          <a:xfrm>
            <a:off x="6672263" y="2224088"/>
            <a:ext cx="1143000" cy="61595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solidFill>
                  <a:schemeClr val="accent2"/>
                </a:solidFill>
                <a:latin typeface="Times New Roman" panose="02020603050405020304" pitchFamily="18" charset="0"/>
                <a:cs typeface="Times New Roman" panose="02020603050405020304" pitchFamily="18" charset="0"/>
              </a:rPr>
              <a:t>khác</a:t>
            </a:r>
          </a:p>
        </p:txBody>
      </p:sp>
      <p:sp>
        <p:nvSpPr>
          <p:cNvPr id="51203" name="Text Box 3"/>
          <p:cNvSpPr txBox="1">
            <a:spLocks noChangeArrowheads="1"/>
          </p:cNvSpPr>
          <p:nvPr/>
        </p:nvSpPr>
        <p:spPr bwMode="auto">
          <a:xfrm>
            <a:off x="1371600" y="4114800"/>
            <a:ext cx="7848600" cy="206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a:solidFill>
                  <a:schemeClr val="accent2"/>
                </a:solidFill>
                <a:latin typeface="Times New Roman" panose="02020603050405020304" pitchFamily="18" charset="0"/>
                <a:cs typeface="Times New Roman" panose="02020603050405020304" pitchFamily="18" charset="0"/>
              </a:rPr>
              <a:t> 2. Cách trình bày bài thơ thể tự do:</a:t>
            </a:r>
          </a:p>
          <a:p>
            <a:pPr eaLnBrk="1" hangingPunct="1">
              <a:spcBef>
                <a:spcPct val="50000"/>
              </a:spcBef>
            </a:pPr>
            <a:r>
              <a:rPr lang="en-US" altLang="en-US" sz="3200" b="1">
                <a:solidFill>
                  <a:schemeClr val="accent2"/>
                </a:solidFill>
                <a:latin typeface="Times New Roman" panose="02020603050405020304" pitchFamily="18" charset="0"/>
                <a:cs typeface="Times New Roman" panose="02020603050405020304" pitchFamily="18" charset="0"/>
              </a:rPr>
              <a:t>   - Đầu dòng thơ thẳng theo hàng dọc.</a:t>
            </a:r>
          </a:p>
          <a:p>
            <a:pPr eaLnBrk="1" hangingPunct="1">
              <a:spcBef>
                <a:spcPct val="50000"/>
              </a:spcBef>
            </a:pPr>
            <a:r>
              <a:rPr lang="en-US" altLang="en-US" sz="3200" b="1">
                <a:solidFill>
                  <a:schemeClr val="accent2"/>
                </a:solidFill>
                <a:latin typeface="Times New Roman" panose="02020603050405020304" pitchFamily="18" charset="0"/>
                <a:cs typeface="Times New Roman" panose="02020603050405020304" pitchFamily="18" charset="0"/>
              </a:rPr>
              <a:t>   - Hết một khổ cách ra một dòng.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156"/>
                                        </p:tgtEl>
                                        <p:attrNameLst>
                                          <p:attrName>style.visibility</p:attrName>
                                        </p:attrNameLst>
                                      </p:cBhvr>
                                      <p:to>
                                        <p:strVal val="visible"/>
                                      </p:to>
                                    </p:set>
                                    <p:animEffect transition="in" filter="checkerboard(across)">
                                      <p:cBhvr>
                                        <p:cTn id="10" dur="500"/>
                                        <p:tgtEl>
                                          <p:spTgt spid="4915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checkerboard(across)">
                                      <p:cBhvr>
                                        <p:cTn id="13" dur="500"/>
                                        <p:tgtEl>
                                          <p:spTgt spid="4915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5"/>
                                        </p:tgtEl>
                                        <p:attrNameLst>
                                          <p:attrName>style.visibility</p:attrName>
                                        </p:attrNameLst>
                                      </p:cBhvr>
                                      <p:to>
                                        <p:strVal val="visible"/>
                                      </p:to>
                                    </p:set>
                                    <p:animEffect transition="in" filter="checkerboard(across)">
                                      <p:cBhvr>
                                        <p:cTn id="18" dur="500"/>
                                        <p:tgtEl>
                                          <p:spTgt spid="4917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74"/>
                                        </p:tgtEl>
                                        <p:attrNameLst>
                                          <p:attrName>style.visibility</p:attrName>
                                        </p:attrNameLst>
                                      </p:cBhvr>
                                      <p:to>
                                        <p:strVal val="visible"/>
                                      </p:to>
                                    </p:set>
                                    <p:animEffect transition="in" filter="checkerboard(across)">
                                      <p:cBhvr>
                                        <p:cTn id="21" dur="500"/>
                                        <p:tgtEl>
                                          <p:spTgt spid="4917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9173"/>
                                        </p:tgtEl>
                                        <p:attrNameLst>
                                          <p:attrName>style.visibility</p:attrName>
                                        </p:attrNameLst>
                                      </p:cBhvr>
                                      <p:to>
                                        <p:strVal val="visible"/>
                                      </p:to>
                                    </p:set>
                                    <p:animEffect transition="in" filter="checkerboard(across)">
                                      <p:cBhvr>
                                        <p:cTn id="24" dur="500"/>
                                        <p:tgtEl>
                                          <p:spTgt spid="491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172"/>
                                        </p:tgtEl>
                                        <p:attrNameLst>
                                          <p:attrName>style.visibility</p:attrName>
                                        </p:attrNameLst>
                                      </p:cBhvr>
                                      <p:to>
                                        <p:strVal val="visible"/>
                                      </p:to>
                                    </p:set>
                                    <p:animEffect transition="in" filter="checkerboard(across)">
                                      <p:cBhvr>
                                        <p:cTn id="27" dur="500"/>
                                        <p:tgtEl>
                                          <p:spTgt spid="4917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1203"/>
                                        </p:tgtEl>
                                        <p:attrNameLst>
                                          <p:attrName>style.visibility</p:attrName>
                                        </p:attrNameLst>
                                      </p:cBhvr>
                                      <p:to>
                                        <p:strVal val="visible"/>
                                      </p:to>
                                    </p:set>
                                    <p:animEffect transition="in" filter="blinds(horizontal)">
                                      <p:cBhvr>
                                        <p:cTn id="32"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P spid="49157" grpId="0"/>
      <p:bldP spid="49172" grpId="0"/>
      <p:bldP spid="49173" grpId="0"/>
      <p:bldP spid="49174" grpId="0"/>
      <p:bldP spid="49175" grpId="0" bldLvl="0" animBg="1"/>
      <p:bldP spid="5120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295400"/>
            <a:ext cx="10788015" cy="23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buClr>
                <a:schemeClr val="tx2"/>
              </a:buClr>
              <a:buSzPct val="70000"/>
              <a:buFont typeface="Wingdings" panose="05000000000000000000" pitchFamily="2" charset="2"/>
              <a:buNone/>
            </a:pPr>
            <a:r>
              <a:rPr lang="en-US" altLang="en-US" sz="3200" b="1" dirty="0">
                <a:solidFill>
                  <a:srgbClr val="0000FF"/>
                </a:solidFill>
                <a:latin typeface="Times New Roman" panose="02020603050405020304" pitchFamily="18" charset="0"/>
                <a:cs typeface="Times New Roman" panose="02020603050405020304" pitchFamily="18" charset="0"/>
              </a:rPr>
              <a:t>    2. </a:t>
            </a:r>
            <a:r>
              <a:rPr lang="en-US" altLang="en-US" sz="3200" b="1" dirty="0" err="1">
                <a:solidFill>
                  <a:srgbClr val="000066"/>
                </a:solidFill>
                <a:latin typeface="Times New Roman" panose="02020603050405020304" pitchFamily="18" charset="0"/>
                <a:cs typeface="Times New Roman" panose="02020603050405020304" pitchFamily="18" charset="0"/>
              </a:rPr>
              <a:t>Tìm</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những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cụm</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từ</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chỉ</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các</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huân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chương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danh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hiệu</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và</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giải</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thưởng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trong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bài</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văn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sau</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Nhận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xét</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về</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cách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viết</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các</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cụm</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từ</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đó</a:t>
            </a:r>
            <a:r>
              <a:rPr lang="en-US" altLang="en-US" sz="32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5"/>
          <p:cNvSpPr txBox="1">
            <a:spLocks noChangeArrowheads="1"/>
          </p:cNvSpPr>
          <p:nvPr/>
        </p:nvSpPr>
        <p:spPr bwMode="auto">
          <a:xfrm>
            <a:off x="313690" y="0"/>
            <a:ext cx="10854055" cy="563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400" b="1" i="1">
                <a:solidFill>
                  <a:srgbClr val="FF3300"/>
                </a:solidFill>
                <a:latin typeface="Times New Roman" panose="02020603050405020304" pitchFamily="18" charset="0"/>
                <a:cs typeface="Times New Roman" panose="02020603050405020304" pitchFamily="18" charset="0"/>
              </a:rPr>
              <a:t>Gắn bó với miền Nam</a:t>
            </a:r>
          </a:p>
          <a:p>
            <a:pPr algn="just" eaLnBrk="1" hangingPunct="1"/>
            <a:r>
              <a:rPr lang="en-US" altLang="en-US" sz="2400" b="1" i="1">
                <a:solidFill>
                  <a:schemeClr val="tx2"/>
                </a:solidFill>
                <a:latin typeface="Times New Roman" panose="02020603050405020304" pitchFamily="18" charset="0"/>
                <a:cs typeface="Times New Roman" panose="02020603050405020304" pitchFamily="18" charset="0"/>
              </a:rPr>
              <a:t>       Bác sĩ Phạm Ngọc Thạch quê ở Quảng Nam, nhưng cả cuộc đời ông gắn bó với các tỉnh đồng bằng sông Cửu Long. Ngay từ trước Cách mạng tháng Tám 1945, ông đã góp công xây dựng nhiều cơ sở cách mạng ở Sài Gòn, thành lập Đoàn Thanh niên Tiền phong Nam Bộ. Cách mạng thành công, ông phụ trách công tác ngoại giao của Ủy ban Hành chính Lâm thời Nam Bộ và làm Bí thư Thanh niên Tiền Phong, rồi trở thành Chủ tịch ủy ban Kháng chiến - Hành chính khu Sài Gòn - Gia Định. Hòa bình lập lại, trên cương vị Bộ trưởng Bộ Y tế, ông đã có nhiều cống hiến cho sự nghiệp bảo vệ sức khỏe nhân dân, đặc biệt là trong lĩnh vực chống bệnh lao. Trong cuộc kháng chiến chống Mĩ cứu nước, ông đã 4 lần đi bộ từ Bắc vào Nam và từ Nam ra Bắc để chỉ đạo công tác y tế chiến trường, rồi lặng lẽ qua đời ngày 7-11-1968 vì sốt rét trong một ngôi nhà tranh giữa chiến khu miền Đông Nam Bộ. </a:t>
            </a:r>
          </a:p>
          <a:p>
            <a:pPr algn="just" eaLnBrk="1" hangingPunct="1"/>
            <a:r>
              <a:rPr lang="en-US" altLang="en-US" sz="2400" b="1" i="1">
                <a:solidFill>
                  <a:schemeClr val="tx2"/>
                </a:solidFill>
                <a:latin typeface="Times New Roman" panose="02020603050405020304" pitchFamily="18" charset="0"/>
                <a:cs typeface="Times New Roman" panose="02020603050405020304" pitchFamily="18" charset="0"/>
              </a:rPr>
              <a:t>      Sinh thời, ông được Đảng và nhà nước phong tặng danh hiệu Anh hùng Lao động và các phần thưởng cao quý: Huân chương Kháng chiến, Huân chương Lao động. Sau khi mất, ông được truy tặng Giải thưởng Hồ Chí Minh.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ChangeArrowheads="1"/>
          </p:cNvSpPr>
          <p:nvPr/>
        </p:nvSpPr>
        <p:spPr bwMode="auto">
          <a:xfrm>
            <a:off x="1524000" y="1524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indent="0" algn="just" eaLnBrk="1" hangingPunct="1">
              <a:lnSpc>
                <a:spcPct val="150000"/>
              </a:lnSpc>
              <a:spcBef>
                <a:spcPts val="0"/>
              </a:spcBef>
              <a:buClr>
                <a:schemeClr val="tx2"/>
              </a:buClr>
              <a:buSzPct val="70000"/>
            </a:pPr>
            <a:r>
              <a:rPr lang="en-US" altLang="en-US" sz="2800" b="1">
                <a:solidFill>
                  <a:srgbClr val="0000FF"/>
                </a:solidFill>
                <a:latin typeface="Times New Roman" panose="02020603050405020304" pitchFamily="18" charset="0"/>
                <a:cs typeface="Times New Roman" panose="02020603050405020304" pitchFamily="18" charset="0"/>
              </a:rPr>
              <a:t>    2. </a:t>
            </a:r>
            <a:r>
              <a:rPr lang="en-US" altLang="en-US" sz="2800" b="1">
                <a:solidFill>
                  <a:srgbClr val="000066"/>
                </a:solidFill>
                <a:latin typeface="Times New Roman" panose="02020603050405020304" pitchFamily="18" charset="0"/>
                <a:cs typeface="Times New Roman" panose="02020603050405020304" pitchFamily="18" charset="0"/>
              </a:rPr>
              <a:t>Tìm những cụm từ chỉ các huân chương, danh hiệu và giải thưởng trong bài văn sau. Nhận xét về cách viết các cụm từ đó.</a:t>
            </a:r>
          </a:p>
        </p:txBody>
      </p:sp>
      <p:sp>
        <p:nvSpPr>
          <p:cNvPr id="14339" name="Text Box 3"/>
          <p:cNvSpPr txBox="1">
            <a:spLocks noChangeArrowheads="1"/>
          </p:cNvSpPr>
          <p:nvPr/>
        </p:nvSpPr>
        <p:spPr bwMode="auto">
          <a:xfrm>
            <a:off x="2514600" y="5562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endParaRPr lang="en-US" altLang="en-US">
              <a:latin typeface="Times New Roman" panose="02020603050405020304" pitchFamily="18" charset="0"/>
            </a:endParaRPr>
          </a:p>
        </p:txBody>
      </p:sp>
      <p:sp>
        <p:nvSpPr>
          <p:cNvPr id="74756" name="Text Box 4"/>
          <p:cNvSpPr txBox="1">
            <a:spLocks noChangeArrowheads="1"/>
          </p:cNvSpPr>
          <p:nvPr/>
        </p:nvSpPr>
        <p:spPr bwMode="auto">
          <a:xfrm>
            <a:off x="2743200" y="26670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a:solidFill>
                  <a:schemeClr val="tx2"/>
                </a:solidFill>
                <a:latin typeface="Times New Roman" panose="02020603050405020304" pitchFamily="18" charset="0"/>
                <a:cs typeface="Times New Roman" panose="02020603050405020304" pitchFamily="18" charset="0"/>
              </a:rPr>
              <a:t>Tìm</a:t>
            </a:r>
          </a:p>
        </p:txBody>
      </p:sp>
      <p:sp>
        <p:nvSpPr>
          <p:cNvPr id="74757" name="Line 5"/>
          <p:cNvSpPr>
            <a:spLocks noChangeShapeType="1"/>
          </p:cNvSpPr>
          <p:nvPr/>
        </p:nvSpPr>
        <p:spPr bwMode="auto">
          <a:xfrm flipV="1">
            <a:off x="3810000" y="2209800"/>
            <a:ext cx="1219200" cy="5334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8" name="Line 6"/>
          <p:cNvSpPr>
            <a:spLocks noChangeShapeType="1"/>
          </p:cNvSpPr>
          <p:nvPr/>
        </p:nvSpPr>
        <p:spPr bwMode="auto">
          <a:xfrm>
            <a:off x="3810000" y="3124200"/>
            <a:ext cx="12192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9" name="Line 7"/>
          <p:cNvSpPr>
            <a:spLocks noChangeShapeType="1"/>
          </p:cNvSpPr>
          <p:nvPr/>
        </p:nvSpPr>
        <p:spPr bwMode="auto">
          <a:xfrm>
            <a:off x="3810000" y="3429000"/>
            <a:ext cx="1219200" cy="6858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0" name="Text Box 8"/>
          <p:cNvSpPr txBox="1">
            <a:spLocks noChangeArrowheads="1"/>
          </p:cNvSpPr>
          <p:nvPr/>
        </p:nvSpPr>
        <p:spPr bwMode="auto">
          <a:xfrm>
            <a:off x="5105400" y="1900238"/>
            <a:ext cx="2971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huân chương</a:t>
            </a:r>
          </a:p>
        </p:txBody>
      </p:sp>
      <p:sp>
        <p:nvSpPr>
          <p:cNvPr id="74761" name="Text Box 9"/>
          <p:cNvSpPr txBox="1">
            <a:spLocks noChangeArrowheads="1"/>
          </p:cNvSpPr>
          <p:nvPr/>
        </p:nvSpPr>
        <p:spPr bwMode="auto">
          <a:xfrm>
            <a:off x="5043488" y="2800351"/>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 danh hiệu</a:t>
            </a:r>
          </a:p>
        </p:txBody>
      </p:sp>
      <p:sp>
        <p:nvSpPr>
          <p:cNvPr id="74762" name="Text Box 10"/>
          <p:cNvSpPr txBox="1">
            <a:spLocks noChangeArrowheads="1"/>
          </p:cNvSpPr>
          <p:nvPr/>
        </p:nvSpPr>
        <p:spPr bwMode="auto">
          <a:xfrm>
            <a:off x="5029200" y="3900488"/>
            <a:ext cx="2971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 giải thưởng</a:t>
            </a:r>
          </a:p>
        </p:txBody>
      </p:sp>
      <p:sp>
        <p:nvSpPr>
          <p:cNvPr id="74763" name="Text Box 11"/>
          <p:cNvSpPr txBox="1">
            <a:spLocks noChangeArrowheads="1"/>
          </p:cNvSpPr>
          <p:nvPr/>
        </p:nvSpPr>
        <p:spPr bwMode="auto">
          <a:xfrm>
            <a:off x="2438400" y="5059364"/>
            <a:ext cx="739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buFontTx/>
              <a:buChar char="-"/>
            </a:pPr>
            <a:r>
              <a:rPr lang="en-US" altLang="en-US" sz="2800" b="1">
                <a:solidFill>
                  <a:srgbClr val="000066"/>
                </a:solidFill>
                <a:latin typeface="Times New Roman" panose="02020603050405020304" pitchFamily="18" charset="0"/>
                <a:cs typeface="Times New Roman" panose="02020603050405020304" pitchFamily="18" charset="0"/>
              </a:rPr>
              <a:t> Nhận xét về cách viết các cụm từ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blinds(horizontal)">
                                      <p:cBhvr>
                                        <p:cTn id="12" dur="500"/>
                                        <p:tgtEl>
                                          <p:spTgt spid="747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blinds(horizontal)">
                                      <p:cBhvr>
                                        <p:cTn id="15" dur="500"/>
                                        <p:tgtEl>
                                          <p:spTgt spid="7476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blinds(horizontal)">
                                      <p:cBhvr>
                                        <p:cTn id="23" dur="500"/>
                                        <p:tgtEl>
                                          <p:spTgt spid="7476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blinds(horizontal)">
                                      <p:cBhvr>
                                        <p:cTn id="28" dur="500"/>
                                        <p:tgtEl>
                                          <p:spTgt spid="7475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4762"/>
                                        </p:tgtEl>
                                        <p:attrNameLst>
                                          <p:attrName>style.visibility</p:attrName>
                                        </p:attrNameLst>
                                      </p:cBhvr>
                                      <p:to>
                                        <p:strVal val="visible"/>
                                      </p:to>
                                    </p:set>
                                    <p:animEffect transition="in" filter="blinds(horizontal)">
                                      <p:cBhvr>
                                        <p:cTn id="31" dur="500"/>
                                        <p:tgtEl>
                                          <p:spTgt spid="747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4763"/>
                                        </p:tgtEl>
                                        <p:attrNameLst>
                                          <p:attrName>style.visibility</p:attrName>
                                        </p:attrNameLst>
                                      </p:cBhvr>
                                      <p:to>
                                        <p:strVal val="visible"/>
                                      </p:to>
                                    </p:set>
                                    <p:animEffect transition="in" filter="blinds(horizontal)">
                                      <p:cBhvr>
                                        <p:cTn id="36"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60" grpId="0"/>
      <p:bldP spid="74761" grpId="0"/>
      <p:bldP spid="74762" grpId="0"/>
      <p:bldP spid="7476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238"/>
  <p:tag name="MMPROD_UIDATA" val="&lt;database version=&quot;11.0&quot;&gt;&lt;object type=&quot;1&quot; unique_id=&quot;10001&quot;&gt;&lt;object type=&quot;2&quot; unique_id=&quot;19347&quot;&gt;&lt;object type=&quot;3&quot; unique_id=&quot;19348&quot;&gt;&lt;property id=&quot;20148&quot; value=&quot;5&quot;/&gt;&lt;property id=&quot;20300&quot; value=&quot;Slide 1&quot;/&gt;&lt;property id=&quot;20307&quot; value=&quot;291&quot;/&gt;&lt;/object&gt;&lt;object type=&quot;3&quot; unique_id=&quot;19349&quot;&gt;&lt;property id=&quot;20148&quot; value=&quot;5&quot;/&gt;&lt;property id=&quot;20300&quot; value=&quot;Slide 2&quot;/&gt;&lt;property id=&quot;20307&quot; value=&quot;280&quot;/&gt;&lt;/object&gt;&lt;object type=&quot;3&quot; unique_id=&quot;19351&quot;&gt;&lt;property id=&quot;20148&quot; value=&quot;5&quot;/&gt;&lt;property id=&quot;20300&quot; value=&quot;Slide 3&quot;/&gt;&lt;property id=&quot;20307&quot; value=&quot;318&quot;/&gt;&lt;/object&gt;&lt;object type=&quot;3&quot; unique_id=&quot;19352&quot;&gt;&lt;property id=&quot;20148&quot; value=&quot;5&quot;/&gt;&lt;property id=&quot;20300&quot; value=&quot;Slide 4&quot;/&gt;&lt;property id=&quot;20307&quot; value=&quot;281&quot;/&gt;&lt;/object&gt;&lt;object type=&quot;3&quot; unique_id=&quot;19353&quot;&gt;&lt;property id=&quot;20148&quot; value=&quot;5&quot;/&gt;&lt;property id=&quot;20300&quot; value=&quot;Slide 5&quot;/&gt;&lt;property id=&quot;20307&quot; value=&quot;298&quot;/&gt;&lt;/object&gt;&lt;object type=&quot;3&quot; unique_id=&quot;19354&quot;&gt;&lt;property id=&quot;20148&quot; value=&quot;5&quot;/&gt;&lt;property id=&quot;20300&quot; value=&quot;Slide 6&quot;/&gt;&lt;property id=&quot;20307&quot; value=&quot;286&quot;/&gt;&lt;/object&gt;&lt;object type=&quot;3&quot; unique_id=&quot;19355&quot;&gt;&lt;property id=&quot;20148&quot; value=&quot;5&quot;/&gt;&lt;property id=&quot;20300&quot; value=&quot;Slide 7&quot;/&gt;&lt;property id=&quot;20307&quot; value=&quot;299&quot;/&gt;&lt;/object&gt;&lt;object type=&quot;3&quot; unique_id=&quot;19356&quot;&gt;&lt;property id=&quot;20148&quot; value=&quot;5&quot;/&gt;&lt;property id=&quot;20300&quot; value=&quot;Slide 8&quot;/&gt;&lt;property id=&quot;20307&quot; value=&quot;300&quot;/&gt;&lt;/object&gt;&lt;object type=&quot;3&quot; unique_id=&quot;19357&quot;&gt;&lt;property id=&quot;20148&quot; value=&quot;5&quot;/&gt;&lt;property id=&quot;20300&quot; value=&quot;Slide 9&quot;/&gt;&lt;property id=&quot;20307&quot; value=&quot;285&quot;/&gt;&lt;/object&gt;&lt;object type=&quot;3&quot; unique_id=&quot;19358&quot;&gt;&lt;property id=&quot;20148&quot; value=&quot;5&quot;/&gt;&lt;property id=&quot;20300&quot; value=&quot;Slide 10&quot;/&gt;&lt;property id=&quot;20307&quot; value=&quot;301&quot;/&gt;&lt;/object&gt;&lt;object type=&quot;3&quot; unique_id=&quot;19359&quot;&gt;&lt;property id=&quot;20148&quot; value=&quot;5&quot;/&gt;&lt;property id=&quot;20300&quot; value=&quot;Slide 11&quot;/&gt;&lt;property id=&quot;20307&quot; value=&quot;319&quot;/&gt;&lt;/object&gt;&lt;object type=&quot;3&quot; unique_id=&quot;19360&quot;&gt;&lt;property id=&quot;20148&quot; value=&quot;5&quot;/&gt;&lt;property id=&quot;20300&quot; value=&quot;Slide 13&quot;/&gt;&lt;property id=&quot;20307&quot; value=&quot;294&quot;/&gt;&lt;/object&gt;&lt;object type=&quot;3&quot; unique_id=&quot;19361&quot;&gt;&lt;property id=&quot;20148&quot; value=&quot;5&quot;/&gt;&lt;property id=&quot;20300&quot; value=&quot;Slide 14&quot;/&gt;&lt;property id=&quot;20307&quot; value=&quot;320&quot;/&gt;&lt;/object&gt;&lt;object type=&quot;3&quot; unique_id=&quot;19362&quot;&gt;&lt;property id=&quot;20148&quot; value=&quot;5&quot;/&gt;&lt;property id=&quot;20300&quot; value=&quot;Slide 15&quot;/&gt;&lt;property id=&quot;20307&quot; value=&quot;306&quot;/&gt;&lt;/object&gt;&lt;object type=&quot;3&quot; unique_id=&quot;19363&quot;&gt;&lt;property id=&quot;20148&quot; value=&quot;5&quot;/&gt;&lt;property id=&quot;20300&quot; value=&quot;Slide 16&quot;/&gt;&lt;property id=&quot;20307&quot; value=&quot;305&quot;/&gt;&lt;/object&gt;&lt;object type=&quot;3&quot; unique_id=&quot;19364&quot;&gt;&lt;property id=&quot;20148&quot; value=&quot;5&quot;/&gt;&lt;property id=&quot;20300&quot; value=&quot;Slide 17&quot;/&gt;&lt;property id=&quot;20307&quot; value=&quot;321&quot;/&gt;&lt;/object&gt;&lt;object type=&quot;3&quot; unique_id=&quot;19365&quot;&gt;&lt;property id=&quot;20148&quot; value=&quot;5&quot;/&gt;&lt;property id=&quot;20300&quot; value=&quot;Slide 18&quot;/&gt;&lt;property id=&quot;20307&quot; value=&quot;322&quot;/&gt;&lt;/object&gt;&lt;object type=&quot;3&quot; unique_id=&quot;19366&quot;&gt;&lt;property id=&quot;20148&quot; value=&quot;5&quot;/&gt;&lt;property id=&quot;20300&quot; value=&quot;Slide 19&quot;/&gt;&lt;property id=&quot;20307&quot; value=&quot;323&quot;/&gt;&lt;/object&gt;&lt;object type=&quot;3&quot; unique_id=&quot;19367&quot;&gt;&lt;property id=&quot;20148&quot; value=&quot;5&quot;/&gt;&lt;property id=&quot;20300&quot; value=&quot;Slide 20 - &amp;quot;Chỉ huân chương : Huân chương / Kháng chiến&amp;quot;&quot;/&gt;&lt;property id=&quot;20307&quot; value=&quot;308&quot;/&gt;&lt;/object&gt;&lt;object type=&quot;3&quot; unique_id=&quot;19368&quot;&gt;&lt;property id=&quot;20148&quot; value=&quot;5&quot;/&gt;&lt;property id=&quot;20300&quot; value=&quot;Slide 21&quot;/&gt;&lt;property id=&quot;20307&quot; value=&quot;311&quot;/&gt;&lt;/object&gt;&lt;object type=&quot;3&quot; unique_id=&quot;19369&quot;&gt;&lt;property id=&quot;20148&quot; value=&quot;5&quot;/&gt;&lt;property id=&quot;20300&quot; value=&quot;Slide 22&quot;/&gt;&lt;property id=&quot;20307&quot; value=&quot;312&quot;/&gt;&lt;/object&gt;&lt;object type=&quot;3&quot; unique_id=&quot;19371&quot;&gt;&lt;property id=&quot;20148&quot; value=&quot;5&quot;/&gt;&lt;property id=&quot;20300&quot; value=&quot;Slide 24&quot;/&gt;&lt;property id=&quot;20307&quot; value=&quot;314&quot;/&gt;&lt;/object&gt;&lt;object type=&quot;3&quot; unique_id=&quot;19372&quot;&gt;&lt;property id=&quot;20148&quot; value=&quot;5&quot;/&gt;&lt;property id=&quot;20300&quot; value=&quot;Slide 25&quot;/&gt;&lt;property id=&quot;20307&quot; value=&quot;315&quot;/&gt;&lt;/object&gt;&lt;object type=&quot;3&quot; unique_id=&quot;19374&quot;&gt;&lt;property id=&quot;20148&quot; value=&quot;5&quot;/&gt;&lt;property id=&quot;20300&quot; value=&quot;Slide 26&quot;/&gt;&lt;property id=&quot;20307&quot; value=&quot;293&quot;/&gt;&lt;/object&gt;&lt;object type=&quot;3&quot; unique_id=&quot;19462&quot;&gt;&lt;property id=&quot;20148&quot; value=&quot;5&quot;/&gt;&lt;property id=&quot;20300&quot; value=&quot;Slide 12&quot;/&gt;&lt;property id=&quot;20307&quot; value=&quot;324&quot;/&gt;&lt;/object&gt;&lt;object type=&quot;3&quot; unique_id=&quot;19463&quot;&gt;&lt;property id=&quot;20148&quot; value=&quot;5&quot;/&gt;&lt;property id=&quot;20300&quot; value=&quot;Slide 23&quot;/&gt;&lt;property id=&quot;20307&quot; value=&quot;325&quot;/&gt;&lt;/object&gt;&lt;/object&gt;&lt;object type=&quot;8&quot; unique_id=&quot;19403&quot;&gt;&lt;/object&gt;&lt;/object&gt;&lt;/database&gt;"/>
  <p:tag name="SECTOMILLISECCONVERTED" val="1"/>
</p:tagLst>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1447</Words>
  <Application>Microsoft Office PowerPoint</Application>
  <PresentationFormat>Widescreen</PresentationFormat>
  <Paragraphs>88</Paragraphs>
  <Slides>23</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Calibri Light</vt:lpstr>
      <vt:lpstr>Times New Roman</vt:lpstr>
      <vt:lpstr>Wingdings</vt:lpstr>
      <vt:lpstr>Blue Waves</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huân chương : Huân chương kháng chiến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Quận Gò Vấp Trường Tiểu học Minh Khai</dc:title>
  <dc:creator>@@@</dc:creator>
  <cp:lastModifiedBy>MinhThangPC.VN</cp:lastModifiedBy>
  <cp:revision>180</cp:revision>
  <dcterms:created xsi:type="dcterms:W3CDTF">2007-11-20T10:59:00Z</dcterms:created>
  <dcterms:modified xsi:type="dcterms:W3CDTF">2022-03-29T13:07:38Z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