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702" r:id="rId3"/>
  </p:sldMasterIdLst>
  <p:notesMasterIdLst>
    <p:notesMasterId r:id="rId32"/>
  </p:notesMasterIdLst>
  <p:sldIdLst>
    <p:sldId id="301" r:id="rId4"/>
    <p:sldId id="256" r:id="rId5"/>
    <p:sldId id="257" r:id="rId6"/>
    <p:sldId id="262" r:id="rId7"/>
    <p:sldId id="258" r:id="rId8"/>
    <p:sldId id="282" r:id="rId9"/>
    <p:sldId id="263" r:id="rId10"/>
    <p:sldId id="292" r:id="rId11"/>
    <p:sldId id="274" r:id="rId12"/>
    <p:sldId id="293" r:id="rId13"/>
    <p:sldId id="294" r:id="rId14"/>
    <p:sldId id="264" r:id="rId15"/>
    <p:sldId id="265" r:id="rId16"/>
    <p:sldId id="295" r:id="rId17"/>
    <p:sldId id="296" r:id="rId18"/>
    <p:sldId id="297" r:id="rId19"/>
    <p:sldId id="270" r:id="rId20"/>
    <p:sldId id="269" r:id="rId21"/>
    <p:sldId id="298" r:id="rId22"/>
    <p:sldId id="271" r:id="rId23"/>
    <p:sldId id="275" r:id="rId24"/>
    <p:sldId id="302" r:id="rId25"/>
    <p:sldId id="303" r:id="rId26"/>
    <p:sldId id="304" r:id="rId27"/>
    <p:sldId id="305" r:id="rId28"/>
    <p:sldId id="306" r:id="rId29"/>
    <p:sldId id="300" r:id="rId30"/>
    <p:sldId id="299" r:id="rId31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Amatic SC" panose="00000500000000000000" pitchFamily="2" charset="-79"/>
      <p:regular r:id="rId35"/>
      <p:bold r:id="rId36"/>
    </p:embeddedFont>
    <p:embeddedFont>
      <p:font typeface="Arial Black" panose="020B0A04020102020204" pitchFamily="34" charset="0"/>
      <p:regular r:id="rId37"/>
      <p:bold r:id="rId38"/>
    </p:embeddedFont>
    <p:embeddedFont>
      <p:font typeface="Assistant" pitchFamily="2" charset="-79"/>
      <p:regular r:id="rId39"/>
      <p:bold r:id="rId40"/>
    </p:embeddedFont>
    <p:embeddedFont>
      <p:font typeface="Assistant Medium" panose="020B0604020202020204" charset="-79"/>
      <p:regular r:id="rId41"/>
      <p:bold r:id="rId42"/>
    </p:embeddedFont>
    <p:embeddedFont>
      <p:font typeface="Bebas Neue" panose="020B0606020202050201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 Hairline" panose="020F0202020204030203" pitchFamily="34" charset="0"/>
      <p:regular r:id="rId48"/>
      <p:italic r:id="rId49"/>
    </p:embeddedFont>
    <p:embeddedFont>
      <p:font typeface="Lato Light" panose="020F0302020204030203" pitchFamily="34" charset="0"/>
      <p:regular r:id="rId50"/>
      <p:italic r:id="rId51"/>
    </p:embeddedFont>
    <p:embeddedFont>
      <p:font typeface="Lato Regular" panose="020F0502020204030203" pitchFamily="34" charset="0"/>
      <p:regular r:id="rId52"/>
    </p:embeddedFont>
    <p:embeddedFont>
      <p:font typeface="Livvic" pitchFamily="2" charset="0"/>
      <p:regular r:id="rId53"/>
      <p:bold r:id="rId54"/>
      <p:italic r:id="rId55"/>
      <p:boldItalic r:id="rId56"/>
    </p:embeddedFont>
    <p:embeddedFont>
      <p:font typeface="Nunito" panose="00000500000000000000" pitchFamily="2" charset="0"/>
      <p:regular r:id="rId57"/>
      <p:bold r:id="rId58"/>
      <p:italic r:id="rId59"/>
      <p:boldItalic r:id="rId60"/>
    </p:embeddedFont>
    <p:embeddedFont>
      <p:font typeface="Quicksand Medium" panose="020B0604020202020204" charset="0"/>
      <p:regular r:id="rId61"/>
      <p:bold r:id="rId62"/>
    </p:embeddedFont>
    <p:embeddedFont>
      <p:font typeface="Rajdhani" panose="020B0604020202020204" charset="0"/>
      <p:regular r:id="rId63"/>
      <p:bold r:id="rId64"/>
    </p:embeddedFont>
    <p:embeddedFont>
      <p:font typeface="Roboto Condensed Light" panose="02000000000000000000" pitchFamily="2" charset="0"/>
      <p:regular r:id="rId65"/>
      <p:italic r:id="rId66"/>
    </p:embeddedFont>
    <p:embeddedFont>
      <p:font typeface="Yeseva One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04"/>
    <a:srgbClr val="FB252A"/>
    <a:srgbClr val="EE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8" autoAdjust="0"/>
  </p:normalViewPr>
  <p:slideViewPr>
    <p:cSldViewPr snapToGrid="0">
      <p:cViewPr varScale="1">
        <p:scale>
          <a:sx n="109" d="100"/>
          <a:sy n="109" d="100"/>
        </p:scale>
        <p:origin x="6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5" Type="http://schemas.openxmlformats.org/officeDocument/2006/relationships/slide" Target="slides/slide2.xml"/><Relationship Id="rId61" Type="http://schemas.openxmlformats.org/officeDocument/2006/relationships/font" Target="fonts/font2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57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f44e839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f44e839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cd2d494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cd2d49482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54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51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33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2479e252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2479e252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0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cd2d49482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cd2d49482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2479e25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2479e25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92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6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55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f44e83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f44e83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23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99" name="Google Shape;599;p23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600" name="Google Shape;600;p2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23"/>
          <p:cNvSpPr txBox="1">
            <a:spLocks noGrp="1"/>
          </p:cNvSpPr>
          <p:nvPr>
            <p:ph type="title" hasCustomPrompt="1"/>
          </p:nvPr>
        </p:nvSpPr>
        <p:spPr>
          <a:xfrm>
            <a:off x="3955364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 idx="2"/>
          </p:nvPr>
        </p:nvSpPr>
        <p:spPr>
          <a:xfrm>
            <a:off x="3423613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23"/>
          <p:cNvSpPr txBox="1">
            <a:spLocks noGrp="1"/>
          </p:cNvSpPr>
          <p:nvPr>
            <p:ph type="title" idx="3"/>
          </p:nvPr>
        </p:nvSpPr>
        <p:spPr>
          <a:xfrm>
            <a:off x="3423612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3"/>
          <p:cNvSpPr txBox="1">
            <a:spLocks noGrp="1"/>
          </p:cNvSpPr>
          <p:nvPr>
            <p:ph type="title" idx="4" hasCustomPrompt="1"/>
          </p:nvPr>
        </p:nvSpPr>
        <p:spPr>
          <a:xfrm>
            <a:off x="1282480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23"/>
          <p:cNvSpPr txBox="1">
            <a:spLocks noGrp="1"/>
          </p:cNvSpPr>
          <p:nvPr>
            <p:ph type="title" idx="5"/>
          </p:nvPr>
        </p:nvSpPr>
        <p:spPr>
          <a:xfrm>
            <a:off x="75077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2" name="Google Shape;612;p23"/>
          <p:cNvSpPr txBox="1">
            <a:spLocks noGrp="1"/>
          </p:cNvSpPr>
          <p:nvPr>
            <p:ph type="title" idx="6"/>
          </p:nvPr>
        </p:nvSpPr>
        <p:spPr>
          <a:xfrm>
            <a:off x="7507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3" name="Google Shape;613;p23"/>
          <p:cNvSpPr txBox="1">
            <a:spLocks noGrp="1"/>
          </p:cNvSpPr>
          <p:nvPr>
            <p:ph type="title" idx="7" hasCustomPrompt="1"/>
          </p:nvPr>
        </p:nvSpPr>
        <p:spPr>
          <a:xfrm>
            <a:off x="6628247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 idx="8"/>
          </p:nvPr>
        </p:nvSpPr>
        <p:spPr>
          <a:xfrm>
            <a:off x="609642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9"/>
          </p:nvPr>
        </p:nvSpPr>
        <p:spPr>
          <a:xfrm>
            <a:off x="60965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6" name="Google Shape;616;p23"/>
          <p:cNvSpPr txBox="1">
            <a:spLocks noGrp="1"/>
          </p:cNvSpPr>
          <p:nvPr>
            <p:ph type="title" idx="13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-2471461" y="-584781"/>
            <a:ext cx="15514944" cy="8915340"/>
            <a:chOff x="-2471461" y="-584781"/>
            <a:chExt cx="15514944" cy="8915340"/>
          </a:xfrm>
        </p:grpSpPr>
        <p:sp>
          <p:nvSpPr>
            <p:cNvPr id="619" name="Google Shape;619;p24"/>
            <p:cNvSpPr/>
            <p:nvPr/>
          </p:nvSpPr>
          <p:spPr>
            <a:xfrm rot="-9878429">
              <a:off x="-2319388" y="-138503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24"/>
            <p:cNvGrpSpPr/>
            <p:nvPr/>
          </p:nvGrpSpPr>
          <p:grpSpPr>
            <a:xfrm rot="-10799910">
              <a:off x="216141" y="4198632"/>
              <a:ext cx="289982" cy="530948"/>
              <a:chOff x="5850477" y="3901125"/>
              <a:chExt cx="76223" cy="139565"/>
            </a:xfrm>
          </p:grpSpPr>
          <p:sp>
            <p:nvSpPr>
              <p:cNvPr id="621" name="Google Shape;621;p24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5870044" y="3987386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5877394" y="403026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63291" y="390112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7" name="Google Shape;627;p24"/>
            <p:cNvGrpSpPr/>
            <p:nvPr/>
          </p:nvGrpSpPr>
          <p:grpSpPr>
            <a:xfrm rot="-2023058">
              <a:off x="4111659" y="3821522"/>
              <a:ext cx="4155021" cy="3663981"/>
              <a:chOff x="3141775" y="2797950"/>
              <a:chExt cx="2059150" cy="1815800"/>
            </a:xfrm>
          </p:grpSpPr>
          <p:sp>
            <p:nvSpPr>
              <p:cNvPr id="628" name="Google Shape;628;p24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24"/>
            <p:cNvGrpSpPr/>
            <p:nvPr/>
          </p:nvGrpSpPr>
          <p:grpSpPr>
            <a:xfrm>
              <a:off x="-2471448" y="2469163"/>
              <a:ext cx="3451998" cy="3989866"/>
              <a:chOff x="-2471448" y="2469163"/>
              <a:chExt cx="3451998" cy="3989866"/>
            </a:xfrm>
          </p:grpSpPr>
          <p:sp>
            <p:nvSpPr>
              <p:cNvPr id="638" name="Google Shape;638;p24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4" name="Google Shape;644;p24"/>
            <p:cNvSpPr/>
            <p:nvPr/>
          </p:nvSpPr>
          <p:spPr>
            <a:xfrm rot="-10402526">
              <a:off x="7501853" y="3270009"/>
              <a:ext cx="5462250" cy="169232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3255313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6" name="Google Shape;646;p24"/>
          <p:cNvSpPr txBox="1">
            <a:spLocks noGrp="1"/>
          </p:cNvSpPr>
          <p:nvPr>
            <p:ph type="title" idx="2"/>
          </p:nvPr>
        </p:nvSpPr>
        <p:spPr>
          <a:xfrm>
            <a:off x="3312611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title" idx="3"/>
          </p:nvPr>
        </p:nvSpPr>
        <p:spPr>
          <a:xfrm>
            <a:off x="582325" y="2235998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4"/>
          </p:nvPr>
        </p:nvSpPr>
        <p:spPr>
          <a:xfrm>
            <a:off x="639725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 idx="5"/>
          </p:nvPr>
        </p:nvSpPr>
        <p:spPr>
          <a:xfrm>
            <a:off x="5928125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6"/>
          </p:nvPr>
        </p:nvSpPr>
        <p:spPr>
          <a:xfrm>
            <a:off x="5985498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title" idx="7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8"/>
          </p:nvPr>
        </p:nvSpPr>
        <p:spPr>
          <a:xfrm>
            <a:off x="3255313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title" idx="9"/>
          </p:nvPr>
        </p:nvSpPr>
        <p:spPr>
          <a:xfrm>
            <a:off x="582325" y="1697623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13"/>
          </p:nvPr>
        </p:nvSpPr>
        <p:spPr>
          <a:xfrm>
            <a:off x="5928125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>
            <a:off x="-2532673" y="-668750"/>
            <a:ext cx="13267836" cy="7427178"/>
            <a:chOff x="-2532673" y="-668750"/>
            <a:chExt cx="13267836" cy="7427178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550574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679" name="Google Shape;679;p26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680" name="Google Shape;680;p26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6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6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6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6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6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6" name="Google Shape;686;p26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7" name="Google Shape;687;p26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688" name="Google Shape;688;p26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6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6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6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4" name="Google Shape;694;p26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26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696" name="Google Shape;696;p26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6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6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6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6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6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6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6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26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705" name="Google Shape;705;p26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6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6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8" name="Google Shape;708;p26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709" name="Google Shape;709;p26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6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11" name="Google Shape;711;p26"/>
            <p:cNvSpPr/>
            <p:nvPr/>
          </p:nvSpPr>
          <p:spPr>
            <a:xfrm>
              <a:off x="-2532673" y="-252527"/>
              <a:ext cx="5568204" cy="172514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9794316">
              <a:off x="4899481" y="42670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26"/>
            <p:cNvGrpSpPr/>
            <p:nvPr/>
          </p:nvGrpSpPr>
          <p:grpSpPr>
            <a:xfrm>
              <a:off x="6714578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714" name="Google Shape;714;p2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715" name="Google Shape;715;p2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721;p2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2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723" name="Google Shape;723;p2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2" name="Google Shape;732;p26"/>
          <p:cNvSpPr txBox="1">
            <a:spLocks noGrp="1"/>
          </p:cNvSpPr>
          <p:nvPr>
            <p:ph type="title"/>
          </p:nvPr>
        </p:nvSpPr>
        <p:spPr>
          <a:xfrm>
            <a:off x="5106262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"/>
          </p:nvPr>
        </p:nvSpPr>
        <p:spPr>
          <a:xfrm>
            <a:off x="5106212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3"/>
          </p:nvPr>
        </p:nvSpPr>
        <p:spPr>
          <a:xfrm>
            <a:off x="1518988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4"/>
          </p:nvPr>
        </p:nvSpPr>
        <p:spPr>
          <a:xfrm>
            <a:off x="1518938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6" name="Google Shape;736;p26"/>
          <p:cNvSpPr txBox="1">
            <a:spLocks noGrp="1"/>
          </p:cNvSpPr>
          <p:nvPr>
            <p:ph type="title" idx="5"/>
          </p:nvPr>
        </p:nvSpPr>
        <p:spPr>
          <a:xfrm>
            <a:off x="5106262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6"/>
          </p:nvPr>
        </p:nvSpPr>
        <p:spPr>
          <a:xfrm>
            <a:off x="5106212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 idx="7"/>
          </p:nvPr>
        </p:nvSpPr>
        <p:spPr>
          <a:xfrm>
            <a:off x="1518988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9" name="Google Shape;739;p26"/>
          <p:cNvSpPr txBox="1">
            <a:spLocks noGrp="1"/>
          </p:cNvSpPr>
          <p:nvPr>
            <p:ph type="title" idx="8"/>
          </p:nvPr>
        </p:nvSpPr>
        <p:spPr>
          <a:xfrm>
            <a:off x="1518938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0" name="Google Shape;740;p26"/>
          <p:cNvSpPr txBox="1">
            <a:spLocks noGrp="1"/>
          </p:cNvSpPr>
          <p:nvPr>
            <p:ph type="title" idx="9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7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75327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7383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33317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0811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8704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82" name="Google Shape;82;p6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0" name="Google Shape;90;p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" name="Google Shape;91;p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7" name="Google Shape;97;p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98;p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9" name="Google Shape;99;p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" name="Google Shape;108;p6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783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24159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81164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64938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2022/4/2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17781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9116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5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90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3419151" y="-252275"/>
            <a:ext cx="15033816" cy="6032648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4874288" y="3023750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5168888" y="1810488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5168888" y="332001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20.xml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microsoft.com/office/2007/relationships/hdphoto" Target="../media/hdphoto1.wdp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jpe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300616" y="67613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458012" y="311305"/>
            <a:ext cx="8136304" cy="4591916"/>
            <a:chOff x="1136457" y="603850"/>
            <a:chExt cx="7554129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2"/>
              <a:ext cx="7197618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9984" y="2287022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1350754" y="26028"/>
            <a:ext cx="601436" cy="814443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201314" y="1012721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50805" y="149652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225;p42"/>
          <p:cNvGrpSpPr/>
          <p:nvPr/>
        </p:nvGrpSpPr>
        <p:grpSpPr>
          <a:xfrm rot="13423127">
            <a:off x="7508324" y="23677"/>
            <a:ext cx="1488342" cy="1312253"/>
            <a:chOff x="265500" y="292775"/>
            <a:chExt cx="2307150" cy="2034500"/>
          </a:xfrm>
        </p:grpSpPr>
        <p:sp>
          <p:nvSpPr>
            <p:cNvPr id="159" name="Google Shape;1226;p42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27;p42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28;p42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29;p42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30;p42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31;p42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32;p42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33;p42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34;p42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35;p42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36;p42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37;p42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38;p42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39;p42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40;p42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41;p42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42;p42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43;p42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44;p42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45;p42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46;p42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47;p42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48;p42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49;p42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50;p42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6;p61"/>
          <p:cNvGrpSpPr/>
          <p:nvPr/>
        </p:nvGrpSpPr>
        <p:grpSpPr>
          <a:xfrm>
            <a:off x="7662374" y="2034283"/>
            <a:ext cx="1331176" cy="3133847"/>
            <a:chOff x="5595625" y="1275275"/>
            <a:chExt cx="1509450" cy="3536175"/>
          </a:xfrm>
        </p:grpSpPr>
        <p:sp>
          <p:nvSpPr>
            <p:cNvPr id="185" name="Google Shape;1847;p61"/>
            <p:cNvSpPr/>
            <p:nvPr/>
          </p:nvSpPr>
          <p:spPr>
            <a:xfrm>
              <a:off x="5994775" y="2899600"/>
              <a:ext cx="880500" cy="1212375"/>
            </a:xfrm>
            <a:custGeom>
              <a:avLst/>
              <a:gdLst/>
              <a:ahLst/>
              <a:cxnLst/>
              <a:rect l="l" t="t" r="r" b="b"/>
              <a:pathLst>
                <a:path w="35220" h="48495" extrusionOk="0">
                  <a:moveTo>
                    <a:pt x="4787" y="7430"/>
                  </a:moveTo>
                  <a:cubicBezTo>
                    <a:pt x="4728" y="7799"/>
                    <a:pt x="2716" y="16598"/>
                    <a:pt x="2680" y="16574"/>
                  </a:cubicBezTo>
                  <a:cubicBezTo>
                    <a:pt x="2299" y="17919"/>
                    <a:pt x="1906" y="19253"/>
                    <a:pt x="1501" y="20586"/>
                  </a:cubicBezTo>
                  <a:cubicBezTo>
                    <a:pt x="1537" y="22015"/>
                    <a:pt x="1561" y="23456"/>
                    <a:pt x="1561" y="24896"/>
                  </a:cubicBezTo>
                  <a:cubicBezTo>
                    <a:pt x="1120" y="27611"/>
                    <a:pt x="632" y="30325"/>
                    <a:pt x="108" y="33028"/>
                  </a:cubicBezTo>
                  <a:cubicBezTo>
                    <a:pt x="72" y="34219"/>
                    <a:pt x="49" y="35433"/>
                    <a:pt x="1" y="36636"/>
                  </a:cubicBezTo>
                  <a:cubicBezTo>
                    <a:pt x="382" y="38148"/>
                    <a:pt x="751" y="39672"/>
                    <a:pt x="1108" y="41196"/>
                  </a:cubicBezTo>
                  <a:cubicBezTo>
                    <a:pt x="1334" y="41970"/>
                    <a:pt x="1573" y="42732"/>
                    <a:pt x="1799" y="43506"/>
                  </a:cubicBezTo>
                  <a:cubicBezTo>
                    <a:pt x="1918" y="44922"/>
                    <a:pt x="2013" y="46327"/>
                    <a:pt x="2108" y="47744"/>
                  </a:cubicBezTo>
                  <a:cubicBezTo>
                    <a:pt x="5359" y="47542"/>
                    <a:pt x="8609" y="47327"/>
                    <a:pt x="11860" y="47101"/>
                  </a:cubicBezTo>
                  <a:cubicBezTo>
                    <a:pt x="12467" y="45411"/>
                    <a:pt x="13062" y="43708"/>
                    <a:pt x="13645" y="42005"/>
                  </a:cubicBezTo>
                  <a:cubicBezTo>
                    <a:pt x="13741" y="39886"/>
                    <a:pt x="13836" y="37767"/>
                    <a:pt x="13895" y="35647"/>
                  </a:cubicBezTo>
                  <a:cubicBezTo>
                    <a:pt x="14741" y="33540"/>
                    <a:pt x="15562" y="31421"/>
                    <a:pt x="16360" y="29290"/>
                  </a:cubicBezTo>
                  <a:cubicBezTo>
                    <a:pt x="16705" y="25765"/>
                    <a:pt x="16979" y="22241"/>
                    <a:pt x="17194" y="18693"/>
                  </a:cubicBezTo>
                  <a:cubicBezTo>
                    <a:pt x="17515" y="21991"/>
                    <a:pt x="17789" y="25277"/>
                    <a:pt x="18003" y="28587"/>
                  </a:cubicBezTo>
                  <a:cubicBezTo>
                    <a:pt x="17991" y="31254"/>
                    <a:pt x="17944" y="33921"/>
                    <a:pt x="17860" y="36588"/>
                  </a:cubicBezTo>
                  <a:cubicBezTo>
                    <a:pt x="18360" y="37910"/>
                    <a:pt x="18860" y="39243"/>
                    <a:pt x="19349" y="40589"/>
                  </a:cubicBezTo>
                  <a:cubicBezTo>
                    <a:pt x="19801" y="42767"/>
                    <a:pt x="20230" y="44958"/>
                    <a:pt x="20623" y="47161"/>
                  </a:cubicBezTo>
                  <a:cubicBezTo>
                    <a:pt x="24206" y="47601"/>
                    <a:pt x="27778" y="48042"/>
                    <a:pt x="31362" y="48494"/>
                  </a:cubicBezTo>
                  <a:cubicBezTo>
                    <a:pt x="31683" y="46625"/>
                    <a:pt x="31993" y="44744"/>
                    <a:pt x="32291" y="42863"/>
                  </a:cubicBezTo>
                  <a:cubicBezTo>
                    <a:pt x="33267" y="40577"/>
                    <a:pt x="34219" y="38267"/>
                    <a:pt x="35148" y="35945"/>
                  </a:cubicBezTo>
                  <a:cubicBezTo>
                    <a:pt x="35172" y="34850"/>
                    <a:pt x="35208" y="33766"/>
                    <a:pt x="35220" y="32683"/>
                  </a:cubicBezTo>
                  <a:cubicBezTo>
                    <a:pt x="34684" y="29897"/>
                    <a:pt x="34112" y="27146"/>
                    <a:pt x="33505" y="24396"/>
                  </a:cubicBezTo>
                  <a:cubicBezTo>
                    <a:pt x="33743" y="20229"/>
                    <a:pt x="33898" y="16050"/>
                    <a:pt x="33969" y="11859"/>
                  </a:cubicBezTo>
                  <a:cubicBezTo>
                    <a:pt x="33624" y="9573"/>
                    <a:pt x="33255" y="7299"/>
                    <a:pt x="32862" y="5013"/>
                  </a:cubicBezTo>
                  <a:cubicBezTo>
                    <a:pt x="32874" y="5013"/>
                    <a:pt x="32493" y="465"/>
                    <a:pt x="31541" y="215"/>
                  </a:cubicBezTo>
                  <a:cubicBezTo>
                    <a:pt x="30814" y="0"/>
                    <a:pt x="8121" y="548"/>
                    <a:pt x="8121" y="572"/>
                  </a:cubicBezTo>
                  <a:cubicBezTo>
                    <a:pt x="7037" y="2893"/>
                    <a:pt x="5918" y="5179"/>
                    <a:pt x="4787" y="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48;p61"/>
            <p:cNvSpPr/>
            <p:nvPr/>
          </p:nvSpPr>
          <p:spPr>
            <a:xfrm>
              <a:off x="5994775" y="3201425"/>
              <a:ext cx="860850" cy="893875"/>
            </a:xfrm>
            <a:custGeom>
              <a:avLst/>
              <a:gdLst/>
              <a:ahLst/>
              <a:cxnLst/>
              <a:rect l="l" t="t" r="r" b="b"/>
              <a:pathLst>
                <a:path w="34434" h="35755" extrusionOk="0">
                  <a:moveTo>
                    <a:pt x="22230" y="0"/>
                  </a:moveTo>
                  <a:lnTo>
                    <a:pt x="17408" y="48"/>
                  </a:lnTo>
                  <a:lnTo>
                    <a:pt x="17444" y="3655"/>
                  </a:lnTo>
                  <a:lnTo>
                    <a:pt x="15634" y="11335"/>
                  </a:lnTo>
                  <a:lnTo>
                    <a:pt x="13848" y="9204"/>
                  </a:lnTo>
                  <a:lnTo>
                    <a:pt x="13848" y="9204"/>
                  </a:lnTo>
                  <a:lnTo>
                    <a:pt x="15193" y="14264"/>
                  </a:lnTo>
                  <a:lnTo>
                    <a:pt x="12217" y="10347"/>
                  </a:lnTo>
                  <a:lnTo>
                    <a:pt x="14372" y="15288"/>
                  </a:lnTo>
                  <a:lnTo>
                    <a:pt x="11181" y="25122"/>
                  </a:lnTo>
                  <a:lnTo>
                    <a:pt x="4966" y="27313"/>
                  </a:lnTo>
                  <a:cubicBezTo>
                    <a:pt x="4966" y="27313"/>
                    <a:pt x="2739" y="26432"/>
                    <a:pt x="2025" y="25539"/>
                  </a:cubicBezTo>
                  <a:cubicBezTo>
                    <a:pt x="1299" y="24646"/>
                    <a:pt x="1275" y="20812"/>
                    <a:pt x="1275" y="20812"/>
                  </a:cubicBezTo>
                  <a:lnTo>
                    <a:pt x="1370" y="17990"/>
                  </a:lnTo>
                  <a:lnTo>
                    <a:pt x="453" y="19062"/>
                  </a:lnTo>
                  <a:cubicBezTo>
                    <a:pt x="334" y="19693"/>
                    <a:pt x="215" y="20324"/>
                    <a:pt x="96" y="20943"/>
                  </a:cubicBezTo>
                  <a:cubicBezTo>
                    <a:pt x="72" y="22146"/>
                    <a:pt x="37" y="23348"/>
                    <a:pt x="1" y="24551"/>
                  </a:cubicBezTo>
                  <a:cubicBezTo>
                    <a:pt x="370" y="26075"/>
                    <a:pt x="739" y="27587"/>
                    <a:pt x="1096" y="29123"/>
                  </a:cubicBezTo>
                  <a:cubicBezTo>
                    <a:pt x="1334" y="29885"/>
                    <a:pt x="1561" y="30659"/>
                    <a:pt x="1799" y="31433"/>
                  </a:cubicBezTo>
                  <a:cubicBezTo>
                    <a:pt x="1906" y="32838"/>
                    <a:pt x="2013" y="34254"/>
                    <a:pt x="2108" y="35659"/>
                  </a:cubicBezTo>
                  <a:cubicBezTo>
                    <a:pt x="5359" y="35469"/>
                    <a:pt x="8609" y="35243"/>
                    <a:pt x="11860" y="35016"/>
                  </a:cubicBezTo>
                  <a:cubicBezTo>
                    <a:pt x="12467" y="33326"/>
                    <a:pt x="13062" y="31635"/>
                    <a:pt x="13634" y="29932"/>
                  </a:cubicBezTo>
                  <a:cubicBezTo>
                    <a:pt x="13741" y="27801"/>
                    <a:pt x="13824" y="25682"/>
                    <a:pt x="13884" y="23563"/>
                  </a:cubicBezTo>
                  <a:cubicBezTo>
                    <a:pt x="14729" y="21467"/>
                    <a:pt x="15550" y="19348"/>
                    <a:pt x="16360" y="17217"/>
                  </a:cubicBezTo>
                  <a:cubicBezTo>
                    <a:pt x="16693" y="13692"/>
                    <a:pt x="16967" y="10156"/>
                    <a:pt x="17182" y="6620"/>
                  </a:cubicBezTo>
                  <a:cubicBezTo>
                    <a:pt x="17515" y="9906"/>
                    <a:pt x="17789" y="13204"/>
                    <a:pt x="18003" y="16502"/>
                  </a:cubicBezTo>
                  <a:cubicBezTo>
                    <a:pt x="17991" y="19169"/>
                    <a:pt x="17944" y="21836"/>
                    <a:pt x="17860" y="24503"/>
                  </a:cubicBezTo>
                  <a:cubicBezTo>
                    <a:pt x="18360" y="25837"/>
                    <a:pt x="18860" y="27170"/>
                    <a:pt x="19349" y="28504"/>
                  </a:cubicBezTo>
                  <a:cubicBezTo>
                    <a:pt x="19789" y="30694"/>
                    <a:pt x="20218" y="32885"/>
                    <a:pt x="20623" y="35076"/>
                  </a:cubicBezTo>
                  <a:cubicBezTo>
                    <a:pt x="22420" y="35302"/>
                    <a:pt x="24218" y="35528"/>
                    <a:pt x="26028" y="35755"/>
                  </a:cubicBezTo>
                  <a:lnTo>
                    <a:pt x="32053" y="32195"/>
                  </a:lnTo>
                  <a:cubicBezTo>
                    <a:pt x="32124" y="31730"/>
                    <a:pt x="32207" y="31254"/>
                    <a:pt x="32279" y="30790"/>
                  </a:cubicBezTo>
                  <a:cubicBezTo>
                    <a:pt x="33017" y="29075"/>
                    <a:pt x="33731" y="27349"/>
                    <a:pt x="34434" y="25610"/>
                  </a:cubicBezTo>
                  <a:lnTo>
                    <a:pt x="34398" y="21753"/>
                  </a:lnTo>
                  <a:lnTo>
                    <a:pt x="32207" y="13549"/>
                  </a:lnTo>
                  <a:lnTo>
                    <a:pt x="32743" y="20312"/>
                  </a:lnTo>
                  <a:lnTo>
                    <a:pt x="31517" y="27301"/>
                  </a:lnTo>
                  <a:lnTo>
                    <a:pt x="25433" y="30063"/>
                  </a:lnTo>
                  <a:lnTo>
                    <a:pt x="21646" y="26158"/>
                  </a:lnTo>
                  <a:lnTo>
                    <a:pt x="19706" y="19074"/>
                  </a:lnTo>
                  <a:lnTo>
                    <a:pt x="22837" y="13573"/>
                  </a:lnTo>
                  <a:lnTo>
                    <a:pt x="23063" y="12954"/>
                  </a:lnTo>
                  <a:lnTo>
                    <a:pt x="19670" y="14788"/>
                  </a:lnTo>
                  <a:cubicBezTo>
                    <a:pt x="20599" y="13204"/>
                    <a:pt x="23515" y="10585"/>
                    <a:pt x="23516" y="10585"/>
                  </a:cubicBezTo>
                  <a:lnTo>
                    <a:pt x="23516" y="10585"/>
                  </a:lnTo>
                  <a:cubicBezTo>
                    <a:pt x="22337" y="11156"/>
                    <a:pt x="19646" y="12359"/>
                    <a:pt x="19646" y="12359"/>
                  </a:cubicBezTo>
                  <a:lnTo>
                    <a:pt x="18610" y="1381"/>
                  </a:lnTo>
                  <a:lnTo>
                    <a:pt x="21194" y="917"/>
                  </a:lnTo>
                  <a:lnTo>
                    <a:pt x="22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49;p61"/>
            <p:cNvSpPr/>
            <p:nvPr/>
          </p:nvSpPr>
          <p:spPr>
            <a:xfrm>
              <a:off x="6086475" y="2933525"/>
              <a:ext cx="767675" cy="263750"/>
            </a:xfrm>
            <a:custGeom>
              <a:avLst/>
              <a:gdLst/>
              <a:ahLst/>
              <a:cxnLst/>
              <a:rect l="l" t="t" r="r" b="b"/>
              <a:pathLst>
                <a:path w="30707" h="10550" extrusionOk="0">
                  <a:moveTo>
                    <a:pt x="4120" y="1"/>
                  </a:moveTo>
                  <a:cubicBezTo>
                    <a:pt x="3131" y="2001"/>
                    <a:pt x="2119" y="3989"/>
                    <a:pt x="1095" y="5954"/>
                  </a:cubicBezTo>
                  <a:cubicBezTo>
                    <a:pt x="1060" y="6132"/>
                    <a:pt x="536" y="8347"/>
                    <a:pt x="0" y="10549"/>
                  </a:cubicBezTo>
                  <a:lnTo>
                    <a:pt x="12109" y="9287"/>
                  </a:lnTo>
                  <a:lnTo>
                    <a:pt x="13895" y="4215"/>
                  </a:lnTo>
                  <a:lnTo>
                    <a:pt x="13942" y="8811"/>
                  </a:lnTo>
                  <a:lnTo>
                    <a:pt x="30706" y="10240"/>
                  </a:lnTo>
                  <a:cubicBezTo>
                    <a:pt x="30385" y="8085"/>
                    <a:pt x="30051" y="5942"/>
                    <a:pt x="29694" y="3799"/>
                  </a:cubicBezTo>
                  <a:cubicBezTo>
                    <a:pt x="29635" y="2977"/>
                    <a:pt x="29528" y="2156"/>
                    <a:pt x="29385" y="134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0;p61"/>
            <p:cNvSpPr/>
            <p:nvPr/>
          </p:nvSpPr>
          <p:spPr>
            <a:xfrm>
              <a:off x="6532350" y="3564550"/>
              <a:ext cx="261975" cy="346800"/>
            </a:xfrm>
            <a:custGeom>
              <a:avLst/>
              <a:gdLst/>
              <a:ahLst/>
              <a:cxnLst/>
              <a:rect l="l" t="t" r="r" b="b"/>
              <a:pathLst>
                <a:path w="10479" h="13872" extrusionOk="0">
                  <a:moveTo>
                    <a:pt x="9633" y="1"/>
                  </a:moveTo>
                  <a:lnTo>
                    <a:pt x="8454" y="2120"/>
                  </a:lnTo>
                  <a:lnTo>
                    <a:pt x="7704" y="7787"/>
                  </a:lnTo>
                  <a:lnTo>
                    <a:pt x="2691" y="8454"/>
                  </a:lnTo>
                  <a:lnTo>
                    <a:pt x="751" y="4906"/>
                  </a:lnTo>
                  <a:lnTo>
                    <a:pt x="1" y="5251"/>
                  </a:lnTo>
                  <a:lnTo>
                    <a:pt x="1132" y="11085"/>
                  </a:lnTo>
                  <a:lnTo>
                    <a:pt x="4049" y="13871"/>
                  </a:lnTo>
                  <a:lnTo>
                    <a:pt x="9371" y="11085"/>
                  </a:lnTo>
                  <a:lnTo>
                    <a:pt x="10478" y="5668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1;p61"/>
            <p:cNvSpPr/>
            <p:nvPr/>
          </p:nvSpPr>
          <p:spPr>
            <a:xfrm>
              <a:off x="6052225" y="3508000"/>
              <a:ext cx="274775" cy="344125"/>
            </a:xfrm>
            <a:custGeom>
              <a:avLst/>
              <a:gdLst/>
              <a:ahLst/>
              <a:cxnLst/>
              <a:rect l="l" t="t" r="r" b="b"/>
              <a:pathLst>
                <a:path w="10991" h="13765" extrusionOk="0">
                  <a:moveTo>
                    <a:pt x="846" y="1"/>
                  </a:moveTo>
                  <a:lnTo>
                    <a:pt x="1" y="1084"/>
                  </a:lnTo>
                  <a:lnTo>
                    <a:pt x="1" y="5620"/>
                  </a:lnTo>
                  <a:lnTo>
                    <a:pt x="358" y="10811"/>
                  </a:lnTo>
                  <a:lnTo>
                    <a:pt x="2287" y="13764"/>
                  </a:lnTo>
                  <a:lnTo>
                    <a:pt x="7954" y="11823"/>
                  </a:lnTo>
                  <a:lnTo>
                    <a:pt x="10990" y="3537"/>
                  </a:lnTo>
                  <a:lnTo>
                    <a:pt x="9895" y="1"/>
                  </a:lnTo>
                  <a:lnTo>
                    <a:pt x="9050" y="1251"/>
                  </a:lnTo>
                  <a:lnTo>
                    <a:pt x="9050" y="4049"/>
                  </a:lnTo>
                  <a:lnTo>
                    <a:pt x="6347" y="7513"/>
                  </a:lnTo>
                  <a:lnTo>
                    <a:pt x="2370" y="776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2;p61"/>
            <p:cNvSpPr/>
            <p:nvPr/>
          </p:nvSpPr>
          <p:spPr>
            <a:xfrm>
              <a:off x="6492175" y="3332375"/>
              <a:ext cx="133075" cy="145600"/>
            </a:xfrm>
            <a:custGeom>
              <a:avLst/>
              <a:gdLst/>
              <a:ahLst/>
              <a:cxnLst/>
              <a:rect l="l" t="t" r="r" b="b"/>
              <a:pathLst>
                <a:path w="5323" h="5824" extrusionOk="0">
                  <a:moveTo>
                    <a:pt x="0" y="1"/>
                  </a:moveTo>
                  <a:lnTo>
                    <a:pt x="417" y="5823"/>
                  </a:lnTo>
                  <a:lnTo>
                    <a:pt x="4679" y="4180"/>
                  </a:lnTo>
                  <a:lnTo>
                    <a:pt x="5322" y="3037"/>
                  </a:lnTo>
                  <a:lnTo>
                    <a:pt x="1131" y="4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3;p61"/>
            <p:cNvSpPr/>
            <p:nvPr/>
          </p:nvSpPr>
          <p:spPr>
            <a:xfrm>
              <a:off x="6343050" y="3297250"/>
              <a:ext cx="72950" cy="151250"/>
            </a:xfrm>
            <a:custGeom>
              <a:avLst/>
              <a:gdLst/>
              <a:ahLst/>
              <a:cxnLst/>
              <a:rect l="l" t="t" r="r" b="b"/>
              <a:pathLst>
                <a:path w="2918" h="6050" extrusionOk="0">
                  <a:moveTo>
                    <a:pt x="2358" y="1"/>
                  </a:moveTo>
                  <a:lnTo>
                    <a:pt x="1227" y="4311"/>
                  </a:lnTo>
                  <a:lnTo>
                    <a:pt x="0" y="3763"/>
                  </a:lnTo>
                  <a:lnTo>
                    <a:pt x="0" y="3763"/>
                  </a:lnTo>
                  <a:lnTo>
                    <a:pt x="1393" y="6049"/>
                  </a:lnTo>
                  <a:lnTo>
                    <a:pt x="2917" y="382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4;p61"/>
            <p:cNvSpPr/>
            <p:nvPr/>
          </p:nvSpPr>
          <p:spPr>
            <a:xfrm>
              <a:off x="6061150" y="3227900"/>
              <a:ext cx="132200" cy="197375"/>
            </a:xfrm>
            <a:custGeom>
              <a:avLst/>
              <a:gdLst/>
              <a:ahLst/>
              <a:cxnLst/>
              <a:rect l="l" t="t" r="r" b="b"/>
              <a:pathLst>
                <a:path w="5288" h="7895" extrusionOk="0">
                  <a:moveTo>
                    <a:pt x="5287" y="1"/>
                  </a:moveTo>
                  <a:lnTo>
                    <a:pt x="1465" y="394"/>
                  </a:lnTo>
                  <a:lnTo>
                    <a:pt x="180" y="5799"/>
                  </a:lnTo>
                  <a:lnTo>
                    <a:pt x="1" y="7895"/>
                  </a:lnTo>
                  <a:lnTo>
                    <a:pt x="1846" y="2775"/>
                  </a:lnTo>
                  <a:lnTo>
                    <a:pt x="52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55;p61"/>
            <p:cNvSpPr/>
            <p:nvPr/>
          </p:nvSpPr>
          <p:spPr>
            <a:xfrm>
              <a:off x="6062350" y="2083725"/>
              <a:ext cx="805775" cy="1085875"/>
            </a:xfrm>
            <a:custGeom>
              <a:avLst/>
              <a:gdLst/>
              <a:ahLst/>
              <a:cxnLst/>
              <a:rect l="l" t="t" r="r" b="b"/>
              <a:pathLst>
                <a:path w="32231" h="43435" extrusionOk="0">
                  <a:moveTo>
                    <a:pt x="2703" y="988"/>
                  </a:moveTo>
                  <a:lnTo>
                    <a:pt x="16038" y="0"/>
                  </a:lnTo>
                  <a:lnTo>
                    <a:pt x="29528" y="1358"/>
                  </a:lnTo>
                  <a:lnTo>
                    <a:pt x="30207" y="32957"/>
                  </a:lnTo>
                  <a:lnTo>
                    <a:pt x="32231" y="43434"/>
                  </a:lnTo>
                  <a:lnTo>
                    <a:pt x="15407" y="41077"/>
                  </a:lnTo>
                  <a:lnTo>
                    <a:pt x="14872" y="36231"/>
                  </a:lnTo>
                  <a:lnTo>
                    <a:pt x="13526" y="41303"/>
                  </a:lnTo>
                  <a:lnTo>
                    <a:pt x="1" y="42648"/>
                  </a:lnTo>
                  <a:lnTo>
                    <a:pt x="3858" y="309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56;p61"/>
            <p:cNvSpPr/>
            <p:nvPr/>
          </p:nvSpPr>
          <p:spPr>
            <a:xfrm>
              <a:off x="6421625" y="2348925"/>
              <a:ext cx="182775" cy="524800"/>
            </a:xfrm>
            <a:custGeom>
              <a:avLst/>
              <a:gdLst/>
              <a:ahLst/>
              <a:cxnLst/>
              <a:rect l="l" t="t" r="r" b="b"/>
              <a:pathLst>
                <a:path w="7311" h="20992" extrusionOk="0">
                  <a:moveTo>
                    <a:pt x="3346" y="1"/>
                  </a:moveTo>
                  <a:lnTo>
                    <a:pt x="3227" y="5204"/>
                  </a:lnTo>
                  <a:lnTo>
                    <a:pt x="3346" y="7156"/>
                  </a:lnTo>
                  <a:lnTo>
                    <a:pt x="0" y="4537"/>
                  </a:lnTo>
                  <a:lnTo>
                    <a:pt x="3227" y="8585"/>
                  </a:lnTo>
                  <a:lnTo>
                    <a:pt x="3346" y="13098"/>
                  </a:lnTo>
                  <a:lnTo>
                    <a:pt x="0" y="16026"/>
                  </a:lnTo>
                  <a:lnTo>
                    <a:pt x="2834" y="15348"/>
                  </a:lnTo>
                  <a:lnTo>
                    <a:pt x="1393" y="19670"/>
                  </a:lnTo>
                  <a:lnTo>
                    <a:pt x="1667" y="20991"/>
                  </a:lnTo>
                  <a:lnTo>
                    <a:pt x="3346" y="19467"/>
                  </a:lnTo>
                  <a:lnTo>
                    <a:pt x="4084" y="14562"/>
                  </a:lnTo>
                  <a:lnTo>
                    <a:pt x="7311" y="10121"/>
                  </a:lnTo>
                  <a:lnTo>
                    <a:pt x="7311" y="10121"/>
                  </a:lnTo>
                  <a:lnTo>
                    <a:pt x="4418" y="11276"/>
                  </a:lnTo>
                  <a:lnTo>
                    <a:pt x="4299" y="6335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57;p61"/>
            <p:cNvSpPr/>
            <p:nvPr/>
          </p:nvSpPr>
          <p:spPr>
            <a:xfrm>
              <a:off x="6546350" y="2507275"/>
              <a:ext cx="321775" cy="662325"/>
            </a:xfrm>
            <a:custGeom>
              <a:avLst/>
              <a:gdLst/>
              <a:ahLst/>
              <a:cxnLst/>
              <a:rect l="l" t="t" r="r" b="b"/>
              <a:pathLst>
                <a:path w="12871" h="26493" extrusionOk="0">
                  <a:moveTo>
                    <a:pt x="7215" y="1"/>
                  </a:moveTo>
                  <a:lnTo>
                    <a:pt x="6763" y="822"/>
                  </a:lnTo>
                  <a:lnTo>
                    <a:pt x="8870" y="9919"/>
                  </a:lnTo>
                  <a:lnTo>
                    <a:pt x="4739" y="8228"/>
                  </a:lnTo>
                  <a:lnTo>
                    <a:pt x="0" y="6764"/>
                  </a:lnTo>
                  <a:lnTo>
                    <a:pt x="0" y="6764"/>
                  </a:lnTo>
                  <a:lnTo>
                    <a:pt x="4536" y="16681"/>
                  </a:lnTo>
                  <a:lnTo>
                    <a:pt x="11383" y="26290"/>
                  </a:lnTo>
                  <a:lnTo>
                    <a:pt x="12871" y="26492"/>
                  </a:lnTo>
                  <a:lnTo>
                    <a:pt x="10847" y="16015"/>
                  </a:lnTo>
                  <a:lnTo>
                    <a:pt x="10597" y="4442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58;p61"/>
            <p:cNvSpPr/>
            <p:nvPr/>
          </p:nvSpPr>
          <p:spPr>
            <a:xfrm>
              <a:off x="6740125" y="2117650"/>
              <a:ext cx="70850" cy="484325"/>
            </a:xfrm>
            <a:custGeom>
              <a:avLst/>
              <a:gdLst/>
              <a:ahLst/>
              <a:cxnLst/>
              <a:rect l="l" t="t" r="r" b="b"/>
              <a:pathLst>
                <a:path w="2834" h="19373" extrusionOk="0">
                  <a:moveTo>
                    <a:pt x="2417" y="1"/>
                  </a:moveTo>
                  <a:lnTo>
                    <a:pt x="0" y="3989"/>
                  </a:lnTo>
                  <a:lnTo>
                    <a:pt x="738" y="4049"/>
                  </a:lnTo>
                  <a:lnTo>
                    <a:pt x="0" y="11192"/>
                  </a:lnTo>
                  <a:lnTo>
                    <a:pt x="2834" y="19372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59;p61"/>
            <p:cNvSpPr/>
            <p:nvPr/>
          </p:nvSpPr>
          <p:spPr>
            <a:xfrm>
              <a:off x="6062350" y="2108425"/>
              <a:ext cx="350075" cy="1041525"/>
            </a:xfrm>
            <a:custGeom>
              <a:avLst/>
              <a:gdLst/>
              <a:ahLst/>
              <a:cxnLst/>
              <a:rect l="l" t="t" r="r" b="b"/>
              <a:pathLst>
                <a:path w="14003" h="41661" extrusionOk="0">
                  <a:moveTo>
                    <a:pt x="2703" y="0"/>
                  </a:moveTo>
                  <a:lnTo>
                    <a:pt x="3525" y="21134"/>
                  </a:lnTo>
                  <a:lnTo>
                    <a:pt x="4418" y="22051"/>
                  </a:lnTo>
                  <a:lnTo>
                    <a:pt x="6799" y="19741"/>
                  </a:lnTo>
                  <a:lnTo>
                    <a:pt x="3680" y="25051"/>
                  </a:lnTo>
                  <a:lnTo>
                    <a:pt x="3870" y="29945"/>
                  </a:lnTo>
                  <a:lnTo>
                    <a:pt x="1" y="41660"/>
                  </a:lnTo>
                  <a:lnTo>
                    <a:pt x="11502" y="40505"/>
                  </a:lnTo>
                  <a:lnTo>
                    <a:pt x="14002" y="34207"/>
                  </a:lnTo>
                  <a:lnTo>
                    <a:pt x="14002" y="33147"/>
                  </a:lnTo>
                  <a:lnTo>
                    <a:pt x="4954" y="38422"/>
                  </a:lnTo>
                  <a:lnTo>
                    <a:pt x="4954" y="36922"/>
                  </a:lnTo>
                  <a:lnTo>
                    <a:pt x="9811" y="29945"/>
                  </a:lnTo>
                  <a:lnTo>
                    <a:pt x="12419" y="21098"/>
                  </a:lnTo>
                  <a:lnTo>
                    <a:pt x="12419" y="21098"/>
                  </a:lnTo>
                  <a:lnTo>
                    <a:pt x="6799" y="24527"/>
                  </a:lnTo>
                  <a:lnTo>
                    <a:pt x="6799" y="23730"/>
                  </a:lnTo>
                  <a:lnTo>
                    <a:pt x="12097" y="14717"/>
                  </a:lnTo>
                  <a:lnTo>
                    <a:pt x="11550" y="13585"/>
                  </a:lnTo>
                  <a:lnTo>
                    <a:pt x="5549" y="16776"/>
                  </a:lnTo>
                  <a:cubicBezTo>
                    <a:pt x="5549" y="16776"/>
                    <a:pt x="9121" y="7513"/>
                    <a:pt x="8871" y="7049"/>
                  </a:cubicBezTo>
                  <a:cubicBezTo>
                    <a:pt x="8633" y="6585"/>
                    <a:pt x="8371" y="6037"/>
                    <a:pt x="8371" y="6037"/>
                  </a:cubicBezTo>
                  <a:lnTo>
                    <a:pt x="4418" y="7871"/>
                  </a:lnTo>
                  <a:lnTo>
                    <a:pt x="4537" y="6775"/>
                  </a:lnTo>
                  <a:lnTo>
                    <a:pt x="7406" y="2584"/>
                  </a:lnTo>
                  <a:lnTo>
                    <a:pt x="6799" y="1191"/>
                  </a:lnTo>
                  <a:lnTo>
                    <a:pt x="3394" y="1191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60;p61"/>
            <p:cNvSpPr/>
            <p:nvPr/>
          </p:nvSpPr>
          <p:spPr>
            <a:xfrm>
              <a:off x="5595625" y="1275275"/>
              <a:ext cx="186650" cy="337275"/>
            </a:xfrm>
            <a:custGeom>
              <a:avLst/>
              <a:gdLst/>
              <a:ahLst/>
              <a:cxnLst/>
              <a:rect l="l" t="t" r="r" b="b"/>
              <a:pathLst>
                <a:path w="7466" h="13491" extrusionOk="0">
                  <a:moveTo>
                    <a:pt x="6930" y="13038"/>
                  </a:moveTo>
                  <a:lnTo>
                    <a:pt x="5632" y="8550"/>
                  </a:lnTo>
                  <a:lnTo>
                    <a:pt x="6013" y="8133"/>
                  </a:lnTo>
                  <a:lnTo>
                    <a:pt x="7287" y="4918"/>
                  </a:lnTo>
                  <a:lnTo>
                    <a:pt x="7466" y="1799"/>
                  </a:lnTo>
                  <a:lnTo>
                    <a:pt x="6597" y="1108"/>
                  </a:lnTo>
                  <a:lnTo>
                    <a:pt x="5847" y="1"/>
                  </a:lnTo>
                  <a:lnTo>
                    <a:pt x="5394" y="239"/>
                  </a:lnTo>
                  <a:lnTo>
                    <a:pt x="5347" y="858"/>
                  </a:lnTo>
                  <a:lnTo>
                    <a:pt x="5037" y="525"/>
                  </a:lnTo>
                  <a:lnTo>
                    <a:pt x="1751" y="1775"/>
                  </a:lnTo>
                  <a:lnTo>
                    <a:pt x="1679" y="2204"/>
                  </a:lnTo>
                  <a:lnTo>
                    <a:pt x="1025" y="2311"/>
                  </a:lnTo>
                  <a:lnTo>
                    <a:pt x="1" y="3561"/>
                  </a:lnTo>
                  <a:lnTo>
                    <a:pt x="48" y="4632"/>
                  </a:lnTo>
                  <a:lnTo>
                    <a:pt x="1691" y="9193"/>
                  </a:lnTo>
                  <a:lnTo>
                    <a:pt x="1644" y="134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61;p61"/>
            <p:cNvSpPr/>
            <p:nvPr/>
          </p:nvSpPr>
          <p:spPr>
            <a:xfrm>
              <a:off x="5609025" y="1529475"/>
              <a:ext cx="554250" cy="974250"/>
            </a:xfrm>
            <a:custGeom>
              <a:avLst/>
              <a:gdLst/>
              <a:ahLst/>
              <a:cxnLst/>
              <a:rect l="l" t="t" r="r" b="b"/>
              <a:pathLst>
                <a:path w="22170" h="38970" extrusionOk="0">
                  <a:moveTo>
                    <a:pt x="20979" y="23016"/>
                  </a:moveTo>
                  <a:cubicBezTo>
                    <a:pt x="20979" y="23016"/>
                    <a:pt x="22170" y="33731"/>
                    <a:pt x="21420" y="38970"/>
                  </a:cubicBezTo>
                  <a:lnTo>
                    <a:pt x="12228" y="30993"/>
                  </a:lnTo>
                  <a:lnTo>
                    <a:pt x="3167" y="19063"/>
                  </a:lnTo>
                  <a:cubicBezTo>
                    <a:pt x="2846" y="18646"/>
                    <a:pt x="2644" y="18158"/>
                    <a:pt x="2572" y="17646"/>
                  </a:cubicBezTo>
                  <a:lnTo>
                    <a:pt x="0" y="60"/>
                  </a:lnTo>
                  <a:lnTo>
                    <a:pt x="6073" y="1"/>
                  </a:lnTo>
                  <a:lnTo>
                    <a:pt x="10347" y="153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2;p61"/>
            <p:cNvSpPr/>
            <p:nvPr/>
          </p:nvSpPr>
          <p:spPr>
            <a:xfrm>
              <a:off x="5740575" y="1529475"/>
              <a:ext cx="406625" cy="745075"/>
            </a:xfrm>
            <a:custGeom>
              <a:avLst/>
              <a:gdLst/>
              <a:ahLst/>
              <a:cxnLst/>
              <a:rect l="l" t="t" r="r" b="b"/>
              <a:pathLst>
                <a:path w="16265" h="29803" extrusionOk="0">
                  <a:moveTo>
                    <a:pt x="1" y="1"/>
                  </a:moveTo>
                  <a:lnTo>
                    <a:pt x="3680" y="15205"/>
                  </a:lnTo>
                  <a:lnTo>
                    <a:pt x="1704" y="16896"/>
                  </a:lnTo>
                  <a:lnTo>
                    <a:pt x="4359" y="16193"/>
                  </a:lnTo>
                  <a:lnTo>
                    <a:pt x="3573" y="17682"/>
                  </a:lnTo>
                  <a:lnTo>
                    <a:pt x="5454" y="16324"/>
                  </a:lnTo>
                  <a:lnTo>
                    <a:pt x="14050" y="24099"/>
                  </a:lnTo>
                  <a:lnTo>
                    <a:pt x="14943" y="25611"/>
                  </a:lnTo>
                  <a:lnTo>
                    <a:pt x="13003" y="24099"/>
                  </a:lnTo>
                  <a:lnTo>
                    <a:pt x="13003" y="25063"/>
                  </a:lnTo>
                  <a:lnTo>
                    <a:pt x="16265" y="29802"/>
                  </a:lnTo>
                  <a:cubicBezTo>
                    <a:pt x="16051" y="26123"/>
                    <a:pt x="15717" y="23016"/>
                    <a:pt x="15717" y="23016"/>
                  </a:cubicBezTo>
                  <a:lnTo>
                    <a:pt x="5085" y="153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3;p61"/>
            <p:cNvSpPr/>
            <p:nvPr/>
          </p:nvSpPr>
          <p:spPr>
            <a:xfrm>
              <a:off x="5609025" y="1530675"/>
              <a:ext cx="542650" cy="973050"/>
            </a:xfrm>
            <a:custGeom>
              <a:avLst/>
              <a:gdLst/>
              <a:ahLst/>
              <a:cxnLst/>
              <a:rect l="l" t="t" r="r" b="b"/>
              <a:pathLst>
                <a:path w="21706" h="38922" extrusionOk="0">
                  <a:moveTo>
                    <a:pt x="1143" y="1"/>
                  </a:moveTo>
                  <a:lnTo>
                    <a:pt x="0" y="12"/>
                  </a:lnTo>
                  <a:lnTo>
                    <a:pt x="2572" y="17598"/>
                  </a:lnTo>
                  <a:cubicBezTo>
                    <a:pt x="2644" y="18110"/>
                    <a:pt x="2846" y="18598"/>
                    <a:pt x="3167" y="19015"/>
                  </a:cubicBezTo>
                  <a:lnTo>
                    <a:pt x="12240" y="30945"/>
                  </a:lnTo>
                  <a:lnTo>
                    <a:pt x="21432" y="38922"/>
                  </a:lnTo>
                  <a:cubicBezTo>
                    <a:pt x="21670" y="37231"/>
                    <a:pt x="21705" y="34969"/>
                    <a:pt x="21646" y="32671"/>
                  </a:cubicBezTo>
                  <a:lnTo>
                    <a:pt x="18265" y="31469"/>
                  </a:lnTo>
                  <a:lnTo>
                    <a:pt x="17622" y="31469"/>
                  </a:lnTo>
                  <a:lnTo>
                    <a:pt x="19419" y="35767"/>
                  </a:lnTo>
                  <a:lnTo>
                    <a:pt x="3644" y="1807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64;p61"/>
            <p:cNvSpPr/>
            <p:nvPr/>
          </p:nvSpPr>
          <p:spPr>
            <a:xfrm>
              <a:off x="5817675" y="1953350"/>
              <a:ext cx="72950" cy="47650"/>
            </a:xfrm>
            <a:custGeom>
              <a:avLst/>
              <a:gdLst/>
              <a:ahLst/>
              <a:cxnLst/>
              <a:rect l="l" t="t" r="r" b="b"/>
              <a:pathLst>
                <a:path w="2918" h="1906" extrusionOk="0">
                  <a:moveTo>
                    <a:pt x="2370" y="0"/>
                  </a:moveTo>
                  <a:lnTo>
                    <a:pt x="1" y="1905"/>
                  </a:lnTo>
                  <a:lnTo>
                    <a:pt x="2918" y="715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65;p61"/>
            <p:cNvSpPr/>
            <p:nvPr/>
          </p:nvSpPr>
          <p:spPr>
            <a:xfrm>
              <a:off x="5759625" y="1953350"/>
              <a:ext cx="58075" cy="23825"/>
            </a:xfrm>
            <a:custGeom>
              <a:avLst/>
              <a:gdLst/>
              <a:ahLst/>
              <a:cxnLst/>
              <a:rect l="l" t="t" r="r" b="b"/>
              <a:pathLst>
                <a:path w="2323" h="953" extrusionOk="0">
                  <a:moveTo>
                    <a:pt x="2323" y="0"/>
                  </a:moveTo>
                  <a:lnTo>
                    <a:pt x="1" y="953"/>
                  </a:lnTo>
                  <a:lnTo>
                    <a:pt x="1692" y="71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66;p61"/>
            <p:cNvSpPr/>
            <p:nvPr/>
          </p:nvSpPr>
          <p:spPr>
            <a:xfrm>
              <a:off x="5747125" y="1651225"/>
              <a:ext cx="70575" cy="263450"/>
            </a:xfrm>
            <a:custGeom>
              <a:avLst/>
              <a:gdLst/>
              <a:ahLst/>
              <a:cxnLst/>
              <a:rect l="l" t="t" r="r" b="b"/>
              <a:pathLst>
                <a:path w="2823" h="10538" extrusionOk="0">
                  <a:moveTo>
                    <a:pt x="1" y="1"/>
                  </a:moveTo>
                  <a:lnTo>
                    <a:pt x="2156" y="10538"/>
                  </a:lnTo>
                  <a:lnTo>
                    <a:pt x="2823" y="97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67;p61"/>
            <p:cNvSpPr/>
            <p:nvPr/>
          </p:nvSpPr>
          <p:spPr>
            <a:xfrm>
              <a:off x="5817675" y="2085500"/>
              <a:ext cx="228325" cy="259875"/>
            </a:xfrm>
            <a:custGeom>
              <a:avLst/>
              <a:gdLst/>
              <a:ahLst/>
              <a:cxnLst/>
              <a:rect l="l" t="t" r="r" b="b"/>
              <a:pathLst>
                <a:path w="9133" h="10395" extrusionOk="0">
                  <a:moveTo>
                    <a:pt x="1" y="1"/>
                  </a:moveTo>
                  <a:lnTo>
                    <a:pt x="8918" y="10395"/>
                  </a:lnTo>
                  <a:lnTo>
                    <a:pt x="8168" y="8645"/>
                  </a:lnTo>
                  <a:lnTo>
                    <a:pt x="9133" y="8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68;p61"/>
            <p:cNvSpPr/>
            <p:nvPr/>
          </p:nvSpPr>
          <p:spPr>
            <a:xfrm>
              <a:off x="5652475" y="1541100"/>
              <a:ext cx="16100" cy="118475"/>
            </a:xfrm>
            <a:custGeom>
              <a:avLst/>
              <a:gdLst/>
              <a:ahLst/>
              <a:cxnLst/>
              <a:rect l="l" t="t" r="r" b="b"/>
              <a:pathLst>
                <a:path w="644" h="4739" extrusionOk="0">
                  <a:moveTo>
                    <a:pt x="1" y="0"/>
                  </a:moveTo>
                  <a:lnTo>
                    <a:pt x="644" y="4739"/>
                  </a:lnTo>
                  <a:lnTo>
                    <a:pt x="644" y="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69;p61"/>
            <p:cNvSpPr/>
            <p:nvPr/>
          </p:nvSpPr>
          <p:spPr>
            <a:xfrm>
              <a:off x="6354650" y="1982525"/>
              <a:ext cx="224450" cy="195875"/>
            </a:xfrm>
            <a:custGeom>
              <a:avLst/>
              <a:gdLst/>
              <a:ahLst/>
              <a:cxnLst/>
              <a:rect l="l" t="t" r="r" b="b"/>
              <a:pathLst>
                <a:path w="8978" h="7835" extrusionOk="0">
                  <a:moveTo>
                    <a:pt x="8454" y="0"/>
                  </a:moveTo>
                  <a:lnTo>
                    <a:pt x="4489" y="214"/>
                  </a:lnTo>
                  <a:lnTo>
                    <a:pt x="501" y="214"/>
                  </a:lnTo>
                  <a:lnTo>
                    <a:pt x="1" y="5513"/>
                  </a:lnTo>
                  <a:cubicBezTo>
                    <a:pt x="1" y="5513"/>
                    <a:pt x="1822" y="7477"/>
                    <a:pt x="4489" y="7834"/>
                  </a:cubicBezTo>
                  <a:cubicBezTo>
                    <a:pt x="7632" y="7834"/>
                    <a:pt x="8978" y="5513"/>
                    <a:pt x="8978" y="5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0;p61"/>
            <p:cNvSpPr/>
            <p:nvPr/>
          </p:nvSpPr>
          <p:spPr>
            <a:xfrm>
              <a:off x="6362100" y="1982525"/>
              <a:ext cx="207475" cy="125325"/>
            </a:xfrm>
            <a:custGeom>
              <a:avLst/>
              <a:gdLst/>
              <a:ahLst/>
              <a:cxnLst/>
              <a:rect l="l" t="t" r="r" b="b"/>
              <a:pathLst>
                <a:path w="8299" h="5013" extrusionOk="0">
                  <a:moveTo>
                    <a:pt x="8156" y="0"/>
                  </a:moveTo>
                  <a:lnTo>
                    <a:pt x="4191" y="214"/>
                  </a:lnTo>
                  <a:lnTo>
                    <a:pt x="203" y="214"/>
                  </a:lnTo>
                  <a:lnTo>
                    <a:pt x="0" y="2369"/>
                  </a:lnTo>
                  <a:lnTo>
                    <a:pt x="1524" y="5013"/>
                  </a:lnTo>
                  <a:lnTo>
                    <a:pt x="6572" y="5013"/>
                  </a:lnTo>
                  <a:lnTo>
                    <a:pt x="8299" y="1465"/>
                  </a:lnTo>
                  <a:lnTo>
                    <a:pt x="8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71;p61"/>
            <p:cNvSpPr/>
            <p:nvPr/>
          </p:nvSpPr>
          <p:spPr>
            <a:xfrm>
              <a:off x="6235875" y="1753425"/>
              <a:ext cx="436400" cy="114050"/>
            </a:xfrm>
            <a:custGeom>
              <a:avLst/>
              <a:gdLst/>
              <a:ahLst/>
              <a:cxnLst/>
              <a:rect l="l" t="t" r="r" b="b"/>
              <a:pathLst>
                <a:path w="17456" h="4562" extrusionOk="0">
                  <a:moveTo>
                    <a:pt x="7818" y="0"/>
                  </a:moveTo>
                  <a:cubicBezTo>
                    <a:pt x="5583" y="0"/>
                    <a:pt x="2972" y="484"/>
                    <a:pt x="1" y="1794"/>
                  </a:cubicBezTo>
                  <a:cubicBezTo>
                    <a:pt x="1" y="1794"/>
                    <a:pt x="6041" y="4562"/>
                    <a:pt x="12403" y="4562"/>
                  </a:cubicBezTo>
                  <a:cubicBezTo>
                    <a:pt x="14101" y="4562"/>
                    <a:pt x="15821" y="4365"/>
                    <a:pt x="17456" y="3866"/>
                  </a:cubicBezTo>
                  <a:cubicBezTo>
                    <a:pt x="17456" y="3866"/>
                    <a:pt x="14136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2;p61"/>
            <p:cNvSpPr/>
            <p:nvPr/>
          </p:nvSpPr>
          <p:spPr>
            <a:xfrm>
              <a:off x="6316250" y="1705400"/>
              <a:ext cx="275650" cy="363175"/>
            </a:xfrm>
            <a:custGeom>
              <a:avLst/>
              <a:gdLst/>
              <a:ahLst/>
              <a:cxnLst/>
              <a:rect l="l" t="t" r="r" b="b"/>
              <a:pathLst>
                <a:path w="11026" h="14527" extrusionOk="0">
                  <a:moveTo>
                    <a:pt x="1" y="1810"/>
                  </a:moveTo>
                  <a:lnTo>
                    <a:pt x="334" y="9275"/>
                  </a:lnTo>
                  <a:lnTo>
                    <a:pt x="3358" y="14526"/>
                  </a:lnTo>
                  <a:lnTo>
                    <a:pt x="8406" y="14526"/>
                  </a:lnTo>
                  <a:lnTo>
                    <a:pt x="11026" y="9144"/>
                  </a:lnTo>
                  <a:lnTo>
                    <a:pt x="1102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3;p61"/>
            <p:cNvSpPr/>
            <p:nvPr/>
          </p:nvSpPr>
          <p:spPr>
            <a:xfrm>
              <a:off x="6275475" y="1812850"/>
              <a:ext cx="48550" cy="113725"/>
            </a:xfrm>
            <a:custGeom>
              <a:avLst/>
              <a:gdLst/>
              <a:ahLst/>
              <a:cxnLst/>
              <a:rect l="l" t="t" r="r" b="b"/>
              <a:pathLst>
                <a:path w="1942" h="4549" extrusionOk="0">
                  <a:moveTo>
                    <a:pt x="1894" y="1203"/>
                  </a:moveTo>
                  <a:cubicBezTo>
                    <a:pt x="1894" y="1203"/>
                    <a:pt x="1001" y="1"/>
                    <a:pt x="501" y="846"/>
                  </a:cubicBezTo>
                  <a:cubicBezTo>
                    <a:pt x="0" y="1691"/>
                    <a:pt x="989" y="4549"/>
                    <a:pt x="1941" y="43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74;p61"/>
            <p:cNvSpPr/>
            <p:nvPr/>
          </p:nvSpPr>
          <p:spPr>
            <a:xfrm>
              <a:off x="6591875" y="1804825"/>
              <a:ext cx="41100" cy="114900"/>
            </a:xfrm>
            <a:custGeom>
              <a:avLst/>
              <a:gdLst/>
              <a:ahLst/>
              <a:cxnLst/>
              <a:rect l="l" t="t" r="r" b="b"/>
              <a:pathLst>
                <a:path w="1644" h="4596" extrusionOk="0">
                  <a:moveTo>
                    <a:pt x="1" y="1024"/>
                  </a:moveTo>
                  <a:cubicBezTo>
                    <a:pt x="1" y="1024"/>
                    <a:pt x="429" y="0"/>
                    <a:pt x="1037" y="762"/>
                  </a:cubicBezTo>
                  <a:cubicBezTo>
                    <a:pt x="1644" y="1536"/>
                    <a:pt x="965" y="4596"/>
                    <a:pt x="1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75;p61"/>
            <p:cNvSpPr/>
            <p:nvPr/>
          </p:nvSpPr>
          <p:spPr>
            <a:xfrm>
              <a:off x="6535325" y="1705400"/>
              <a:ext cx="89325" cy="148850"/>
            </a:xfrm>
            <a:custGeom>
              <a:avLst/>
              <a:gdLst/>
              <a:ahLst/>
              <a:cxnLst/>
              <a:rect l="l" t="t" r="r" b="b"/>
              <a:pathLst>
                <a:path w="3573" h="5954" extrusionOk="0">
                  <a:moveTo>
                    <a:pt x="1" y="0"/>
                  </a:moveTo>
                  <a:cubicBezTo>
                    <a:pt x="1" y="0"/>
                    <a:pt x="1834" y="4501"/>
                    <a:pt x="2263" y="5954"/>
                  </a:cubicBezTo>
                  <a:cubicBezTo>
                    <a:pt x="2263" y="5954"/>
                    <a:pt x="3573" y="3894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76;p61"/>
            <p:cNvSpPr/>
            <p:nvPr/>
          </p:nvSpPr>
          <p:spPr>
            <a:xfrm>
              <a:off x="6276975" y="1705400"/>
              <a:ext cx="101225" cy="159275"/>
            </a:xfrm>
            <a:custGeom>
              <a:avLst/>
              <a:gdLst/>
              <a:ahLst/>
              <a:cxnLst/>
              <a:rect l="l" t="t" r="r" b="b"/>
              <a:pathLst>
                <a:path w="4049" h="6371" extrusionOk="0">
                  <a:moveTo>
                    <a:pt x="36" y="0"/>
                  </a:moveTo>
                  <a:cubicBezTo>
                    <a:pt x="36" y="0"/>
                    <a:pt x="0" y="3322"/>
                    <a:pt x="1786" y="6370"/>
                  </a:cubicBezTo>
                  <a:lnTo>
                    <a:pt x="1786" y="5144"/>
                  </a:lnTo>
                  <a:cubicBezTo>
                    <a:pt x="1786" y="5144"/>
                    <a:pt x="3536" y="2548"/>
                    <a:pt x="4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77;p61"/>
            <p:cNvSpPr/>
            <p:nvPr/>
          </p:nvSpPr>
          <p:spPr>
            <a:xfrm>
              <a:off x="6278150" y="1736650"/>
              <a:ext cx="46450" cy="200650"/>
            </a:xfrm>
            <a:custGeom>
              <a:avLst/>
              <a:gdLst/>
              <a:ahLst/>
              <a:cxnLst/>
              <a:rect l="l" t="t" r="r" b="b"/>
              <a:pathLst>
                <a:path w="1858" h="8026" extrusionOk="0">
                  <a:moveTo>
                    <a:pt x="1" y="1406"/>
                  </a:moveTo>
                  <a:lnTo>
                    <a:pt x="1858" y="8025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78;p61"/>
            <p:cNvSpPr/>
            <p:nvPr/>
          </p:nvSpPr>
          <p:spPr>
            <a:xfrm>
              <a:off x="6591875" y="1771475"/>
              <a:ext cx="31275" cy="162550"/>
            </a:xfrm>
            <a:custGeom>
              <a:avLst/>
              <a:gdLst/>
              <a:ahLst/>
              <a:cxnLst/>
              <a:rect l="l" t="t" r="r" b="b"/>
              <a:pathLst>
                <a:path w="1251" h="6502" extrusionOk="0">
                  <a:moveTo>
                    <a:pt x="1" y="536"/>
                  </a:moveTo>
                  <a:lnTo>
                    <a:pt x="1" y="650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79;p61"/>
            <p:cNvSpPr/>
            <p:nvPr/>
          </p:nvSpPr>
          <p:spPr>
            <a:xfrm>
              <a:off x="6321900" y="1876850"/>
              <a:ext cx="76825" cy="188725"/>
            </a:xfrm>
            <a:custGeom>
              <a:avLst/>
              <a:gdLst/>
              <a:ahLst/>
              <a:cxnLst/>
              <a:rect l="l" t="t" r="r" b="b"/>
              <a:pathLst>
                <a:path w="3073" h="7549" extrusionOk="0">
                  <a:moveTo>
                    <a:pt x="1" y="0"/>
                  </a:moveTo>
                  <a:lnTo>
                    <a:pt x="108" y="2417"/>
                  </a:lnTo>
                  <a:lnTo>
                    <a:pt x="3073" y="7549"/>
                  </a:lnTo>
                  <a:lnTo>
                    <a:pt x="1608" y="3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0;p61"/>
            <p:cNvSpPr/>
            <p:nvPr/>
          </p:nvSpPr>
          <p:spPr>
            <a:xfrm>
              <a:off x="6524325" y="1862550"/>
              <a:ext cx="67575" cy="206025"/>
            </a:xfrm>
            <a:custGeom>
              <a:avLst/>
              <a:gdLst/>
              <a:ahLst/>
              <a:cxnLst/>
              <a:rect l="l" t="t" r="r" b="b"/>
              <a:pathLst>
                <a:path w="2703" h="8241" extrusionOk="0">
                  <a:moveTo>
                    <a:pt x="2703" y="1"/>
                  </a:moveTo>
                  <a:lnTo>
                    <a:pt x="2191" y="1882"/>
                  </a:lnTo>
                  <a:lnTo>
                    <a:pt x="1357" y="4121"/>
                  </a:lnTo>
                  <a:lnTo>
                    <a:pt x="0" y="8240"/>
                  </a:lnTo>
                  <a:lnTo>
                    <a:pt x="83" y="8240"/>
                  </a:lnTo>
                  <a:lnTo>
                    <a:pt x="2703" y="2858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1;p61"/>
            <p:cNvSpPr/>
            <p:nvPr/>
          </p:nvSpPr>
          <p:spPr>
            <a:xfrm>
              <a:off x="6235875" y="1538425"/>
              <a:ext cx="436400" cy="311650"/>
            </a:xfrm>
            <a:custGeom>
              <a:avLst/>
              <a:gdLst/>
              <a:ahLst/>
              <a:cxnLst/>
              <a:rect l="l" t="t" r="r" b="b"/>
              <a:pathLst>
                <a:path w="17456" h="12466" extrusionOk="0">
                  <a:moveTo>
                    <a:pt x="1" y="10394"/>
                  </a:moveTo>
                  <a:cubicBezTo>
                    <a:pt x="1" y="10394"/>
                    <a:pt x="9228" y="6453"/>
                    <a:pt x="17456" y="12466"/>
                  </a:cubicBezTo>
                  <a:cubicBezTo>
                    <a:pt x="17456" y="12466"/>
                    <a:pt x="17158" y="1512"/>
                    <a:pt x="9633" y="750"/>
                  </a:cubicBezTo>
                  <a:cubicBezTo>
                    <a:pt x="2120" y="0"/>
                    <a:pt x="1" y="10394"/>
                    <a:pt x="1" y="10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2;p61"/>
            <p:cNvSpPr/>
            <p:nvPr/>
          </p:nvSpPr>
          <p:spPr>
            <a:xfrm>
              <a:off x="6235875" y="1556475"/>
              <a:ext cx="264650" cy="241825"/>
            </a:xfrm>
            <a:custGeom>
              <a:avLst/>
              <a:gdLst/>
              <a:ahLst/>
              <a:cxnLst/>
              <a:rect l="l" t="t" r="r" b="b"/>
              <a:pathLst>
                <a:path w="10586" h="9673" extrusionOk="0">
                  <a:moveTo>
                    <a:pt x="8855" y="0"/>
                  </a:moveTo>
                  <a:cubicBezTo>
                    <a:pt x="1962" y="0"/>
                    <a:pt x="1" y="9672"/>
                    <a:pt x="1" y="9672"/>
                  </a:cubicBezTo>
                  <a:cubicBezTo>
                    <a:pt x="1" y="9672"/>
                    <a:pt x="2975" y="8408"/>
                    <a:pt x="7056" y="8408"/>
                  </a:cubicBezTo>
                  <a:cubicBezTo>
                    <a:pt x="7296" y="8408"/>
                    <a:pt x="7540" y="8413"/>
                    <a:pt x="7788" y="8422"/>
                  </a:cubicBezTo>
                  <a:cubicBezTo>
                    <a:pt x="7728" y="5017"/>
                    <a:pt x="9455" y="1862"/>
                    <a:pt x="10586" y="195"/>
                  </a:cubicBezTo>
                  <a:cubicBezTo>
                    <a:pt x="10276" y="123"/>
                    <a:pt x="9955" y="64"/>
                    <a:pt x="9633" y="40"/>
                  </a:cubicBezTo>
                  <a:cubicBezTo>
                    <a:pt x="9367" y="13"/>
                    <a:pt x="9108" y="0"/>
                    <a:pt x="8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3;p61"/>
            <p:cNvSpPr/>
            <p:nvPr/>
          </p:nvSpPr>
          <p:spPr>
            <a:xfrm>
              <a:off x="6509800" y="1602250"/>
              <a:ext cx="143725" cy="138825"/>
            </a:xfrm>
            <a:custGeom>
              <a:avLst/>
              <a:gdLst/>
              <a:ahLst/>
              <a:cxnLst/>
              <a:rect l="l" t="t" r="r" b="b"/>
              <a:pathLst>
                <a:path w="5749" h="5553" extrusionOk="0">
                  <a:moveTo>
                    <a:pt x="1296" y="0"/>
                  </a:moveTo>
                  <a:cubicBezTo>
                    <a:pt x="1205" y="0"/>
                    <a:pt x="1117" y="17"/>
                    <a:pt x="1034" y="55"/>
                  </a:cubicBezTo>
                  <a:cubicBezTo>
                    <a:pt x="1" y="502"/>
                    <a:pt x="1468" y="5553"/>
                    <a:pt x="4242" y="5553"/>
                  </a:cubicBezTo>
                  <a:cubicBezTo>
                    <a:pt x="4345" y="5553"/>
                    <a:pt x="4451" y="5546"/>
                    <a:pt x="4558" y="5531"/>
                  </a:cubicBezTo>
                  <a:cubicBezTo>
                    <a:pt x="5748" y="5377"/>
                    <a:pt x="3927" y="2400"/>
                    <a:pt x="3927" y="2400"/>
                  </a:cubicBezTo>
                  <a:cubicBezTo>
                    <a:pt x="3927" y="2400"/>
                    <a:pt x="2378" y="0"/>
                    <a:pt x="1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84;p61"/>
            <p:cNvSpPr/>
            <p:nvPr/>
          </p:nvSpPr>
          <p:spPr>
            <a:xfrm>
              <a:off x="6407625" y="2156050"/>
              <a:ext cx="142025" cy="164025"/>
            </a:xfrm>
            <a:custGeom>
              <a:avLst/>
              <a:gdLst/>
              <a:ahLst/>
              <a:cxnLst/>
              <a:rect l="l" t="t" r="r" b="b"/>
              <a:pathLst>
                <a:path w="5681" h="6561" extrusionOk="0">
                  <a:moveTo>
                    <a:pt x="5680" y="0"/>
                  </a:moveTo>
                  <a:cubicBezTo>
                    <a:pt x="4493" y="381"/>
                    <a:pt x="3467" y="508"/>
                    <a:pt x="2626" y="508"/>
                  </a:cubicBezTo>
                  <a:cubicBezTo>
                    <a:pt x="943" y="508"/>
                    <a:pt x="1" y="1"/>
                    <a:pt x="1" y="0"/>
                  </a:cubicBezTo>
                  <a:lnTo>
                    <a:pt x="1" y="0"/>
                  </a:lnTo>
                  <a:lnTo>
                    <a:pt x="3597" y="6561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85;p61"/>
            <p:cNvSpPr/>
            <p:nvPr/>
          </p:nvSpPr>
          <p:spPr>
            <a:xfrm>
              <a:off x="6287675" y="2169450"/>
              <a:ext cx="208375" cy="147950"/>
            </a:xfrm>
            <a:custGeom>
              <a:avLst/>
              <a:gdLst/>
              <a:ahLst/>
              <a:cxnLst/>
              <a:rect l="l" t="t" r="r" b="b"/>
              <a:pathLst>
                <a:path w="8335" h="5918" extrusionOk="0">
                  <a:moveTo>
                    <a:pt x="5025" y="0"/>
                  </a:moveTo>
                  <a:lnTo>
                    <a:pt x="1" y="2298"/>
                  </a:lnTo>
                  <a:lnTo>
                    <a:pt x="4668" y="1536"/>
                  </a:lnTo>
                  <a:lnTo>
                    <a:pt x="8335" y="591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86;p61"/>
            <p:cNvSpPr/>
            <p:nvPr/>
          </p:nvSpPr>
          <p:spPr>
            <a:xfrm>
              <a:off x="6287675" y="2081050"/>
              <a:ext cx="209875" cy="239025"/>
            </a:xfrm>
            <a:custGeom>
              <a:avLst/>
              <a:gdLst/>
              <a:ahLst/>
              <a:cxnLst/>
              <a:rect l="l" t="t" r="r" b="b"/>
              <a:pathLst>
                <a:path w="8395" h="9561" extrusionOk="0">
                  <a:moveTo>
                    <a:pt x="2822" y="0"/>
                  </a:moveTo>
                  <a:lnTo>
                    <a:pt x="1" y="5417"/>
                  </a:lnTo>
                  <a:lnTo>
                    <a:pt x="5287" y="4394"/>
                  </a:lnTo>
                  <a:lnTo>
                    <a:pt x="8395" y="9561"/>
                  </a:lnTo>
                  <a:lnTo>
                    <a:pt x="6120" y="3929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87;p61"/>
            <p:cNvSpPr/>
            <p:nvPr/>
          </p:nvSpPr>
          <p:spPr>
            <a:xfrm>
              <a:off x="6497525" y="2107825"/>
              <a:ext cx="153025" cy="212250"/>
            </a:xfrm>
            <a:custGeom>
              <a:avLst/>
              <a:gdLst/>
              <a:ahLst/>
              <a:cxnLst/>
              <a:rect l="l" t="t" r="r" b="b"/>
              <a:pathLst>
                <a:path w="6121" h="8490" extrusionOk="0">
                  <a:moveTo>
                    <a:pt x="3418" y="1"/>
                  </a:moveTo>
                  <a:lnTo>
                    <a:pt x="1429" y="3323"/>
                  </a:lnTo>
                  <a:lnTo>
                    <a:pt x="1" y="8490"/>
                  </a:lnTo>
                  <a:cubicBezTo>
                    <a:pt x="1" y="8490"/>
                    <a:pt x="2406" y="3001"/>
                    <a:pt x="2513" y="3001"/>
                  </a:cubicBezTo>
                  <a:cubicBezTo>
                    <a:pt x="2608" y="3001"/>
                    <a:pt x="6120" y="4239"/>
                    <a:pt x="6120" y="4239"/>
                  </a:cubicBezTo>
                  <a:lnTo>
                    <a:pt x="3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8;p61"/>
            <p:cNvSpPr/>
            <p:nvPr/>
          </p:nvSpPr>
          <p:spPr>
            <a:xfrm>
              <a:off x="6497525" y="2061700"/>
              <a:ext cx="170875" cy="258375"/>
            </a:xfrm>
            <a:custGeom>
              <a:avLst/>
              <a:gdLst/>
              <a:ahLst/>
              <a:cxnLst/>
              <a:rect l="l" t="t" r="r" b="b"/>
              <a:pathLst>
                <a:path w="6835" h="10335" extrusionOk="0">
                  <a:moveTo>
                    <a:pt x="3072" y="0"/>
                  </a:moveTo>
                  <a:lnTo>
                    <a:pt x="1036" y="4203"/>
                  </a:lnTo>
                  <a:lnTo>
                    <a:pt x="1" y="10335"/>
                  </a:lnTo>
                  <a:lnTo>
                    <a:pt x="2263" y="4394"/>
                  </a:lnTo>
                  <a:lnTo>
                    <a:pt x="6835" y="4667"/>
                  </a:lnTo>
                  <a:lnTo>
                    <a:pt x="6835" y="4667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89;p61"/>
            <p:cNvSpPr/>
            <p:nvPr/>
          </p:nvSpPr>
          <p:spPr>
            <a:xfrm>
              <a:off x="5884650" y="4024425"/>
              <a:ext cx="426275" cy="725725"/>
            </a:xfrm>
            <a:custGeom>
              <a:avLst/>
              <a:gdLst/>
              <a:ahLst/>
              <a:cxnLst/>
              <a:rect l="l" t="t" r="r" b="b"/>
              <a:pathLst>
                <a:path w="17051" h="29029" extrusionOk="0">
                  <a:moveTo>
                    <a:pt x="5656" y="525"/>
                  </a:moveTo>
                  <a:cubicBezTo>
                    <a:pt x="6204" y="394"/>
                    <a:pt x="16836" y="1"/>
                    <a:pt x="16836" y="1"/>
                  </a:cubicBezTo>
                  <a:lnTo>
                    <a:pt x="17050" y="24599"/>
                  </a:lnTo>
                  <a:cubicBezTo>
                    <a:pt x="17050" y="24599"/>
                    <a:pt x="8716" y="27135"/>
                    <a:pt x="6513" y="28076"/>
                  </a:cubicBezTo>
                  <a:cubicBezTo>
                    <a:pt x="4323" y="29028"/>
                    <a:pt x="1334" y="28969"/>
                    <a:pt x="1" y="28135"/>
                  </a:cubicBezTo>
                  <a:cubicBezTo>
                    <a:pt x="703" y="26266"/>
                    <a:pt x="2168" y="24778"/>
                    <a:pt x="4025" y="24040"/>
                  </a:cubicBezTo>
                  <a:cubicBezTo>
                    <a:pt x="7180" y="22742"/>
                    <a:pt x="10788" y="21956"/>
                    <a:pt x="10788" y="219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0;p61"/>
            <p:cNvSpPr/>
            <p:nvPr/>
          </p:nvSpPr>
          <p:spPr>
            <a:xfrm>
              <a:off x="5884650" y="4028000"/>
              <a:ext cx="353050" cy="714400"/>
            </a:xfrm>
            <a:custGeom>
              <a:avLst/>
              <a:gdLst/>
              <a:ahLst/>
              <a:cxnLst/>
              <a:rect l="l" t="t" r="r" b="b"/>
              <a:pathLst>
                <a:path w="14122" h="28576" extrusionOk="0">
                  <a:moveTo>
                    <a:pt x="12919" y="1"/>
                  </a:moveTo>
                  <a:cubicBezTo>
                    <a:pt x="9823" y="132"/>
                    <a:pt x="5978" y="298"/>
                    <a:pt x="5644" y="370"/>
                  </a:cubicBezTo>
                  <a:lnTo>
                    <a:pt x="10776" y="21813"/>
                  </a:lnTo>
                  <a:cubicBezTo>
                    <a:pt x="10776" y="21813"/>
                    <a:pt x="7168" y="22599"/>
                    <a:pt x="4013" y="23897"/>
                  </a:cubicBezTo>
                  <a:cubicBezTo>
                    <a:pt x="2156" y="24635"/>
                    <a:pt x="703" y="26111"/>
                    <a:pt x="1" y="27980"/>
                  </a:cubicBezTo>
                  <a:cubicBezTo>
                    <a:pt x="501" y="28302"/>
                    <a:pt x="1239" y="28504"/>
                    <a:pt x="2084" y="28576"/>
                  </a:cubicBezTo>
                  <a:cubicBezTo>
                    <a:pt x="4442" y="24087"/>
                    <a:pt x="14121" y="22111"/>
                    <a:pt x="14121" y="22111"/>
                  </a:cubicBezTo>
                  <a:lnTo>
                    <a:pt x="12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1;p61"/>
            <p:cNvSpPr/>
            <p:nvPr/>
          </p:nvSpPr>
          <p:spPr>
            <a:xfrm>
              <a:off x="6251075" y="4044375"/>
              <a:ext cx="27400" cy="481925"/>
            </a:xfrm>
            <a:custGeom>
              <a:avLst/>
              <a:gdLst/>
              <a:ahLst/>
              <a:cxnLst/>
              <a:rect l="l" t="t" r="r" b="b"/>
              <a:pathLst>
                <a:path w="1096" h="19277" extrusionOk="0">
                  <a:moveTo>
                    <a:pt x="0" y="1"/>
                  </a:moveTo>
                  <a:lnTo>
                    <a:pt x="1096" y="1927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2;p61"/>
            <p:cNvSpPr/>
            <p:nvPr/>
          </p:nvSpPr>
          <p:spPr>
            <a:xfrm>
              <a:off x="6490375" y="4014325"/>
              <a:ext cx="506650" cy="797125"/>
            </a:xfrm>
            <a:custGeom>
              <a:avLst/>
              <a:gdLst/>
              <a:ahLst/>
              <a:cxnLst/>
              <a:rect l="l" t="t" r="r" b="b"/>
              <a:pathLst>
                <a:path w="20266" h="31885" extrusionOk="0">
                  <a:moveTo>
                    <a:pt x="11978" y="738"/>
                  </a:moveTo>
                  <a:lnTo>
                    <a:pt x="11371" y="20610"/>
                  </a:lnTo>
                  <a:cubicBezTo>
                    <a:pt x="11371" y="20610"/>
                    <a:pt x="19503" y="24420"/>
                    <a:pt x="20265" y="29992"/>
                  </a:cubicBezTo>
                  <a:cubicBezTo>
                    <a:pt x="20265" y="29992"/>
                    <a:pt x="17193" y="31885"/>
                    <a:pt x="14193" y="30563"/>
                  </a:cubicBezTo>
                  <a:cubicBezTo>
                    <a:pt x="11181" y="29230"/>
                    <a:pt x="4263" y="23801"/>
                    <a:pt x="4263" y="238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3;p61"/>
            <p:cNvSpPr/>
            <p:nvPr/>
          </p:nvSpPr>
          <p:spPr>
            <a:xfrm>
              <a:off x="6490375" y="4014325"/>
              <a:ext cx="457225" cy="775775"/>
            </a:xfrm>
            <a:custGeom>
              <a:avLst/>
              <a:gdLst/>
              <a:ahLst/>
              <a:cxnLst/>
              <a:rect l="l" t="t" r="r" b="b"/>
              <a:pathLst>
                <a:path w="18289" h="31031" extrusionOk="0">
                  <a:moveTo>
                    <a:pt x="1" y="0"/>
                  </a:moveTo>
                  <a:lnTo>
                    <a:pt x="4263" y="23801"/>
                  </a:lnTo>
                  <a:cubicBezTo>
                    <a:pt x="4263" y="23801"/>
                    <a:pt x="11181" y="29230"/>
                    <a:pt x="14181" y="30563"/>
                  </a:cubicBezTo>
                  <a:cubicBezTo>
                    <a:pt x="14962" y="30903"/>
                    <a:pt x="15750" y="31030"/>
                    <a:pt x="16486" y="31030"/>
                  </a:cubicBezTo>
                  <a:cubicBezTo>
                    <a:pt x="17141" y="31030"/>
                    <a:pt x="17756" y="30930"/>
                    <a:pt x="18289" y="30790"/>
                  </a:cubicBezTo>
                  <a:cubicBezTo>
                    <a:pt x="15419" y="26456"/>
                    <a:pt x="8049" y="24015"/>
                    <a:pt x="8049" y="24015"/>
                  </a:cubicBezTo>
                  <a:lnTo>
                    <a:pt x="6180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94;p61"/>
            <p:cNvSpPr/>
            <p:nvPr/>
          </p:nvSpPr>
          <p:spPr>
            <a:xfrm>
              <a:off x="6698750" y="4061050"/>
              <a:ext cx="63125" cy="465250"/>
            </a:xfrm>
            <a:custGeom>
              <a:avLst/>
              <a:gdLst/>
              <a:ahLst/>
              <a:cxnLst/>
              <a:rect l="l" t="t" r="r" b="b"/>
              <a:pathLst>
                <a:path w="2525" h="18610" extrusionOk="0">
                  <a:moveTo>
                    <a:pt x="0" y="0"/>
                  </a:moveTo>
                  <a:lnTo>
                    <a:pt x="1774" y="18610"/>
                  </a:lnTo>
                  <a:lnTo>
                    <a:pt x="2524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95;p61"/>
            <p:cNvSpPr/>
            <p:nvPr/>
          </p:nvSpPr>
          <p:spPr>
            <a:xfrm>
              <a:off x="6266550" y="2560275"/>
              <a:ext cx="93775" cy="112525"/>
            </a:xfrm>
            <a:custGeom>
              <a:avLst/>
              <a:gdLst/>
              <a:ahLst/>
              <a:cxnLst/>
              <a:rect l="l" t="t" r="r" b="b"/>
              <a:pathLst>
                <a:path w="3751" h="4501" fill="none" extrusionOk="0">
                  <a:moveTo>
                    <a:pt x="0" y="4501"/>
                  </a:moveTo>
                  <a:lnTo>
                    <a:pt x="3525" y="0"/>
                  </a:lnTo>
                  <a:lnTo>
                    <a:pt x="3751" y="1524"/>
                  </a:lnTo>
                  <a:close/>
                </a:path>
              </a:pathLst>
            </a:custGeom>
            <a:noFill/>
            <a:ln w="2375" cap="flat" cmpd="sng">
              <a:solidFill>
                <a:srgbClr val="2DABE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96;p61"/>
            <p:cNvSpPr/>
            <p:nvPr/>
          </p:nvSpPr>
          <p:spPr>
            <a:xfrm>
              <a:off x="6142425" y="2786625"/>
              <a:ext cx="687600" cy="122225"/>
            </a:xfrm>
            <a:custGeom>
              <a:avLst/>
              <a:gdLst/>
              <a:ahLst/>
              <a:cxnLst/>
              <a:rect l="l" t="t" r="r" b="b"/>
              <a:pathLst>
                <a:path w="27504" h="4889" extrusionOk="0">
                  <a:moveTo>
                    <a:pt x="12631" y="1"/>
                  </a:moveTo>
                  <a:cubicBezTo>
                    <a:pt x="8900" y="1"/>
                    <a:pt x="4848" y="154"/>
                    <a:pt x="524" y="531"/>
                  </a:cubicBezTo>
                  <a:cubicBezTo>
                    <a:pt x="524" y="531"/>
                    <a:pt x="215" y="1066"/>
                    <a:pt x="119" y="2555"/>
                  </a:cubicBezTo>
                  <a:cubicBezTo>
                    <a:pt x="0" y="4281"/>
                    <a:pt x="0" y="4650"/>
                    <a:pt x="0" y="4650"/>
                  </a:cubicBezTo>
                  <a:cubicBezTo>
                    <a:pt x="4534" y="4225"/>
                    <a:pt x="8766" y="4055"/>
                    <a:pt x="12639" y="4055"/>
                  </a:cubicBezTo>
                  <a:cubicBezTo>
                    <a:pt x="18318" y="4055"/>
                    <a:pt x="23226" y="4421"/>
                    <a:pt x="27182" y="4888"/>
                  </a:cubicBezTo>
                  <a:cubicBezTo>
                    <a:pt x="27182" y="4888"/>
                    <a:pt x="27504" y="3733"/>
                    <a:pt x="27504" y="2829"/>
                  </a:cubicBezTo>
                  <a:cubicBezTo>
                    <a:pt x="27504" y="2162"/>
                    <a:pt x="27444" y="1495"/>
                    <a:pt x="27337" y="828"/>
                  </a:cubicBezTo>
                  <a:cubicBezTo>
                    <a:pt x="23304" y="360"/>
                    <a:pt x="18343" y="1"/>
                    <a:pt x="12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97;p61"/>
            <p:cNvSpPr/>
            <p:nvPr/>
          </p:nvSpPr>
          <p:spPr>
            <a:xfrm>
              <a:off x="6151650" y="2093825"/>
              <a:ext cx="748025" cy="928425"/>
            </a:xfrm>
            <a:custGeom>
              <a:avLst/>
              <a:gdLst/>
              <a:ahLst/>
              <a:cxnLst/>
              <a:rect l="l" t="t" r="r" b="b"/>
              <a:pathLst>
                <a:path w="29921" h="37137" extrusionOk="0">
                  <a:moveTo>
                    <a:pt x="3933" y="0"/>
                  </a:moveTo>
                  <a:cubicBezTo>
                    <a:pt x="3481" y="0"/>
                    <a:pt x="2601" y="6"/>
                    <a:pt x="1989" y="49"/>
                  </a:cubicBezTo>
                  <a:cubicBezTo>
                    <a:pt x="1322" y="108"/>
                    <a:pt x="655" y="203"/>
                    <a:pt x="0" y="346"/>
                  </a:cubicBezTo>
                  <a:cubicBezTo>
                    <a:pt x="1560" y="4478"/>
                    <a:pt x="10157" y="25433"/>
                    <a:pt x="27671" y="37137"/>
                  </a:cubicBezTo>
                  <a:lnTo>
                    <a:pt x="29921" y="33755"/>
                  </a:lnTo>
                  <a:cubicBezTo>
                    <a:pt x="14812" y="23659"/>
                    <a:pt x="6513" y="5573"/>
                    <a:pt x="4227" y="1"/>
                  </a:cubicBezTo>
                  <a:cubicBezTo>
                    <a:pt x="4227" y="1"/>
                    <a:pt x="4114" y="0"/>
                    <a:pt x="3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98;p61"/>
            <p:cNvSpPr/>
            <p:nvPr/>
          </p:nvSpPr>
          <p:spPr>
            <a:xfrm>
              <a:off x="6233200" y="2502225"/>
              <a:ext cx="834350" cy="1185875"/>
            </a:xfrm>
            <a:custGeom>
              <a:avLst/>
              <a:gdLst/>
              <a:ahLst/>
              <a:cxnLst/>
              <a:rect l="l" t="t" r="r" b="b"/>
              <a:pathLst>
                <a:path w="33374" h="47435" extrusionOk="0">
                  <a:moveTo>
                    <a:pt x="7502" y="0"/>
                  </a:moveTo>
                  <a:cubicBezTo>
                    <a:pt x="7502" y="0"/>
                    <a:pt x="906" y="1084"/>
                    <a:pt x="1" y="7430"/>
                  </a:cubicBezTo>
                  <a:lnTo>
                    <a:pt x="10097" y="15824"/>
                  </a:lnTo>
                  <a:lnTo>
                    <a:pt x="10788" y="16860"/>
                  </a:lnTo>
                  <a:lnTo>
                    <a:pt x="7323" y="19408"/>
                  </a:lnTo>
                  <a:lnTo>
                    <a:pt x="7335" y="22039"/>
                  </a:lnTo>
                  <a:lnTo>
                    <a:pt x="12014" y="18741"/>
                  </a:lnTo>
                  <a:lnTo>
                    <a:pt x="14753" y="22932"/>
                  </a:lnTo>
                  <a:cubicBezTo>
                    <a:pt x="13407" y="23789"/>
                    <a:pt x="11371" y="25313"/>
                    <a:pt x="9216" y="27778"/>
                  </a:cubicBezTo>
                  <a:lnTo>
                    <a:pt x="12836" y="31992"/>
                  </a:lnTo>
                  <a:cubicBezTo>
                    <a:pt x="12836" y="31992"/>
                    <a:pt x="14824" y="27837"/>
                    <a:pt x="16550" y="25658"/>
                  </a:cubicBezTo>
                  <a:lnTo>
                    <a:pt x="20527" y="31707"/>
                  </a:lnTo>
                  <a:cubicBezTo>
                    <a:pt x="19372" y="32564"/>
                    <a:pt x="17360" y="34195"/>
                    <a:pt x="16455" y="35779"/>
                  </a:cubicBezTo>
                  <a:lnTo>
                    <a:pt x="19015" y="38315"/>
                  </a:lnTo>
                  <a:cubicBezTo>
                    <a:pt x="19015" y="38315"/>
                    <a:pt x="19682" y="35993"/>
                    <a:pt x="22218" y="34290"/>
                  </a:cubicBezTo>
                  <a:lnTo>
                    <a:pt x="25063" y="38624"/>
                  </a:lnTo>
                  <a:lnTo>
                    <a:pt x="26921" y="37350"/>
                  </a:lnTo>
                  <a:lnTo>
                    <a:pt x="32683" y="47435"/>
                  </a:lnTo>
                  <a:lnTo>
                    <a:pt x="33374" y="46875"/>
                  </a:lnTo>
                  <a:lnTo>
                    <a:pt x="15741" y="10466"/>
                  </a:lnTo>
                  <a:lnTo>
                    <a:pt x="12610" y="10478"/>
                  </a:lnTo>
                  <a:lnTo>
                    <a:pt x="7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99;p61"/>
            <p:cNvSpPr/>
            <p:nvPr/>
          </p:nvSpPr>
          <p:spPr>
            <a:xfrm>
              <a:off x="6542475" y="2792075"/>
              <a:ext cx="372100" cy="616225"/>
            </a:xfrm>
            <a:custGeom>
              <a:avLst/>
              <a:gdLst/>
              <a:ahLst/>
              <a:cxnLst/>
              <a:rect l="l" t="t" r="r" b="b"/>
              <a:pathLst>
                <a:path w="14884" h="24649" extrusionOk="0">
                  <a:moveTo>
                    <a:pt x="3137" y="1"/>
                  </a:moveTo>
                  <a:cubicBezTo>
                    <a:pt x="3135" y="1"/>
                    <a:pt x="3133" y="2"/>
                    <a:pt x="3132" y="3"/>
                  </a:cubicBezTo>
                  <a:cubicBezTo>
                    <a:pt x="3048" y="90"/>
                    <a:pt x="2673" y="120"/>
                    <a:pt x="2209" y="120"/>
                  </a:cubicBezTo>
                  <a:cubicBezTo>
                    <a:pt x="1281" y="120"/>
                    <a:pt x="1" y="3"/>
                    <a:pt x="0" y="3"/>
                  </a:cubicBezTo>
                  <a:lnTo>
                    <a:pt x="0" y="3"/>
                  </a:lnTo>
                  <a:lnTo>
                    <a:pt x="14383" y="24649"/>
                  </a:lnTo>
                  <a:lnTo>
                    <a:pt x="14883" y="24054"/>
                  </a:lnTo>
                  <a:cubicBezTo>
                    <a:pt x="14883" y="24054"/>
                    <a:pt x="3498" y="1"/>
                    <a:pt x="31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0;p61"/>
            <p:cNvSpPr/>
            <p:nvPr/>
          </p:nvSpPr>
          <p:spPr>
            <a:xfrm>
              <a:off x="6233500" y="2502225"/>
              <a:ext cx="187250" cy="185750"/>
            </a:xfrm>
            <a:custGeom>
              <a:avLst/>
              <a:gdLst/>
              <a:ahLst/>
              <a:cxnLst/>
              <a:rect l="l" t="t" r="r" b="b"/>
              <a:pathLst>
                <a:path w="7490" h="7430" extrusionOk="0">
                  <a:moveTo>
                    <a:pt x="7490" y="0"/>
                  </a:moveTo>
                  <a:cubicBezTo>
                    <a:pt x="7489" y="1"/>
                    <a:pt x="906" y="1084"/>
                    <a:pt x="1" y="7430"/>
                  </a:cubicBezTo>
                  <a:cubicBezTo>
                    <a:pt x="6668" y="5632"/>
                    <a:pt x="7490" y="1"/>
                    <a:pt x="749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1;p61"/>
            <p:cNvSpPr/>
            <p:nvPr/>
          </p:nvSpPr>
          <p:spPr>
            <a:xfrm>
              <a:off x="6923775" y="3425850"/>
              <a:ext cx="133075" cy="244700"/>
            </a:xfrm>
            <a:custGeom>
              <a:avLst/>
              <a:gdLst/>
              <a:ahLst/>
              <a:cxnLst/>
              <a:rect l="l" t="t" r="r" b="b"/>
              <a:pathLst>
                <a:path w="5323" h="9788" extrusionOk="0">
                  <a:moveTo>
                    <a:pt x="560" y="0"/>
                  </a:moveTo>
                  <a:lnTo>
                    <a:pt x="0" y="310"/>
                  </a:lnTo>
                  <a:lnTo>
                    <a:pt x="5180" y="9787"/>
                  </a:lnTo>
                  <a:lnTo>
                    <a:pt x="5322" y="96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2;p61"/>
            <p:cNvSpPr/>
            <p:nvPr/>
          </p:nvSpPr>
          <p:spPr>
            <a:xfrm>
              <a:off x="6658550" y="3095150"/>
              <a:ext cx="156000" cy="192025"/>
            </a:xfrm>
            <a:custGeom>
              <a:avLst/>
              <a:gdLst/>
              <a:ahLst/>
              <a:cxnLst/>
              <a:rect l="l" t="t" r="r" b="b"/>
              <a:pathLst>
                <a:path w="6240" h="7681" extrusionOk="0">
                  <a:moveTo>
                    <a:pt x="2763" y="1"/>
                  </a:moveTo>
                  <a:lnTo>
                    <a:pt x="429" y="2989"/>
                  </a:lnTo>
                  <a:lnTo>
                    <a:pt x="1" y="4323"/>
                  </a:lnTo>
                  <a:lnTo>
                    <a:pt x="3061" y="7680"/>
                  </a:lnTo>
                  <a:lnTo>
                    <a:pt x="4085" y="6763"/>
                  </a:lnTo>
                  <a:lnTo>
                    <a:pt x="6240" y="18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3;p61"/>
            <p:cNvSpPr/>
            <p:nvPr/>
          </p:nvSpPr>
          <p:spPr>
            <a:xfrm>
              <a:off x="6724925" y="2114375"/>
              <a:ext cx="380150" cy="1026350"/>
            </a:xfrm>
            <a:custGeom>
              <a:avLst/>
              <a:gdLst/>
              <a:ahLst/>
              <a:cxnLst/>
              <a:rect l="l" t="t" r="r" b="b"/>
              <a:pathLst>
                <a:path w="15206" h="41054" extrusionOk="0">
                  <a:moveTo>
                    <a:pt x="3168" y="1"/>
                  </a:moveTo>
                  <a:cubicBezTo>
                    <a:pt x="3168" y="1"/>
                    <a:pt x="1894" y="7918"/>
                    <a:pt x="3168" y="14788"/>
                  </a:cubicBezTo>
                  <a:lnTo>
                    <a:pt x="5871" y="24146"/>
                  </a:lnTo>
                  <a:lnTo>
                    <a:pt x="1" y="39363"/>
                  </a:lnTo>
                  <a:lnTo>
                    <a:pt x="3751" y="41053"/>
                  </a:lnTo>
                  <a:lnTo>
                    <a:pt x="13896" y="28195"/>
                  </a:lnTo>
                  <a:lnTo>
                    <a:pt x="14908" y="24766"/>
                  </a:lnTo>
                  <a:cubicBezTo>
                    <a:pt x="15205" y="23777"/>
                    <a:pt x="15169" y="22718"/>
                    <a:pt x="14812" y="21741"/>
                  </a:cubicBezTo>
                  <a:lnTo>
                    <a:pt x="8002" y="3251"/>
                  </a:lnTo>
                  <a:cubicBezTo>
                    <a:pt x="7800" y="2703"/>
                    <a:pt x="7395" y="2239"/>
                    <a:pt x="6871" y="1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04;p61"/>
            <p:cNvSpPr/>
            <p:nvPr/>
          </p:nvSpPr>
          <p:spPr>
            <a:xfrm>
              <a:off x="6724925" y="2114375"/>
              <a:ext cx="296800" cy="997775"/>
            </a:xfrm>
            <a:custGeom>
              <a:avLst/>
              <a:gdLst/>
              <a:ahLst/>
              <a:cxnLst/>
              <a:rect l="l" t="t" r="r" b="b"/>
              <a:pathLst>
                <a:path w="11872" h="39911" extrusionOk="0">
                  <a:moveTo>
                    <a:pt x="3168" y="1"/>
                  </a:moveTo>
                  <a:cubicBezTo>
                    <a:pt x="2727" y="3072"/>
                    <a:pt x="2537" y="6192"/>
                    <a:pt x="2620" y="9299"/>
                  </a:cubicBezTo>
                  <a:lnTo>
                    <a:pt x="3382" y="15586"/>
                  </a:lnTo>
                  <a:lnTo>
                    <a:pt x="5859" y="24146"/>
                  </a:lnTo>
                  <a:lnTo>
                    <a:pt x="1" y="39363"/>
                  </a:lnTo>
                  <a:lnTo>
                    <a:pt x="1227" y="39910"/>
                  </a:lnTo>
                  <a:lnTo>
                    <a:pt x="6014" y="25944"/>
                  </a:lnTo>
                  <a:lnTo>
                    <a:pt x="7549" y="25944"/>
                  </a:lnTo>
                  <a:lnTo>
                    <a:pt x="10871" y="25266"/>
                  </a:lnTo>
                  <a:lnTo>
                    <a:pt x="8907" y="25266"/>
                  </a:lnTo>
                  <a:lnTo>
                    <a:pt x="6787" y="24146"/>
                  </a:lnTo>
                  <a:lnTo>
                    <a:pt x="6787" y="24146"/>
                  </a:lnTo>
                  <a:lnTo>
                    <a:pt x="9835" y="24706"/>
                  </a:lnTo>
                  <a:lnTo>
                    <a:pt x="11871" y="24027"/>
                  </a:lnTo>
                  <a:lnTo>
                    <a:pt x="10407" y="24027"/>
                  </a:lnTo>
                  <a:lnTo>
                    <a:pt x="6799" y="22908"/>
                  </a:lnTo>
                  <a:lnTo>
                    <a:pt x="6014" y="20991"/>
                  </a:lnTo>
                  <a:lnTo>
                    <a:pt x="8038" y="19074"/>
                  </a:lnTo>
                  <a:lnTo>
                    <a:pt x="5871" y="19074"/>
                  </a:lnTo>
                  <a:lnTo>
                    <a:pt x="7026" y="13324"/>
                  </a:lnTo>
                  <a:lnTo>
                    <a:pt x="7026" y="11859"/>
                  </a:lnTo>
                  <a:lnTo>
                    <a:pt x="4704" y="15574"/>
                  </a:lnTo>
                  <a:lnTo>
                    <a:pt x="5871" y="8811"/>
                  </a:lnTo>
                  <a:lnTo>
                    <a:pt x="5871" y="6787"/>
                  </a:lnTo>
                  <a:lnTo>
                    <a:pt x="3525" y="703"/>
                  </a:lnTo>
                  <a:lnTo>
                    <a:pt x="3632" y="23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05;p61"/>
            <p:cNvSpPr/>
            <p:nvPr/>
          </p:nvSpPr>
          <p:spPr>
            <a:xfrm>
              <a:off x="6806200" y="2656100"/>
              <a:ext cx="298875" cy="484625"/>
            </a:xfrm>
            <a:custGeom>
              <a:avLst/>
              <a:gdLst/>
              <a:ahLst/>
              <a:cxnLst/>
              <a:rect l="l" t="t" r="r" b="b"/>
              <a:pathLst>
                <a:path w="11955" h="19385" extrusionOk="0">
                  <a:moveTo>
                    <a:pt x="11537" y="1"/>
                  </a:moveTo>
                  <a:lnTo>
                    <a:pt x="10192" y="5406"/>
                  </a:lnTo>
                  <a:lnTo>
                    <a:pt x="0" y="19158"/>
                  </a:lnTo>
                  <a:lnTo>
                    <a:pt x="500" y="19384"/>
                  </a:lnTo>
                  <a:lnTo>
                    <a:pt x="10645" y="6526"/>
                  </a:lnTo>
                  <a:lnTo>
                    <a:pt x="11657" y="3097"/>
                  </a:lnTo>
                  <a:cubicBezTo>
                    <a:pt x="11954" y="2108"/>
                    <a:pt x="11918" y="1049"/>
                    <a:pt x="11561" y="72"/>
                  </a:cubicBezTo>
                  <a:lnTo>
                    <a:pt x="11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06;p61"/>
            <p:cNvSpPr/>
            <p:nvPr/>
          </p:nvSpPr>
          <p:spPr>
            <a:xfrm>
              <a:off x="6871675" y="2174200"/>
              <a:ext cx="120575" cy="254825"/>
            </a:xfrm>
            <a:custGeom>
              <a:avLst/>
              <a:gdLst/>
              <a:ahLst/>
              <a:cxnLst/>
              <a:rect l="l" t="t" r="r" b="b"/>
              <a:pathLst>
                <a:path w="4823" h="10193" extrusionOk="0">
                  <a:moveTo>
                    <a:pt x="1" y="1"/>
                  </a:moveTo>
                  <a:lnTo>
                    <a:pt x="929" y="1584"/>
                  </a:lnTo>
                  <a:lnTo>
                    <a:pt x="4823" y="10192"/>
                  </a:lnTo>
                  <a:lnTo>
                    <a:pt x="1691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07;p61"/>
            <p:cNvSpPr/>
            <p:nvPr/>
          </p:nvSpPr>
          <p:spPr>
            <a:xfrm>
              <a:off x="6891925" y="2560275"/>
              <a:ext cx="62525" cy="16675"/>
            </a:xfrm>
            <a:custGeom>
              <a:avLst/>
              <a:gdLst/>
              <a:ahLst/>
              <a:cxnLst/>
              <a:rect l="l" t="t" r="r" b="b"/>
              <a:pathLst>
                <a:path w="2501" h="667" extrusionOk="0">
                  <a:moveTo>
                    <a:pt x="286" y="0"/>
                  </a:moveTo>
                  <a:lnTo>
                    <a:pt x="0" y="667"/>
                  </a:lnTo>
                  <a:lnTo>
                    <a:pt x="2501" y="66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08;p61"/>
            <p:cNvSpPr/>
            <p:nvPr/>
          </p:nvSpPr>
          <p:spPr>
            <a:xfrm>
              <a:off x="6891925" y="2647475"/>
              <a:ext cx="145275" cy="50925"/>
            </a:xfrm>
            <a:custGeom>
              <a:avLst/>
              <a:gdLst/>
              <a:ahLst/>
              <a:cxnLst/>
              <a:rect l="l" t="t" r="r" b="b"/>
              <a:pathLst>
                <a:path w="5811" h="2037" extrusionOk="0">
                  <a:moveTo>
                    <a:pt x="0" y="1"/>
                  </a:moveTo>
                  <a:lnTo>
                    <a:pt x="572" y="1072"/>
                  </a:lnTo>
                  <a:lnTo>
                    <a:pt x="3608" y="2037"/>
                  </a:lnTo>
                  <a:lnTo>
                    <a:pt x="5811" y="2037"/>
                  </a:lnTo>
                  <a:lnTo>
                    <a:pt x="4013" y="15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09;p61"/>
            <p:cNvSpPr/>
            <p:nvPr/>
          </p:nvSpPr>
          <p:spPr>
            <a:xfrm>
              <a:off x="6854125" y="2765950"/>
              <a:ext cx="117000" cy="132475"/>
            </a:xfrm>
            <a:custGeom>
              <a:avLst/>
              <a:gdLst/>
              <a:ahLst/>
              <a:cxnLst/>
              <a:rect l="l" t="t" r="r" b="b"/>
              <a:pathLst>
                <a:path w="4680" h="5299" extrusionOk="0">
                  <a:moveTo>
                    <a:pt x="4679" y="0"/>
                  </a:moveTo>
                  <a:lnTo>
                    <a:pt x="2393" y="393"/>
                  </a:lnTo>
                  <a:lnTo>
                    <a:pt x="1238" y="393"/>
                  </a:lnTo>
                  <a:lnTo>
                    <a:pt x="0" y="5299"/>
                  </a:lnTo>
                  <a:lnTo>
                    <a:pt x="1512" y="112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721422"/>
            <a:ext cx="7736495" cy="2676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A7D6CF-7D77-405F-BFD8-F50C48DD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6" y="63016"/>
            <a:ext cx="1006542" cy="1006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9;p72"/>
          <p:cNvSpPr txBox="1">
            <a:spLocks/>
          </p:cNvSpPr>
          <p:nvPr/>
        </p:nvSpPr>
        <p:spPr>
          <a:xfrm>
            <a:off x="759475" y="3829513"/>
            <a:ext cx="3195836" cy="80526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cụ già tự tay bỏ lá phiếu của mình.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4321089" y="3714560"/>
            <a:ext cx="4822911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thanh niên lần đầu tiên đi bỏ phiếu trong tâm trạng vui sướng.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366363"/>
            <a:ext cx="4242389" cy="3274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41" y="366362"/>
            <a:ext cx="4609214" cy="3274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89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70348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lang="vi-VN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 quả của cuộc Tổng tuyển cử bầu Quốc hội chung trên cả nước ngày 25-4-1976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80979" y="2113667"/>
            <a:ext cx="750067" cy="4865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913447"/>
            <a:ext cx="8364588" cy="11603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Chiều 25-4-1976, cuộc bầu cử kết thúc tốt đẹp, cả nước có 98,8% tổng số cử tri đi bầu cử.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155" y="3160074"/>
            <a:ext cx="1963788" cy="19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7850" y="51229"/>
            <a:ext cx="8633637" cy="724288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700" b="1" dirty="0">
                <a:solidFill>
                  <a:schemeClr val="tx2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Vì sao nói ngày 25-4-1976 là ngày vui nhất của nhân dân ta?</a:t>
            </a:r>
            <a:endParaRPr lang="en-US" sz="2700" b="1" dirty="0">
              <a:solidFill>
                <a:schemeClr val="tx2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pic>
        <p:nvPicPr>
          <p:cNvPr id="2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2" y="775517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77281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10853" y="841458"/>
            <a:ext cx="7990634" cy="12956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ta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hi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khổ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2257268"/>
            <a:ext cx="4933507" cy="2722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29;p72"/>
          <p:cNvSpPr txBox="1">
            <a:spLocks/>
          </p:cNvSpPr>
          <p:nvPr/>
        </p:nvSpPr>
        <p:spPr>
          <a:xfrm>
            <a:off x="5613368" y="2736475"/>
            <a:ext cx="3288119" cy="17636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Phiên họp đầu tiên của Chính phủ do Quốc hội khóa VI bầu (1976-1981).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 rot="-10402526">
            <a:off x="-924072" y="3270009"/>
            <a:ext cx="5462250" cy="169232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53382" y="91965"/>
            <a:ext cx="2626752" cy="3529775"/>
            <a:chOff x="2196" y="1751"/>
            <a:chExt cx="1846" cy="2745"/>
          </a:xfrm>
        </p:grpSpPr>
        <p:pic>
          <p:nvPicPr>
            <p:cNvPr id="9" name="Picture 20" descr="tôn đức thắ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1751"/>
              <a:ext cx="18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42" y="4089"/>
              <a:ext cx="1753" cy="4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Tôn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Đức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Thắng</a:t>
              </a:r>
              <a:endPara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89552" y="86941"/>
            <a:ext cx="2900364" cy="3518946"/>
            <a:chOff x="3877" y="2062"/>
            <a:chExt cx="1968" cy="2718"/>
          </a:xfrm>
        </p:grpSpPr>
        <p:pic>
          <p:nvPicPr>
            <p:cNvPr id="12" name="Picture 23" descr="truong ch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" y="2062"/>
              <a:ext cx="1834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877" y="4376"/>
              <a:ext cx="1968" cy="4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Trường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Chinh</a:t>
              </a:r>
              <a:endPara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282604" y="86835"/>
            <a:ext cx="2666648" cy="3529410"/>
            <a:chOff x="4381" y="2027"/>
            <a:chExt cx="2030" cy="2677"/>
          </a:xfrm>
        </p:grpSpPr>
        <p:pic>
          <p:nvPicPr>
            <p:cNvPr id="15" name="Picture 26" descr="phạm văn đ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2027"/>
              <a:ext cx="1902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4381" y="4307"/>
              <a:ext cx="2030" cy="3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Phạm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Văn</a:t>
              </a:r>
              <a:r>
                <a:rPr lang="en-US" altLang="en-US" sz="28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Đồng</a:t>
              </a:r>
              <a:endParaRPr lang="en-US" altLang="en-US" sz="2800" b="1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1551" y="3605887"/>
            <a:ext cx="8900899" cy="14527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Trường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Chinh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Uỷ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ban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thường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vụ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Quốc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hội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Tôn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Đức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Thắng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nước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CHXHCNVN.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Phạm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Văn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Đồng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tướng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chính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cs typeface="Calibri" panose="020F0502020204030204" pitchFamily="34" charset="0"/>
              </a:rPr>
              <a:t>phủ</a:t>
            </a:r>
            <a:r>
              <a:rPr lang="en-US" altLang="en-US" sz="2600" b="1" dirty="0">
                <a:solidFill>
                  <a:srgbClr val="FB252A"/>
                </a:solidFill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48169" y="21266"/>
            <a:ext cx="8894701" cy="1165495"/>
            <a:chOff x="2444" y="203949"/>
            <a:chExt cx="8894701" cy="1165495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601027" y="297805"/>
              <a:ext cx="8296118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b="1" dirty="0">
                  <a:solidFill>
                    <a:srgbClr val="FC10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 quyết định trọng đại của kì họp đầu tiên – Quốc hội khóa VI: </a:t>
              </a:r>
              <a:endParaRPr lang="en-US" sz="2800" b="1" dirty="0">
                <a:solidFill>
                  <a:srgbClr val="FC10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444" y="203949"/>
              <a:ext cx="863948" cy="884352"/>
              <a:chOff x="423685" y="704169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381809" y="746045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26033" y="826070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04296" y="1363262"/>
            <a:ext cx="7667690" cy="2057103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Đọc thầm nội dung còn lại trong sách giáo khoa để tìm hiểu về những quyết định trọng đại của kì họp đầu tiên.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437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6676" y="115123"/>
            <a:ext cx="8392398" cy="257448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3200" b="1" dirty="0" err="1">
                <a:solidFill>
                  <a:srgbClr val="FB252A"/>
                </a:solidFill>
              </a:rPr>
              <a:t>Câu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hỏi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thảo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luận</a:t>
            </a:r>
            <a:endParaRPr lang="en-GB" sz="3200" b="1" dirty="0">
              <a:solidFill>
                <a:srgbClr val="FB252A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>
                <a:solidFill>
                  <a:srgbClr val="002060"/>
                </a:solidFill>
              </a:rPr>
              <a:t>1. Quốc hội khóa VI họp ở đâu?</a:t>
            </a:r>
            <a:endParaRPr lang="en-GB" sz="32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>
                <a:solidFill>
                  <a:srgbClr val="002060"/>
                </a:solidFill>
              </a:rPr>
              <a:t>2. Kì họp đã có những quyết định quan trọng gì</a:t>
            </a:r>
            <a:r>
              <a:rPr lang="en-GB" sz="3200" dirty="0">
                <a:solidFill>
                  <a:srgbClr val="002060"/>
                </a:solidFill>
              </a:rPr>
              <a:t>?</a:t>
            </a:r>
            <a:endParaRPr lang="vi-VN" sz="32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8814" y="2653380"/>
            <a:ext cx="5186373" cy="2490079"/>
            <a:chOff x="2165596" y="2711382"/>
            <a:chExt cx="5040963" cy="2410299"/>
          </a:xfrm>
        </p:grpSpPr>
        <p:pic>
          <p:nvPicPr>
            <p:cNvPr id="17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598526" y="2711382"/>
              <a:ext cx="4277165" cy="2410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同侧圆角矩形 2"/>
            <p:cNvSpPr/>
            <p:nvPr/>
          </p:nvSpPr>
          <p:spPr>
            <a:xfrm>
              <a:off x="2721791" y="2929875"/>
              <a:ext cx="3934047" cy="816396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165596" y="2996873"/>
              <a:ext cx="5040963" cy="5909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685800">
                <a:lnSpc>
                  <a:spcPct val="90000"/>
                </a:lnSpc>
                <a:buClrTx/>
                <a:defRPr/>
              </a:pP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Thảo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luận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nhóm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字魂130号-快乐俏黑体" panose="00000500000000000000" charset="-122"/>
                  <a:cs typeface="Calibri" panose="020F0502020204030204" pitchFamily="34" charset="0"/>
                  <a:sym typeface="+mn-ea"/>
                </a:rPr>
                <a:t> 2</a:t>
              </a:r>
              <a:endParaRPr lang="zh-CN" altLang="en-US" sz="36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30号-快乐俏黑体" panose="00000500000000000000" charset="-122"/>
                <a:cs typeface="Calibri" panose="020F0502020204030204" pitchFamily="34" charset="0"/>
                <a:sym typeface="+mn-ea"/>
              </a:endParaRPr>
            </a:p>
          </p:txBody>
        </p:sp>
        <p:pic>
          <p:nvPicPr>
            <p:cNvPr id="20" name="图片 5" descr="D:\个人文件夹\2020年\办公室相关\ppt专用\素材图片\元素\幼小学习\4ecf9ce4035038a4214249c5daed9a9f.png4ecf9ce4035038a4214249c5daed9a9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960000">
              <a:off x="6384044" y="3080247"/>
              <a:ext cx="623450" cy="105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1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8681"/>
            <a:ext cx="9002943" cy="873027"/>
            <a:chOff x="-110874" y="212825"/>
            <a:chExt cx="9002943" cy="916474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748556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Quốc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hội khóa VI họp ở đâu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212825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36596" y="1158158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033732"/>
            <a:ext cx="8364588" cy="13846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Cuối tháng 6 – đầu tháng 7 năm 1976, Quốc hội của nước Việt Nam thống nhất (khóa VI) họp tại Hà Nội.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86" y="2520405"/>
            <a:ext cx="4166624" cy="253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7"/>
          <p:cNvSpPr txBox="1"/>
          <p:nvPr/>
        </p:nvSpPr>
        <p:spPr>
          <a:xfrm>
            <a:off x="5089584" y="2879380"/>
            <a:ext cx="377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Quang cảnh khai mạc kì họp thứ nhất, khóa VI, Quốc hội nước Việt Nam thống nhất.</a:t>
            </a:r>
          </a:p>
        </p:txBody>
      </p:sp>
    </p:spTree>
    <p:extLst>
      <p:ext uri="{BB962C8B-B14F-4D97-AF65-F5344CB8AC3E}">
        <p14:creationId xmlns:p14="http://schemas.microsoft.com/office/powerpoint/2010/main" val="25512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/>
          <p:nvPr>
            <p:extLst>
              <p:ext uri="{D42A27DB-BD31-4B8C-83A1-F6EECF244321}">
                <p14:modId xmlns:p14="http://schemas.microsoft.com/office/powerpoint/2010/main" val="2965074120"/>
              </p:ext>
            </p:extLst>
          </p:nvPr>
        </p:nvGraphicFramePr>
        <p:xfrm>
          <a:off x="72448" y="835061"/>
          <a:ext cx="8930495" cy="376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Quyết định của kì họp thứ nhất Quốc hội khóa V</a:t>
                      </a:r>
                      <a:r>
                        <a:rPr lang="vi-VN" alt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Quốc kì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Quốc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 đô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 phố Sài Gòn-Gia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-37966"/>
            <a:ext cx="9002943" cy="873027"/>
            <a:chOff x="-110874" y="111368"/>
            <a:chExt cx="9002943" cy="916474"/>
          </a:xfrm>
        </p:grpSpPr>
        <p:sp>
          <p:nvSpPr>
            <p:cNvPr id="26" name="圆角矩形 7"/>
            <p:cNvSpPr/>
            <p:nvPr/>
          </p:nvSpPr>
          <p:spPr>
            <a:xfrm>
              <a:off x="206297" y="273641"/>
              <a:ext cx="8685772" cy="591930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Kì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họp đã có những quyết định quan trọng gì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7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111368"/>
              <a:ext cx="916474" cy="916474"/>
            </a:xfrm>
            <a:prstGeom prst="rect">
              <a:avLst/>
            </a:prstGeom>
          </p:spPr>
        </p:pic>
      </p:grpSp>
      <p:sp>
        <p:nvSpPr>
          <p:cNvPr id="28" name="Text Box 17"/>
          <p:cNvSpPr txBox="1"/>
          <p:nvPr/>
        </p:nvSpPr>
        <p:spPr>
          <a:xfrm>
            <a:off x="1899915" y="1316522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Cộng hòa xã hội chủ nghĩa Việt Nam.</a:t>
            </a:r>
          </a:p>
        </p:txBody>
      </p:sp>
      <p:sp>
        <p:nvSpPr>
          <p:cNvPr id="29" name="Text Box 17"/>
          <p:cNvSpPr txBox="1"/>
          <p:nvPr/>
        </p:nvSpPr>
        <p:spPr>
          <a:xfrm>
            <a:off x="1974938" y="181474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Lá cờ đỏ sao vàng.</a:t>
            </a:r>
          </a:p>
        </p:txBody>
      </p:sp>
      <p:sp>
        <p:nvSpPr>
          <p:cNvPr id="30" name="Text Box 17"/>
          <p:cNvSpPr txBox="1"/>
          <p:nvPr/>
        </p:nvSpPr>
        <p:spPr>
          <a:xfrm>
            <a:off x="1974937" y="233796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Tiến quân ca.</a:t>
            </a:r>
          </a:p>
        </p:txBody>
      </p:sp>
      <p:pic>
        <p:nvPicPr>
          <p:cNvPr id="31" name="Picture 14" descr="QUOC_HUY_VIET_NAM_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2209966"/>
            <a:ext cx="3597749" cy="2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M DÁN LÁ CỜ VIỆT NAM 15CM | Lazada.v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00" b="94698" l="9927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9" t="8335" r="12373" b="7740"/>
          <a:stretch/>
        </p:blipFill>
        <p:spPr bwMode="auto">
          <a:xfrm>
            <a:off x="5343746" y="2207983"/>
            <a:ext cx="3659197" cy="27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ít biết về số phận bi tráng của Quốc ca Việt Nam | Báo Dân trí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b="5810"/>
          <a:stretch/>
        </p:blipFill>
        <p:spPr bwMode="auto">
          <a:xfrm>
            <a:off x="5890569" y="1749369"/>
            <a:ext cx="2849525" cy="335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 Box 17"/>
          <p:cNvSpPr txBox="1"/>
          <p:nvPr/>
        </p:nvSpPr>
        <p:spPr>
          <a:xfrm>
            <a:off x="2001430" y="281795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Hà Nội.</a:t>
            </a:r>
          </a:p>
        </p:txBody>
      </p:sp>
      <p:pic>
        <p:nvPicPr>
          <p:cNvPr id="36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6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25914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186855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 Box 17"/>
          <p:cNvSpPr txBox="1"/>
          <p:nvPr/>
        </p:nvSpPr>
        <p:spPr>
          <a:xfrm>
            <a:off x="2001429" y="355314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Thành phố Hồ Chí Minh.</a:t>
            </a:r>
          </a:p>
        </p:txBody>
      </p:sp>
      <p:pic>
        <p:nvPicPr>
          <p:cNvPr id="42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2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756710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6517651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961883" y="4194828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Hồ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Chí</a:t>
            </a:r>
            <a:r>
              <a:rPr lang="en-US" b="1" dirty="0">
                <a:cs typeface="Arial" charset="0"/>
              </a:rPr>
              <a:t> Minh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737992" y="4252622"/>
            <a:ext cx="223891" cy="16791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7" grpId="0"/>
      <p:bldP spid="37" grpId="1"/>
      <p:bldP spid="38" grpId="0" animBg="1"/>
      <p:bldP spid="38" grpId="1" animBg="1"/>
      <p:bldP spid="38" grpId="2" animBg="1"/>
      <p:bldP spid="41" grpId="0"/>
      <p:bldP spid="43" grpId="0"/>
      <p:bldP spid="43" grpId="1"/>
      <p:bldP spid="44" grpId="0" animBg="1"/>
      <p:bldP spid="44" grpId="1" animBg="1"/>
      <p:bldP spid="44" grpId="2" animBg="1"/>
      <p:bldP spid="40" grpId="0"/>
      <p:bldP spid="40" grpId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0"/>
          <p:cNvGrpSpPr/>
          <p:nvPr/>
        </p:nvGrpSpPr>
        <p:grpSpPr>
          <a:xfrm rot="316275">
            <a:off x="7579668" y="2590870"/>
            <a:ext cx="1629795" cy="2007395"/>
            <a:chOff x="7234335" y="539692"/>
            <a:chExt cx="1103331" cy="1358958"/>
          </a:xfrm>
        </p:grpSpPr>
        <p:sp>
          <p:nvSpPr>
            <p:cNvPr id="1383" name="Google Shape;1383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 rot="-1043924">
            <a:off x="7044765" y="3980336"/>
            <a:ext cx="953083" cy="1173898"/>
            <a:chOff x="7234335" y="539692"/>
            <a:chExt cx="1103331" cy="1358958"/>
          </a:xfrm>
        </p:grpSpPr>
        <p:sp>
          <p:nvSpPr>
            <p:cNvPr id="1395" name="Google Shape;1395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0"/>
          <p:cNvGrpSpPr/>
          <p:nvPr/>
        </p:nvGrpSpPr>
        <p:grpSpPr>
          <a:xfrm rot="205714">
            <a:off x="8469639" y="4509493"/>
            <a:ext cx="448314" cy="552182"/>
            <a:chOff x="7234335" y="539692"/>
            <a:chExt cx="1103331" cy="1358958"/>
          </a:xfrm>
        </p:grpSpPr>
        <p:sp>
          <p:nvSpPr>
            <p:cNvPr id="1407" name="Google Shape;1407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23047" y="133779"/>
            <a:ext cx="8633637" cy="141387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>
                <a:solidFill>
                  <a:schemeClr val="tx2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Những quyết định của kì họp đầu tiên – Quốc hội khóa VI thể hiện điều gì ?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pic>
        <p:nvPicPr>
          <p:cNvPr id="4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1" y="1545259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145986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10852" y="1830664"/>
            <a:ext cx="8045831" cy="143012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Những quyết định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họp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khoá</a:t>
            </a:r>
            <a:r>
              <a:rPr lang="en-US" altLang="en-US" sz="2800" dirty="0">
                <a:solidFill>
                  <a:srgbClr val="002060"/>
                </a:solidFill>
              </a:rPr>
              <a:t> VI </a:t>
            </a:r>
            <a:r>
              <a:rPr lang="en-US" altLang="en-US" sz="2800" dirty="0" err="1">
                <a:solidFill>
                  <a:srgbClr val="002060"/>
                </a:solidFill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sự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thống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nước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n</a:t>
            </a:r>
            <a:r>
              <a:rPr lang="vi-VN" altLang="en-US" sz="2800" dirty="0">
                <a:solidFill>
                  <a:srgbClr val="002060"/>
                </a:solidFill>
              </a:rPr>
              <a:t>ướ</a:t>
            </a:r>
            <a:r>
              <a:rPr lang="en-US" altLang="en-US" sz="2800" dirty="0">
                <a:solidFill>
                  <a:srgbClr val="002060"/>
                </a:solidFill>
              </a:rPr>
              <a:t>c ta.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52" name="Google Shape;2190;p71"/>
          <p:cNvGrpSpPr/>
          <p:nvPr/>
        </p:nvGrpSpPr>
        <p:grpSpPr>
          <a:xfrm>
            <a:off x="0" y="2836798"/>
            <a:ext cx="1318437" cy="2293974"/>
            <a:chOff x="5889600" y="741675"/>
            <a:chExt cx="2232817" cy="4401828"/>
          </a:xfrm>
        </p:grpSpPr>
        <p:sp>
          <p:nvSpPr>
            <p:cNvPr id="53" name="Google Shape;2191;p71"/>
            <p:cNvSpPr/>
            <p:nvPr/>
          </p:nvSpPr>
          <p:spPr>
            <a:xfrm>
              <a:off x="5889600" y="741675"/>
              <a:ext cx="2232808" cy="4401828"/>
            </a:xfrm>
            <a:custGeom>
              <a:avLst/>
              <a:gdLst/>
              <a:ahLst/>
              <a:cxnLst/>
              <a:rect l="l" t="t" r="r" b="b"/>
              <a:pathLst>
                <a:path w="44840" h="88399" extrusionOk="0">
                  <a:moveTo>
                    <a:pt x="29909" y="8901"/>
                  </a:moveTo>
                  <a:lnTo>
                    <a:pt x="30457" y="8949"/>
                  </a:lnTo>
                  <a:lnTo>
                    <a:pt x="30147" y="9258"/>
                  </a:lnTo>
                  <a:lnTo>
                    <a:pt x="29159" y="10949"/>
                  </a:lnTo>
                  <a:lnTo>
                    <a:pt x="29159" y="9639"/>
                  </a:lnTo>
                  <a:lnTo>
                    <a:pt x="29909" y="8901"/>
                  </a:lnTo>
                  <a:close/>
                  <a:moveTo>
                    <a:pt x="31886" y="8651"/>
                  </a:moveTo>
                  <a:lnTo>
                    <a:pt x="31612" y="10104"/>
                  </a:lnTo>
                  <a:lnTo>
                    <a:pt x="32743" y="11806"/>
                  </a:lnTo>
                  <a:cubicBezTo>
                    <a:pt x="32671" y="12044"/>
                    <a:pt x="32683" y="12306"/>
                    <a:pt x="32779" y="12544"/>
                  </a:cubicBezTo>
                  <a:cubicBezTo>
                    <a:pt x="32945" y="12890"/>
                    <a:pt x="33934" y="15521"/>
                    <a:pt x="33934" y="15521"/>
                  </a:cubicBezTo>
                  <a:lnTo>
                    <a:pt x="33814" y="15842"/>
                  </a:lnTo>
                  <a:lnTo>
                    <a:pt x="33969" y="16950"/>
                  </a:lnTo>
                  <a:lnTo>
                    <a:pt x="34779" y="17414"/>
                  </a:lnTo>
                  <a:lnTo>
                    <a:pt x="36779" y="21974"/>
                  </a:lnTo>
                  <a:lnTo>
                    <a:pt x="33791" y="20938"/>
                  </a:lnTo>
                  <a:cubicBezTo>
                    <a:pt x="33576" y="20843"/>
                    <a:pt x="33362" y="20736"/>
                    <a:pt x="33160" y="20617"/>
                  </a:cubicBezTo>
                  <a:cubicBezTo>
                    <a:pt x="33207" y="20379"/>
                    <a:pt x="33243" y="20057"/>
                    <a:pt x="33088" y="19902"/>
                  </a:cubicBezTo>
                  <a:cubicBezTo>
                    <a:pt x="32826" y="19652"/>
                    <a:pt x="32767" y="17950"/>
                    <a:pt x="32421" y="17604"/>
                  </a:cubicBezTo>
                  <a:cubicBezTo>
                    <a:pt x="32064" y="17259"/>
                    <a:pt x="31231" y="15116"/>
                    <a:pt x="31231" y="15116"/>
                  </a:cubicBezTo>
                  <a:cubicBezTo>
                    <a:pt x="31231" y="15116"/>
                    <a:pt x="30528" y="14354"/>
                    <a:pt x="30135" y="14199"/>
                  </a:cubicBezTo>
                  <a:cubicBezTo>
                    <a:pt x="29743" y="14045"/>
                    <a:pt x="29516" y="14092"/>
                    <a:pt x="29290" y="13866"/>
                  </a:cubicBezTo>
                  <a:cubicBezTo>
                    <a:pt x="29052" y="13640"/>
                    <a:pt x="29064" y="12437"/>
                    <a:pt x="29064" y="12437"/>
                  </a:cubicBezTo>
                  <a:cubicBezTo>
                    <a:pt x="29314" y="12056"/>
                    <a:pt x="29588" y="11699"/>
                    <a:pt x="29897" y="11354"/>
                  </a:cubicBezTo>
                  <a:cubicBezTo>
                    <a:pt x="30219" y="11032"/>
                    <a:pt x="31136" y="9377"/>
                    <a:pt x="31136" y="9377"/>
                  </a:cubicBezTo>
                  <a:lnTo>
                    <a:pt x="31326" y="9199"/>
                  </a:lnTo>
                  <a:lnTo>
                    <a:pt x="31755" y="8746"/>
                  </a:lnTo>
                  <a:cubicBezTo>
                    <a:pt x="31802" y="8711"/>
                    <a:pt x="31850" y="8675"/>
                    <a:pt x="31886" y="8651"/>
                  </a:cubicBezTo>
                  <a:close/>
                  <a:moveTo>
                    <a:pt x="25688" y="1"/>
                  </a:moveTo>
                  <a:cubicBezTo>
                    <a:pt x="25120" y="1"/>
                    <a:pt x="24575" y="62"/>
                    <a:pt x="24206" y="198"/>
                  </a:cubicBezTo>
                  <a:cubicBezTo>
                    <a:pt x="23301" y="531"/>
                    <a:pt x="21444" y="1579"/>
                    <a:pt x="20682" y="2734"/>
                  </a:cubicBezTo>
                  <a:cubicBezTo>
                    <a:pt x="19908" y="3889"/>
                    <a:pt x="20039" y="5746"/>
                    <a:pt x="19920" y="6413"/>
                  </a:cubicBezTo>
                  <a:cubicBezTo>
                    <a:pt x="19789" y="7079"/>
                    <a:pt x="19956" y="8627"/>
                    <a:pt x="19956" y="8627"/>
                  </a:cubicBezTo>
                  <a:cubicBezTo>
                    <a:pt x="19610" y="8520"/>
                    <a:pt x="19265" y="8472"/>
                    <a:pt x="18920" y="8472"/>
                  </a:cubicBezTo>
                  <a:cubicBezTo>
                    <a:pt x="18348" y="8472"/>
                    <a:pt x="16777" y="8068"/>
                    <a:pt x="16586" y="8068"/>
                  </a:cubicBezTo>
                  <a:cubicBezTo>
                    <a:pt x="16396" y="8068"/>
                    <a:pt x="14610" y="9353"/>
                    <a:pt x="14241" y="9711"/>
                  </a:cubicBezTo>
                  <a:cubicBezTo>
                    <a:pt x="13883" y="10068"/>
                    <a:pt x="13943" y="11044"/>
                    <a:pt x="14217" y="11044"/>
                  </a:cubicBezTo>
                  <a:cubicBezTo>
                    <a:pt x="14491" y="11044"/>
                    <a:pt x="14491" y="11235"/>
                    <a:pt x="14491" y="11235"/>
                  </a:cubicBezTo>
                  <a:lnTo>
                    <a:pt x="13705" y="12687"/>
                  </a:lnTo>
                  <a:cubicBezTo>
                    <a:pt x="13705" y="12687"/>
                    <a:pt x="13788" y="12782"/>
                    <a:pt x="14098" y="13080"/>
                  </a:cubicBezTo>
                  <a:cubicBezTo>
                    <a:pt x="14336" y="13294"/>
                    <a:pt x="14633" y="13449"/>
                    <a:pt x="14943" y="13544"/>
                  </a:cubicBezTo>
                  <a:lnTo>
                    <a:pt x="14919" y="14116"/>
                  </a:lnTo>
                  <a:lnTo>
                    <a:pt x="13598" y="15438"/>
                  </a:lnTo>
                  <a:cubicBezTo>
                    <a:pt x="13598" y="15438"/>
                    <a:pt x="12276" y="14568"/>
                    <a:pt x="11490" y="14390"/>
                  </a:cubicBezTo>
                  <a:cubicBezTo>
                    <a:pt x="11400" y="14368"/>
                    <a:pt x="11300" y="14358"/>
                    <a:pt x="11193" y="14358"/>
                  </a:cubicBezTo>
                  <a:cubicBezTo>
                    <a:pt x="10363" y="14358"/>
                    <a:pt x="9121" y="14937"/>
                    <a:pt x="9121" y="14937"/>
                  </a:cubicBezTo>
                  <a:cubicBezTo>
                    <a:pt x="9121" y="14937"/>
                    <a:pt x="8395" y="15509"/>
                    <a:pt x="8061" y="15842"/>
                  </a:cubicBezTo>
                  <a:cubicBezTo>
                    <a:pt x="7740" y="16176"/>
                    <a:pt x="7728" y="17712"/>
                    <a:pt x="7728" y="17712"/>
                  </a:cubicBezTo>
                  <a:cubicBezTo>
                    <a:pt x="7728" y="17712"/>
                    <a:pt x="6823" y="18236"/>
                    <a:pt x="6549" y="18236"/>
                  </a:cubicBezTo>
                  <a:cubicBezTo>
                    <a:pt x="6275" y="18236"/>
                    <a:pt x="5990" y="18331"/>
                    <a:pt x="5990" y="18521"/>
                  </a:cubicBezTo>
                  <a:lnTo>
                    <a:pt x="5990" y="18986"/>
                  </a:lnTo>
                  <a:cubicBezTo>
                    <a:pt x="5990" y="18986"/>
                    <a:pt x="5847" y="18922"/>
                    <a:pt x="5706" y="18922"/>
                  </a:cubicBezTo>
                  <a:cubicBezTo>
                    <a:pt x="5635" y="18922"/>
                    <a:pt x="5565" y="18938"/>
                    <a:pt x="5513" y="18986"/>
                  </a:cubicBezTo>
                  <a:cubicBezTo>
                    <a:pt x="5359" y="19140"/>
                    <a:pt x="4692" y="19331"/>
                    <a:pt x="4692" y="19331"/>
                  </a:cubicBezTo>
                  <a:cubicBezTo>
                    <a:pt x="4692" y="19331"/>
                    <a:pt x="3727" y="20533"/>
                    <a:pt x="3489" y="20533"/>
                  </a:cubicBezTo>
                  <a:cubicBezTo>
                    <a:pt x="3239" y="20533"/>
                    <a:pt x="2596" y="20938"/>
                    <a:pt x="2180" y="21605"/>
                  </a:cubicBezTo>
                  <a:cubicBezTo>
                    <a:pt x="1953" y="21938"/>
                    <a:pt x="1751" y="22307"/>
                    <a:pt x="1596" y="22688"/>
                  </a:cubicBezTo>
                  <a:cubicBezTo>
                    <a:pt x="1596" y="22688"/>
                    <a:pt x="1298" y="23188"/>
                    <a:pt x="1108" y="23188"/>
                  </a:cubicBezTo>
                  <a:cubicBezTo>
                    <a:pt x="906" y="23188"/>
                    <a:pt x="179" y="23403"/>
                    <a:pt x="179" y="23665"/>
                  </a:cubicBezTo>
                  <a:cubicBezTo>
                    <a:pt x="179" y="23915"/>
                    <a:pt x="370" y="24284"/>
                    <a:pt x="548" y="24284"/>
                  </a:cubicBezTo>
                  <a:lnTo>
                    <a:pt x="1037" y="24284"/>
                  </a:lnTo>
                  <a:cubicBezTo>
                    <a:pt x="775" y="24808"/>
                    <a:pt x="548" y="25332"/>
                    <a:pt x="358" y="25879"/>
                  </a:cubicBezTo>
                  <a:cubicBezTo>
                    <a:pt x="215" y="26415"/>
                    <a:pt x="60" y="29177"/>
                    <a:pt x="215" y="30249"/>
                  </a:cubicBezTo>
                  <a:cubicBezTo>
                    <a:pt x="322" y="30939"/>
                    <a:pt x="501" y="31618"/>
                    <a:pt x="739" y="32285"/>
                  </a:cubicBezTo>
                  <a:lnTo>
                    <a:pt x="417" y="32606"/>
                  </a:lnTo>
                  <a:cubicBezTo>
                    <a:pt x="703" y="32666"/>
                    <a:pt x="977" y="32761"/>
                    <a:pt x="1251" y="32892"/>
                  </a:cubicBezTo>
                  <a:cubicBezTo>
                    <a:pt x="1822" y="33130"/>
                    <a:pt x="2703" y="33404"/>
                    <a:pt x="3251" y="33404"/>
                  </a:cubicBezTo>
                  <a:cubicBezTo>
                    <a:pt x="3799" y="33404"/>
                    <a:pt x="4013" y="33202"/>
                    <a:pt x="4013" y="33202"/>
                  </a:cubicBezTo>
                  <a:lnTo>
                    <a:pt x="4073" y="33678"/>
                  </a:lnTo>
                  <a:lnTo>
                    <a:pt x="4442" y="34035"/>
                  </a:lnTo>
                  <a:cubicBezTo>
                    <a:pt x="4442" y="34035"/>
                    <a:pt x="4037" y="34892"/>
                    <a:pt x="4037" y="35095"/>
                  </a:cubicBezTo>
                  <a:cubicBezTo>
                    <a:pt x="4037" y="35309"/>
                    <a:pt x="3608" y="38738"/>
                    <a:pt x="3608" y="38738"/>
                  </a:cubicBezTo>
                  <a:lnTo>
                    <a:pt x="3370" y="39226"/>
                  </a:lnTo>
                  <a:cubicBezTo>
                    <a:pt x="3370" y="39226"/>
                    <a:pt x="2596" y="39738"/>
                    <a:pt x="2596" y="40000"/>
                  </a:cubicBezTo>
                  <a:cubicBezTo>
                    <a:pt x="2620" y="40191"/>
                    <a:pt x="2715" y="40369"/>
                    <a:pt x="2846" y="40512"/>
                  </a:cubicBezTo>
                  <a:lnTo>
                    <a:pt x="2703" y="41322"/>
                  </a:lnTo>
                  <a:cubicBezTo>
                    <a:pt x="2703" y="41322"/>
                    <a:pt x="679" y="45906"/>
                    <a:pt x="489" y="46477"/>
                  </a:cubicBezTo>
                  <a:cubicBezTo>
                    <a:pt x="298" y="47049"/>
                    <a:pt x="1" y="47965"/>
                    <a:pt x="155" y="48239"/>
                  </a:cubicBezTo>
                  <a:cubicBezTo>
                    <a:pt x="229" y="48369"/>
                    <a:pt x="321" y="48486"/>
                    <a:pt x="436" y="48486"/>
                  </a:cubicBezTo>
                  <a:cubicBezTo>
                    <a:pt x="563" y="48486"/>
                    <a:pt x="718" y="48343"/>
                    <a:pt x="906" y="47918"/>
                  </a:cubicBezTo>
                  <a:cubicBezTo>
                    <a:pt x="1251" y="47108"/>
                    <a:pt x="2584" y="42799"/>
                    <a:pt x="2584" y="42798"/>
                  </a:cubicBezTo>
                  <a:lnTo>
                    <a:pt x="2584" y="42798"/>
                  </a:lnTo>
                  <a:lnTo>
                    <a:pt x="1727" y="46870"/>
                  </a:lnTo>
                  <a:cubicBezTo>
                    <a:pt x="1727" y="46870"/>
                    <a:pt x="1763" y="47299"/>
                    <a:pt x="1882" y="47299"/>
                  </a:cubicBezTo>
                  <a:cubicBezTo>
                    <a:pt x="2001" y="47299"/>
                    <a:pt x="2191" y="47489"/>
                    <a:pt x="2191" y="47489"/>
                  </a:cubicBezTo>
                  <a:lnTo>
                    <a:pt x="2191" y="48144"/>
                  </a:lnTo>
                  <a:cubicBezTo>
                    <a:pt x="2191" y="48144"/>
                    <a:pt x="2656" y="47977"/>
                    <a:pt x="2656" y="47680"/>
                  </a:cubicBezTo>
                  <a:cubicBezTo>
                    <a:pt x="2656" y="47382"/>
                    <a:pt x="3311" y="43620"/>
                    <a:pt x="3311" y="43620"/>
                  </a:cubicBezTo>
                  <a:cubicBezTo>
                    <a:pt x="3442" y="43822"/>
                    <a:pt x="3525" y="44048"/>
                    <a:pt x="3537" y="44286"/>
                  </a:cubicBezTo>
                  <a:cubicBezTo>
                    <a:pt x="3537" y="44655"/>
                    <a:pt x="3823" y="46870"/>
                    <a:pt x="3823" y="46870"/>
                  </a:cubicBezTo>
                  <a:cubicBezTo>
                    <a:pt x="3823" y="46870"/>
                    <a:pt x="3942" y="47239"/>
                    <a:pt x="4489" y="47477"/>
                  </a:cubicBezTo>
                  <a:lnTo>
                    <a:pt x="5037" y="47715"/>
                  </a:lnTo>
                  <a:cubicBezTo>
                    <a:pt x="5037" y="47715"/>
                    <a:pt x="4870" y="48787"/>
                    <a:pt x="5037" y="48965"/>
                  </a:cubicBezTo>
                  <a:cubicBezTo>
                    <a:pt x="5067" y="48995"/>
                    <a:pt x="5105" y="49009"/>
                    <a:pt x="5149" y="49009"/>
                  </a:cubicBezTo>
                  <a:cubicBezTo>
                    <a:pt x="5347" y="49009"/>
                    <a:pt x="5644" y="48725"/>
                    <a:pt x="5644" y="48442"/>
                  </a:cubicBezTo>
                  <a:lnTo>
                    <a:pt x="5644" y="47846"/>
                  </a:lnTo>
                  <a:cubicBezTo>
                    <a:pt x="5644" y="47846"/>
                    <a:pt x="6221" y="47910"/>
                    <a:pt x="6757" y="47910"/>
                  </a:cubicBezTo>
                  <a:cubicBezTo>
                    <a:pt x="7025" y="47910"/>
                    <a:pt x="7283" y="47894"/>
                    <a:pt x="7454" y="47846"/>
                  </a:cubicBezTo>
                  <a:lnTo>
                    <a:pt x="7978" y="47692"/>
                  </a:lnTo>
                  <a:lnTo>
                    <a:pt x="7978" y="47692"/>
                  </a:lnTo>
                  <a:cubicBezTo>
                    <a:pt x="7978" y="47692"/>
                    <a:pt x="7216" y="54002"/>
                    <a:pt x="6883" y="55240"/>
                  </a:cubicBezTo>
                  <a:cubicBezTo>
                    <a:pt x="6602" y="56293"/>
                    <a:pt x="6667" y="57143"/>
                    <a:pt x="6937" y="57143"/>
                  </a:cubicBezTo>
                  <a:cubicBezTo>
                    <a:pt x="6987" y="57143"/>
                    <a:pt x="7045" y="57114"/>
                    <a:pt x="7109" y="57050"/>
                  </a:cubicBezTo>
                  <a:cubicBezTo>
                    <a:pt x="7525" y="56645"/>
                    <a:pt x="7704" y="55240"/>
                    <a:pt x="7978" y="53085"/>
                  </a:cubicBezTo>
                  <a:cubicBezTo>
                    <a:pt x="8240" y="50930"/>
                    <a:pt x="8549" y="47620"/>
                    <a:pt x="8549" y="47620"/>
                  </a:cubicBezTo>
                  <a:cubicBezTo>
                    <a:pt x="8883" y="47584"/>
                    <a:pt x="9204" y="47513"/>
                    <a:pt x="9526" y="47406"/>
                  </a:cubicBezTo>
                  <a:cubicBezTo>
                    <a:pt x="10097" y="47227"/>
                    <a:pt x="10645" y="46680"/>
                    <a:pt x="10645" y="46679"/>
                  </a:cubicBezTo>
                  <a:lnTo>
                    <a:pt x="10645" y="46679"/>
                  </a:lnTo>
                  <a:lnTo>
                    <a:pt x="10407" y="47894"/>
                  </a:lnTo>
                  <a:cubicBezTo>
                    <a:pt x="10407" y="47894"/>
                    <a:pt x="10073" y="50049"/>
                    <a:pt x="10407" y="50382"/>
                  </a:cubicBezTo>
                  <a:cubicBezTo>
                    <a:pt x="10740" y="50716"/>
                    <a:pt x="11050" y="51311"/>
                    <a:pt x="11335" y="51311"/>
                  </a:cubicBezTo>
                  <a:cubicBezTo>
                    <a:pt x="11490" y="51311"/>
                    <a:pt x="11633" y="51263"/>
                    <a:pt x="11752" y="51180"/>
                  </a:cubicBezTo>
                  <a:cubicBezTo>
                    <a:pt x="11752" y="51180"/>
                    <a:pt x="12467" y="53109"/>
                    <a:pt x="12467" y="53323"/>
                  </a:cubicBezTo>
                  <a:cubicBezTo>
                    <a:pt x="12514" y="53645"/>
                    <a:pt x="12574" y="53966"/>
                    <a:pt x="12657" y="54288"/>
                  </a:cubicBezTo>
                  <a:lnTo>
                    <a:pt x="13002" y="54645"/>
                  </a:lnTo>
                  <a:lnTo>
                    <a:pt x="13598" y="56633"/>
                  </a:lnTo>
                  <a:lnTo>
                    <a:pt x="13455" y="58240"/>
                  </a:lnTo>
                  <a:cubicBezTo>
                    <a:pt x="13455" y="58240"/>
                    <a:pt x="13693" y="60145"/>
                    <a:pt x="13895" y="60598"/>
                  </a:cubicBezTo>
                  <a:cubicBezTo>
                    <a:pt x="14098" y="61050"/>
                    <a:pt x="14955" y="62241"/>
                    <a:pt x="14955" y="62241"/>
                  </a:cubicBezTo>
                  <a:lnTo>
                    <a:pt x="15098" y="62372"/>
                  </a:lnTo>
                  <a:lnTo>
                    <a:pt x="15967" y="64967"/>
                  </a:lnTo>
                  <a:lnTo>
                    <a:pt x="16574" y="70813"/>
                  </a:lnTo>
                  <a:lnTo>
                    <a:pt x="15860" y="73111"/>
                  </a:lnTo>
                  <a:cubicBezTo>
                    <a:pt x="15860" y="73111"/>
                    <a:pt x="16348" y="78314"/>
                    <a:pt x="16348" y="78552"/>
                  </a:cubicBezTo>
                  <a:lnTo>
                    <a:pt x="15765" y="80541"/>
                  </a:lnTo>
                  <a:lnTo>
                    <a:pt x="14538" y="84351"/>
                  </a:lnTo>
                  <a:lnTo>
                    <a:pt x="14133" y="88077"/>
                  </a:lnTo>
                  <a:lnTo>
                    <a:pt x="24528" y="88399"/>
                  </a:lnTo>
                  <a:cubicBezTo>
                    <a:pt x="24528" y="88399"/>
                    <a:pt x="25659" y="80076"/>
                    <a:pt x="25659" y="78302"/>
                  </a:cubicBezTo>
                  <a:cubicBezTo>
                    <a:pt x="25659" y="76528"/>
                    <a:pt x="26337" y="73242"/>
                    <a:pt x="26337" y="73242"/>
                  </a:cubicBezTo>
                  <a:cubicBezTo>
                    <a:pt x="26337" y="73242"/>
                    <a:pt x="26218" y="71992"/>
                    <a:pt x="26873" y="70385"/>
                  </a:cubicBezTo>
                  <a:cubicBezTo>
                    <a:pt x="27516" y="68766"/>
                    <a:pt x="28409" y="60122"/>
                    <a:pt x="28409" y="59229"/>
                  </a:cubicBezTo>
                  <a:lnTo>
                    <a:pt x="28409" y="55514"/>
                  </a:lnTo>
                  <a:lnTo>
                    <a:pt x="28266" y="54442"/>
                  </a:lnTo>
                  <a:lnTo>
                    <a:pt x="28266" y="52871"/>
                  </a:lnTo>
                  <a:lnTo>
                    <a:pt x="27980" y="51585"/>
                  </a:lnTo>
                  <a:lnTo>
                    <a:pt x="28052" y="50382"/>
                  </a:lnTo>
                  <a:cubicBezTo>
                    <a:pt x="28099" y="50204"/>
                    <a:pt x="28135" y="50025"/>
                    <a:pt x="28147" y="49835"/>
                  </a:cubicBezTo>
                  <a:lnTo>
                    <a:pt x="28147" y="48989"/>
                  </a:lnTo>
                  <a:cubicBezTo>
                    <a:pt x="28147" y="48894"/>
                    <a:pt x="28707" y="48156"/>
                    <a:pt x="28707" y="47596"/>
                  </a:cubicBezTo>
                  <a:cubicBezTo>
                    <a:pt x="28707" y="47049"/>
                    <a:pt x="28850" y="45501"/>
                    <a:pt x="28766" y="45084"/>
                  </a:cubicBezTo>
                  <a:cubicBezTo>
                    <a:pt x="28683" y="44679"/>
                    <a:pt x="28623" y="44167"/>
                    <a:pt x="28671" y="44108"/>
                  </a:cubicBezTo>
                  <a:cubicBezTo>
                    <a:pt x="28719" y="44060"/>
                    <a:pt x="28338" y="43298"/>
                    <a:pt x="28147" y="43108"/>
                  </a:cubicBezTo>
                  <a:cubicBezTo>
                    <a:pt x="27957" y="42917"/>
                    <a:pt x="27695" y="42655"/>
                    <a:pt x="27695" y="42655"/>
                  </a:cubicBezTo>
                  <a:cubicBezTo>
                    <a:pt x="27781" y="42492"/>
                    <a:pt x="27947" y="42397"/>
                    <a:pt x="28123" y="42397"/>
                  </a:cubicBezTo>
                  <a:cubicBezTo>
                    <a:pt x="28190" y="42397"/>
                    <a:pt x="28259" y="42411"/>
                    <a:pt x="28326" y="42441"/>
                  </a:cubicBezTo>
                  <a:cubicBezTo>
                    <a:pt x="28671" y="42575"/>
                    <a:pt x="29434" y="42942"/>
                    <a:pt x="30004" y="42942"/>
                  </a:cubicBezTo>
                  <a:cubicBezTo>
                    <a:pt x="30141" y="42942"/>
                    <a:pt x="30267" y="42920"/>
                    <a:pt x="30374" y="42869"/>
                  </a:cubicBezTo>
                  <a:cubicBezTo>
                    <a:pt x="30909" y="42608"/>
                    <a:pt x="31350" y="41750"/>
                    <a:pt x="31481" y="41465"/>
                  </a:cubicBezTo>
                  <a:cubicBezTo>
                    <a:pt x="31624" y="41179"/>
                    <a:pt x="32017" y="40393"/>
                    <a:pt x="32017" y="40393"/>
                  </a:cubicBezTo>
                  <a:lnTo>
                    <a:pt x="32779" y="39250"/>
                  </a:lnTo>
                  <a:cubicBezTo>
                    <a:pt x="32779" y="39250"/>
                    <a:pt x="33517" y="38500"/>
                    <a:pt x="33934" y="38083"/>
                  </a:cubicBezTo>
                  <a:cubicBezTo>
                    <a:pt x="34362" y="37666"/>
                    <a:pt x="34350" y="36774"/>
                    <a:pt x="34350" y="36190"/>
                  </a:cubicBezTo>
                  <a:cubicBezTo>
                    <a:pt x="34350" y="35595"/>
                    <a:pt x="33553" y="34797"/>
                    <a:pt x="33553" y="34797"/>
                  </a:cubicBezTo>
                  <a:lnTo>
                    <a:pt x="33553" y="34499"/>
                  </a:lnTo>
                  <a:lnTo>
                    <a:pt x="35088" y="34083"/>
                  </a:lnTo>
                  <a:lnTo>
                    <a:pt x="36374" y="34083"/>
                  </a:lnTo>
                  <a:cubicBezTo>
                    <a:pt x="36374" y="34083"/>
                    <a:pt x="38017" y="33595"/>
                    <a:pt x="38291" y="33321"/>
                  </a:cubicBezTo>
                  <a:cubicBezTo>
                    <a:pt x="38565" y="33047"/>
                    <a:pt x="39006" y="32130"/>
                    <a:pt x="39006" y="32130"/>
                  </a:cubicBezTo>
                  <a:cubicBezTo>
                    <a:pt x="39006" y="32130"/>
                    <a:pt x="39553" y="32059"/>
                    <a:pt x="39791" y="31821"/>
                  </a:cubicBezTo>
                  <a:lnTo>
                    <a:pt x="40553" y="31047"/>
                  </a:lnTo>
                  <a:lnTo>
                    <a:pt x="44006" y="28522"/>
                  </a:lnTo>
                  <a:cubicBezTo>
                    <a:pt x="44006" y="28522"/>
                    <a:pt x="44840" y="25605"/>
                    <a:pt x="44840" y="25248"/>
                  </a:cubicBezTo>
                  <a:cubicBezTo>
                    <a:pt x="44828" y="24986"/>
                    <a:pt x="38767" y="17926"/>
                    <a:pt x="38767" y="17926"/>
                  </a:cubicBezTo>
                  <a:lnTo>
                    <a:pt x="36577" y="14283"/>
                  </a:lnTo>
                  <a:lnTo>
                    <a:pt x="36827" y="13616"/>
                  </a:lnTo>
                  <a:lnTo>
                    <a:pt x="33219" y="8258"/>
                  </a:lnTo>
                  <a:lnTo>
                    <a:pt x="32219" y="7603"/>
                  </a:lnTo>
                  <a:lnTo>
                    <a:pt x="32100" y="7937"/>
                  </a:lnTo>
                  <a:cubicBezTo>
                    <a:pt x="31875" y="7551"/>
                    <a:pt x="31679" y="7532"/>
                    <a:pt x="31642" y="7532"/>
                  </a:cubicBezTo>
                  <a:cubicBezTo>
                    <a:pt x="31638" y="7532"/>
                    <a:pt x="31636" y="7532"/>
                    <a:pt x="31636" y="7532"/>
                  </a:cubicBezTo>
                  <a:cubicBezTo>
                    <a:pt x="31636" y="7532"/>
                    <a:pt x="31540" y="5079"/>
                    <a:pt x="30909" y="3591"/>
                  </a:cubicBezTo>
                  <a:cubicBezTo>
                    <a:pt x="30266" y="2103"/>
                    <a:pt x="28600" y="710"/>
                    <a:pt x="27838" y="340"/>
                  </a:cubicBezTo>
                  <a:cubicBezTo>
                    <a:pt x="27386" y="129"/>
                    <a:pt x="26513" y="1"/>
                    <a:pt x="25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2;p71"/>
            <p:cNvSpPr/>
            <p:nvPr/>
          </p:nvSpPr>
          <p:spPr>
            <a:xfrm>
              <a:off x="6992369" y="1056829"/>
              <a:ext cx="482065" cy="89233"/>
            </a:xfrm>
            <a:custGeom>
              <a:avLst/>
              <a:gdLst/>
              <a:ahLst/>
              <a:cxnLst/>
              <a:rect l="l" t="t" r="r" b="b"/>
              <a:pathLst>
                <a:path w="9681" h="1792" extrusionOk="0">
                  <a:moveTo>
                    <a:pt x="9382" y="0"/>
                  </a:moveTo>
                  <a:cubicBezTo>
                    <a:pt x="9001" y="488"/>
                    <a:pt x="8442" y="810"/>
                    <a:pt x="7823" y="893"/>
                  </a:cubicBezTo>
                  <a:cubicBezTo>
                    <a:pt x="5942" y="1191"/>
                    <a:pt x="2774" y="1643"/>
                    <a:pt x="1393" y="1643"/>
                  </a:cubicBezTo>
                  <a:lnTo>
                    <a:pt x="0" y="1643"/>
                  </a:lnTo>
                  <a:cubicBezTo>
                    <a:pt x="0" y="1643"/>
                    <a:pt x="678" y="1792"/>
                    <a:pt x="2128" y="1792"/>
                  </a:cubicBezTo>
                  <a:cubicBezTo>
                    <a:pt x="2853" y="1792"/>
                    <a:pt x="3771" y="1754"/>
                    <a:pt x="4894" y="1643"/>
                  </a:cubicBezTo>
                  <a:cubicBezTo>
                    <a:pt x="7466" y="1405"/>
                    <a:pt x="9001" y="1310"/>
                    <a:pt x="9680" y="1286"/>
                  </a:cubicBezTo>
                  <a:cubicBezTo>
                    <a:pt x="9621" y="1239"/>
                    <a:pt x="9561" y="1215"/>
                    <a:pt x="9490" y="1203"/>
                  </a:cubicBezTo>
                  <a:cubicBezTo>
                    <a:pt x="9490" y="1203"/>
                    <a:pt x="9466" y="691"/>
                    <a:pt x="9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3;p71"/>
            <p:cNvSpPr/>
            <p:nvPr/>
          </p:nvSpPr>
          <p:spPr>
            <a:xfrm>
              <a:off x="7289398" y="769859"/>
              <a:ext cx="167809" cy="266254"/>
            </a:xfrm>
            <a:custGeom>
              <a:avLst/>
              <a:gdLst/>
              <a:ahLst/>
              <a:cxnLst/>
              <a:rect l="l" t="t" r="r" b="b"/>
              <a:pathLst>
                <a:path w="3370" h="5347" extrusionOk="0">
                  <a:moveTo>
                    <a:pt x="84" y="1"/>
                  </a:moveTo>
                  <a:cubicBezTo>
                    <a:pt x="274" y="656"/>
                    <a:pt x="441" y="1370"/>
                    <a:pt x="286" y="1513"/>
                  </a:cubicBezTo>
                  <a:cubicBezTo>
                    <a:pt x="0" y="1799"/>
                    <a:pt x="155" y="2953"/>
                    <a:pt x="667" y="2953"/>
                  </a:cubicBezTo>
                  <a:cubicBezTo>
                    <a:pt x="1167" y="2953"/>
                    <a:pt x="2584" y="3775"/>
                    <a:pt x="2584" y="4370"/>
                  </a:cubicBezTo>
                  <a:cubicBezTo>
                    <a:pt x="2584" y="4692"/>
                    <a:pt x="2953" y="5073"/>
                    <a:pt x="3370" y="5347"/>
                  </a:cubicBezTo>
                  <a:cubicBezTo>
                    <a:pt x="3263" y="4585"/>
                    <a:pt x="3084" y="3704"/>
                    <a:pt x="2798" y="3025"/>
                  </a:cubicBezTo>
                  <a:cubicBezTo>
                    <a:pt x="2239" y="1727"/>
                    <a:pt x="917" y="536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94;p71"/>
            <p:cNvSpPr/>
            <p:nvPr/>
          </p:nvSpPr>
          <p:spPr>
            <a:xfrm>
              <a:off x="7087229" y="1177184"/>
              <a:ext cx="1035188" cy="3965176"/>
            </a:xfrm>
            <a:custGeom>
              <a:avLst/>
              <a:gdLst/>
              <a:ahLst/>
              <a:cxnLst/>
              <a:rect l="l" t="t" r="r" b="b"/>
              <a:pathLst>
                <a:path w="20789" h="79630" extrusionOk="0">
                  <a:moveTo>
                    <a:pt x="9502" y="0"/>
                  </a:moveTo>
                  <a:lnTo>
                    <a:pt x="12192" y="5870"/>
                  </a:lnTo>
                  <a:lnTo>
                    <a:pt x="12526" y="5537"/>
                  </a:lnTo>
                  <a:lnTo>
                    <a:pt x="12776" y="4870"/>
                  </a:lnTo>
                  <a:lnTo>
                    <a:pt x="9502" y="0"/>
                  </a:lnTo>
                  <a:close/>
                  <a:moveTo>
                    <a:pt x="15062" y="9573"/>
                  </a:moveTo>
                  <a:lnTo>
                    <a:pt x="19443" y="16550"/>
                  </a:lnTo>
                  <a:cubicBezTo>
                    <a:pt x="19443" y="16550"/>
                    <a:pt x="19717" y="18931"/>
                    <a:pt x="18872" y="19788"/>
                  </a:cubicBezTo>
                  <a:cubicBezTo>
                    <a:pt x="18038" y="20634"/>
                    <a:pt x="15097" y="22301"/>
                    <a:pt x="15097" y="22301"/>
                  </a:cubicBezTo>
                  <a:lnTo>
                    <a:pt x="14478" y="22920"/>
                  </a:lnTo>
                  <a:cubicBezTo>
                    <a:pt x="14478" y="22920"/>
                    <a:pt x="13871" y="24515"/>
                    <a:pt x="12883" y="24515"/>
                  </a:cubicBezTo>
                  <a:lnTo>
                    <a:pt x="11037" y="24515"/>
                  </a:lnTo>
                  <a:cubicBezTo>
                    <a:pt x="11037" y="24515"/>
                    <a:pt x="9978" y="25337"/>
                    <a:pt x="9085" y="25337"/>
                  </a:cubicBezTo>
                  <a:lnTo>
                    <a:pt x="8192" y="25337"/>
                  </a:lnTo>
                  <a:cubicBezTo>
                    <a:pt x="8192" y="25337"/>
                    <a:pt x="9490" y="27194"/>
                    <a:pt x="9490" y="27766"/>
                  </a:cubicBezTo>
                  <a:cubicBezTo>
                    <a:pt x="9490" y="28337"/>
                    <a:pt x="7323" y="29468"/>
                    <a:pt x="7323" y="30504"/>
                  </a:cubicBezTo>
                  <a:cubicBezTo>
                    <a:pt x="7323" y="31540"/>
                    <a:pt x="6358" y="33219"/>
                    <a:pt x="5406" y="33219"/>
                  </a:cubicBezTo>
                  <a:cubicBezTo>
                    <a:pt x="4771" y="33219"/>
                    <a:pt x="3850" y="32848"/>
                    <a:pt x="3307" y="32848"/>
                  </a:cubicBezTo>
                  <a:cubicBezTo>
                    <a:pt x="3035" y="32848"/>
                    <a:pt x="2858" y="32941"/>
                    <a:pt x="2858" y="33219"/>
                  </a:cubicBezTo>
                  <a:cubicBezTo>
                    <a:pt x="2858" y="34052"/>
                    <a:pt x="3608" y="34802"/>
                    <a:pt x="3608" y="34802"/>
                  </a:cubicBezTo>
                  <a:cubicBezTo>
                    <a:pt x="3691" y="35636"/>
                    <a:pt x="3739" y="36481"/>
                    <a:pt x="3727" y="37326"/>
                  </a:cubicBezTo>
                  <a:cubicBezTo>
                    <a:pt x="3727" y="38981"/>
                    <a:pt x="2751" y="39898"/>
                    <a:pt x="2751" y="40470"/>
                  </a:cubicBezTo>
                  <a:cubicBezTo>
                    <a:pt x="2751" y="41041"/>
                    <a:pt x="3096" y="43684"/>
                    <a:pt x="3096" y="43684"/>
                  </a:cubicBezTo>
                  <a:lnTo>
                    <a:pt x="3548" y="45839"/>
                  </a:lnTo>
                  <a:lnTo>
                    <a:pt x="3310" y="53733"/>
                  </a:lnTo>
                  <a:lnTo>
                    <a:pt x="2739" y="58996"/>
                  </a:lnTo>
                  <a:cubicBezTo>
                    <a:pt x="2739" y="58996"/>
                    <a:pt x="1370" y="62544"/>
                    <a:pt x="1370" y="64377"/>
                  </a:cubicBezTo>
                  <a:cubicBezTo>
                    <a:pt x="1370" y="65282"/>
                    <a:pt x="1227" y="67032"/>
                    <a:pt x="1084" y="68544"/>
                  </a:cubicBezTo>
                  <a:cubicBezTo>
                    <a:pt x="953" y="70068"/>
                    <a:pt x="798" y="71354"/>
                    <a:pt x="798" y="71354"/>
                  </a:cubicBezTo>
                  <a:lnTo>
                    <a:pt x="0" y="78677"/>
                  </a:lnTo>
                  <a:lnTo>
                    <a:pt x="0" y="79629"/>
                  </a:lnTo>
                  <a:cubicBezTo>
                    <a:pt x="0" y="79629"/>
                    <a:pt x="1596" y="71319"/>
                    <a:pt x="1596" y="69545"/>
                  </a:cubicBezTo>
                  <a:cubicBezTo>
                    <a:pt x="1596" y="68259"/>
                    <a:pt x="1965" y="66175"/>
                    <a:pt x="2155" y="65127"/>
                  </a:cubicBezTo>
                  <a:cubicBezTo>
                    <a:pt x="2227" y="64734"/>
                    <a:pt x="2286" y="64484"/>
                    <a:pt x="2286" y="64484"/>
                  </a:cubicBezTo>
                  <a:cubicBezTo>
                    <a:pt x="2286" y="64484"/>
                    <a:pt x="2167" y="63246"/>
                    <a:pt x="2810" y="61627"/>
                  </a:cubicBezTo>
                  <a:cubicBezTo>
                    <a:pt x="3465" y="60008"/>
                    <a:pt x="4346" y="51364"/>
                    <a:pt x="4346" y="50483"/>
                  </a:cubicBezTo>
                  <a:lnTo>
                    <a:pt x="4346" y="46756"/>
                  </a:lnTo>
                  <a:lnTo>
                    <a:pt x="4215" y="45684"/>
                  </a:lnTo>
                  <a:lnTo>
                    <a:pt x="4215" y="44125"/>
                  </a:lnTo>
                  <a:lnTo>
                    <a:pt x="3929" y="42839"/>
                  </a:lnTo>
                  <a:lnTo>
                    <a:pt x="4001" y="41636"/>
                  </a:lnTo>
                  <a:cubicBezTo>
                    <a:pt x="4048" y="41458"/>
                    <a:pt x="4084" y="41279"/>
                    <a:pt x="4096" y="41089"/>
                  </a:cubicBezTo>
                  <a:lnTo>
                    <a:pt x="4096" y="40243"/>
                  </a:lnTo>
                  <a:cubicBezTo>
                    <a:pt x="4096" y="40148"/>
                    <a:pt x="4656" y="39410"/>
                    <a:pt x="4656" y="38850"/>
                  </a:cubicBezTo>
                  <a:cubicBezTo>
                    <a:pt x="4656" y="38303"/>
                    <a:pt x="4787" y="36755"/>
                    <a:pt x="4715" y="36338"/>
                  </a:cubicBezTo>
                  <a:cubicBezTo>
                    <a:pt x="4632" y="35933"/>
                    <a:pt x="4572" y="35421"/>
                    <a:pt x="4620" y="35362"/>
                  </a:cubicBezTo>
                  <a:cubicBezTo>
                    <a:pt x="4668" y="35314"/>
                    <a:pt x="4287" y="34552"/>
                    <a:pt x="4096" y="34362"/>
                  </a:cubicBezTo>
                  <a:cubicBezTo>
                    <a:pt x="3894" y="34171"/>
                    <a:pt x="3644" y="33909"/>
                    <a:pt x="3644" y="33909"/>
                  </a:cubicBezTo>
                  <a:cubicBezTo>
                    <a:pt x="3730" y="33746"/>
                    <a:pt x="3896" y="33651"/>
                    <a:pt x="4067" y="33651"/>
                  </a:cubicBezTo>
                  <a:cubicBezTo>
                    <a:pt x="4133" y="33651"/>
                    <a:pt x="4200" y="33665"/>
                    <a:pt x="4263" y="33695"/>
                  </a:cubicBezTo>
                  <a:cubicBezTo>
                    <a:pt x="4618" y="33829"/>
                    <a:pt x="5383" y="34196"/>
                    <a:pt x="5953" y="34196"/>
                  </a:cubicBezTo>
                  <a:cubicBezTo>
                    <a:pt x="6090" y="34196"/>
                    <a:pt x="6216" y="34174"/>
                    <a:pt x="6323" y="34123"/>
                  </a:cubicBezTo>
                  <a:cubicBezTo>
                    <a:pt x="6858" y="33862"/>
                    <a:pt x="7299" y="33004"/>
                    <a:pt x="7430" y="32719"/>
                  </a:cubicBezTo>
                  <a:cubicBezTo>
                    <a:pt x="7573" y="32433"/>
                    <a:pt x="7966" y="31647"/>
                    <a:pt x="7966" y="31647"/>
                  </a:cubicBezTo>
                  <a:lnTo>
                    <a:pt x="8728" y="30504"/>
                  </a:lnTo>
                  <a:cubicBezTo>
                    <a:pt x="8728" y="30504"/>
                    <a:pt x="9466" y="29754"/>
                    <a:pt x="9883" y="29337"/>
                  </a:cubicBezTo>
                  <a:cubicBezTo>
                    <a:pt x="10311" y="28920"/>
                    <a:pt x="10299" y="28028"/>
                    <a:pt x="10299" y="27444"/>
                  </a:cubicBezTo>
                  <a:cubicBezTo>
                    <a:pt x="10299" y="26849"/>
                    <a:pt x="9502" y="26051"/>
                    <a:pt x="9502" y="26051"/>
                  </a:cubicBezTo>
                  <a:lnTo>
                    <a:pt x="9502" y="25753"/>
                  </a:lnTo>
                  <a:lnTo>
                    <a:pt x="11037" y="25337"/>
                  </a:lnTo>
                  <a:lnTo>
                    <a:pt x="12323" y="25337"/>
                  </a:lnTo>
                  <a:cubicBezTo>
                    <a:pt x="12323" y="25337"/>
                    <a:pt x="13966" y="24849"/>
                    <a:pt x="14240" y="24575"/>
                  </a:cubicBezTo>
                  <a:cubicBezTo>
                    <a:pt x="14514" y="24301"/>
                    <a:pt x="14955" y="23384"/>
                    <a:pt x="14955" y="23384"/>
                  </a:cubicBezTo>
                  <a:cubicBezTo>
                    <a:pt x="14955" y="23384"/>
                    <a:pt x="15502" y="23313"/>
                    <a:pt x="15740" y="23075"/>
                  </a:cubicBezTo>
                  <a:lnTo>
                    <a:pt x="16502" y="22301"/>
                  </a:lnTo>
                  <a:lnTo>
                    <a:pt x="19955" y="19776"/>
                  </a:lnTo>
                  <a:cubicBezTo>
                    <a:pt x="19955" y="19776"/>
                    <a:pt x="20789" y="16859"/>
                    <a:pt x="20789" y="16502"/>
                  </a:cubicBezTo>
                  <a:cubicBezTo>
                    <a:pt x="20777" y="16276"/>
                    <a:pt x="16336" y="11061"/>
                    <a:pt x="15062" y="95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5;p71"/>
            <p:cNvSpPr/>
            <p:nvPr/>
          </p:nvSpPr>
          <p:spPr>
            <a:xfrm>
              <a:off x="7115662" y="3987379"/>
              <a:ext cx="157751" cy="221189"/>
            </a:xfrm>
            <a:custGeom>
              <a:avLst/>
              <a:gdLst/>
              <a:ahLst/>
              <a:cxnLst/>
              <a:rect l="l" t="t" r="r" b="b"/>
              <a:pathLst>
                <a:path w="3168" h="4442" extrusionOk="0">
                  <a:moveTo>
                    <a:pt x="3168" y="1"/>
                  </a:moveTo>
                  <a:lnTo>
                    <a:pt x="1394" y="1787"/>
                  </a:lnTo>
                  <a:lnTo>
                    <a:pt x="1" y="4442"/>
                  </a:lnTo>
                  <a:lnTo>
                    <a:pt x="2180" y="2561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96;p71"/>
            <p:cNvSpPr/>
            <p:nvPr/>
          </p:nvSpPr>
          <p:spPr>
            <a:xfrm>
              <a:off x="7127513" y="3192348"/>
              <a:ext cx="129318" cy="32666"/>
            </a:xfrm>
            <a:custGeom>
              <a:avLst/>
              <a:gdLst/>
              <a:ahLst/>
              <a:cxnLst/>
              <a:rect l="l" t="t" r="r" b="b"/>
              <a:pathLst>
                <a:path w="2597" h="656" extrusionOk="0">
                  <a:moveTo>
                    <a:pt x="1942" y="1"/>
                  </a:moveTo>
                  <a:lnTo>
                    <a:pt x="1" y="655"/>
                  </a:lnTo>
                  <a:lnTo>
                    <a:pt x="2597" y="65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97;p71"/>
            <p:cNvSpPr/>
            <p:nvPr/>
          </p:nvSpPr>
          <p:spPr>
            <a:xfrm>
              <a:off x="7115662" y="3365486"/>
              <a:ext cx="167261" cy="132753"/>
            </a:xfrm>
            <a:custGeom>
              <a:avLst/>
              <a:gdLst/>
              <a:ahLst/>
              <a:cxnLst/>
              <a:rect l="l" t="t" r="r" b="b"/>
              <a:pathLst>
                <a:path w="3359" h="2666" extrusionOk="0">
                  <a:moveTo>
                    <a:pt x="2942" y="0"/>
                  </a:moveTo>
                  <a:lnTo>
                    <a:pt x="2942" y="0"/>
                  </a:lnTo>
                  <a:cubicBezTo>
                    <a:pt x="2942" y="0"/>
                    <a:pt x="2977" y="1227"/>
                    <a:pt x="2311" y="1893"/>
                  </a:cubicBezTo>
                  <a:cubicBezTo>
                    <a:pt x="1644" y="2560"/>
                    <a:pt x="1" y="2560"/>
                    <a:pt x="1" y="2560"/>
                  </a:cubicBezTo>
                  <a:cubicBezTo>
                    <a:pt x="1" y="2560"/>
                    <a:pt x="567" y="2666"/>
                    <a:pt x="1195" y="2666"/>
                  </a:cubicBezTo>
                  <a:cubicBezTo>
                    <a:pt x="1509" y="2666"/>
                    <a:pt x="1838" y="2639"/>
                    <a:pt x="2120" y="2560"/>
                  </a:cubicBezTo>
                  <a:cubicBezTo>
                    <a:pt x="2965" y="2322"/>
                    <a:pt x="3358" y="1512"/>
                    <a:pt x="3358" y="1512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98;p71"/>
            <p:cNvSpPr/>
            <p:nvPr/>
          </p:nvSpPr>
          <p:spPr>
            <a:xfrm>
              <a:off x="6931867" y="3533246"/>
              <a:ext cx="341544" cy="121599"/>
            </a:xfrm>
            <a:custGeom>
              <a:avLst/>
              <a:gdLst/>
              <a:ahLst/>
              <a:cxnLst/>
              <a:rect l="l" t="t" r="r" b="b"/>
              <a:pathLst>
                <a:path w="6859" h="2442" extrusionOk="0">
                  <a:moveTo>
                    <a:pt x="6859" y="1"/>
                  </a:moveTo>
                  <a:cubicBezTo>
                    <a:pt x="6549" y="251"/>
                    <a:pt x="6192" y="453"/>
                    <a:pt x="5823" y="596"/>
                  </a:cubicBezTo>
                  <a:cubicBezTo>
                    <a:pt x="5156" y="858"/>
                    <a:pt x="608" y="1691"/>
                    <a:pt x="608" y="1691"/>
                  </a:cubicBezTo>
                  <a:lnTo>
                    <a:pt x="1" y="84"/>
                  </a:lnTo>
                  <a:lnTo>
                    <a:pt x="263" y="2441"/>
                  </a:lnTo>
                  <a:cubicBezTo>
                    <a:pt x="263" y="2441"/>
                    <a:pt x="3608" y="2179"/>
                    <a:pt x="4716" y="1739"/>
                  </a:cubicBezTo>
                  <a:cubicBezTo>
                    <a:pt x="5835" y="1286"/>
                    <a:pt x="6859" y="798"/>
                    <a:pt x="6859" y="798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99;p71"/>
            <p:cNvSpPr/>
            <p:nvPr/>
          </p:nvSpPr>
          <p:spPr>
            <a:xfrm>
              <a:off x="7100275" y="3509145"/>
              <a:ext cx="62493" cy="54526"/>
            </a:xfrm>
            <a:custGeom>
              <a:avLst/>
              <a:gdLst/>
              <a:ahLst/>
              <a:cxnLst/>
              <a:rect l="l" t="t" r="r" b="b"/>
              <a:pathLst>
                <a:path w="1255" h="1095" extrusionOk="0">
                  <a:moveTo>
                    <a:pt x="646" y="1"/>
                  </a:moveTo>
                  <a:cubicBezTo>
                    <a:pt x="597" y="1"/>
                    <a:pt x="548" y="7"/>
                    <a:pt x="500" y="20"/>
                  </a:cubicBezTo>
                  <a:cubicBezTo>
                    <a:pt x="667" y="20"/>
                    <a:pt x="822" y="115"/>
                    <a:pt x="905" y="270"/>
                  </a:cubicBezTo>
                  <a:cubicBezTo>
                    <a:pt x="977" y="544"/>
                    <a:pt x="834" y="818"/>
                    <a:pt x="560" y="901"/>
                  </a:cubicBezTo>
                  <a:cubicBezTo>
                    <a:pt x="498" y="927"/>
                    <a:pt x="435" y="939"/>
                    <a:pt x="373" y="939"/>
                  </a:cubicBezTo>
                  <a:cubicBezTo>
                    <a:pt x="229" y="939"/>
                    <a:pt x="92" y="875"/>
                    <a:pt x="0" y="758"/>
                  </a:cubicBezTo>
                  <a:lnTo>
                    <a:pt x="0" y="770"/>
                  </a:lnTo>
                  <a:cubicBezTo>
                    <a:pt x="124" y="996"/>
                    <a:pt x="327" y="1094"/>
                    <a:pt x="530" y="1094"/>
                  </a:cubicBezTo>
                  <a:cubicBezTo>
                    <a:pt x="893" y="1094"/>
                    <a:pt x="1254" y="781"/>
                    <a:pt x="1155" y="330"/>
                  </a:cubicBezTo>
                  <a:cubicBezTo>
                    <a:pt x="1068" y="126"/>
                    <a:pt x="861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0;p71"/>
            <p:cNvSpPr/>
            <p:nvPr/>
          </p:nvSpPr>
          <p:spPr>
            <a:xfrm>
              <a:off x="7160129" y="3642945"/>
              <a:ext cx="96702" cy="266851"/>
            </a:xfrm>
            <a:custGeom>
              <a:avLst/>
              <a:gdLst/>
              <a:ahLst/>
              <a:cxnLst/>
              <a:rect l="l" t="t" r="r" b="b"/>
              <a:pathLst>
                <a:path w="1942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1668" y="4834"/>
                  </a:lnTo>
                  <a:lnTo>
                    <a:pt x="1942" y="4548"/>
                  </a:lnTo>
                  <a:lnTo>
                    <a:pt x="1822" y="4429"/>
                  </a:lnTo>
                  <a:lnTo>
                    <a:pt x="156" y="5025"/>
                  </a:lnTo>
                  <a:lnTo>
                    <a:pt x="156" y="4537"/>
                  </a:lnTo>
                  <a:cubicBezTo>
                    <a:pt x="156" y="40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1;p71"/>
            <p:cNvSpPr/>
            <p:nvPr/>
          </p:nvSpPr>
          <p:spPr>
            <a:xfrm>
              <a:off x="7106798" y="3672573"/>
              <a:ext cx="33213" cy="267449"/>
            </a:xfrm>
            <a:custGeom>
              <a:avLst/>
              <a:gdLst/>
              <a:ahLst/>
              <a:cxnLst/>
              <a:rect l="l" t="t" r="r" b="b"/>
              <a:pathLst>
                <a:path w="667" h="5371" extrusionOk="0">
                  <a:moveTo>
                    <a:pt x="488" y="1"/>
                  </a:moveTo>
                  <a:cubicBezTo>
                    <a:pt x="488" y="1"/>
                    <a:pt x="334" y="3001"/>
                    <a:pt x="334" y="3787"/>
                  </a:cubicBezTo>
                  <a:cubicBezTo>
                    <a:pt x="322" y="4334"/>
                    <a:pt x="203" y="4858"/>
                    <a:pt x="0" y="5370"/>
                  </a:cubicBezTo>
                  <a:lnTo>
                    <a:pt x="667" y="51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2;p71"/>
            <p:cNvSpPr/>
            <p:nvPr/>
          </p:nvSpPr>
          <p:spPr>
            <a:xfrm>
              <a:off x="6952632" y="3720576"/>
              <a:ext cx="102627" cy="267449"/>
            </a:xfrm>
            <a:custGeom>
              <a:avLst/>
              <a:gdLst/>
              <a:ahLst/>
              <a:cxnLst/>
              <a:rect l="l" t="t" r="r" b="b"/>
              <a:pathLst>
                <a:path w="2061" h="5371" extrusionOk="0">
                  <a:moveTo>
                    <a:pt x="1" y="1"/>
                  </a:moveTo>
                  <a:lnTo>
                    <a:pt x="1" y="5371"/>
                  </a:lnTo>
                  <a:lnTo>
                    <a:pt x="2060" y="4406"/>
                  </a:lnTo>
                  <a:lnTo>
                    <a:pt x="2060" y="4406"/>
                  </a:lnTo>
                  <a:cubicBezTo>
                    <a:pt x="2060" y="4406"/>
                    <a:pt x="1611" y="4535"/>
                    <a:pt x="1185" y="4535"/>
                  </a:cubicBezTo>
                  <a:cubicBezTo>
                    <a:pt x="803" y="4535"/>
                    <a:pt x="441" y="4431"/>
                    <a:pt x="441" y="4037"/>
                  </a:cubicBezTo>
                  <a:cubicBezTo>
                    <a:pt x="441" y="31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3;p71"/>
            <p:cNvSpPr/>
            <p:nvPr/>
          </p:nvSpPr>
          <p:spPr>
            <a:xfrm>
              <a:off x="7634430" y="2027338"/>
              <a:ext cx="39189" cy="370624"/>
            </a:xfrm>
            <a:custGeom>
              <a:avLst/>
              <a:gdLst/>
              <a:ahLst/>
              <a:cxnLst/>
              <a:rect l="l" t="t" r="r" b="b"/>
              <a:pathLst>
                <a:path w="787" h="74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" y="47"/>
                    <a:pt x="25" y="129"/>
                  </a:cubicBezTo>
                  <a:lnTo>
                    <a:pt x="25" y="129"/>
                  </a:lnTo>
                  <a:cubicBezTo>
                    <a:pt x="25" y="114"/>
                    <a:pt x="25" y="99"/>
                    <a:pt x="25" y="84"/>
                  </a:cubicBezTo>
                  <a:lnTo>
                    <a:pt x="1" y="1"/>
                  </a:lnTo>
                  <a:close/>
                  <a:moveTo>
                    <a:pt x="25" y="129"/>
                  </a:moveTo>
                  <a:lnTo>
                    <a:pt x="25" y="129"/>
                  </a:lnTo>
                  <a:cubicBezTo>
                    <a:pt x="51" y="1388"/>
                    <a:pt x="146" y="2647"/>
                    <a:pt x="310" y="3906"/>
                  </a:cubicBezTo>
                  <a:cubicBezTo>
                    <a:pt x="560" y="5692"/>
                    <a:pt x="48" y="7442"/>
                    <a:pt x="48" y="7442"/>
                  </a:cubicBezTo>
                  <a:lnTo>
                    <a:pt x="608" y="7442"/>
                  </a:lnTo>
                  <a:cubicBezTo>
                    <a:pt x="608" y="7442"/>
                    <a:pt x="787" y="5609"/>
                    <a:pt x="787" y="4870"/>
                  </a:cubicBezTo>
                  <a:cubicBezTo>
                    <a:pt x="787" y="4227"/>
                    <a:pt x="203" y="1096"/>
                    <a:pt x="48" y="227"/>
                  </a:cubicBezTo>
                  <a:cubicBezTo>
                    <a:pt x="39" y="190"/>
                    <a:pt x="32" y="158"/>
                    <a:pt x="25" y="1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04;p71"/>
            <p:cNvSpPr/>
            <p:nvPr/>
          </p:nvSpPr>
          <p:spPr>
            <a:xfrm>
              <a:off x="7121588" y="1432086"/>
              <a:ext cx="269839" cy="291749"/>
            </a:xfrm>
            <a:custGeom>
              <a:avLst/>
              <a:gdLst/>
              <a:ahLst/>
              <a:cxnLst/>
              <a:rect l="l" t="t" r="r" b="b"/>
              <a:pathLst>
                <a:path w="5419" h="5859" extrusionOk="0">
                  <a:moveTo>
                    <a:pt x="4549" y="1"/>
                  </a:moveTo>
                  <a:cubicBezTo>
                    <a:pt x="4549" y="1"/>
                    <a:pt x="1954" y="501"/>
                    <a:pt x="1263" y="1180"/>
                  </a:cubicBezTo>
                  <a:cubicBezTo>
                    <a:pt x="572" y="1870"/>
                    <a:pt x="1" y="5859"/>
                    <a:pt x="1" y="5859"/>
                  </a:cubicBezTo>
                  <a:cubicBezTo>
                    <a:pt x="1" y="5859"/>
                    <a:pt x="1453" y="2025"/>
                    <a:pt x="1787" y="1668"/>
                  </a:cubicBezTo>
                  <a:cubicBezTo>
                    <a:pt x="2477" y="953"/>
                    <a:pt x="5418" y="334"/>
                    <a:pt x="5418" y="334"/>
                  </a:cubicBezTo>
                  <a:lnTo>
                    <a:pt x="45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05;p71"/>
            <p:cNvSpPr/>
            <p:nvPr/>
          </p:nvSpPr>
          <p:spPr>
            <a:xfrm>
              <a:off x="7345119" y="1599896"/>
              <a:ext cx="174930" cy="65829"/>
            </a:xfrm>
            <a:custGeom>
              <a:avLst/>
              <a:gdLst/>
              <a:ahLst/>
              <a:cxnLst/>
              <a:rect l="l" t="t" r="r" b="b"/>
              <a:pathLst>
                <a:path w="3513" h="1322" extrusionOk="0">
                  <a:moveTo>
                    <a:pt x="2025" y="0"/>
                  </a:moveTo>
                  <a:cubicBezTo>
                    <a:pt x="1798" y="0"/>
                    <a:pt x="203" y="572"/>
                    <a:pt x="203" y="572"/>
                  </a:cubicBezTo>
                  <a:lnTo>
                    <a:pt x="1" y="774"/>
                  </a:lnTo>
                  <a:lnTo>
                    <a:pt x="1822" y="310"/>
                  </a:lnTo>
                  <a:lnTo>
                    <a:pt x="2977" y="631"/>
                  </a:lnTo>
                  <a:lnTo>
                    <a:pt x="3513" y="1322"/>
                  </a:lnTo>
                  <a:lnTo>
                    <a:pt x="3191" y="369"/>
                  </a:lnTo>
                  <a:cubicBezTo>
                    <a:pt x="3191" y="369"/>
                    <a:pt x="226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06;p71"/>
            <p:cNvSpPr/>
            <p:nvPr/>
          </p:nvSpPr>
          <p:spPr>
            <a:xfrm>
              <a:off x="7212315" y="2680702"/>
              <a:ext cx="187976" cy="114230"/>
            </a:xfrm>
            <a:custGeom>
              <a:avLst/>
              <a:gdLst/>
              <a:ahLst/>
              <a:cxnLst/>
              <a:rect l="l" t="t" r="r" b="b"/>
              <a:pathLst>
                <a:path w="3775" h="2294" extrusionOk="0">
                  <a:moveTo>
                    <a:pt x="3775" y="0"/>
                  </a:moveTo>
                  <a:lnTo>
                    <a:pt x="3775" y="0"/>
                  </a:lnTo>
                  <a:cubicBezTo>
                    <a:pt x="3489" y="489"/>
                    <a:pt x="3168" y="953"/>
                    <a:pt x="2834" y="1393"/>
                  </a:cubicBezTo>
                  <a:cubicBezTo>
                    <a:pt x="2715" y="1550"/>
                    <a:pt x="2508" y="1611"/>
                    <a:pt x="2259" y="1611"/>
                  </a:cubicBezTo>
                  <a:cubicBezTo>
                    <a:pt x="1389" y="1611"/>
                    <a:pt x="1" y="870"/>
                    <a:pt x="1" y="870"/>
                  </a:cubicBezTo>
                  <a:lnTo>
                    <a:pt x="1" y="870"/>
                  </a:lnTo>
                  <a:cubicBezTo>
                    <a:pt x="1" y="870"/>
                    <a:pt x="1741" y="2294"/>
                    <a:pt x="2672" y="2294"/>
                  </a:cubicBezTo>
                  <a:cubicBezTo>
                    <a:pt x="2762" y="2294"/>
                    <a:pt x="2845" y="2280"/>
                    <a:pt x="2918" y="2251"/>
                  </a:cubicBezTo>
                  <a:cubicBezTo>
                    <a:pt x="3739" y="1929"/>
                    <a:pt x="3775" y="1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58" y="-74669"/>
            <a:ext cx="9059435" cy="1071639"/>
            <a:chOff x="58671" y="108014"/>
            <a:chExt cx="9059435" cy="1071639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421403" y="108014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b="1" dirty="0">
                  <a:solidFill>
                    <a:srgbClr val="FC10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Ý nghĩa của cuộc bầu cử và kì họp đầu tiên của Quốc hội khóa VI: </a:t>
              </a:r>
              <a:endParaRPr lang="en-US" sz="2800" b="1" dirty="0">
                <a:solidFill>
                  <a:srgbClr val="FC10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8671" y="139713"/>
              <a:ext cx="863948" cy="884352"/>
              <a:chOff x="479912" y="639933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438036" y="681809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82260" y="761834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451733" y="926265"/>
            <a:ext cx="7667690" cy="1214987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000" b="1" dirty="0">
                <a:solidFill>
                  <a:schemeClr val="bg1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Nêu ý nghĩa lịch sử của cuộc bầu cử và kì họp đầu tiên của Quốc hội khóa VI?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8" y="1995605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同侧圆角矩形 2"/>
          <p:cNvSpPr/>
          <p:nvPr/>
        </p:nvSpPr>
        <p:spPr>
          <a:xfrm rot="5400000">
            <a:off x="3775997" y="-553220"/>
            <a:ext cx="2391635" cy="8106220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máy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mạnh</a:t>
            </a:r>
            <a:r>
              <a:rPr lang="vi-VN" altLang="en-US" sz="2400" b="1" dirty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1088" y="2224650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332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 animBg="1"/>
      <p:bldP spid="90" grpId="1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1040758" y="319242"/>
            <a:ext cx="6695224" cy="4591916"/>
            <a:chOff x="1136457" y="603850"/>
            <a:chExt cx="6695528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603811" y="2297618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114;p40"/>
          <p:cNvGrpSpPr/>
          <p:nvPr/>
        </p:nvGrpSpPr>
        <p:grpSpPr>
          <a:xfrm>
            <a:off x="6653873" y="2297617"/>
            <a:ext cx="2558320" cy="2832551"/>
            <a:chOff x="4816525" y="874008"/>
            <a:chExt cx="3856193" cy="4269548"/>
          </a:xfrm>
        </p:grpSpPr>
        <p:sp>
          <p:nvSpPr>
            <p:cNvPr id="81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1" y="501224"/>
            <a:ext cx="5901439" cy="2578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25 -  4 – 1976,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mừng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phấn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</a:t>
            </a:r>
            <a:r>
              <a:rPr lang="en-US" altLang="en-US" sz="2800" b="1" dirty="0" err="1">
                <a:solidFill>
                  <a:srgbClr val="002060"/>
                </a:solidFill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chung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c. </a:t>
            </a:r>
            <a:r>
              <a:rPr lang="en-US" altLang="en-US" sz="2800" b="1" dirty="0" err="1">
                <a:solidFill>
                  <a:srgbClr val="002060"/>
                </a:solidFill>
              </a:rPr>
              <a:t>Kể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đâ</a:t>
            </a:r>
            <a:r>
              <a:rPr lang="en-US" altLang="en-US" sz="2800" b="1" dirty="0">
                <a:solidFill>
                  <a:srgbClr val="002060"/>
                </a:solidFill>
              </a:rPr>
              <a:t>y,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nứ</a:t>
            </a:r>
            <a:r>
              <a:rPr lang="vi-VN" altLang="en-US" sz="2800" b="1" dirty="0">
                <a:solidFill>
                  <a:srgbClr val="002060"/>
                </a:solidFill>
              </a:rPr>
              <a:t>ơ</a:t>
            </a:r>
            <a:r>
              <a:rPr lang="en-US" altLang="en-US" sz="2800" b="1" dirty="0">
                <a:solidFill>
                  <a:srgbClr val="002060"/>
                </a:solidFill>
              </a:rPr>
              <a:t>c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0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sz="3600" b="1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971"/>
            <a:ext cx="2400301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587867"/>
            <a:ext cx="2438400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08" y="611763"/>
            <a:ext cx="2346917" cy="260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7" y="634553"/>
            <a:ext cx="2226107" cy="256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8672" y="3203504"/>
            <a:ext cx="2362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02309" y="3144582"/>
            <a:ext cx="2362200" cy="62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6034" y="3222932"/>
            <a:ext cx="2027966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51827" y="2963998"/>
            <a:ext cx="2392633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20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0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68672" y="3676983"/>
            <a:ext cx="6247068" cy="1466517"/>
          </a:xfrm>
          <a:prstGeom prst="strip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15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Google Shape;2714;p36"/>
          <p:cNvSpPr/>
          <p:nvPr/>
        </p:nvSpPr>
        <p:spPr>
          <a:xfrm>
            <a:off x="510364" y="52392"/>
            <a:ext cx="8123273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máy Nhà nước Việt Nam ta hiện nay</a:t>
            </a:r>
            <a:endParaRPr sz="3600" b="1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679" y="1565434"/>
            <a:ext cx="6219825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7985284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8899208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982980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345282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292417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-144"/>
            <a:ext cx="1727024" cy="1638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46434" y="-99060"/>
            <a:ext cx="5990273" cy="2137886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vi-VN" sz="4000" b="1" kern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Dành huy hiệu cùng Russell</a:t>
              </a:r>
              <a:endParaRPr lang="en-US" sz="40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16218" y="2130266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146334" y="352901"/>
            <a:ext cx="6857524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diễn ra cuộc Tổng tuyển cử bầu Quốc hội khóa VI của nước Việt Nam thống nhất là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62827" y="1502316"/>
            <a:ext cx="3587116" cy="6717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Ngày 25 -  4- 1976.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4558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208246" y="2190274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6327" y="364317"/>
            <a:ext cx="7988061" cy="1253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cử tri cả nước đi bầu cử Quốc hội khóa VI của nước Việt Nam thống nhất đạt tỉ lệ là bao nhiêu?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6652" y="1716618"/>
            <a:ext cx="5632363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Có 98,8% tổng số cử tri đi bầu cử.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025140" y="2173129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9074" y="503869"/>
            <a:ext cx="8022567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 họp thứ nhất Quốc hội khóa VI của nước Việt Nam thống nhất quyết định quốc ca là?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8832" y="1629242"/>
            <a:ext cx="2606337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ctr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Tiến quân ca.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11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524" cy="5143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595789" y="579597"/>
            <a:ext cx="3224689" cy="997744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98608"/>
            <a:ext cx="1051560" cy="9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2101440" y="137418"/>
            <a:ext cx="4941120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2547877" y="201838"/>
            <a:ext cx="404824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 giá m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Yeseva One"/>
              </a:rPr>
              <a:t>ục tiêu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213459"/>
            <a:chOff x="190756" y="1179550"/>
            <a:chExt cx="9025163" cy="12134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213459"/>
              <a:chOff x="2130788" y="982782"/>
              <a:chExt cx="9735630" cy="1380464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6"/>
                <a:ext cx="9656618" cy="858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1145543"/>
            <a:chOff x="199621" y="2074132"/>
            <a:chExt cx="8668671" cy="114554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1145543"/>
              <a:chOff x="2130789" y="870249"/>
              <a:chExt cx="10273162" cy="1859474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922400"/>
            <a:chOff x="190756" y="3208692"/>
            <a:chExt cx="8677536" cy="9224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883934"/>
              <a:chOff x="2130789" y="1294899"/>
              <a:chExt cx="10273162" cy="1434825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2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3" y="1122122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3" y="250619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8" y="3798376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C103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 dò</a:t>
            </a:r>
            <a:endParaRPr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rPr>
              <a:t>Chuẩn bị cho tiết lịch sử tuần 30 “Xây</a:t>
            </a:r>
            <a:r>
              <a:rPr kumimoji="0" lang="vi-VN" altLang="zh-CN" sz="2800" b="1" i="0" u="none" strike="noStrike" kern="1200" cap="none" spc="0" normalizeH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rPr>
              <a:t> dựng nhà máy thủy điện Hòa Bình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rPr>
              <a:t>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8C1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3398400" y="201994"/>
            <a:ext cx="240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Yeseva One"/>
              </a:rPr>
              <a:t>Mục tiêu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213459"/>
            <a:chOff x="190756" y="1179550"/>
            <a:chExt cx="9025163" cy="12134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213459"/>
              <a:chOff x="2130788" y="982782"/>
              <a:chExt cx="9735630" cy="1380464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6"/>
                <a:ext cx="9656618" cy="858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1145543"/>
            <a:chOff x="199621" y="2074132"/>
            <a:chExt cx="8668671" cy="114554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1145543"/>
              <a:chOff x="2130789" y="870249"/>
              <a:chExt cx="10273162" cy="1859474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922400"/>
            <a:chOff x="190756" y="3208692"/>
            <a:chExt cx="8677536" cy="9224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883934"/>
              <a:chOff x="2130789" y="1294899"/>
              <a:chExt cx="10273162" cy="1434825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122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ea typeface="隶书" panose="02010509060101010101" pitchFamily="49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43"/>
          <p:cNvGrpSpPr/>
          <p:nvPr/>
        </p:nvGrpSpPr>
        <p:grpSpPr>
          <a:xfrm>
            <a:off x="-2765163" y="1467479"/>
            <a:ext cx="3608844" cy="3182365"/>
            <a:chOff x="265500" y="292775"/>
            <a:chExt cx="2307150" cy="2034500"/>
          </a:xfrm>
        </p:grpSpPr>
        <p:sp>
          <p:nvSpPr>
            <p:cNvPr id="1258" name="Google Shape;1258;p43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3" name="Google Shape;1273;p43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8" name="Google Shape;1278;p43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9" name="Google Shape;1279;p43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0" name="Google Shape;1280;p43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1" name="Google Shape;1281;p43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1540" y="150513"/>
            <a:ext cx="9065400" cy="572700"/>
          </a:xfrm>
        </p:spPr>
        <p:txBody>
          <a:bodyPr/>
          <a:lstStyle/>
          <a:p>
            <a:r>
              <a:rPr lang="en-GB" sz="54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GB" sz="54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GB" sz="54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5400" dirty="0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5400" dirty="0" err="1">
                <a:solidFill>
                  <a:srgbClr val="FB25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5400" dirty="0">
              <a:solidFill>
                <a:srgbClr val="FB25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1899" y="1983553"/>
            <a:ext cx="2640503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Cuộc bầu cử Quốc hội thống nhất (Quốc hội kháo VI)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7569" y="1118990"/>
            <a:ext cx="863948" cy="884352"/>
            <a:chOff x="162623" y="-8502"/>
            <a:chExt cx="863948" cy="884352"/>
          </a:xfrm>
        </p:grpSpPr>
        <p:pic>
          <p:nvPicPr>
            <p:cNvPr id="39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246539" y="1993925"/>
            <a:ext cx="2926487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Những quyết định trọng đại của kì họp đầu tiên – Quốc hội khóa VI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122209" y="1129362"/>
            <a:ext cx="863948" cy="884352"/>
            <a:chOff x="162623" y="-8502"/>
            <a:chExt cx="863948" cy="884352"/>
          </a:xfrm>
        </p:grpSpPr>
        <p:pic>
          <p:nvPicPr>
            <p:cNvPr id="44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317163" y="1983552"/>
            <a:ext cx="2671562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Ý nghĩa cuộc bầu cử và kì họp đầu tiên Quốc hội khóa VI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192833" y="1118989"/>
            <a:ext cx="863948" cy="884352"/>
            <a:chOff x="162623" y="-8502"/>
            <a:chExt cx="863948" cy="884352"/>
          </a:xfrm>
        </p:grpSpPr>
        <p:pic>
          <p:nvPicPr>
            <p:cNvPr id="48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83" name="Google Shape;1083;p39"/>
          <p:cNvSpPr/>
          <p:nvPr/>
        </p:nvSpPr>
        <p:spPr>
          <a:xfrm>
            <a:off x="7922626" y="1893075"/>
            <a:ext cx="1066423" cy="2853573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2623" y="-8502"/>
            <a:ext cx="8855911" cy="884352"/>
            <a:chOff x="213236" y="174181"/>
            <a:chExt cx="8855911" cy="884352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1013835" y="405889"/>
              <a:ext cx="8055312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b="1" dirty="0">
                  <a:solidFill>
                    <a:srgbClr val="FC10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Cuộc bầu cử Quốc hội thống nhất (Quốc hội khóa VI):</a:t>
              </a:r>
              <a:endParaRPr lang="en-US" sz="2800" b="1" dirty="0">
                <a:solidFill>
                  <a:srgbClr val="FC10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0639" y="1230682"/>
            <a:ext cx="7667690" cy="2020851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Quicksand"/>
                <a:cs typeface="Calibri" panose="020F0502020204030204" pitchFamily="34" charset="0"/>
                <a:sym typeface="Quicksand"/>
              </a:rPr>
              <a:t>Đọc thầm nội dung từ “Sau ngày 30-04-1975 ... đi bầu cử” để tìm hiểu về cuộc bầu cử Quốc hội thống nhất.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Quicksand"/>
              <a:cs typeface="Calibri" panose="020F0502020204030204" pitchFamily="34" charset="0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857" y="179852"/>
            <a:ext cx="8392398" cy="467226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 err="1">
                <a:solidFill>
                  <a:srgbClr val="FB252A"/>
                </a:solidFill>
              </a:rPr>
              <a:t>Câu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hỏi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thảo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luận</a:t>
            </a:r>
            <a:r>
              <a:rPr lang="en-GB" sz="2800" b="1" dirty="0">
                <a:solidFill>
                  <a:srgbClr val="FB252A"/>
                </a:solidFill>
              </a:rPr>
              <a:t>: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1. Từ năm 1975, sau khi đất nước thống nhất, nhiệm vụ lúc này đặt ra là gì?</a:t>
            </a:r>
            <a:endParaRPr lang="en-GB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2. Ngày 25-4-1976, trên đất nước ta diễn ra sự kiện lịch sử gì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3. Quang cảnh của đất nước và tinh thần của nhân dân ta trong ngày này ra sao?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4. Kết quả của cuộc Tổng tuyển cử bầu Quốc hội chung trên cả nước ngày 25-4-1976?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Từ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năm 1975, sau khi đất nước thống nhất, nhiệm vụ lúc này đặt ra là gì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70503" y="1584914"/>
            <a:ext cx="1504609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73175" y="1237780"/>
            <a:ext cx="7616113" cy="18090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Phải có Nhà nước chung để lãnh đạo nhân dân xây dựng và bảo vệ Tổ quốc. Muốn vậy, phải có Quốc hội chung do nhân dân hai miền Nam – Bắc bầu ra.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263086" y="3046794"/>
            <a:ext cx="9266029" cy="873027"/>
            <a:chOff x="-373960" y="64148"/>
            <a:chExt cx="9266029" cy="916475"/>
          </a:xfrm>
        </p:grpSpPr>
        <p:sp>
          <p:nvSpPr>
            <p:cNvPr id="24" name="圆角矩形 7"/>
            <p:cNvSpPr/>
            <p:nvPr/>
          </p:nvSpPr>
          <p:spPr>
            <a:xfrm>
              <a:off x="334665" y="258493"/>
              <a:ext cx="8557404" cy="61282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Ngày</a:t>
              </a:r>
              <a:r>
                <a:rPr kumimoji="0" lang="vi-VN" altLang="zh-CN" sz="27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25-4-1976, trên đất nước ta diễn ra sự kiện lịch sử gì</a:t>
              </a:r>
              <a:r>
                <a:rPr kumimoji="0" lang="vi-VN" altLang="zh-C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5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3960" y="64148"/>
              <a:ext cx="916475" cy="916475"/>
            </a:xfrm>
            <a:prstGeom prst="rect">
              <a:avLst/>
            </a:prstGeom>
          </p:spPr>
        </p:pic>
      </p:grpSp>
      <p:sp>
        <p:nvSpPr>
          <p:cNvPr id="26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7076" y="3919560"/>
            <a:ext cx="889856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0941" y="3967188"/>
            <a:ext cx="7958347" cy="9540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Ngày 25-4-1976, cuộc Tổng tuyển cử bầu Quốc hội chung được tổ chức trong cả nước.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Quang cảnh</a:t>
              </a:r>
              <a:r>
                <a:rPr kumimoji="0" lang="vi-VN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</a:t>
              </a:r>
              <a:r>
                <a:rPr lang="vi-VN" sz="2800" b="1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của đất nước và tinh thần của nhân dân ta trong ngày này ra sao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80678" y="1202249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237780"/>
            <a:ext cx="8364588" cy="34722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+ Hà Nội, Sài Gòn và khắp nơi trên cả nước tràn ngập cờ, hoa, biểu ngữ.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</a:rPr>
              <a:t>+ Nhân dân cả nước phấn khởi thực hiện quyền công dân của mình.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cao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sức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cùng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cháu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Lớp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niên</a:t>
            </a:r>
            <a:r>
              <a:rPr lang="en-US" sz="2800" dirty="0">
                <a:solidFill>
                  <a:srgbClr val="002060"/>
                </a:solidFill>
              </a:rPr>
              <a:t> 18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sướng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phiếu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hội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31" y="138023"/>
            <a:ext cx="2820838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12" y="175458"/>
            <a:ext cx="3092569" cy="222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229;p72"/>
          <p:cNvSpPr txBox="1">
            <a:spLocks/>
          </p:cNvSpPr>
          <p:nvPr/>
        </p:nvSpPr>
        <p:spPr>
          <a:xfrm>
            <a:off x="296653" y="3536831"/>
            <a:ext cx="2860615" cy="161708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 khu vực 3, quận 6, thành phố Hồ Chí Minh bỏ phiếu bầu đại biểu Quốc hội khóa VI.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6676846" y="771848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 thành phố Huế bỏ phiếu bầu đại biểu Quốc hội khóa VI.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012" y="2748464"/>
            <a:ext cx="3092568" cy="201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229;p72"/>
          <p:cNvSpPr txBox="1">
            <a:spLocks/>
          </p:cNvSpPr>
          <p:nvPr/>
        </p:nvSpPr>
        <p:spPr>
          <a:xfrm>
            <a:off x="6590580" y="3310204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 Tây Nguyên bỏ phiếu bầu đại biểu Quốc hội khóa VI.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1256</Words>
  <Application>Microsoft Office PowerPoint</Application>
  <PresentationFormat>On-screen Show (16:9)</PresentationFormat>
  <Paragraphs>102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Livvic</vt:lpstr>
      <vt:lpstr>Calibri</vt:lpstr>
      <vt:lpstr>Quicksand Medium</vt:lpstr>
      <vt:lpstr>Assistant</vt:lpstr>
      <vt:lpstr>等线</vt:lpstr>
      <vt:lpstr>Lato Regular</vt:lpstr>
      <vt:lpstr>Roboto Condensed Light</vt:lpstr>
      <vt:lpstr>Arial</vt:lpstr>
      <vt:lpstr>Amatic SC</vt:lpstr>
      <vt:lpstr>Nunito</vt:lpstr>
      <vt:lpstr>Yeseva One</vt:lpstr>
      <vt:lpstr>Rajdhani</vt:lpstr>
      <vt:lpstr>Lato Hairline</vt:lpstr>
      <vt:lpstr>Arial Black</vt:lpstr>
      <vt:lpstr>Lato Light</vt:lpstr>
      <vt:lpstr>Bebas Neue</vt:lpstr>
      <vt:lpstr>Assistant Medium</vt:lpstr>
      <vt:lpstr>World War II D-Day Invasion by Slidesgo</vt:lpstr>
      <vt:lpstr>Children's Day by Slidesgo</vt:lpstr>
      <vt:lpstr>Office 主题​​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creator>THAO</dc:creator>
  <cp:lastModifiedBy>Vũ Kim Ngân (420001771)</cp:lastModifiedBy>
  <cp:revision>36</cp:revision>
  <dcterms:modified xsi:type="dcterms:W3CDTF">2022-04-02T04:46:54Z</dcterms:modified>
</cp:coreProperties>
</file>