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91" r:id="rId3"/>
  </p:sldMasterIdLst>
  <p:notesMasterIdLst>
    <p:notesMasterId r:id="rId24"/>
  </p:notesMasterIdLst>
  <p:sldIdLst>
    <p:sldId id="256" r:id="rId4"/>
    <p:sldId id="330" r:id="rId5"/>
    <p:sldId id="327" r:id="rId6"/>
    <p:sldId id="319" r:id="rId7"/>
    <p:sldId id="328" r:id="rId8"/>
    <p:sldId id="313" r:id="rId9"/>
    <p:sldId id="268" r:id="rId10"/>
    <p:sldId id="269" r:id="rId11"/>
    <p:sldId id="323" r:id="rId12"/>
    <p:sldId id="262" r:id="rId13"/>
    <p:sldId id="261" r:id="rId14"/>
    <p:sldId id="329" r:id="rId15"/>
    <p:sldId id="337" r:id="rId16"/>
    <p:sldId id="326" r:id="rId17"/>
    <p:sldId id="260" r:id="rId18"/>
    <p:sldId id="332" r:id="rId19"/>
    <p:sldId id="333" r:id="rId20"/>
    <p:sldId id="334" r:id="rId21"/>
    <p:sldId id="335" r:id="rId22"/>
    <p:sldId id="314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ochi Hand" panose="020B0604020202020204" charset="0"/>
      <p:regular r:id="rId31"/>
    </p:embeddedFon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Nunito Sans" pitchFamily="2" charset="0"/>
      <p:regular r:id="rId36"/>
      <p:bold r:id="rId37"/>
      <p:italic r:id="rId38"/>
      <p:boldItalic r:id="rId39"/>
    </p:embeddedFont>
    <p:embeddedFont>
      <p:font typeface="Nunito SemiBold" panose="00000700000000000000" pitchFamily="2" charset="0"/>
      <p:bold r:id="rId40"/>
      <p:boldItalic r:id="rId41"/>
    </p:embeddedFont>
    <p:embeddedFont>
      <p:font typeface="UTM Cookies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0099"/>
    <a:srgbClr val="9D9A08"/>
    <a:srgbClr val="57257D"/>
    <a:srgbClr val="000000"/>
    <a:srgbClr val="990000"/>
    <a:srgbClr val="D68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F16-0A71-48A5-BBC1-622B8030BB3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0671-10E0-4D97-B2E9-D15DADAF9E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43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3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91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145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7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30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5e3ec5b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5e3ec5b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1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badbdc033f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badbdc033f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8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5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9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26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85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01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2917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793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258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273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169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388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10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7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664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21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5106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53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185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2246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17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234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896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6856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25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292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464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07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236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276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65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93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83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411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5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770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53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860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60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9B7-C32A-4AE7-A941-F6A54E9993C0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8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1" r:id="rId4"/>
    <p:sldLayoutId id="2147483672" r:id="rId5"/>
    <p:sldLayoutId id="2147483674" r:id="rId6"/>
    <p:sldLayoutId id="2147483675" r:id="rId7"/>
    <p:sldLayoutId id="2147483676" r:id="rId8"/>
    <p:sldLayoutId id="2147483678" r:id="rId9"/>
    <p:sldLayoutId id="2147483679" r:id="rId10"/>
    <p:sldLayoutId id="2147483680" r:id="rId11"/>
    <p:sldLayoutId id="2147483681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2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GIF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2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GIF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789" y="2565131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Nunito Sans" pitchFamily="2" charset="0"/>
              </a:rPr>
              <a:t>Trang 147</a:t>
            </a:r>
          </a:p>
          <a:p>
            <a:endParaRPr lang="en-US" sz="4400" dirty="0">
              <a:latin typeface="Nunito Sans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5" y="673334"/>
            <a:ext cx="6398652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Toán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339570" y="934279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3220726" y="314325"/>
            <a:ext cx="7661564" cy="4700127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2 số tự nhiên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Số nào có nhiều chữ số hơn thì lớn hơn. Số nào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ít chữ số hơn thì bé hơn.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4730" y="3721995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3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31" y="3972286"/>
            <a:ext cx="4655388" cy="26186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31" name="TextBox 69">
            <a:extLst>
              <a:ext uri="{FF2B5EF4-FFF2-40B4-BE49-F238E27FC236}">
                <a16:creationId xmlns:a16="http://schemas.microsoft.com/office/drawing/2014/main" id="{3E6F62ED-90DB-42B2-AA35-2BB334FB0763}"/>
              </a:ext>
            </a:extLst>
          </p:cNvPr>
          <p:cNvSpPr txBox="1"/>
          <p:nvPr/>
        </p:nvSpPr>
        <p:spPr>
          <a:xfrm>
            <a:off x="839064" y="2465258"/>
            <a:ext cx="5230493" cy="249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1 000 … 997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6 987 … 10 087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7 500 : 10 … 750</a:t>
            </a: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B48387D6-09A7-491F-BAE6-FEDD16A85D72}"/>
              </a:ext>
            </a:extLst>
          </p:cNvPr>
          <p:cNvSpPr txBox="1"/>
          <p:nvPr/>
        </p:nvSpPr>
        <p:spPr>
          <a:xfrm>
            <a:off x="5205416" y="2465258"/>
            <a:ext cx="4587135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53 796 … 53 800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217 690 … 217 689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68 400 … 684 x 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BD68C-7C41-4C93-922B-11670407A211}"/>
              </a:ext>
            </a:extLst>
          </p:cNvPr>
          <p:cNvSpPr txBox="1"/>
          <p:nvPr/>
        </p:nvSpPr>
        <p:spPr>
          <a:xfrm>
            <a:off x="2932924" y="2520697"/>
            <a:ext cx="451638" cy="79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257AE5-A188-4389-A0DE-04A20FB5F862}"/>
              </a:ext>
            </a:extLst>
          </p:cNvPr>
          <p:cNvSpPr txBox="1"/>
          <p:nvPr/>
        </p:nvSpPr>
        <p:spPr>
          <a:xfrm>
            <a:off x="2873867" y="336463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457483-26DE-4911-B890-E3973F522A34}"/>
              </a:ext>
            </a:extLst>
          </p:cNvPr>
          <p:cNvSpPr txBox="1"/>
          <p:nvPr/>
        </p:nvSpPr>
        <p:spPr>
          <a:xfrm>
            <a:off x="2914214" y="424188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0581D-353B-4846-8723-E0FCB9F0ADFD}"/>
              </a:ext>
            </a:extLst>
          </p:cNvPr>
          <p:cNvSpPr txBox="1"/>
          <p:nvPr/>
        </p:nvSpPr>
        <p:spPr>
          <a:xfrm>
            <a:off x="6866450" y="2508094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E101B-569D-4841-B41D-414D27F1ADC2}"/>
              </a:ext>
            </a:extLst>
          </p:cNvPr>
          <p:cNvSpPr txBox="1"/>
          <p:nvPr/>
        </p:nvSpPr>
        <p:spPr>
          <a:xfrm>
            <a:off x="6958083" y="3373237"/>
            <a:ext cx="54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5DCDF-3B7D-4C7D-B950-2531D39EFADF}"/>
              </a:ext>
            </a:extLst>
          </p:cNvPr>
          <p:cNvSpPr txBox="1"/>
          <p:nvPr/>
        </p:nvSpPr>
        <p:spPr>
          <a:xfrm>
            <a:off x="6961021" y="422034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5A1FF2-BEEA-48DD-8925-1AEE0222B553}"/>
              </a:ext>
            </a:extLst>
          </p:cNvPr>
          <p:cNvSpPr/>
          <p:nvPr/>
        </p:nvSpPr>
        <p:spPr>
          <a:xfrm>
            <a:off x="61645" y="66780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8496" y="871064"/>
            <a:ext cx="1027415" cy="16877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6ED7A2C5-7B29-4A0E-96D7-A7B858E2A862}"/>
              </a:ext>
            </a:extLst>
          </p:cNvPr>
          <p:cNvSpPr txBox="1"/>
          <p:nvPr/>
        </p:nvSpPr>
        <p:spPr>
          <a:xfrm>
            <a:off x="296814" y="740430"/>
            <a:ext cx="53340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40FABA01-B9F2-4A93-97F4-A10365D3EF5F}"/>
              </a:ext>
            </a:extLst>
          </p:cNvPr>
          <p:cNvSpPr txBox="1"/>
          <p:nvPr/>
        </p:nvSpPr>
        <p:spPr>
          <a:xfrm>
            <a:off x="762591" y="1332738"/>
            <a:ext cx="472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EAA48-8F13-4AFF-8751-16C7FFF72C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417069" y="4669551"/>
            <a:ext cx="2885616" cy="382809"/>
          </a:xfrm>
          <a:prstGeom prst="rect">
            <a:avLst/>
          </a:prstGeom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AD471901-41BD-4CB4-9409-95E79B3F1104}"/>
              </a:ext>
            </a:extLst>
          </p:cNvPr>
          <p:cNvSpPr/>
          <p:nvPr/>
        </p:nvSpPr>
        <p:spPr>
          <a:xfrm>
            <a:off x="1505949" y="5115019"/>
            <a:ext cx="919221" cy="3973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5DF799-3161-462B-98DB-8BB82FCB6D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7274829" y="4712304"/>
            <a:ext cx="2885616" cy="382809"/>
          </a:xfrm>
          <a:prstGeom prst="rect">
            <a:avLst/>
          </a:prstGeom>
        </p:spPr>
      </p:pic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32B90C4A-4234-4087-B29D-6BE64DB35E98}"/>
              </a:ext>
            </a:extLst>
          </p:cNvPr>
          <p:cNvSpPr/>
          <p:nvPr/>
        </p:nvSpPr>
        <p:spPr>
          <a:xfrm>
            <a:off x="7924469" y="5152342"/>
            <a:ext cx="1586335" cy="4249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68 400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51 -0.04599 L 4.44444E-6 2.3456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2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 animBg="1"/>
      <p:bldP spid="5" grpId="0" animBg="1"/>
      <p:bldP spid="44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2921946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214437"/>
            <a:ext cx="3248793" cy="5014913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289179A-AD08-4425-BEF4-96D6D7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76" y="286666"/>
            <a:ext cx="9073324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latin typeface="Nunito Sans" pitchFamily="2" charset="0"/>
              </a:rPr>
              <a:t>V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iết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7B8D0D-9FDE-4F11-AA8A-CB62E7164D1A}"/>
              </a:ext>
            </a:extLst>
          </p:cNvPr>
          <p:cNvSpPr/>
          <p:nvPr/>
        </p:nvSpPr>
        <p:spPr>
          <a:xfrm>
            <a:off x="1951981" y="154271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noProof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2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96" y="4433451"/>
            <a:ext cx="3771612" cy="2121532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F7C588C4-62E1-49DC-85FF-666134E4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99" y="2443149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a)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3 999 ;  4 856 ; 5 468  ; 5 486.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93D0EBF-93DB-465E-AF30-D417F818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46" y="3887494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3 762 &gt; 3 726 &gt; 2 763 &gt; 2 736 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746F009A-BF0B-4381-81DB-0D4EA04E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79" y="1729970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3 999 &lt;  4 856 &lt; 5 468  &lt; 5 486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A9BDC01-958A-4CEC-AD95-6BFBB4200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5" y="4646791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b)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pic>
        <p:nvPicPr>
          <p:cNvPr id="50" name="Picture 4" descr="Flower Gif - IceGif">
            <a:extLst>
              <a:ext uri="{FF2B5EF4-FFF2-40B4-BE49-F238E27FC236}">
                <a16:creationId xmlns:a16="http://schemas.microsoft.com/office/drawing/2014/main" id="{8FE70CB3-B036-4DE0-8B99-F6C686642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48" y="4113953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Flower Gif - IceGif">
            <a:extLst>
              <a:ext uri="{FF2B5EF4-FFF2-40B4-BE49-F238E27FC236}">
                <a16:creationId xmlns:a16="http://schemas.microsoft.com/office/drawing/2014/main" id="{77611061-BA09-49BF-A00B-4E82FF861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59" y="4122947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41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103273" y="745993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4085303" y="172810"/>
            <a:ext cx="7691056" cy="514136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415" y="4435589"/>
            <a:ext cx="4577372" cy="25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4342E4B-BAC7-4B2D-8DBD-2980472007CF}"/>
              </a:ext>
            </a:extLst>
          </p:cNvPr>
          <p:cNvSpPr txBox="1"/>
          <p:nvPr/>
        </p:nvSpPr>
        <p:spPr>
          <a:xfrm>
            <a:off x="4385993" y="196534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>
            <a:extLst>
              <a:ext uri="{FF2B5EF4-FFF2-40B4-BE49-F238E27FC236}">
                <a16:creationId xmlns:a16="http://schemas.microsoft.com/office/drawing/2014/main" id="{0DA040FC-26BB-4965-A787-5F308E095B32}"/>
              </a:ext>
            </a:extLst>
          </p:cNvPr>
          <p:cNvSpPr txBox="1"/>
          <p:nvPr/>
        </p:nvSpPr>
        <p:spPr>
          <a:xfrm>
            <a:off x="4396507" y="416171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>
            <a:extLst>
              <a:ext uri="{FF2B5EF4-FFF2-40B4-BE49-F238E27FC236}">
                <a16:creationId xmlns:a16="http://schemas.microsoft.com/office/drawing/2014/main" id="{87E66BF4-077B-467F-8A6B-0E3FA940F182}"/>
              </a:ext>
            </a:extLst>
          </p:cNvPr>
          <p:cNvSpPr txBox="1"/>
          <p:nvPr/>
        </p:nvSpPr>
        <p:spPr>
          <a:xfrm>
            <a:off x="4352432" y="837123"/>
            <a:ext cx="746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>
            <a:extLst>
              <a:ext uri="{FF2B5EF4-FFF2-40B4-BE49-F238E27FC236}">
                <a16:creationId xmlns:a16="http://schemas.microsoft.com/office/drawing/2014/main" id="{7A1AC613-68AD-47A8-A361-96F3703D15DB}"/>
              </a:ext>
            </a:extLst>
          </p:cNvPr>
          <p:cNvSpPr txBox="1"/>
          <p:nvPr/>
        </p:nvSpPr>
        <p:spPr>
          <a:xfrm>
            <a:off x="4403630" y="3047029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15" name="TextBox 97">
            <a:extLst>
              <a:ext uri="{FF2B5EF4-FFF2-40B4-BE49-F238E27FC236}">
                <a16:creationId xmlns:a16="http://schemas.microsoft.com/office/drawing/2014/main" id="{58C14FAE-4640-4869-A64E-17D3D7B8A19C}"/>
              </a:ext>
            </a:extLst>
          </p:cNvPr>
          <p:cNvSpPr txBox="1"/>
          <p:nvPr/>
        </p:nvSpPr>
        <p:spPr>
          <a:xfrm>
            <a:off x="4262178" y="170694"/>
            <a:ext cx="746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13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        43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Tìm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rốt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mỗi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2         7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81  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2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46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43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3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926 L -0.2013 -0.43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0886 -0.458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45638 -0.42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        7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5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22057 -0.6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46589 -0.642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81  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38385 -0.3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46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AB9F62-D76A-4854-A7F6-0DDC42E4A569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D08FC7-6BB5-4546-8142-ED839856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75" name="Rounded Rectangle 13">
              <a:extLst>
                <a:ext uri="{FF2B5EF4-FFF2-40B4-BE49-F238E27FC236}">
                  <a16:creationId xmlns:a16="http://schemas.microsoft.com/office/drawing/2014/main" id="{5F49A6DD-D7EF-43DD-8BE3-A388664BAAEB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84EE2-E952-4B95-A2E2-F02131EE80B8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3161E5A-F12E-444D-8447-101B6CC4E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78" name="Rounded Rectangle 13">
              <a:extLst>
                <a:ext uri="{FF2B5EF4-FFF2-40B4-BE49-F238E27FC236}">
                  <a16:creationId xmlns:a16="http://schemas.microsoft.com/office/drawing/2014/main" id="{0B169877-D290-427F-ACF4-A88FF21AB07A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E16810-56FB-4254-BD82-AEAB9CE24B7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AB1F7F0-08D9-415A-B5C0-11A1EAE4C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1" name="Rounded Rectangle 13">
              <a:extLst>
                <a:ext uri="{FF2B5EF4-FFF2-40B4-BE49-F238E27FC236}">
                  <a16:creationId xmlns:a16="http://schemas.microsoft.com/office/drawing/2014/main" id="{2244A427-0DFB-46FF-A8F7-9894149C3D2C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00A8C31-4BE4-4EEC-8817-96E134619B0A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CD8DA65-A08C-415E-952A-9C04D3B7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4" name="Rounded Rectangle 13">
              <a:extLst>
                <a:ext uri="{FF2B5EF4-FFF2-40B4-BE49-F238E27FC236}">
                  <a16:creationId xmlns:a16="http://schemas.microsoft.com/office/drawing/2014/main" id="{8E240929-8AAC-4CA2-92A5-10BD2C7BA3E8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0232AC-7435-420B-9BF8-0B36BD4423C8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E0CB291-C566-4A2A-8A06-CD0E7209E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87" name="Rounded Rectangle 13">
              <a:extLst>
                <a:ext uri="{FF2B5EF4-FFF2-40B4-BE49-F238E27FC236}">
                  <a16:creationId xmlns:a16="http://schemas.microsoft.com/office/drawing/2014/main" id="{164CCB88-51A6-4573-B53F-6F03B58152B6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E93F3E1-8E4F-4147-B973-822B6980003B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139A48-FBF9-4EF2-8FCE-7112271C2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90" name="Rounded Rectangle 13">
              <a:extLst>
                <a:ext uri="{FF2B5EF4-FFF2-40B4-BE49-F238E27FC236}">
                  <a16:creationId xmlns:a16="http://schemas.microsoft.com/office/drawing/2014/main" id="{6C31C8B7-136D-4705-A45C-D4BA2E981920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F148CA-2022-4E88-97FF-46E60BCDB328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AEC7081-EA3A-4585-B319-938B5963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93" name="Rounded Rectangle 13">
              <a:extLst>
                <a:ext uri="{FF2B5EF4-FFF2-40B4-BE49-F238E27FC236}">
                  <a16:creationId xmlns:a16="http://schemas.microsoft.com/office/drawing/2014/main" id="{9D7629F7-28DE-4167-8A91-5653073A1548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1F1CAA-FF85-4817-AC9F-4CE7DDFED9B0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F4FE2-3CC7-40D5-8172-793CDB09E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96" name="Rounded Rectangle 13">
              <a:extLst>
                <a:ext uri="{FF2B5EF4-FFF2-40B4-BE49-F238E27FC236}">
                  <a16:creationId xmlns:a16="http://schemas.microsoft.com/office/drawing/2014/main" id="{12121A62-11FD-40A2-B393-D8878116BB67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7304 -0.45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060999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chia hết cho 2, 3, 5, 9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210709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42"/>
          <p:cNvGrpSpPr/>
          <p:nvPr/>
        </p:nvGrpSpPr>
        <p:grpSpPr>
          <a:xfrm rot="-263184">
            <a:off x="-21411" y="3912603"/>
            <a:ext cx="1441987" cy="2971005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9708730" y="1690646"/>
            <a:ext cx="2119588" cy="5190447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986" y="288236"/>
            <a:ext cx="6927032" cy="6043291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 đọc số tự nhiên ta tách số đó thành từng lớp,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 lớp 3 hàng (từ phải qua trái).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 số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(từ trái qua phải) dựa vào cách đọc số có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chữ số kết hợp với tên lớp (trừ lớp đơn vị).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2" y="-133107"/>
            <a:ext cx="1590191" cy="159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76742" b="50662"/>
          <a:stretch/>
        </p:blipFill>
        <p:spPr>
          <a:xfrm>
            <a:off x="7757873" y="600409"/>
            <a:ext cx="4434127" cy="64425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63033" y="1195928"/>
            <a:ext cx="11652730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116510" y="109591"/>
            <a:ext cx="51547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920696" y="-120170"/>
            <a:ext cx="1552245" cy="1334235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55531"/>
              </p:ext>
            </p:extLst>
          </p:nvPr>
        </p:nvGraphicFramePr>
        <p:xfrm>
          <a:off x="853507" y="1375114"/>
          <a:ext cx="9106852" cy="53257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6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4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6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9860125" y="2343150"/>
            <a:ext cx="2786425" cy="449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982" y="2409948"/>
            <a:ext cx="666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mười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3A9C4-85F5-4535-AD1E-88A8A887DE22}"/>
              </a:ext>
            </a:extLst>
          </p:cNvPr>
          <p:cNvSpPr txBox="1"/>
          <p:nvPr/>
        </p:nvSpPr>
        <p:spPr>
          <a:xfrm>
            <a:off x="3284757" y="3222928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81788-2712-49DD-B1CD-713FF378D41C}"/>
              </a:ext>
            </a:extLst>
          </p:cNvPr>
          <p:cNvSpPr txBox="1"/>
          <p:nvPr/>
        </p:nvSpPr>
        <p:spPr>
          <a:xfrm>
            <a:off x="3313334" y="4202675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9DADA-C906-4C98-8A9D-A6E108F33F99}"/>
              </a:ext>
            </a:extLst>
          </p:cNvPr>
          <p:cNvSpPr txBox="1"/>
          <p:nvPr/>
        </p:nvSpPr>
        <p:spPr>
          <a:xfrm>
            <a:off x="3327621" y="5199106"/>
            <a:ext cx="6661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4404" y="1214066"/>
            <a:ext cx="10411147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59737" y="157503"/>
            <a:ext cx="89940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098923" y="-112932"/>
            <a:ext cx="1552245" cy="1334235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56369"/>
              </p:ext>
            </p:extLst>
          </p:nvPr>
        </p:nvGraphicFramePr>
        <p:xfrm>
          <a:off x="1874461" y="1918082"/>
          <a:ext cx="6692009" cy="44795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6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</a:rPr>
                        <a:t>Giá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trị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chữ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số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5</a:t>
                      </a:r>
                      <a:endParaRPr lang="en-US" sz="40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88901" y="3223345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293572" y="98863"/>
            <a:ext cx="2724819" cy="1247149"/>
            <a:chOff x="-1024834" y="556407"/>
            <a:chExt cx="2756949" cy="1474159"/>
          </a:xfrm>
        </p:grpSpPr>
        <p:sp>
          <p:nvSpPr>
            <p:cNvPr id="22" name="Rounded Rectangle 21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9437A3-0734-4C61-89A9-620623F796B4}"/>
              </a:ext>
            </a:extLst>
          </p:cNvPr>
          <p:cNvSpPr txBox="1"/>
          <p:nvPr/>
        </p:nvSpPr>
        <p:spPr>
          <a:xfrm>
            <a:off x="4588900" y="4054176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B052-12FB-4DBB-8067-9A5EECCC4218}"/>
              </a:ext>
            </a:extLst>
          </p:cNvPr>
          <p:cNvSpPr txBox="1"/>
          <p:nvPr/>
        </p:nvSpPr>
        <p:spPr>
          <a:xfrm>
            <a:off x="4588899" y="4855979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A7F83-0DEC-461C-93D0-53C5B5EFA42F}"/>
              </a:ext>
            </a:extLst>
          </p:cNvPr>
          <p:cNvSpPr txBox="1"/>
          <p:nvPr/>
        </p:nvSpPr>
        <p:spPr>
          <a:xfrm>
            <a:off x="4588898" y="5657782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8120799" y="722438"/>
            <a:ext cx="3900423" cy="629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3357563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ctr" defTabSz="1219170">
              <a:buClr>
                <a:srgbClr val="000000"/>
              </a:buClr>
            </a:pP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Hai số tự nhiên liên tiếp hơn (kém) nhau 1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chẵn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  <a:tabLst>
                <a:tab pos="457200" algn="l"/>
              </a:tabLst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lẻ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671637"/>
            <a:ext cx="3248793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575411" y="254362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390509" y="2543623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533686" y="3717374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48785" y="371736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3609635" y="249717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5334781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494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2997" y="2709051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8059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97535"/>
            <a:ext cx="12277344" cy="6964851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760338" y="130139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chẵn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2924707" y="9589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46260" y="1369890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61359" y="1369889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76457" y="1369887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61996" y="2537111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77095" y="2537109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2193" y="2537106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60541" y="3694059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75640" y="369405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5008" y="369570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8140" r="74944" b="10312"/>
          <a:stretch/>
        </p:blipFill>
        <p:spPr>
          <a:xfrm rot="552962">
            <a:off x="5694624" y="1256410"/>
            <a:ext cx="1194425" cy="12740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4" t="48512" r="26276" b="9940"/>
          <a:stretch/>
        </p:blipFill>
        <p:spPr>
          <a:xfrm rot="161617">
            <a:off x="5814661" y="2448451"/>
            <a:ext cx="1124895" cy="1199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2" t="48475" r="4108" b="9977"/>
          <a:stretch/>
        </p:blipFill>
        <p:spPr>
          <a:xfrm rot="2252495">
            <a:off x="7506592" y="2368165"/>
            <a:ext cx="1275429" cy="136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9" b="51660"/>
          <a:stretch/>
        </p:blipFill>
        <p:spPr>
          <a:xfrm>
            <a:off x="3951854" y="3596469"/>
            <a:ext cx="1028500" cy="133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834" y="4364737"/>
            <a:ext cx="2450091" cy="2550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691" y="1548537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2113" y="2715755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9300" y="2715754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4098" y="3875426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2998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8 0.13951 L -2.22222E-6 -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2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Ba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77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376495" y="255738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62805" y="254362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9217" y="3736562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2 001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20098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5352152" y="246381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3534553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9098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9122" y="2723328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7844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1 999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936</Words>
  <Application>Microsoft Office PowerPoint</Application>
  <PresentationFormat>Widescreen</PresentationFormat>
  <Paragraphs>194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Gochi Hand</vt:lpstr>
      <vt:lpstr>Nunito</vt:lpstr>
      <vt:lpstr>Calibri Light</vt:lpstr>
      <vt:lpstr>UTM Cookies</vt:lpstr>
      <vt:lpstr>Nunito SemiBold</vt:lpstr>
      <vt:lpstr>Calibri</vt:lpstr>
      <vt:lpstr>Nunito Sans</vt:lpstr>
      <vt:lpstr>Office Theme</vt:lpstr>
      <vt:lpstr>Farm Animals Day by Slidesgo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 (420001771)</cp:lastModifiedBy>
  <cp:revision>30</cp:revision>
  <dcterms:created xsi:type="dcterms:W3CDTF">2022-01-08T12:00:00Z</dcterms:created>
  <dcterms:modified xsi:type="dcterms:W3CDTF">2022-03-25T15:31:49Z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73793C65A1BD48AFA7BC951078F0EA93</vt:lpwstr>
  </property>
  <property fmtid="{D5CDD505-2E9C-101B-9397-08002B2CF9AE}" pid="3" name="KSOProductBuildVer">
    <vt:lpwstr>1033-11.2.0.10463</vt:lpwstr>
  </property>
</Properties>
</file>