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5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6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8" r:id="rId1"/>
    <p:sldMasterId id="2147483682" r:id="rId2"/>
    <p:sldMasterId id="2147483700" r:id="rId3"/>
    <p:sldMasterId id="2147483730" r:id="rId4"/>
    <p:sldMasterId id="2147483741" r:id="rId5"/>
    <p:sldMasterId id="2147483759" r:id="rId6"/>
    <p:sldMasterId id="2147483778" r:id="rId7"/>
  </p:sldMasterIdLst>
  <p:notesMasterIdLst>
    <p:notesMasterId r:id="rId25"/>
  </p:notesMasterIdLst>
  <p:sldIdLst>
    <p:sldId id="311" r:id="rId8"/>
    <p:sldId id="442" r:id="rId9"/>
    <p:sldId id="292" r:id="rId10"/>
    <p:sldId id="443" r:id="rId11"/>
    <p:sldId id="444" r:id="rId12"/>
    <p:sldId id="273" r:id="rId13"/>
    <p:sldId id="445" r:id="rId14"/>
    <p:sldId id="446" r:id="rId15"/>
    <p:sldId id="439" r:id="rId16"/>
    <p:sldId id="448" r:id="rId17"/>
    <p:sldId id="450" r:id="rId18"/>
    <p:sldId id="452" r:id="rId19"/>
    <p:sldId id="449" r:id="rId20"/>
    <p:sldId id="454" r:id="rId21"/>
    <p:sldId id="455" r:id="rId22"/>
    <p:sldId id="456" r:id="rId23"/>
    <p:sldId id="460" r:id="rId24"/>
  </p:sldIdLst>
  <p:sldSz cx="12192000" cy="6858000"/>
  <p:notesSz cx="6858000" cy="9144000"/>
  <p:embeddedFontLst>
    <p:embeddedFont>
      <p:font typeface="#9Slide03 AmpleSoft Bold" panose="020B0604020202020204" charset="0"/>
      <p:regular r:id="rId26"/>
    </p:embeddedFont>
    <p:embeddedFont>
      <p:font typeface="#9Slide07 SVNBatman Forever Alt" panose="00000400000000000000" charset="0"/>
      <p:regular r:id="rId27"/>
    </p:embeddedFont>
    <p:embeddedFont>
      <p:font typeface="Bangers" panose="020B0604020202020204" charset="0"/>
      <p:regular r:id="rId28"/>
    </p:embeddedFont>
    <p:embeddedFont>
      <p:font typeface="Barlow Semi Condensed" panose="00000506000000000000" pitchFamily="2" charset="0"/>
      <p:regular r:id="rId29"/>
      <p:bold r:id="rId30"/>
      <p:italic r:id="rId31"/>
    </p:embeddedFont>
    <p:embeddedFont>
      <p:font typeface="Bebas Neue" panose="020B0606020202050201" pitchFamily="3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Cambria Math" panose="02040503050406030204" pitchFamily="18" charset="0"/>
      <p:regular r:id="rId37"/>
    </p:embeddedFont>
    <p:embeddedFont>
      <p:font typeface="Karla" panose="020B0604020202020204" pitchFamily="2" charset="0"/>
      <p:regular r:id="rId38"/>
      <p:bold r:id="rId39"/>
    </p:embeddedFont>
    <p:embeddedFont>
      <p:font typeface="Love Ya Like A Sister" panose="020B0604020202020204" charset="0"/>
      <p:regular r:id="rId40"/>
    </p:embeddedFont>
    <p:embeddedFont>
      <p:font typeface="Poppins" panose="00000500000000000000" pitchFamily="2" charset="0"/>
      <p:regular r:id="rId41"/>
      <p:bold r:id="rId42"/>
    </p:embeddedFont>
    <p:embeddedFont>
      <p:font typeface="Titan One" panose="020B0604020202020204" charset="0"/>
      <p:regular r:id="rId4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3300"/>
    <a:srgbClr val="DB299D"/>
    <a:srgbClr val="EF2E32"/>
    <a:srgbClr val="73D6F8"/>
    <a:srgbClr val="FF6140"/>
    <a:srgbClr val="E32127"/>
    <a:srgbClr val="FFC7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791" autoAdjust="0"/>
  </p:normalViewPr>
  <p:slideViewPr>
    <p:cSldViewPr showGuides="1">
      <p:cViewPr varScale="1">
        <p:scale>
          <a:sx n="74" d="100"/>
          <a:sy n="74" d="100"/>
        </p:scale>
        <p:origin x="131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4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6.fntdata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theme" Target="theme/theme1.xml"/><Relationship Id="rId20" Type="http://schemas.openxmlformats.org/officeDocument/2006/relationships/slide" Target="slides/slide13.xml"/><Relationship Id="rId41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C8BA69-10D2-4DA1-B84B-68CFFA5A00D1}" type="datetimeFigureOut">
              <a:rPr lang="en-US" smtClean="0"/>
              <a:t>3/25/2022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9BEBE-B63E-4C87-9AA8-AFB36DE027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69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0900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09BEBE-B63E-4C87-9AA8-AFB36DE027F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862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10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10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10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.svg"/><Relationship Id="rId4" Type="http://schemas.openxmlformats.org/officeDocument/2006/relationships/image" Target="../media/image6.svg"/><Relationship Id="rId9" Type="http://schemas.openxmlformats.org/officeDocument/2006/relationships/image" Target="../media/image1.png"/></Relationships>
</file>

<file path=ppt/slideLayouts/_rels/slideLayout10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33.png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Layouts/_rels/slideLayout1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10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hyperlink" Target="http://pptmon.com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hyperlink" Target="http://www.pptmon.com/" TargetMode="External"/><Relationship Id="rId5" Type="http://schemas.openxmlformats.org/officeDocument/2006/relationships/image" Target="../media/image23.svg"/><Relationship Id="rId15" Type="http://schemas.openxmlformats.org/officeDocument/2006/relationships/image" Target="../media/image8.png"/><Relationship Id="rId10" Type="http://schemas.openxmlformats.org/officeDocument/2006/relationships/hyperlink" Target="https://pptmon.com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9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.svg"/><Relationship Id="rId4" Type="http://schemas.openxmlformats.org/officeDocument/2006/relationships/image" Target="../media/image6.svg"/><Relationship Id="rId9" Type="http://schemas.openxmlformats.org/officeDocument/2006/relationships/image" Target="../media/image1.png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33.png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Layouts/_rels/slideLayout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2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png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hyperlink" Target="http://pptmon.com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0.png"/><Relationship Id="rId11" Type="http://schemas.openxmlformats.org/officeDocument/2006/relationships/hyperlink" Target="http://www.pptmon.com/" TargetMode="External"/><Relationship Id="rId5" Type="http://schemas.openxmlformats.org/officeDocument/2006/relationships/image" Target="../media/image23.svg"/><Relationship Id="rId15" Type="http://schemas.openxmlformats.org/officeDocument/2006/relationships/image" Target="../media/image8.png"/><Relationship Id="rId10" Type="http://schemas.openxmlformats.org/officeDocument/2006/relationships/hyperlink" Target="https://pptmon.com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9.png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.svg"/><Relationship Id="rId4" Type="http://schemas.openxmlformats.org/officeDocument/2006/relationships/image" Target="../media/image6.svg"/><Relationship Id="rId9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33.png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Layouts/_rels/slideLayout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5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png"/></Relationships>
</file>

<file path=ppt/slideLayouts/_rels/slideLayout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hyperlink" Target="http://pptmon.com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0.png"/><Relationship Id="rId11" Type="http://schemas.openxmlformats.org/officeDocument/2006/relationships/hyperlink" Target="http://www.pptmon.com/" TargetMode="External"/><Relationship Id="rId5" Type="http://schemas.openxmlformats.org/officeDocument/2006/relationships/image" Target="../media/image23.svg"/><Relationship Id="rId15" Type="http://schemas.openxmlformats.org/officeDocument/2006/relationships/image" Target="../media/image8.png"/><Relationship Id="rId10" Type="http://schemas.openxmlformats.org/officeDocument/2006/relationships/hyperlink" Target="https://pptmon.com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9.png"/></Relationships>
</file>

<file path=ppt/slideLayouts/_rels/slideLayout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0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2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33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.svg"/><Relationship Id="rId4" Type="http://schemas.openxmlformats.org/officeDocument/2006/relationships/image" Target="../media/image6.svg"/><Relationship Id="rId9" Type="http://schemas.openxmlformats.org/officeDocument/2006/relationships/image" Target="../media/image1.png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6" Type="http://schemas.openxmlformats.org/officeDocument/2006/relationships/image" Target="../media/image33.png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5" Type="http://schemas.openxmlformats.org/officeDocument/2006/relationships/image" Target="../media/image11.png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Relationship Id="rId14" Type="http://schemas.openxmlformats.org/officeDocument/2006/relationships/image" Target="../media/image8.png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7.svg"/><Relationship Id="rId4" Type="http://schemas.openxmlformats.org/officeDocument/2006/relationships/image" Target="../media/image6.svg"/><Relationship Id="rId9" Type="http://schemas.openxmlformats.org/officeDocument/2006/relationships/image" Target="../media/image26.png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0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8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28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31.svg"/><Relationship Id="rId4" Type="http://schemas.openxmlformats.org/officeDocument/2006/relationships/image" Target="../media/image6.svg"/><Relationship Id="rId9" Type="http://schemas.openxmlformats.org/officeDocument/2006/relationships/image" Target="../media/image30.png"/></Relationships>
</file>

<file path=ppt/slideLayouts/_rels/slideLayout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9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12" Type="http://schemas.openxmlformats.org/officeDocument/2006/relationships/image" Target="../media/image7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11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23.svg"/><Relationship Id="rId4" Type="http://schemas.openxmlformats.org/officeDocument/2006/relationships/image" Target="../media/image6.svg"/><Relationship Id="rId9" Type="http://schemas.openxmlformats.org/officeDocument/2006/relationships/image" Target="../media/image22.png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6.xml"/><Relationship Id="rId6" Type="http://schemas.openxmlformats.org/officeDocument/2006/relationships/hyperlink" Target="http://www.pptmon.com/" TargetMode="External"/><Relationship Id="rId5" Type="http://schemas.openxmlformats.org/officeDocument/2006/relationships/hyperlink" Target="https://pptmon.com/" TargetMode="External"/><Relationship Id="rId4" Type="http://schemas.openxmlformats.org/officeDocument/2006/relationships/image" Target="../media/image6.svg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13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pptmon.com/" TargetMode="External"/><Relationship Id="rId11" Type="http://schemas.openxmlformats.org/officeDocument/2006/relationships/image" Target="../media/image7.png"/><Relationship Id="rId5" Type="http://schemas.openxmlformats.org/officeDocument/2006/relationships/image" Target="../media/image4.svg"/><Relationship Id="rId15" Type="http://schemas.openxmlformats.org/officeDocument/2006/relationships/image" Target="../media/image11.png"/><Relationship Id="rId10" Type="http://schemas.openxmlformats.org/officeDocument/2006/relationships/hyperlink" Target="http://www.pptmon.com/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ptmon.com/" TargetMode="External"/><Relationship Id="rId14" Type="http://schemas.openxmlformats.org/officeDocument/2006/relationships/image" Target="../media/image10.png"/></Relationships>
</file>

<file path=ppt/slideLayouts/_rels/slideLayout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5.svg"/><Relationship Id="rId4" Type="http://schemas.openxmlformats.org/officeDocument/2006/relationships/image" Target="../media/image6.svg"/><Relationship Id="rId9" Type="http://schemas.openxmlformats.org/officeDocument/2006/relationships/image" Target="../media/image14.png"/></Relationships>
</file>

<file path=ppt/slideLayouts/_rels/slideLayout9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5.png"/><Relationship Id="rId7" Type="http://schemas.openxmlformats.org/officeDocument/2006/relationships/image" Target="../media/image16.png"/><Relationship Id="rId12" Type="http://schemas.openxmlformats.org/officeDocument/2006/relationships/image" Target="../media/image11.png"/><Relationship Id="rId2" Type="http://schemas.openxmlformats.org/officeDocument/2006/relationships/hyperlink" Target="http://pptmon.com/" TargetMode="External"/><Relationship Id="rId1" Type="http://schemas.openxmlformats.org/officeDocument/2006/relationships/slideMaster" Target="../slideMasters/slideMaster7.xml"/><Relationship Id="rId6" Type="http://schemas.openxmlformats.org/officeDocument/2006/relationships/hyperlink" Target="http://www.pptmon.com/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pptmon.com/" TargetMode="External"/><Relationship Id="rId10" Type="http://schemas.openxmlformats.org/officeDocument/2006/relationships/image" Target="../media/image19.svg"/><Relationship Id="rId4" Type="http://schemas.openxmlformats.org/officeDocument/2006/relationships/image" Target="../media/image6.svg"/><Relationship Id="rId9" Type="http://schemas.openxmlformats.org/officeDocument/2006/relationships/image" Target="../media/image18.png"/></Relationships>
</file>

<file path=ppt/slideLayouts/_rels/slideLayout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1.png"/><Relationship Id="rId3" Type="http://schemas.openxmlformats.org/officeDocument/2006/relationships/image" Target="../media/image21.svg"/><Relationship Id="rId7" Type="http://schemas.openxmlformats.org/officeDocument/2006/relationships/hyperlink" Target="http://pptmon.com/" TargetMode="External"/><Relationship Id="rId12" Type="http://schemas.openxmlformats.org/officeDocument/2006/relationships/image" Target="../media/image7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11" Type="http://schemas.openxmlformats.org/officeDocument/2006/relationships/hyperlink" Target="http://www.pptmon.com/" TargetMode="External"/><Relationship Id="rId5" Type="http://schemas.openxmlformats.org/officeDocument/2006/relationships/image" Target="../media/image23.svg"/><Relationship Id="rId15" Type="http://schemas.openxmlformats.org/officeDocument/2006/relationships/image" Target="../media/image8.png"/><Relationship Id="rId10" Type="http://schemas.openxmlformats.org/officeDocument/2006/relationships/hyperlink" Target="https://pptmon.com/" TargetMode="External"/><Relationship Id="rId4" Type="http://schemas.openxmlformats.org/officeDocument/2006/relationships/image" Target="../media/image22.png"/><Relationship Id="rId9" Type="http://schemas.openxmlformats.org/officeDocument/2006/relationships/image" Target="../media/image6.svg"/><Relationship Id="rId1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64051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313681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0F2E62F-A262-4525-966A-032791920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6AE86D0-B40C-4D02-A708-463E65EEB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BFB02C5-33A9-4071-A3AB-CF70A1C36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33100" y="219453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1126C63-79EB-40C4-A1DD-980D944A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11059" y="219453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068030B-31B4-4CB2-973B-C618E3919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77BFB82-4375-4731-8E19-D6CE4FE53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73092" y="112459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8C82038-C4B7-47DE-8E9B-5EA7A789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EFB68BB-8A32-4EE0-9494-938BC8FA6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435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CEA24F2-5FF4-4379-B76A-139645767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1" t="35891" r="-1"/>
          <a:stretch/>
        </p:blipFill>
        <p:spPr>
          <a:xfrm>
            <a:off x="1" y="0"/>
            <a:ext cx="3424136" cy="265853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730B7E6-96D6-4577-A8ED-40D97DD6A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r="12739" b="56900"/>
          <a:stretch/>
        </p:blipFill>
        <p:spPr>
          <a:xfrm>
            <a:off x="8722974" y="5070710"/>
            <a:ext cx="3469026" cy="17872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EC63083-ECB4-483F-A441-CD8EE9F27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73984" y="244581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F875FC7-B471-4115-976F-45F9A3C8D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760735" y="6353369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5E7F9E7-902D-40DF-B2FF-52B2C1CBB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43320" y="5697108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8CF1841-DE55-46E6-ADB3-AB0B7F7B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BFCD35F-EF5E-4BEF-9E87-740236C98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968651" y="5725217"/>
            <a:ext cx="1764659" cy="58041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4E0232B-F564-448A-82E1-DD39EDE0A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010431" y="4416203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6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845003E-5C68-4364-A5E7-D9973FB4DF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DA70269-404B-4751-A23D-A8515EF1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42667" b="71039"/>
          <a:stretch/>
        </p:blipFill>
        <p:spPr>
          <a:xfrm>
            <a:off x="0" y="5847439"/>
            <a:ext cx="3793787" cy="101056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B30764E-3CBE-4FF9-ADD8-AA289499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4" r="65001"/>
          <a:stretch/>
        </p:blipFill>
        <p:spPr>
          <a:xfrm>
            <a:off x="9215158" y="0"/>
            <a:ext cx="2976842" cy="166326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1CE4DB4-74DB-4543-9D5D-08E9BFF9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9341914" y="177125"/>
            <a:ext cx="985808" cy="130901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E81157A-F693-4F0D-A625-44FEC338A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4210443" y="6346236"/>
            <a:ext cx="449065" cy="43518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4BD49A1-57A6-4AA2-991C-399BC1E31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706651" y="266014"/>
            <a:ext cx="315254" cy="3154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C4FB06B-6474-4EE3-B106-56411BA44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76415" y="912486"/>
            <a:ext cx="513545" cy="49325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8A4209F-4A77-49D7-82C2-F2FA9F6E3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92814" y="5143538"/>
            <a:ext cx="1764659" cy="58041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3A72AFA-C257-4F06-8A2B-33AF439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93466" y="1297125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42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0224FDA3-7A8D-4C3A-ADC0-F4ED9DE9E0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2356" y="1449000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639D5A3-4D83-434F-8295-643B0799A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D2172E0-D483-494E-A3E6-009591DAC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6BEE419-3628-4BCF-B19B-3FDB1DE18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592D093-5914-4AAA-A5BA-11A2BBC30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4E4BA4B-C48B-45C6-B22F-DD05EBCF6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60E29160-B29D-4130-9C52-A7B30D33B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913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9311E19-8DDA-46B7-9CB1-F69D01071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ADCA58-BB49-407B-86CB-A6C5B80B4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0722015" y="132921"/>
            <a:ext cx="1024840" cy="99316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3ADDA15-7A6F-4B06-9AC6-2DA6CE6E8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A2559FC-70B2-4890-8B0E-F7DA4758F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r="18267" b="15346"/>
          <a:stretch/>
        </p:blipFill>
        <p:spPr>
          <a:xfrm>
            <a:off x="-1" y="4671244"/>
            <a:ext cx="1465164" cy="218675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180562F-3B51-4ACD-A628-5A00F32E2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47038" b="77971"/>
          <a:stretch/>
        </p:blipFill>
        <p:spPr>
          <a:xfrm>
            <a:off x="1" y="5926726"/>
            <a:ext cx="3073400" cy="93127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3910FAB-3021-4436-AE97-1F4348A1C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005842F-BB67-40DD-8990-6C55DA647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9383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72D64E7-478C-4416-83E6-EBD3F1A8D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AA41B80-DEAD-4220-955B-DE48B4875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193DDF55-EC5C-4D5D-BEE7-D99E0A783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60F1593-AC82-4CF8-9F12-575D16536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E4A5486-0C58-4771-98A9-5005D20F9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1DCD2D6-7288-42A6-A238-3020C3D31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367DD803-06F8-4B74-9A66-AF69318FD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12200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388CBCA2-3599-4DC9-B999-A3585241253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47236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7A7F115-3E78-43A6-AF67-ADC674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4C68B99-5245-4CC7-92E6-2AF9290E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34D618E-1329-4293-AD14-835729D76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836725" y="1869535"/>
            <a:ext cx="315254" cy="31547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E7E38FC-76E7-4593-9C3D-5E0551BC3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0C71F76-9470-4D2B-8F74-E9151E4BD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5780291" y="216590"/>
            <a:ext cx="1764659" cy="580411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2F91A95D-F32E-4096-92C7-D3487AB17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42668" b="7824"/>
          <a:stretch/>
        </p:blipFill>
        <p:spPr>
          <a:xfrm>
            <a:off x="-1" y="1945970"/>
            <a:ext cx="7023371" cy="49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846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3FBF0CB-67A5-404A-92B7-F524580DE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342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5FB2651A-7592-4404-ADD7-3E0B6F86F4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3717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711B3D16-08E3-4A5D-B20F-F1F07DAC21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40091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4CF4C9E-2294-4CF7-9FBA-B224C993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1A66A9F-6301-4958-9E0B-E92BFC44A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7022" r="5274"/>
          <a:stretch/>
        </p:blipFill>
        <p:spPr>
          <a:xfrm>
            <a:off x="11073472" y="0"/>
            <a:ext cx="1118528" cy="151333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A698D78-8E76-4AF4-9B36-36FB13921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5671" r="34916" b="55660"/>
          <a:stretch/>
        </p:blipFill>
        <p:spPr>
          <a:xfrm>
            <a:off x="5438649" y="0"/>
            <a:ext cx="2458605" cy="70523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2BAEE22-EAA5-4C83-AFC6-10EC0EEA3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41140" r="18267"/>
          <a:stretch/>
        </p:blipFill>
        <p:spPr>
          <a:xfrm>
            <a:off x="0" y="0"/>
            <a:ext cx="1333500" cy="10734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739E492-C718-47BE-B5BE-7EC988C07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9" b="44296"/>
          <a:stretch/>
        </p:blipFill>
        <p:spPr>
          <a:xfrm flipH="1">
            <a:off x="-1" y="4770276"/>
            <a:ext cx="3021814" cy="20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16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C61BDD-D247-4400-A68A-EC2870218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F77AB21-83B2-4C9E-B729-6285BDED4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CCCED5-17A5-4CA7-91D0-8B527B023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160931-D18E-437A-8EC0-2082367C7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8B67FE1-5F91-45C7-A778-0075EF609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E9A1162-5D5F-4B6B-A6F7-ACD7AAD9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BE68C4-CB06-489D-B760-4CD403A56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D94CC83D-517A-4EE1-BF6C-7C33EE384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3814" y="49609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902FD78A-C604-4E8B-B731-4D8E30E3BA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8186" y="236506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B1303DD-899F-45AB-94F9-30E3BEB0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093587" y="4889621"/>
            <a:ext cx="1560309" cy="151208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56A3CD-1322-4206-9F06-A8267104E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5873742" y="2317205"/>
            <a:ext cx="1095375" cy="10961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685D4F0-EB36-460E-BD51-7C4A63D4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6591070" y="372892"/>
            <a:ext cx="1784350" cy="17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201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FE5B4B76-671C-4B8A-8256-955673D6DE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8B68D2A-92EE-48BF-BBD7-C29050A8C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F2B61A8-1A40-4277-AB56-1291F47AE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241C9D9-1396-40E7-AC4B-327D5A92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0163235-DC19-47E9-9392-D9713313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CA6A917-4750-4078-AD90-67F9CAFD9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13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95439D7-C397-493D-903B-5FDC8D333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003370" y="3661662"/>
            <a:ext cx="974621" cy="93612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B96D2C3-256F-4896-A792-0A39931C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28781" r="18267"/>
          <a:stretch/>
        </p:blipFill>
        <p:spPr>
          <a:xfrm>
            <a:off x="5739996" y="-1"/>
            <a:ext cx="2017028" cy="183971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7732BD9-0788-4AA1-A0B8-DBE90C366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98F41DF-AAF1-467B-A300-8520A0040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53110D8-EF89-4090-94FC-679B5A34F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8EFBAAD3-3801-41CB-A0B6-5E5B92A236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D222A5F-19E7-4AA4-9731-F7DC51A3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865368">
            <a:off x="778483" y="481680"/>
            <a:ext cx="991951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31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37233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5525B72-8FE4-453C-80EE-8BBF05B4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41924" y="4106918"/>
            <a:ext cx="1095375" cy="109615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E77D262-EDDA-4BBE-8622-E685B1C80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BB6E88F-2763-4A11-B5FB-300E079A4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5AA16FD-79F7-4E36-BBB8-11BC697C7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2E0DCB9-EAD2-4C91-8835-6A4FFFFA5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65D2F1C-A275-483B-97A1-643B3DEC8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4CF6EF3E-4E69-423C-A32E-84FDD1C335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109490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3">
            <a:hlinkClick r:id="rId2"/>
            <a:extLst>
              <a:ext uri="{FF2B5EF4-FFF2-40B4-BE49-F238E27FC236}">
                <a16:creationId xmlns:a16="http://schemas.microsoft.com/office/drawing/2014/main" id="{181F42B3-21B4-471B-8CA7-BCCE89BA4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53" name="TextBox 52">
            <a:hlinkClick r:id="rId5"/>
            <a:extLst>
              <a:ext uri="{FF2B5EF4-FFF2-40B4-BE49-F238E27FC236}">
                <a16:creationId xmlns:a16="http://schemas.microsoft.com/office/drawing/2014/main" id="{8B61E62C-59AE-4C1B-A69C-83EF9556403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355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ED4A22CD-EF9B-4553-91A1-D8E9E56CA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E72CCDF8-72BE-416C-9DDA-AE2E2A37178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209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150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4290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73" name="Google Shape;273;p1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6" name="Google Shape;276;p15"/>
          <p:cNvSpPr txBox="1">
            <a:spLocks noGrp="1"/>
          </p:cNvSpPr>
          <p:nvPr>
            <p:ph type="title" idx="6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142936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accent2"/>
        </a:solidFill>
        <a:effectLst/>
      </p:bgPr>
    </p:bg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1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79" name="Google Shape;279;p1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1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1" name="Google Shape;281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6"/>
          <p:cNvSpPr txBox="1">
            <a:spLocks noGrp="1"/>
          </p:cNvSpPr>
          <p:nvPr>
            <p:ph type="subTitle" idx="1"/>
          </p:nvPr>
        </p:nvSpPr>
        <p:spPr>
          <a:xfrm>
            <a:off x="960133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83" name="Google Shape;283;p1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84" name="Google Shape;284;p16"/>
          <p:cNvSpPr txBox="1">
            <a:spLocks noGrp="1"/>
          </p:cNvSpPr>
          <p:nvPr>
            <p:ph type="subTitle" idx="2"/>
          </p:nvPr>
        </p:nvSpPr>
        <p:spPr>
          <a:xfrm>
            <a:off x="960000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74615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775273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074317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CREDITS:</a:t>
            </a:r>
            <a:r>
              <a:rPr lang="en"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 This presentation template was created by </a:t>
            </a:r>
            <a:r>
              <a:rPr lang="en" sz="1600" b="1" u="sng">
                <a:solidFill>
                  <a:schemeClr val="dk2"/>
                </a:solidFill>
                <a:highlight>
                  <a:schemeClr val="lt1"/>
                </a:highlight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u="sng">
                <a:solidFill>
                  <a:schemeClr val="dk2"/>
                </a:solidFill>
                <a:highlight>
                  <a:schemeClr val="lt1"/>
                </a:highlight>
                <a:latin typeface="Karla"/>
                <a:ea typeface="Karla"/>
                <a:cs typeface="Karla"/>
                <a:sym typeface="Karla"/>
              </a:rPr>
              <a:t>,</a:t>
            </a:r>
            <a:r>
              <a:rPr lang="en"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 including icons by </a:t>
            </a:r>
            <a:r>
              <a:rPr lang="en" sz="1600" b="1" u="sng">
                <a:solidFill>
                  <a:schemeClr val="dk2"/>
                </a:solidFill>
                <a:highlight>
                  <a:schemeClr val="lt1"/>
                </a:highlight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 u="sng">
                <a:solidFill>
                  <a:schemeClr val="dk2"/>
                </a:solidFill>
                <a:highlight>
                  <a:schemeClr val="lt1"/>
                </a:highlight>
                <a:latin typeface="Karla"/>
                <a:ea typeface="Karla"/>
                <a:cs typeface="Karla"/>
                <a:sym typeface="Karla"/>
              </a:rPr>
              <a:t>,</a:t>
            </a:r>
            <a:r>
              <a:rPr lang="en" sz="1600"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rPr>
              <a:t> and infographics &amp; images by </a:t>
            </a:r>
            <a:r>
              <a:rPr lang="en" sz="1600" b="1" u="sng">
                <a:solidFill>
                  <a:schemeClr val="dk2"/>
                </a:solidFill>
                <a:highlight>
                  <a:schemeClr val="lt1"/>
                </a:highlight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/>
              <a:ea typeface="Karla"/>
              <a:cs typeface="Karla"/>
              <a:sym typeface="Karla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20744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3837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2046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78578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75781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456179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989362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2E1DBB59-256D-44DB-AD86-DD1B8E21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C7F9DCC2-7475-4A85-9D01-3E29441C92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Graphic 3">
            <a:hlinkClick r:id="rId6"/>
            <a:extLst>
              <a:ext uri="{FF2B5EF4-FFF2-40B4-BE49-F238E27FC236}">
                <a16:creationId xmlns:a16="http://schemas.microsoft.com/office/drawing/2014/main" id="{92E538CB-9DDE-464E-A053-D7791EC7E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3" name="TextBox 32">
            <a:hlinkClick r:id="rId9"/>
            <a:extLst>
              <a:ext uri="{FF2B5EF4-FFF2-40B4-BE49-F238E27FC236}">
                <a16:creationId xmlns:a16="http://schemas.microsoft.com/office/drawing/2014/main" id="{564804F5-CB10-411A-A0A6-F782899C370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02AE2D0-EA26-4EE3-8B8E-FD18C317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7" r="73402"/>
          <a:stretch/>
        </p:blipFill>
        <p:spPr>
          <a:xfrm>
            <a:off x="9659064" y="0"/>
            <a:ext cx="2532936" cy="17922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11DA6A-4B3F-4F57-8DCB-996EC6CFB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6"/>
          <a:stretch/>
        </p:blipFill>
        <p:spPr>
          <a:xfrm>
            <a:off x="8661494" y="1773979"/>
            <a:ext cx="2532936" cy="21609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9737E5E-A784-4FD5-84E9-81ACB5046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8" b="78878"/>
          <a:stretch/>
        </p:blipFill>
        <p:spPr>
          <a:xfrm>
            <a:off x="4169357" y="5863682"/>
            <a:ext cx="3853287" cy="99431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E394A9C-F7DE-4897-BAD6-186BB870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>
            <a:off x="8737600" y="5422424"/>
            <a:ext cx="3454400" cy="143557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BC8D78D-3652-4790-9CD1-DF9755846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71754"/>
          <a:stretch/>
        </p:blipFill>
        <p:spPr>
          <a:xfrm flipH="1">
            <a:off x="-1" y="5470494"/>
            <a:ext cx="3853287" cy="138750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BA8CE0AC-5E4D-4601-BEBF-8F8DFFE4A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5400000">
            <a:off x="888437" y="-888436"/>
            <a:ext cx="1368002" cy="314487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7BAD0D1-AA41-42F7-B369-0471B3E63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/>
          <a:stretch/>
        </p:blipFill>
        <p:spPr>
          <a:xfrm rot="576189">
            <a:off x="2782665" y="635017"/>
            <a:ext cx="7263320" cy="641693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F63EC39-CA86-4DDF-9E2C-949033486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8870" r="2312"/>
          <a:stretch/>
        </p:blipFill>
        <p:spPr>
          <a:xfrm>
            <a:off x="8859247" y="-1"/>
            <a:ext cx="1587005" cy="170967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4A379DA-F970-40AB-8BEE-2135A12DB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255731">
            <a:off x="10378879" y="3450013"/>
            <a:ext cx="747405" cy="72430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802EA60-4FB2-4436-AB00-034E872B5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512710" y="1944898"/>
            <a:ext cx="632163" cy="63261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153EA36-0C29-4652-9A7D-0760C4BF3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7268289" y="978312"/>
            <a:ext cx="854723" cy="82096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62DCD564-ACF1-4E56-BC3B-7D67A9C63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r="34916" b="55660"/>
          <a:stretch/>
        </p:blipFill>
        <p:spPr>
          <a:xfrm>
            <a:off x="0" y="4791878"/>
            <a:ext cx="2076068" cy="81882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64EA3BE3-D873-4EC2-9378-C4C63EC9B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332750" y="313181"/>
            <a:ext cx="1301470" cy="166677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7B17201-24D7-4F95-99D1-F2C1C9695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144312" y="4441378"/>
            <a:ext cx="2131290" cy="7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0847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A1C463A-CB20-464D-A08C-60C85771D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9" b="25327"/>
          <a:stretch/>
        </p:blipFill>
        <p:spPr>
          <a:xfrm>
            <a:off x="9862028" y="3078021"/>
            <a:ext cx="2329972" cy="377997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94795E9-A6DA-431B-AAA2-A5E08DA2C3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37675" r="20668"/>
          <a:stretch/>
        </p:blipFill>
        <p:spPr>
          <a:xfrm flipH="1">
            <a:off x="-1" y="-1"/>
            <a:ext cx="2063033" cy="315488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EF8D430-3502-401F-B164-FEC78D2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485683" y="850106"/>
            <a:ext cx="985808" cy="130901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3E36A6A-1FD9-49E0-802D-0DB78B717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89115" y="1128751"/>
            <a:ext cx="449065" cy="43518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E42B719-11E7-4C58-A45B-0FCAB83F4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663333" y="6167602"/>
            <a:ext cx="315254" cy="31547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9C6277D-C1C4-4892-B384-4F936DEE1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038084" y="152101"/>
            <a:ext cx="513545" cy="49325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A56F183-A742-4B56-B723-61B304ED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606381" y="6035137"/>
            <a:ext cx="1764659" cy="58041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1948074-71CA-43E2-B912-544CDBEF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24557" y="2230898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4C5029F-8AA6-47E6-8074-EB800798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8" t="-1" b="62516"/>
          <a:stretch/>
        </p:blipFill>
        <p:spPr>
          <a:xfrm>
            <a:off x="-1" y="5351691"/>
            <a:ext cx="3543301" cy="15063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D17CFC5-3A76-4835-A498-C5F04448A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11826" r="35011"/>
          <a:stretch/>
        </p:blipFill>
        <p:spPr>
          <a:xfrm rot="5400000">
            <a:off x="9654749" y="4320749"/>
            <a:ext cx="1531200" cy="3543301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19D3E9E-338C-439A-A53F-DA43C1A62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2" r="2312" b="25519"/>
          <a:stretch/>
        </p:blipFill>
        <p:spPr>
          <a:xfrm>
            <a:off x="0" y="5883032"/>
            <a:ext cx="655324" cy="97496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C2BC7A3-B2D4-4410-A97E-75247BBBB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314515" y="4208225"/>
            <a:ext cx="449065" cy="43518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D1BFD0A-8C1D-43A8-B085-AEC4018F2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543300" y="6044674"/>
            <a:ext cx="315254" cy="31547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E2F4582-80D4-468A-8814-9C3EF42E0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0909117" y="380700"/>
            <a:ext cx="513545" cy="49325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F95D584-BF00-4270-BD00-B9C487FC9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34648" y="190054"/>
            <a:ext cx="1764659" cy="58041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4B7274FD-16A0-4649-9567-E27437A8A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65889" y="4425817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312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0E28C8D-9E95-498B-A518-7D6D49A66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8" name="Graphic 3">
            <a:hlinkClick r:id="rId7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10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EB6AE05-ACE5-4618-8958-719C47DCB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 rot="16200000">
            <a:off x="9464683" y="1125972"/>
            <a:ext cx="3853288" cy="160134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FBDC096-0960-4BDB-84A3-425EB0EFE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66B4CFE-BA08-42EE-8AFC-6B0E4E87A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10800000" flipH="1">
            <a:off x="1" y="0"/>
            <a:ext cx="1751403" cy="402627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D76C8B8-E3F6-403D-AB25-5D14C2942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8216900" y="5490012"/>
            <a:ext cx="985808" cy="130901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EA1AA8B-A3CA-4363-A897-CA228D86D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67F9EBD-9072-4129-BBFB-722404E89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034599" y="3616515"/>
            <a:ext cx="315254" cy="31547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4B451AA-6B36-48B0-889C-0DCBD0758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502773" y="3390811"/>
            <a:ext cx="513545" cy="49325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B01CB3C-1A5E-46B9-9672-CEDCAEAC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88368" y="293549"/>
            <a:ext cx="1764659" cy="580411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C763CE3-2554-48BC-8B59-C4BADC321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31121" y="101975"/>
            <a:ext cx="1022119" cy="130901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EE8C151-13FD-4DBC-8902-5A3514C7E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F468331-39FD-43B8-BFD5-D5B308B9E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4" b="7907"/>
          <a:stretch/>
        </p:blipFill>
        <p:spPr>
          <a:xfrm>
            <a:off x="9346611" y="4413831"/>
            <a:ext cx="2845389" cy="2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902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0F2E62F-A262-4525-966A-032791920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6AE86D0-B40C-4D02-A708-463E65EEB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BFB02C5-33A9-4071-A3AB-CF70A1C36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33100" y="219453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1126C63-79EB-40C4-A1DD-980D944A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11059" y="219453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068030B-31B4-4CB2-973B-C618E3919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77BFB82-4375-4731-8E19-D6CE4FE53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73092" y="112459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8C82038-C4B7-47DE-8E9B-5EA7A789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EFB68BB-8A32-4EE0-9494-938BC8FA6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404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CEA24F2-5FF4-4379-B76A-139645767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1" t="35891" r="-1"/>
          <a:stretch/>
        </p:blipFill>
        <p:spPr>
          <a:xfrm>
            <a:off x="1" y="0"/>
            <a:ext cx="3424136" cy="265853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730B7E6-96D6-4577-A8ED-40D97DD6A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r="12739" b="56900"/>
          <a:stretch/>
        </p:blipFill>
        <p:spPr>
          <a:xfrm>
            <a:off x="8722974" y="5070710"/>
            <a:ext cx="3469026" cy="17872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EC63083-ECB4-483F-A441-CD8EE9F27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73984" y="244581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F875FC7-B471-4115-976F-45F9A3C8D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760735" y="6353369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5E7F9E7-902D-40DF-B2FF-52B2C1CBB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43320" y="5697108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8CF1841-DE55-46E6-ADB3-AB0B7F7B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BFCD35F-EF5E-4BEF-9E87-740236C98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968651" y="5725217"/>
            <a:ext cx="1764659" cy="58041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4E0232B-F564-448A-82E1-DD39EDE0A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010431" y="4416203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655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845003E-5C68-4364-A5E7-D9973FB4DF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DA70269-404B-4751-A23D-A8515EF1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42667" b="71039"/>
          <a:stretch/>
        </p:blipFill>
        <p:spPr>
          <a:xfrm>
            <a:off x="0" y="5847439"/>
            <a:ext cx="3793787" cy="101056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B30764E-3CBE-4FF9-ADD8-AA289499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4" r="65001"/>
          <a:stretch/>
        </p:blipFill>
        <p:spPr>
          <a:xfrm>
            <a:off x="9215158" y="0"/>
            <a:ext cx="2976842" cy="166326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1CE4DB4-74DB-4543-9D5D-08E9BFF9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9341914" y="177125"/>
            <a:ext cx="985808" cy="130901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E81157A-F693-4F0D-A625-44FEC338A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4210443" y="6346236"/>
            <a:ext cx="449065" cy="43518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4BD49A1-57A6-4AA2-991C-399BC1E31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706651" y="266014"/>
            <a:ext cx="315254" cy="3154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C4FB06B-6474-4EE3-B106-56411BA44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76415" y="912486"/>
            <a:ext cx="513545" cy="49325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8A4209F-4A77-49D7-82C2-F2FA9F6E3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92814" y="5143538"/>
            <a:ext cx="1764659" cy="58041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3A72AFA-C257-4F06-8A2B-33AF439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93466" y="1297125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265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" name="Google Shape;75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cxnSp>
        <p:nvCxnSpPr>
          <p:cNvPr id="77" name="Google Shape;77;p4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7181627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0224FDA3-7A8D-4C3A-ADC0-F4ED9DE9E0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2356" y="1449000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639D5A3-4D83-434F-8295-643B0799A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D2172E0-D483-494E-A3E6-009591DAC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6BEE419-3628-4BCF-B19B-3FDB1DE18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592D093-5914-4AAA-A5BA-11A2BBC30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4E4BA4B-C48B-45C6-B22F-DD05EBCF6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60E29160-B29D-4130-9C52-A7B30D33B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11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9311E19-8DDA-46B7-9CB1-F69D01071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ADCA58-BB49-407B-86CB-A6C5B80B4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0722015" y="132921"/>
            <a:ext cx="1024840" cy="99316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3ADDA15-7A6F-4B06-9AC6-2DA6CE6E8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A2559FC-70B2-4890-8B0E-F7DA4758F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r="18267" b="15346"/>
          <a:stretch/>
        </p:blipFill>
        <p:spPr>
          <a:xfrm>
            <a:off x="-1" y="4671244"/>
            <a:ext cx="1465164" cy="218675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180562F-3B51-4ACD-A628-5A00F32E2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47038" b="77971"/>
          <a:stretch/>
        </p:blipFill>
        <p:spPr>
          <a:xfrm>
            <a:off x="1" y="5926726"/>
            <a:ext cx="3073400" cy="93127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3910FAB-3021-4436-AE97-1F4348A1C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005842F-BB67-40DD-8990-6C55DA647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6126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72D64E7-478C-4416-83E6-EBD3F1A8D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AA41B80-DEAD-4220-955B-DE48B4875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193DDF55-EC5C-4D5D-BEE7-D99E0A783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60F1593-AC82-4CF8-9F12-575D16536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E4A5486-0C58-4771-98A9-5005D20F9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1DCD2D6-7288-42A6-A238-3020C3D31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367DD803-06F8-4B74-9A66-AF69318FD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12200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388CBCA2-3599-4DC9-B999-A3585241253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47236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7A7F115-3E78-43A6-AF67-ADC674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4C68B99-5245-4CC7-92E6-2AF9290E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34D618E-1329-4293-AD14-835729D76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836725" y="1869535"/>
            <a:ext cx="315254" cy="31547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E7E38FC-76E7-4593-9C3D-5E0551BC3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0C71F76-9470-4D2B-8F74-E9151E4BD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5780291" y="216590"/>
            <a:ext cx="1764659" cy="580411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2F91A95D-F32E-4096-92C7-D3487AB17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42668" b="7824"/>
          <a:stretch/>
        </p:blipFill>
        <p:spPr>
          <a:xfrm>
            <a:off x="-1" y="1945970"/>
            <a:ext cx="7023371" cy="49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30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3FBF0CB-67A5-404A-92B7-F524580DE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342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5FB2651A-7592-4404-ADD7-3E0B6F86F4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3717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711B3D16-08E3-4A5D-B20F-F1F07DAC21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40091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4CF4C9E-2294-4CF7-9FBA-B224C993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1A66A9F-6301-4958-9E0B-E92BFC44A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7022" r="5274"/>
          <a:stretch/>
        </p:blipFill>
        <p:spPr>
          <a:xfrm>
            <a:off x="11073472" y="0"/>
            <a:ext cx="1118528" cy="151333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A698D78-8E76-4AF4-9B36-36FB13921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5671" r="34916" b="55660"/>
          <a:stretch/>
        </p:blipFill>
        <p:spPr>
          <a:xfrm>
            <a:off x="5438649" y="0"/>
            <a:ext cx="2458605" cy="70523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2BAEE22-EAA5-4C83-AFC6-10EC0EEA3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41140" r="18267"/>
          <a:stretch/>
        </p:blipFill>
        <p:spPr>
          <a:xfrm>
            <a:off x="0" y="0"/>
            <a:ext cx="1333500" cy="10734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739E492-C718-47BE-B5BE-7EC988C07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9" b="44296"/>
          <a:stretch/>
        </p:blipFill>
        <p:spPr>
          <a:xfrm flipH="1">
            <a:off x="-1" y="4770276"/>
            <a:ext cx="3021814" cy="20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4912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C61BDD-D247-4400-A68A-EC2870218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F77AB21-83B2-4C9E-B729-6285BDED4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CCCED5-17A5-4CA7-91D0-8B527B023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160931-D18E-437A-8EC0-2082367C7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8B67FE1-5F91-45C7-A778-0075EF609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E9A1162-5D5F-4B6B-A6F7-ACD7AAD9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BE68C4-CB06-489D-B760-4CD403A56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D94CC83D-517A-4EE1-BF6C-7C33EE384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3814" y="49609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902FD78A-C604-4E8B-B731-4D8E30E3BA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8186" y="236506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B1303DD-899F-45AB-94F9-30E3BEB0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093587" y="4889621"/>
            <a:ext cx="1560309" cy="151208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56A3CD-1322-4206-9F06-A8267104E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5873742" y="2317205"/>
            <a:ext cx="1095375" cy="10961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685D4F0-EB36-460E-BD51-7C4A63D4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6591070" y="372892"/>
            <a:ext cx="1784350" cy="17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563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FE5B4B76-671C-4B8A-8256-955673D6DE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8B68D2A-92EE-48BF-BBD7-C29050A8C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F2B61A8-1A40-4277-AB56-1291F47AE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241C9D9-1396-40E7-AC4B-327D5A92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0163235-DC19-47E9-9392-D9713313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CA6A917-4750-4078-AD90-67F9CAFD9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3979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95439D7-C397-493D-903B-5FDC8D333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003370" y="3661662"/>
            <a:ext cx="974621" cy="93612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B96D2C3-256F-4896-A792-0A39931C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28781" r="18267"/>
          <a:stretch/>
        </p:blipFill>
        <p:spPr>
          <a:xfrm>
            <a:off x="5739996" y="-1"/>
            <a:ext cx="2017028" cy="183971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7732BD9-0788-4AA1-A0B8-DBE90C366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98F41DF-AAF1-467B-A300-8520A0040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53110D8-EF89-4090-94FC-679B5A34F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8EFBAAD3-3801-41CB-A0B6-5E5B92A236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D222A5F-19E7-4AA4-9731-F7DC51A3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865368">
            <a:off x="778483" y="481680"/>
            <a:ext cx="991951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90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5525B72-8FE4-453C-80EE-8BBF05B4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41924" y="4106918"/>
            <a:ext cx="1095375" cy="109615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E77D262-EDDA-4BBE-8622-E685B1C80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BB6E88F-2763-4A11-B5FB-300E079A4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5AA16FD-79F7-4E36-BBB8-11BC697C7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2E0DCB9-EAD2-4C91-8835-6A4FFFFA5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65D2F1C-A275-483B-97A1-643B3DEC8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4CF6EF3E-4E69-423C-A32E-84FDD1C335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34842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3">
            <a:hlinkClick r:id="rId2"/>
            <a:extLst>
              <a:ext uri="{FF2B5EF4-FFF2-40B4-BE49-F238E27FC236}">
                <a16:creationId xmlns:a16="http://schemas.microsoft.com/office/drawing/2014/main" id="{181F42B3-21B4-471B-8CA7-BCCE89BA4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53" name="TextBox 52">
            <a:hlinkClick r:id="rId5"/>
            <a:extLst>
              <a:ext uri="{FF2B5EF4-FFF2-40B4-BE49-F238E27FC236}">
                <a16:creationId xmlns:a16="http://schemas.microsoft.com/office/drawing/2014/main" id="{8B61E62C-59AE-4C1B-A69C-83EF9556403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4280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ED4A22CD-EF9B-4553-91A1-D8E9E56CA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E72CCDF8-72BE-416C-9DDA-AE2E2A37178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722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623478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74112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73222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00100"/>
            <a:ext cx="5257800" cy="5257800"/>
          </a:xfrm>
          <a:custGeom>
            <a:avLst/>
            <a:gdLst>
              <a:gd name="connsiteX0" fmla="*/ 0 w 5257800"/>
              <a:gd name="connsiteY0" fmla="*/ 0 h 5257800"/>
              <a:gd name="connsiteX1" fmla="*/ 5257800 w 5257800"/>
              <a:gd name="connsiteY1" fmla="*/ 0 h 5257800"/>
              <a:gd name="connsiteX2" fmla="*/ 5257800 w 5257800"/>
              <a:gd name="connsiteY2" fmla="*/ 5257800 h 5257800"/>
              <a:gd name="connsiteX3" fmla="*/ 0 w 5257800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0" h="5257800">
                <a:moveTo>
                  <a:pt x="0" y="0"/>
                </a:moveTo>
                <a:lnTo>
                  <a:pt x="5257800" y="0"/>
                </a:lnTo>
                <a:lnTo>
                  <a:pt x="5257800" y="5257800"/>
                </a:lnTo>
                <a:lnTo>
                  <a:pt x="0" y="52578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779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00100"/>
            <a:ext cx="5257800" cy="5257800"/>
          </a:xfrm>
          <a:custGeom>
            <a:avLst/>
            <a:gdLst>
              <a:gd name="connsiteX0" fmla="*/ 2628900 w 5257800"/>
              <a:gd name="connsiteY0" fmla="*/ 0 h 5257800"/>
              <a:gd name="connsiteX1" fmla="*/ 5257800 w 5257800"/>
              <a:gd name="connsiteY1" fmla="*/ 2628900 h 5257800"/>
              <a:gd name="connsiteX2" fmla="*/ 2628900 w 5257800"/>
              <a:gd name="connsiteY2" fmla="*/ 5257800 h 5257800"/>
              <a:gd name="connsiteX3" fmla="*/ 0 w 5257800"/>
              <a:gd name="connsiteY3" fmla="*/ 2628900 h 5257800"/>
              <a:gd name="connsiteX4" fmla="*/ 2628900 w 52578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0" h="5257800">
                <a:moveTo>
                  <a:pt x="2628900" y="0"/>
                </a:moveTo>
                <a:cubicBezTo>
                  <a:pt x="4080801" y="0"/>
                  <a:pt x="5257800" y="1176999"/>
                  <a:pt x="5257800" y="2628900"/>
                </a:cubicBezTo>
                <a:cubicBezTo>
                  <a:pt x="5257800" y="4080801"/>
                  <a:pt x="4080801" y="5257800"/>
                  <a:pt x="2628900" y="5257800"/>
                </a:cubicBezTo>
                <a:cubicBezTo>
                  <a:pt x="1176999" y="5257800"/>
                  <a:pt x="0" y="4080801"/>
                  <a:pt x="0" y="2628900"/>
                </a:cubicBezTo>
                <a:cubicBezTo>
                  <a:pt x="0" y="1176999"/>
                  <a:pt x="1176999" y="0"/>
                  <a:pt x="26289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034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410201" y="741873"/>
            <a:ext cx="6110825" cy="5607169"/>
          </a:xfrm>
          <a:custGeom>
            <a:avLst/>
            <a:gdLst>
              <a:gd name="connsiteX0" fmla="*/ 3230392 w 6110825"/>
              <a:gd name="connsiteY0" fmla="*/ 0 h 5607169"/>
              <a:gd name="connsiteX1" fmla="*/ 4966728 w 6110825"/>
              <a:gd name="connsiteY1" fmla="*/ 99117 h 5607169"/>
              <a:gd name="connsiteX2" fmla="*/ 6110825 w 6110825"/>
              <a:gd name="connsiteY2" fmla="*/ 1656664 h 5607169"/>
              <a:gd name="connsiteX3" fmla="*/ 6003146 w 6110825"/>
              <a:gd name="connsiteY3" fmla="*/ 3327487 h 5607169"/>
              <a:gd name="connsiteX4" fmla="*/ 5720486 w 6110825"/>
              <a:gd name="connsiteY4" fmla="*/ 4899193 h 5607169"/>
              <a:gd name="connsiteX5" fmla="*/ 3701491 w 6110825"/>
              <a:gd name="connsiteY5" fmla="*/ 5054948 h 5607169"/>
              <a:gd name="connsiteX6" fmla="*/ 2207435 w 6110825"/>
              <a:gd name="connsiteY6" fmla="*/ 5607169 h 5607169"/>
              <a:gd name="connsiteX7" fmla="*/ 915278 w 6110825"/>
              <a:gd name="connsiteY7" fmla="*/ 4885034 h 5607169"/>
              <a:gd name="connsiteX8" fmla="*/ 0 w 6110825"/>
              <a:gd name="connsiteY8" fmla="*/ 3525720 h 5607169"/>
              <a:gd name="connsiteX9" fmla="*/ 659539 w 6110825"/>
              <a:gd name="connsiteY9" fmla="*/ 1642504 h 5607169"/>
              <a:gd name="connsiteX10" fmla="*/ 1682496 w 6110825"/>
              <a:gd name="connsiteY10" fmla="*/ 410626 h 5607169"/>
              <a:gd name="connsiteX11" fmla="*/ 3230392 w 6110825"/>
              <a:gd name="connsiteY11" fmla="*/ 0 h 56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0825" h="5607169">
                <a:moveTo>
                  <a:pt x="3230392" y="0"/>
                </a:moveTo>
                <a:cubicBezTo>
                  <a:pt x="3243852" y="84957"/>
                  <a:pt x="3768791" y="1373473"/>
                  <a:pt x="4966728" y="99117"/>
                </a:cubicBezTo>
                <a:cubicBezTo>
                  <a:pt x="4966728" y="99117"/>
                  <a:pt x="4616768" y="2095609"/>
                  <a:pt x="6110825" y="1656664"/>
                </a:cubicBezTo>
                <a:cubicBezTo>
                  <a:pt x="6110825" y="1656664"/>
                  <a:pt x="5155168" y="2661989"/>
                  <a:pt x="6003146" y="3327487"/>
                </a:cubicBezTo>
                <a:cubicBezTo>
                  <a:pt x="6003146" y="3327487"/>
                  <a:pt x="4562929" y="3369965"/>
                  <a:pt x="5720486" y="4899193"/>
                </a:cubicBezTo>
                <a:cubicBezTo>
                  <a:pt x="5720486" y="4899193"/>
                  <a:pt x="3593811" y="3568199"/>
                  <a:pt x="3701491" y="5054948"/>
                </a:cubicBezTo>
                <a:cubicBezTo>
                  <a:pt x="3701491" y="5054948"/>
                  <a:pt x="2799673" y="3879708"/>
                  <a:pt x="2207435" y="5607169"/>
                </a:cubicBezTo>
                <a:cubicBezTo>
                  <a:pt x="2207435" y="5607169"/>
                  <a:pt x="2301654" y="3709794"/>
                  <a:pt x="915278" y="4885034"/>
                </a:cubicBezTo>
                <a:cubicBezTo>
                  <a:pt x="915278" y="4885034"/>
                  <a:pt x="2355494" y="3143413"/>
                  <a:pt x="0" y="3525720"/>
                </a:cubicBezTo>
                <a:cubicBezTo>
                  <a:pt x="0" y="3525720"/>
                  <a:pt x="1803636" y="2591192"/>
                  <a:pt x="659539" y="1642504"/>
                </a:cubicBezTo>
                <a:cubicBezTo>
                  <a:pt x="659539" y="1642504"/>
                  <a:pt x="2059375" y="1614185"/>
                  <a:pt x="1682496" y="410626"/>
                </a:cubicBezTo>
                <a:cubicBezTo>
                  <a:pt x="1682496" y="410626"/>
                  <a:pt x="2880433" y="1614185"/>
                  <a:pt x="323039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1988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1" y="983410"/>
            <a:ext cx="5486401" cy="4891180"/>
          </a:xfrm>
          <a:custGeom>
            <a:avLst/>
            <a:gdLst>
              <a:gd name="connsiteX0" fmla="*/ 1329232 w 5486401"/>
              <a:gd name="connsiteY0" fmla="*/ 945 h 4891180"/>
              <a:gd name="connsiteX1" fmla="*/ 1947690 w 5486401"/>
              <a:gd name="connsiteY1" fmla="*/ 209665 h 4891180"/>
              <a:gd name="connsiteX2" fmla="*/ 2342928 w 5486401"/>
              <a:gd name="connsiteY2" fmla="*/ 11796 h 4891180"/>
              <a:gd name="connsiteX3" fmla="*/ 2967660 w 5486401"/>
              <a:gd name="connsiteY3" fmla="*/ 255327 h 4891180"/>
              <a:gd name="connsiteX4" fmla="*/ 3311900 w 5486401"/>
              <a:gd name="connsiteY4" fmla="*/ 148781 h 4891180"/>
              <a:gd name="connsiteX5" fmla="*/ 4561364 w 5486401"/>
              <a:gd name="connsiteY5" fmla="*/ 1062026 h 4891180"/>
              <a:gd name="connsiteX6" fmla="*/ 4561364 w 5486401"/>
              <a:gd name="connsiteY6" fmla="*/ 1092468 h 4891180"/>
              <a:gd name="connsiteX7" fmla="*/ 5479338 w 5486401"/>
              <a:gd name="connsiteY7" fmla="*/ 1990491 h 4891180"/>
              <a:gd name="connsiteX8" fmla="*/ 4931103 w 5486401"/>
              <a:gd name="connsiteY8" fmla="*/ 3055943 h 4891180"/>
              <a:gd name="connsiteX9" fmla="*/ 4943853 w 5486401"/>
              <a:gd name="connsiteY9" fmla="*/ 3390799 h 4891180"/>
              <a:gd name="connsiteX10" fmla="*/ 3860134 w 5486401"/>
              <a:gd name="connsiteY10" fmla="*/ 4319265 h 4891180"/>
              <a:gd name="connsiteX11" fmla="*/ 3681639 w 5486401"/>
              <a:gd name="connsiteY11" fmla="*/ 4273603 h 4891180"/>
              <a:gd name="connsiteX12" fmla="*/ 3107906 w 5486401"/>
              <a:gd name="connsiteY12" fmla="*/ 4882432 h 4891180"/>
              <a:gd name="connsiteX13" fmla="*/ 2495923 w 5486401"/>
              <a:gd name="connsiteY13" fmla="*/ 4562797 h 4891180"/>
              <a:gd name="connsiteX14" fmla="*/ 2062436 w 5486401"/>
              <a:gd name="connsiteY14" fmla="*/ 4745446 h 4891180"/>
              <a:gd name="connsiteX15" fmla="*/ 876720 w 5486401"/>
              <a:gd name="connsiteY15" fmla="*/ 3877863 h 4891180"/>
              <a:gd name="connsiteX16" fmla="*/ 9745 w 5486401"/>
              <a:gd name="connsiteY16" fmla="*/ 2827632 h 4891180"/>
              <a:gd name="connsiteX17" fmla="*/ 379484 w 5486401"/>
              <a:gd name="connsiteY17" fmla="*/ 1762181 h 4891180"/>
              <a:gd name="connsiteX18" fmla="*/ 315736 w 5486401"/>
              <a:gd name="connsiteY18" fmla="*/ 1472987 h 4891180"/>
              <a:gd name="connsiteX19" fmla="*/ 1233709 w 5486401"/>
              <a:gd name="connsiteY19" fmla="*/ 11796 h 4891180"/>
              <a:gd name="connsiteX20" fmla="*/ 1329232 w 5486401"/>
              <a:gd name="connsiteY20" fmla="*/ 945 h 489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6401" h="4891180">
                <a:moveTo>
                  <a:pt x="1329232" y="945"/>
                </a:moveTo>
                <a:cubicBezTo>
                  <a:pt x="1551653" y="-10085"/>
                  <a:pt x="1769194" y="76484"/>
                  <a:pt x="1947690" y="209665"/>
                </a:cubicBezTo>
                <a:cubicBezTo>
                  <a:pt x="2049687" y="103120"/>
                  <a:pt x="2189932" y="27016"/>
                  <a:pt x="2342928" y="11796"/>
                </a:cubicBezTo>
                <a:cubicBezTo>
                  <a:pt x="2572421" y="-33867"/>
                  <a:pt x="2801914" y="72678"/>
                  <a:pt x="2967660" y="255327"/>
                </a:cubicBezTo>
                <a:cubicBezTo>
                  <a:pt x="3069656" y="194444"/>
                  <a:pt x="3184403" y="164003"/>
                  <a:pt x="3311900" y="148781"/>
                </a:cubicBezTo>
                <a:cubicBezTo>
                  <a:pt x="3936632" y="42237"/>
                  <a:pt x="4497616" y="468418"/>
                  <a:pt x="4561364" y="1062026"/>
                </a:cubicBezTo>
                <a:cubicBezTo>
                  <a:pt x="4561364" y="1077247"/>
                  <a:pt x="4561364" y="1077247"/>
                  <a:pt x="4561364" y="1092468"/>
                </a:cubicBezTo>
                <a:cubicBezTo>
                  <a:pt x="5058600" y="1183793"/>
                  <a:pt x="5428339" y="1533869"/>
                  <a:pt x="5479338" y="1990491"/>
                </a:cubicBezTo>
                <a:cubicBezTo>
                  <a:pt x="5530336" y="2416672"/>
                  <a:pt x="5300843" y="2812411"/>
                  <a:pt x="4931103" y="3055943"/>
                </a:cubicBezTo>
                <a:cubicBezTo>
                  <a:pt x="4956602" y="3162489"/>
                  <a:pt x="4956602" y="3284255"/>
                  <a:pt x="4943853" y="3390799"/>
                </a:cubicBezTo>
                <a:cubicBezTo>
                  <a:pt x="4880105" y="3984408"/>
                  <a:pt x="4395619" y="4395368"/>
                  <a:pt x="3860134" y="4319265"/>
                </a:cubicBezTo>
                <a:cubicBezTo>
                  <a:pt x="3796386" y="4304044"/>
                  <a:pt x="3732637" y="4288824"/>
                  <a:pt x="3681639" y="4273603"/>
                </a:cubicBezTo>
                <a:cubicBezTo>
                  <a:pt x="3592392" y="4593238"/>
                  <a:pt x="3388397" y="4851991"/>
                  <a:pt x="3107906" y="4882432"/>
                </a:cubicBezTo>
                <a:cubicBezTo>
                  <a:pt x="2878412" y="4928094"/>
                  <a:pt x="2648919" y="4791108"/>
                  <a:pt x="2495923" y="4562797"/>
                </a:cubicBezTo>
                <a:cubicBezTo>
                  <a:pt x="2368427" y="4654121"/>
                  <a:pt x="2215431" y="4730225"/>
                  <a:pt x="2062436" y="4745446"/>
                </a:cubicBezTo>
                <a:cubicBezTo>
                  <a:pt x="1526951" y="4836770"/>
                  <a:pt x="1042466" y="4456252"/>
                  <a:pt x="876720" y="3877863"/>
                </a:cubicBezTo>
                <a:cubicBezTo>
                  <a:pt x="417733" y="3740877"/>
                  <a:pt x="60743" y="3345137"/>
                  <a:pt x="9745" y="2827632"/>
                </a:cubicBezTo>
                <a:cubicBezTo>
                  <a:pt x="-41254" y="2431893"/>
                  <a:pt x="111742" y="2036154"/>
                  <a:pt x="379484" y="1762181"/>
                </a:cubicBezTo>
                <a:cubicBezTo>
                  <a:pt x="353985" y="1670856"/>
                  <a:pt x="328485" y="1564310"/>
                  <a:pt x="315736" y="1472987"/>
                </a:cubicBezTo>
                <a:cubicBezTo>
                  <a:pt x="239239" y="757612"/>
                  <a:pt x="647226" y="103120"/>
                  <a:pt x="1233709" y="11796"/>
                </a:cubicBezTo>
                <a:cubicBezTo>
                  <a:pt x="1265584" y="6087"/>
                  <a:pt x="1297458" y="2520"/>
                  <a:pt x="1329232" y="945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186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5814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3246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0678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338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613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48360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812107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91642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85900" y="2081359"/>
            <a:ext cx="4846032" cy="2614108"/>
          </a:xfrm>
          <a:custGeom>
            <a:avLst/>
            <a:gdLst>
              <a:gd name="connsiteX0" fmla="*/ 94791 w 4846032"/>
              <a:gd name="connsiteY0" fmla="*/ 0 h 2614108"/>
              <a:gd name="connsiteX1" fmla="*/ 4751241 w 4846032"/>
              <a:gd name="connsiteY1" fmla="*/ 0 h 2614108"/>
              <a:gd name="connsiteX2" fmla="*/ 4846032 w 4846032"/>
              <a:gd name="connsiteY2" fmla="*/ 94799 h 2614108"/>
              <a:gd name="connsiteX3" fmla="*/ 4846032 w 4846032"/>
              <a:gd name="connsiteY3" fmla="*/ 315068 h 2614108"/>
              <a:gd name="connsiteX4" fmla="*/ 4846032 w 4846032"/>
              <a:gd name="connsiteY4" fmla="*/ 521574 h 2614108"/>
              <a:gd name="connsiteX5" fmla="*/ 4846032 w 4846032"/>
              <a:gd name="connsiteY5" fmla="*/ 714763 h 2614108"/>
              <a:gd name="connsiteX6" fmla="*/ 4846032 w 4846032"/>
              <a:gd name="connsiteY6" fmla="*/ 895077 h 2614108"/>
              <a:gd name="connsiteX7" fmla="*/ 4846032 w 4846032"/>
              <a:gd name="connsiteY7" fmla="*/ 1062960 h 2614108"/>
              <a:gd name="connsiteX8" fmla="*/ 4846032 w 4846032"/>
              <a:gd name="connsiteY8" fmla="*/ 1218858 h 2614108"/>
              <a:gd name="connsiteX9" fmla="*/ 4846032 w 4846032"/>
              <a:gd name="connsiteY9" fmla="*/ 1363213 h 2614108"/>
              <a:gd name="connsiteX10" fmla="*/ 4846032 w 4846032"/>
              <a:gd name="connsiteY10" fmla="*/ 1496469 h 2614108"/>
              <a:gd name="connsiteX11" fmla="*/ 4846032 w 4846032"/>
              <a:gd name="connsiteY11" fmla="*/ 1619071 h 2614108"/>
              <a:gd name="connsiteX12" fmla="*/ 4846032 w 4846032"/>
              <a:gd name="connsiteY12" fmla="*/ 1731462 h 2614108"/>
              <a:gd name="connsiteX13" fmla="*/ 4846032 w 4846032"/>
              <a:gd name="connsiteY13" fmla="*/ 1834086 h 2614108"/>
              <a:gd name="connsiteX14" fmla="*/ 4846032 w 4846032"/>
              <a:gd name="connsiteY14" fmla="*/ 1927388 h 2614108"/>
              <a:gd name="connsiteX15" fmla="*/ 4846032 w 4846032"/>
              <a:gd name="connsiteY15" fmla="*/ 2011810 h 2614108"/>
              <a:gd name="connsiteX16" fmla="*/ 4846032 w 4846032"/>
              <a:gd name="connsiteY16" fmla="*/ 2087798 h 2614108"/>
              <a:gd name="connsiteX17" fmla="*/ 4846032 w 4846032"/>
              <a:gd name="connsiteY17" fmla="*/ 2155796 h 2614108"/>
              <a:gd name="connsiteX18" fmla="*/ 4846032 w 4846032"/>
              <a:gd name="connsiteY18" fmla="*/ 2216245 h 2614108"/>
              <a:gd name="connsiteX19" fmla="*/ 4846032 w 4846032"/>
              <a:gd name="connsiteY19" fmla="*/ 2316280 h 2614108"/>
              <a:gd name="connsiteX20" fmla="*/ 4846032 w 4846032"/>
              <a:gd name="connsiteY20" fmla="*/ 2391454 h 2614108"/>
              <a:gd name="connsiteX21" fmla="*/ 4846032 w 4846032"/>
              <a:gd name="connsiteY21" fmla="*/ 2445319 h 2614108"/>
              <a:gd name="connsiteX22" fmla="*/ 4846032 w 4846032"/>
              <a:gd name="connsiteY22" fmla="*/ 2481426 h 2614108"/>
              <a:gd name="connsiteX23" fmla="*/ 4846032 w 4846032"/>
              <a:gd name="connsiteY23" fmla="*/ 2503327 h 2614108"/>
              <a:gd name="connsiteX24" fmla="*/ 4846032 w 4846032"/>
              <a:gd name="connsiteY24" fmla="*/ 2514574 h 2614108"/>
              <a:gd name="connsiteX25" fmla="*/ 4846032 w 4846032"/>
              <a:gd name="connsiteY25" fmla="*/ 2519309 h 2614108"/>
              <a:gd name="connsiteX26" fmla="*/ 4751241 w 4846032"/>
              <a:gd name="connsiteY26" fmla="*/ 2614108 h 2614108"/>
              <a:gd name="connsiteX27" fmla="*/ 94791 w 4846032"/>
              <a:gd name="connsiteY27" fmla="*/ 2614108 h 2614108"/>
              <a:gd name="connsiteX28" fmla="*/ 0 w 4846032"/>
              <a:gd name="connsiteY28" fmla="*/ 2519309 h 2614108"/>
              <a:gd name="connsiteX29" fmla="*/ 0 w 4846032"/>
              <a:gd name="connsiteY29" fmla="*/ 2299040 h 2614108"/>
              <a:gd name="connsiteX30" fmla="*/ 0 w 4846032"/>
              <a:gd name="connsiteY30" fmla="*/ 2092534 h 2614108"/>
              <a:gd name="connsiteX31" fmla="*/ 0 w 4846032"/>
              <a:gd name="connsiteY31" fmla="*/ 1899345 h 2614108"/>
              <a:gd name="connsiteX32" fmla="*/ 0 w 4846032"/>
              <a:gd name="connsiteY32" fmla="*/ 1719031 h 2614108"/>
              <a:gd name="connsiteX33" fmla="*/ 0 w 4846032"/>
              <a:gd name="connsiteY33" fmla="*/ 1551148 h 2614108"/>
              <a:gd name="connsiteX34" fmla="*/ 0 w 4846032"/>
              <a:gd name="connsiteY34" fmla="*/ 1395250 h 2614108"/>
              <a:gd name="connsiteX35" fmla="*/ 0 w 4846032"/>
              <a:gd name="connsiteY35" fmla="*/ 1250895 h 2614108"/>
              <a:gd name="connsiteX36" fmla="*/ 0 w 4846032"/>
              <a:gd name="connsiteY36" fmla="*/ 1117639 h 2614108"/>
              <a:gd name="connsiteX37" fmla="*/ 0 w 4846032"/>
              <a:gd name="connsiteY37" fmla="*/ 995037 h 2614108"/>
              <a:gd name="connsiteX38" fmla="*/ 0 w 4846032"/>
              <a:gd name="connsiteY38" fmla="*/ 882646 h 2614108"/>
              <a:gd name="connsiteX39" fmla="*/ 0 w 4846032"/>
              <a:gd name="connsiteY39" fmla="*/ 780022 h 2614108"/>
              <a:gd name="connsiteX40" fmla="*/ 0 w 4846032"/>
              <a:gd name="connsiteY40" fmla="*/ 686720 h 2614108"/>
              <a:gd name="connsiteX41" fmla="*/ 0 w 4846032"/>
              <a:gd name="connsiteY41" fmla="*/ 602298 h 2614108"/>
              <a:gd name="connsiteX42" fmla="*/ 0 w 4846032"/>
              <a:gd name="connsiteY42" fmla="*/ 526310 h 2614108"/>
              <a:gd name="connsiteX43" fmla="*/ 0 w 4846032"/>
              <a:gd name="connsiteY43" fmla="*/ 458313 h 2614108"/>
              <a:gd name="connsiteX44" fmla="*/ 0 w 4846032"/>
              <a:gd name="connsiteY44" fmla="*/ 397863 h 2614108"/>
              <a:gd name="connsiteX45" fmla="*/ 0 w 4846032"/>
              <a:gd name="connsiteY45" fmla="*/ 297828 h 2614108"/>
              <a:gd name="connsiteX46" fmla="*/ 0 w 4846032"/>
              <a:gd name="connsiteY46" fmla="*/ 222654 h 2614108"/>
              <a:gd name="connsiteX47" fmla="*/ 0 w 4846032"/>
              <a:gd name="connsiteY47" fmla="*/ 168789 h 2614108"/>
              <a:gd name="connsiteX48" fmla="*/ 0 w 4846032"/>
              <a:gd name="connsiteY48" fmla="*/ 132682 h 2614108"/>
              <a:gd name="connsiteX49" fmla="*/ 0 w 4846032"/>
              <a:gd name="connsiteY49" fmla="*/ 110781 h 2614108"/>
              <a:gd name="connsiteX50" fmla="*/ 0 w 4846032"/>
              <a:gd name="connsiteY50" fmla="*/ 99534 h 2614108"/>
              <a:gd name="connsiteX51" fmla="*/ 0 w 4846032"/>
              <a:gd name="connsiteY51" fmla="*/ 94799 h 2614108"/>
              <a:gd name="connsiteX52" fmla="*/ 94791 w 4846032"/>
              <a:gd name="connsiteY52" fmla="*/ 0 h 261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846032" h="2614108">
                <a:moveTo>
                  <a:pt x="94791" y="0"/>
                </a:moveTo>
                <a:cubicBezTo>
                  <a:pt x="4751241" y="0"/>
                  <a:pt x="4751241" y="0"/>
                  <a:pt x="4751241" y="0"/>
                </a:cubicBezTo>
                <a:cubicBezTo>
                  <a:pt x="4803181" y="0"/>
                  <a:pt x="4846032" y="41556"/>
                  <a:pt x="4846032" y="94799"/>
                </a:cubicBezTo>
                <a:lnTo>
                  <a:pt x="4846032" y="315068"/>
                </a:lnTo>
                <a:lnTo>
                  <a:pt x="4846032" y="521574"/>
                </a:lnTo>
                <a:lnTo>
                  <a:pt x="4846032" y="714763"/>
                </a:lnTo>
                <a:lnTo>
                  <a:pt x="4846032" y="895077"/>
                </a:lnTo>
                <a:lnTo>
                  <a:pt x="4846032" y="1062960"/>
                </a:lnTo>
                <a:lnTo>
                  <a:pt x="4846032" y="1218858"/>
                </a:lnTo>
                <a:lnTo>
                  <a:pt x="4846032" y="1363213"/>
                </a:lnTo>
                <a:lnTo>
                  <a:pt x="4846032" y="1496469"/>
                </a:lnTo>
                <a:lnTo>
                  <a:pt x="4846032" y="1619071"/>
                </a:lnTo>
                <a:lnTo>
                  <a:pt x="4846032" y="1731462"/>
                </a:lnTo>
                <a:lnTo>
                  <a:pt x="4846032" y="1834086"/>
                </a:lnTo>
                <a:lnTo>
                  <a:pt x="4846032" y="1927388"/>
                </a:lnTo>
                <a:lnTo>
                  <a:pt x="4846032" y="2011810"/>
                </a:lnTo>
                <a:lnTo>
                  <a:pt x="4846032" y="2087798"/>
                </a:lnTo>
                <a:lnTo>
                  <a:pt x="4846032" y="2155796"/>
                </a:lnTo>
                <a:lnTo>
                  <a:pt x="4846032" y="2216245"/>
                </a:lnTo>
                <a:lnTo>
                  <a:pt x="4846032" y="2316280"/>
                </a:lnTo>
                <a:lnTo>
                  <a:pt x="4846032" y="2391454"/>
                </a:lnTo>
                <a:lnTo>
                  <a:pt x="4846032" y="2445319"/>
                </a:lnTo>
                <a:lnTo>
                  <a:pt x="4846032" y="2481426"/>
                </a:lnTo>
                <a:lnTo>
                  <a:pt x="4846032" y="2503327"/>
                </a:lnTo>
                <a:lnTo>
                  <a:pt x="4846032" y="2514574"/>
                </a:lnTo>
                <a:lnTo>
                  <a:pt x="4846032" y="2519309"/>
                </a:lnTo>
                <a:cubicBezTo>
                  <a:pt x="4846032" y="2571254"/>
                  <a:pt x="4803181" y="2614108"/>
                  <a:pt x="4751241" y="2614108"/>
                </a:cubicBezTo>
                <a:cubicBezTo>
                  <a:pt x="94791" y="2614108"/>
                  <a:pt x="94791" y="2614108"/>
                  <a:pt x="94791" y="2614108"/>
                </a:cubicBezTo>
                <a:cubicBezTo>
                  <a:pt x="42851" y="2614108"/>
                  <a:pt x="0" y="2571254"/>
                  <a:pt x="0" y="2519309"/>
                </a:cubicBezTo>
                <a:lnTo>
                  <a:pt x="0" y="2299040"/>
                </a:lnTo>
                <a:lnTo>
                  <a:pt x="0" y="2092534"/>
                </a:lnTo>
                <a:lnTo>
                  <a:pt x="0" y="1899345"/>
                </a:lnTo>
                <a:lnTo>
                  <a:pt x="0" y="1719031"/>
                </a:lnTo>
                <a:lnTo>
                  <a:pt x="0" y="1551148"/>
                </a:lnTo>
                <a:lnTo>
                  <a:pt x="0" y="1395250"/>
                </a:lnTo>
                <a:lnTo>
                  <a:pt x="0" y="1250895"/>
                </a:lnTo>
                <a:lnTo>
                  <a:pt x="0" y="1117639"/>
                </a:lnTo>
                <a:lnTo>
                  <a:pt x="0" y="995037"/>
                </a:lnTo>
                <a:lnTo>
                  <a:pt x="0" y="882646"/>
                </a:lnTo>
                <a:lnTo>
                  <a:pt x="0" y="780022"/>
                </a:lnTo>
                <a:lnTo>
                  <a:pt x="0" y="686720"/>
                </a:lnTo>
                <a:lnTo>
                  <a:pt x="0" y="602298"/>
                </a:lnTo>
                <a:lnTo>
                  <a:pt x="0" y="526310"/>
                </a:lnTo>
                <a:lnTo>
                  <a:pt x="0" y="458313"/>
                </a:lnTo>
                <a:lnTo>
                  <a:pt x="0" y="397863"/>
                </a:lnTo>
                <a:lnTo>
                  <a:pt x="0" y="297828"/>
                </a:lnTo>
                <a:lnTo>
                  <a:pt x="0" y="222654"/>
                </a:lnTo>
                <a:lnTo>
                  <a:pt x="0" y="168789"/>
                </a:lnTo>
                <a:lnTo>
                  <a:pt x="0" y="132682"/>
                </a:lnTo>
                <a:lnTo>
                  <a:pt x="0" y="110781"/>
                </a:lnTo>
                <a:lnTo>
                  <a:pt x="0" y="99534"/>
                </a:lnTo>
                <a:lnTo>
                  <a:pt x="0" y="94799"/>
                </a:lnTo>
                <a:cubicBezTo>
                  <a:pt x="0" y="41556"/>
                  <a:pt x="42851" y="0"/>
                  <a:pt x="9479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061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904388" y="1919481"/>
            <a:ext cx="2356158" cy="4475486"/>
          </a:xfrm>
          <a:custGeom>
            <a:avLst/>
            <a:gdLst>
              <a:gd name="connsiteX0" fmla="*/ 1843084 w 2356158"/>
              <a:gd name="connsiteY0" fmla="*/ 0 h 4475486"/>
              <a:gd name="connsiteX1" fmla="*/ 2196756 w 2356158"/>
              <a:gd name="connsiteY1" fmla="*/ 14918 h 4475486"/>
              <a:gd name="connsiteX2" fmla="*/ 2356158 w 2356158"/>
              <a:gd name="connsiteY2" fmla="*/ 223774 h 4475486"/>
              <a:gd name="connsiteX3" fmla="*/ 2201738 w 2356158"/>
              <a:gd name="connsiteY3" fmla="*/ 4296468 h 4475486"/>
              <a:gd name="connsiteX4" fmla="*/ 2032373 w 2356158"/>
              <a:gd name="connsiteY4" fmla="*/ 4460569 h 4475486"/>
              <a:gd name="connsiteX5" fmla="*/ 1121008 w 2356158"/>
              <a:gd name="connsiteY5" fmla="*/ 4475050 h 4475486"/>
              <a:gd name="connsiteX6" fmla="*/ 931940 w 2356158"/>
              <a:gd name="connsiteY6" fmla="*/ 4475486 h 4475486"/>
              <a:gd name="connsiteX7" fmla="*/ 930619 w 2356158"/>
              <a:gd name="connsiteY7" fmla="*/ 4475486 h 4475486"/>
              <a:gd name="connsiteX8" fmla="*/ 831525 w 2356158"/>
              <a:gd name="connsiteY8" fmla="*/ 4475374 h 4475486"/>
              <a:gd name="connsiteX9" fmla="*/ 278953 w 2356158"/>
              <a:gd name="connsiteY9" fmla="*/ 4460569 h 4475486"/>
              <a:gd name="connsiteX10" fmla="*/ 134496 w 2356158"/>
              <a:gd name="connsiteY10" fmla="*/ 4301441 h 4475486"/>
              <a:gd name="connsiteX11" fmla="*/ 0 w 2356158"/>
              <a:gd name="connsiteY11" fmla="*/ 293393 h 4475486"/>
              <a:gd name="connsiteX12" fmla="*/ 119553 w 2356158"/>
              <a:gd name="connsiteY12" fmla="*/ 24864 h 4475486"/>
              <a:gd name="connsiteX13" fmla="*/ 1843084 w 2356158"/>
              <a:gd name="connsiteY13" fmla="*/ 0 h 447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58" h="4475486">
                <a:moveTo>
                  <a:pt x="1843084" y="0"/>
                </a:moveTo>
                <a:cubicBezTo>
                  <a:pt x="2127018" y="0"/>
                  <a:pt x="2186794" y="9946"/>
                  <a:pt x="2196756" y="14918"/>
                </a:cubicBezTo>
                <a:cubicBezTo>
                  <a:pt x="2311326" y="59673"/>
                  <a:pt x="2356158" y="183992"/>
                  <a:pt x="2356158" y="223774"/>
                </a:cubicBezTo>
                <a:cubicBezTo>
                  <a:pt x="2351177" y="258584"/>
                  <a:pt x="2226644" y="4162203"/>
                  <a:pt x="2201738" y="4296468"/>
                </a:cubicBezTo>
                <a:cubicBezTo>
                  <a:pt x="2186794" y="4371059"/>
                  <a:pt x="2072224" y="4450623"/>
                  <a:pt x="2032373" y="4460569"/>
                </a:cubicBezTo>
                <a:cubicBezTo>
                  <a:pt x="1984429" y="4464920"/>
                  <a:pt x="1562729" y="4473079"/>
                  <a:pt x="1121008" y="4475050"/>
                </a:cubicBezTo>
                <a:lnTo>
                  <a:pt x="931940" y="4475486"/>
                </a:lnTo>
                <a:lnTo>
                  <a:pt x="930619" y="4475486"/>
                </a:lnTo>
                <a:lnTo>
                  <a:pt x="831525" y="4475374"/>
                </a:lnTo>
                <a:cubicBezTo>
                  <a:pt x="358927" y="4474263"/>
                  <a:pt x="288294" y="4465231"/>
                  <a:pt x="278953" y="4460569"/>
                </a:cubicBezTo>
                <a:cubicBezTo>
                  <a:pt x="189290" y="4435705"/>
                  <a:pt x="144459" y="4346195"/>
                  <a:pt x="134496" y="4301441"/>
                </a:cubicBezTo>
                <a:cubicBezTo>
                  <a:pt x="119553" y="4167176"/>
                  <a:pt x="0" y="402794"/>
                  <a:pt x="0" y="293393"/>
                </a:cubicBezTo>
                <a:cubicBezTo>
                  <a:pt x="0" y="144210"/>
                  <a:pt x="74720" y="39782"/>
                  <a:pt x="119553" y="24864"/>
                </a:cubicBezTo>
                <a:cubicBezTo>
                  <a:pt x="199253" y="0"/>
                  <a:pt x="1200495" y="0"/>
                  <a:pt x="184308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419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383694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524991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77774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53326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096000" y="800100"/>
            <a:ext cx="5257800" cy="5257800"/>
          </a:xfrm>
          <a:custGeom>
            <a:avLst/>
            <a:gdLst>
              <a:gd name="connsiteX0" fmla="*/ 0 w 5257800"/>
              <a:gd name="connsiteY0" fmla="*/ 0 h 5257800"/>
              <a:gd name="connsiteX1" fmla="*/ 5257800 w 5257800"/>
              <a:gd name="connsiteY1" fmla="*/ 0 h 5257800"/>
              <a:gd name="connsiteX2" fmla="*/ 5257800 w 5257800"/>
              <a:gd name="connsiteY2" fmla="*/ 5257800 h 5257800"/>
              <a:gd name="connsiteX3" fmla="*/ 0 w 5257800"/>
              <a:gd name="connsiteY3" fmla="*/ 525780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57800" h="5257800">
                <a:moveTo>
                  <a:pt x="0" y="0"/>
                </a:moveTo>
                <a:lnTo>
                  <a:pt x="5257800" y="0"/>
                </a:lnTo>
                <a:lnTo>
                  <a:pt x="5257800" y="5257800"/>
                </a:lnTo>
                <a:lnTo>
                  <a:pt x="0" y="525780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9851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800100"/>
            <a:ext cx="5257800" cy="5257800"/>
          </a:xfrm>
          <a:custGeom>
            <a:avLst/>
            <a:gdLst>
              <a:gd name="connsiteX0" fmla="*/ 2628900 w 5257800"/>
              <a:gd name="connsiteY0" fmla="*/ 0 h 5257800"/>
              <a:gd name="connsiteX1" fmla="*/ 5257800 w 5257800"/>
              <a:gd name="connsiteY1" fmla="*/ 2628900 h 5257800"/>
              <a:gd name="connsiteX2" fmla="*/ 2628900 w 5257800"/>
              <a:gd name="connsiteY2" fmla="*/ 5257800 h 5257800"/>
              <a:gd name="connsiteX3" fmla="*/ 0 w 5257800"/>
              <a:gd name="connsiteY3" fmla="*/ 2628900 h 5257800"/>
              <a:gd name="connsiteX4" fmla="*/ 2628900 w 5257800"/>
              <a:gd name="connsiteY4" fmla="*/ 0 h 5257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57800" h="5257800">
                <a:moveTo>
                  <a:pt x="2628900" y="0"/>
                </a:moveTo>
                <a:cubicBezTo>
                  <a:pt x="4080801" y="0"/>
                  <a:pt x="5257800" y="1176999"/>
                  <a:pt x="5257800" y="2628900"/>
                </a:cubicBezTo>
                <a:cubicBezTo>
                  <a:pt x="5257800" y="4080801"/>
                  <a:pt x="4080801" y="5257800"/>
                  <a:pt x="2628900" y="5257800"/>
                </a:cubicBezTo>
                <a:cubicBezTo>
                  <a:pt x="1176999" y="5257800"/>
                  <a:pt x="0" y="4080801"/>
                  <a:pt x="0" y="2628900"/>
                </a:cubicBezTo>
                <a:cubicBezTo>
                  <a:pt x="0" y="1176999"/>
                  <a:pt x="1176999" y="0"/>
                  <a:pt x="26289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633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5410201" y="741873"/>
            <a:ext cx="6110825" cy="5607169"/>
          </a:xfrm>
          <a:custGeom>
            <a:avLst/>
            <a:gdLst>
              <a:gd name="connsiteX0" fmla="*/ 3230392 w 6110825"/>
              <a:gd name="connsiteY0" fmla="*/ 0 h 5607169"/>
              <a:gd name="connsiteX1" fmla="*/ 4966728 w 6110825"/>
              <a:gd name="connsiteY1" fmla="*/ 99117 h 5607169"/>
              <a:gd name="connsiteX2" fmla="*/ 6110825 w 6110825"/>
              <a:gd name="connsiteY2" fmla="*/ 1656664 h 5607169"/>
              <a:gd name="connsiteX3" fmla="*/ 6003146 w 6110825"/>
              <a:gd name="connsiteY3" fmla="*/ 3327487 h 5607169"/>
              <a:gd name="connsiteX4" fmla="*/ 5720486 w 6110825"/>
              <a:gd name="connsiteY4" fmla="*/ 4899193 h 5607169"/>
              <a:gd name="connsiteX5" fmla="*/ 3701491 w 6110825"/>
              <a:gd name="connsiteY5" fmla="*/ 5054948 h 5607169"/>
              <a:gd name="connsiteX6" fmla="*/ 2207435 w 6110825"/>
              <a:gd name="connsiteY6" fmla="*/ 5607169 h 5607169"/>
              <a:gd name="connsiteX7" fmla="*/ 915278 w 6110825"/>
              <a:gd name="connsiteY7" fmla="*/ 4885034 h 5607169"/>
              <a:gd name="connsiteX8" fmla="*/ 0 w 6110825"/>
              <a:gd name="connsiteY8" fmla="*/ 3525720 h 5607169"/>
              <a:gd name="connsiteX9" fmla="*/ 659539 w 6110825"/>
              <a:gd name="connsiteY9" fmla="*/ 1642504 h 5607169"/>
              <a:gd name="connsiteX10" fmla="*/ 1682496 w 6110825"/>
              <a:gd name="connsiteY10" fmla="*/ 410626 h 5607169"/>
              <a:gd name="connsiteX11" fmla="*/ 3230392 w 6110825"/>
              <a:gd name="connsiteY11" fmla="*/ 0 h 560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110825" h="5607169">
                <a:moveTo>
                  <a:pt x="3230392" y="0"/>
                </a:moveTo>
                <a:cubicBezTo>
                  <a:pt x="3243852" y="84957"/>
                  <a:pt x="3768791" y="1373473"/>
                  <a:pt x="4966728" y="99117"/>
                </a:cubicBezTo>
                <a:cubicBezTo>
                  <a:pt x="4966728" y="99117"/>
                  <a:pt x="4616768" y="2095609"/>
                  <a:pt x="6110825" y="1656664"/>
                </a:cubicBezTo>
                <a:cubicBezTo>
                  <a:pt x="6110825" y="1656664"/>
                  <a:pt x="5155168" y="2661989"/>
                  <a:pt x="6003146" y="3327487"/>
                </a:cubicBezTo>
                <a:cubicBezTo>
                  <a:pt x="6003146" y="3327487"/>
                  <a:pt x="4562929" y="3369965"/>
                  <a:pt x="5720486" y="4899193"/>
                </a:cubicBezTo>
                <a:cubicBezTo>
                  <a:pt x="5720486" y="4899193"/>
                  <a:pt x="3593811" y="3568199"/>
                  <a:pt x="3701491" y="5054948"/>
                </a:cubicBezTo>
                <a:cubicBezTo>
                  <a:pt x="3701491" y="5054948"/>
                  <a:pt x="2799673" y="3879708"/>
                  <a:pt x="2207435" y="5607169"/>
                </a:cubicBezTo>
                <a:cubicBezTo>
                  <a:pt x="2207435" y="5607169"/>
                  <a:pt x="2301654" y="3709794"/>
                  <a:pt x="915278" y="4885034"/>
                </a:cubicBezTo>
                <a:cubicBezTo>
                  <a:pt x="915278" y="4885034"/>
                  <a:pt x="2355494" y="3143413"/>
                  <a:pt x="0" y="3525720"/>
                </a:cubicBezTo>
                <a:cubicBezTo>
                  <a:pt x="0" y="3525720"/>
                  <a:pt x="1803636" y="2591192"/>
                  <a:pt x="659539" y="1642504"/>
                </a:cubicBezTo>
                <a:cubicBezTo>
                  <a:pt x="659539" y="1642504"/>
                  <a:pt x="2059375" y="1614185"/>
                  <a:pt x="1682496" y="410626"/>
                </a:cubicBezTo>
                <a:cubicBezTo>
                  <a:pt x="1682496" y="410626"/>
                  <a:pt x="2880433" y="1614185"/>
                  <a:pt x="3230392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34291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838201" y="983410"/>
            <a:ext cx="5486401" cy="4891180"/>
          </a:xfrm>
          <a:custGeom>
            <a:avLst/>
            <a:gdLst>
              <a:gd name="connsiteX0" fmla="*/ 1329232 w 5486401"/>
              <a:gd name="connsiteY0" fmla="*/ 945 h 4891180"/>
              <a:gd name="connsiteX1" fmla="*/ 1947690 w 5486401"/>
              <a:gd name="connsiteY1" fmla="*/ 209665 h 4891180"/>
              <a:gd name="connsiteX2" fmla="*/ 2342928 w 5486401"/>
              <a:gd name="connsiteY2" fmla="*/ 11796 h 4891180"/>
              <a:gd name="connsiteX3" fmla="*/ 2967660 w 5486401"/>
              <a:gd name="connsiteY3" fmla="*/ 255327 h 4891180"/>
              <a:gd name="connsiteX4" fmla="*/ 3311900 w 5486401"/>
              <a:gd name="connsiteY4" fmla="*/ 148781 h 4891180"/>
              <a:gd name="connsiteX5" fmla="*/ 4561364 w 5486401"/>
              <a:gd name="connsiteY5" fmla="*/ 1062026 h 4891180"/>
              <a:gd name="connsiteX6" fmla="*/ 4561364 w 5486401"/>
              <a:gd name="connsiteY6" fmla="*/ 1092468 h 4891180"/>
              <a:gd name="connsiteX7" fmla="*/ 5479338 w 5486401"/>
              <a:gd name="connsiteY7" fmla="*/ 1990491 h 4891180"/>
              <a:gd name="connsiteX8" fmla="*/ 4931103 w 5486401"/>
              <a:gd name="connsiteY8" fmla="*/ 3055943 h 4891180"/>
              <a:gd name="connsiteX9" fmla="*/ 4943853 w 5486401"/>
              <a:gd name="connsiteY9" fmla="*/ 3390799 h 4891180"/>
              <a:gd name="connsiteX10" fmla="*/ 3860134 w 5486401"/>
              <a:gd name="connsiteY10" fmla="*/ 4319265 h 4891180"/>
              <a:gd name="connsiteX11" fmla="*/ 3681639 w 5486401"/>
              <a:gd name="connsiteY11" fmla="*/ 4273603 h 4891180"/>
              <a:gd name="connsiteX12" fmla="*/ 3107906 w 5486401"/>
              <a:gd name="connsiteY12" fmla="*/ 4882432 h 4891180"/>
              <a:gd name="connsiteX13" fmla="*/ 2495923 w 5486401"/>
              <a:gd name="connsiteY13" fmla="*/ 4562797 h 4891180"/>
              <a:gd name="connsiteX14" fmla="*/ 2062436 w 5486401"/>
              <a:gd name="connsiteY14" fmla="*/ 4745446 h 4891180"/>
              <a:gd name="connsiteX15" fmla="*/ 876720 w 5486401"/>
              <a:gd name="connsiteY15" fmla="*/ 3877863 h 4891180"/>
              <a:gd name="connsiteX16" fmla="*/ 9745 w 5486401"/>
              <a:gd name="connsiteY16" fmla="*/ 2827632 h 4891180"/>
              <a:gd name="connsiteX17" fmla="*/ 379484 w 5486401"/>
              <a:gd name="connsiteY17" fmla="*/ 1762181 h 4891180"/>
              <a:gd name="connsiteX18" fmla="*/ 315736 w 5486401"/>
              <a:gd name="connsiteY18" fmla="*/ 1472987 h 4891180"/>
              <a:gd name="connsiteX19" fmla="*/ 1233709 w 5486401"/>
              <a:gd name="connsiteY19" fmla="*/ 11796 h 4891180"/>
              <a:gd name="connsiteX20" fmla="*/ 1329232 w 5486401"/>
              <a:gd name="connsiteY20" fmla="*/ 945 h 4891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86401" h="4891180">
                <a:moveTo>
                  <a:pt x="1329232" y="945"/>
                </a:moveTo>
                <a:cubicBezTo>
                  <a:pt x="1551653" y="-10085"/>
                  <a:pt x="1769194" y="76484"/>
                  <a:pt x="1947690" y="209665"/>
                </a:cubicBezTo>
                <a:cubicBezTo>
                  <a:pt x="2049687" y="103120"/>
                  <a:pt x="2189932" y="27016"/>
                  <a:pt x="2342928" y="11796"/>
                </a:cubicBezTo>
                <a:cubicBezTo>
                  <a:pt x="2572421" y="-33867"/>
                  <a:pt x="2801914" y="72678"/>
                  <a:pt x="2967660" y="255327"/>
                </a:cubicBezTo>
                <a:cubicBezTo>
                  <a:pt x="3069656" y="194444"/>
                  <a:pt x="3184403" y="164003"/>
                  <a:pt x="3311900" y="148781"/>
                </a:cubicBezTo>
                <a:cubicBezTo>
                  <a:pt x="3936632" y="42237"/>
                  <a:pt x="4497616" y="468418"/>
                  <a:pt x="4561364" y="1062026"/>
                </a:cubicBezTo>
                <a:cubicBezTo>
                  <a:pt x="4561364" y="1077247"/>
                  <a:pt x="4561364" y="1077247"/>
                  <a:pt x="4561364" y="1092468"/>
                </a:cubicBezTo>
                <a:cubicBezTo>
                  <a:pt x="5058600" y="1183793"/>
                  <a:pt x="5428339" y="1533869"/>
                  <a:pt x="5479338" y="1990491"/>
                </a:cubicBezTo>
                <a:cubicBezTo>
                  <a:pt x="5530336" y="2416672"/>
                  <a:pt x="5300843" y="2812411"/>
                  <a:pt x="4931103" y="3055943"/>
                </a:cubicBezTo>
                <a:cubicBezTo>
                  <a:pt x="4956602" y="3162489"/>
                  <a:pt x="4956602" y="3284255"/>
                  <a:pt x="4943853" y="3390799"/>
                </a:cubicBezTo>
                <a:cubicBezTo>
                  <a:pt x="4880105" y="3984408"/>
                  <a:pt x="4395619" y="4395368"/>
                  <a:pt x="3860134" y="4319265"/>
                </a:cubicBezTo>
                <a:cubicBezTo>
                  <a:pt x="3796386" y="4304044"/>
                  <a:pt x="3732637" y="4288824"/>
                  <a:pt x="3681639" y="4273603"/>
                </a:cubicBezTo>
                <a:cubicBezTo>
                  <a:pt x="3592392" y="4593238"/>
                  <a:pt x="3388397" y="4851991"/>
                  <a:pt x="3107906" y="4882432"/>
                </a:cubicBezTo>
                <a:cubicBezTo>
                  <a:pt x="2878412" y="4928094"/>
                  <a:pt x="2648919" y="4791108"/>
                  <a:pt x="2495923" y="4562797"/>
                </a:cubicBezTo>
                <a:cubicBezTo>
                  <a:pt x="2368427" y="4654121"/>
                  <a:pt x="2215431" y="4730225"/>
                  <a:pt x="2062436" y="4745446"/>
                </a:cubicBezTo>
                <a:cubicBezTo>
                  <a:pt x="1526951" y="4836770"/>
                  <a:pt x="1042466" y="4456252"/>
                  <a:pt x="876720" y="3877863"/>
                </a:cubicBezTo>
                <a:cubicBezTo>
                  <a:pt x="417733" y="3740877"/>
                  <a:pt x="60743" y="3345137"/>
                  <a:pt x="9745" y="2827632"/>
                </a:cubicBezTo>
                <a:cubicBezTo>
                  <a:pt x="-41254" y="2431893"/>
                  <a:pt x="111742" y="2036154"/>
                  <a:pt x="379484" y="1762181"/>
                </a:cubicBezTo>
                <a:cubicBezTo>
                  <a:pt x="353985" y="1670856"/>
                  <a:pt x="328485" y="1564310"/>
                  <a:pt x="315736" y="1472987"/>
                </a:cubicBezTo>
                <a:cubicBezTo>
                  <a:pt x="239239" y="757612"/>
                  <a:pt x="647226" y="103120"/>
                  <a:pt x="1233709" y="11796"/>
                </a:cubicBezTo>
                <a:cubicBezTo>
                  <a:pt x="1265584" y="6087"/>
                  <a:pt x="1297458" y="2520"/>
                  <a:pt x="1329232" y="945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3297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 hasCustomPrompt="1"/>
          </p:nvPr>
        </p:nvSpPr>
        <p:spPr>
          <a:xfrm>
            <a:off x="8382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 hasCustomPrompt="1"/>
          </p:nvPr>
        </p:nvSpPr>
        <p:spPr>
          <a:xfrm>
            <a:off x="35814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2" hasCustomPrompt="1"/>
          </p:nvPr>
        </p:nvSpPr>
        <p:spPr>
          <a:xfrm>
            <a:off x="63246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3" hasCustomPrompt="1"/>
          </p:nvPr>
        </p:nvSpPr>
        <p:spPr>
          <a:xfrm>
            <a:off x="9067800" y="1848209"/>
            <a:ext cx="2286000" cy="2286000"/>
          </a:xfrm>
          <a:custGeom>
            <a:avLst/>
            <a:gdLst>
              <a:gd name="connsiteX0" fmla="*/ 1143000 w 2286000"/>
              <a:gd name="connsiteY0" fmla="*/ 0 h 2286000"/>
              <a:gd name="connsiteX1" fmla="*/ 2286000 w 2286000"/>
              <a:gd name="connsiteY1" fmla="*/ 1143000 h 2286000"/>
              <a:gd name="connsiteX2" fmla="*/ 1143000 w 2286000"/>
              <a:gd name="connsiteY2" fmla="*/ 2286000 h 2286000"/>
              <a:gd name="connsiteX3" fmla="*/ 0 w 2286000"/>
              <a:gd name="connsiteY3" fmla="*/ 1143000 h 2286000"/>
              <a:gd name="connsiteX4" fmla="*/ 1143000 w 2286000"/>
              <a:gd name="connsiteY4" fmla="*/ 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6000" h="2286000">
                <a:moveTo>
                  <a:pt x="1143000" y="0"/>
                </a:moveTo>
                <a:cubicBezTo>
                  <a:pt x="1774261" y="0"/>
                  <a:pt x="2286000" y="511739"/>
                  <a:pt x="2286000" y="1143000"/>
                </a:cubicBezTo>
                <a:cubicBezTo>
                  <a:pt x="2286000" y="1774261"/>
                  <a:pt x="1774261" y="2286000"/>
                  <a:pt x="1143000" y="2286000"/>
                </a:cubicBezTo>
                <a:cubicBezTo>
                  <a:pt x="511739" y="2286000"/>
                  <a:pt x="0" y="1774261"/>
                  <a:pt x="0" y="1143000"/>
                </a:cubicBezTo>
                <a:cubicBezTo>
                  <a:pt x="0" y="511739"/>
                  <a:pt x="511739" y="0"/>
                  <a:pt x="1143000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4217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 hasCustomPrompt="1"/>
          </p:nvPr>
        </p:nvSpPr>
        <p:spPr>
          <a:xfrm>
            <a:off x="84613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48360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 hasCustomPrompt="1"/>
          </p:nvPr>
        </p:nvSpPr>
        <p:spPr>
          <a:xfrm>
            <a:off x="8121078" y="1918871"/>
            <a:ext cx="3200400" cy="2468563"/>
          </a:xfrm>
          <a:custGeom>
            <a:avLst/>
            <a:gdLst>
              <a:gd name="connsiteX0" fmla="*/ 0 w 3200400"/>
              <a:gd name="connsiteY0" fmla="*/ 0 h 2468563"/>
              <a:gd name="connsiteX1" fmla="*/ 3074988 w 3200400"/>
              <a:gd name="connsiteY1" fmla="*/ 7938 h 2468563"/>
              <a:gd name="connsiteX2" fmla="*/ 3200400 w 3200400"/>
              <a:gd name="connsiteY2" fmla="*/ 2351088 h 2468563"/>
              <a:gd name="connsiteX3" fmla="*/ 141288 w 3200400"/>
              <a:gd name="connsiteY3" fmla="*/ 2468563 h 2468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0400" h="2468563">
                <a:moveTo>
                  <a:pt x="0" y="0"/>
                </a:moveTo>
                <a:lnTo>
                  <a:pt x="3074988" y="7938"/>
                </a:lnTo>
                <a:lnTo>
                  <a:pt x="3200400" y="2351088"/>
                </a:lnTo>
                <a:lnTo>
                  <a:pt x="141288" y="2468563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37906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6285900" y="2081359"/>
            <a:ext cx="4846032" cy="2614108"/>
          </a:xfrm>
          <a:custGeom>
            <a:avLst/>
            <a:gdLst>
              <a:gd name="connsiteX0" fmla="*/ 94791 w 4846032"/>
              <a:gd name="connsiteY0" fmla="*/ 0 h 2614108"/>
              <a:gd name="connsiteX1" fmla="*/ 4751241 w 4846032"/>
              <a:gd name="connsiteY1" fmla="*/ 0 h 2614108"/>
              <a:gd name="connsiteX2" fmla="*/ 4846032 w 4846032"/>
              <a:gd name="connsiteY2" fmla="*/ 94799 h 2614108"/>
              <a:gd name="connsiteX3" fmla="*/ 4846032 w 4846032"/>
              <a:gd name="connsiteY3" fmla="*/ 315068 h 2614108"/>
              <a:gd name="connsiteX4" fmla="*/ 4846032 w 4846032"/>
              <a:gd name="connsiteY4" fmla="*/ 521574 h 2614108"/>
              <a:gd name="connsiteX5" fmla="*/ 4846032 w 4846032"/>
              <a:gd name="connsiteY5" fmla="*/ 714763 h 2614108"/>
              <a:gd name="connsiteX6" fmla="*/ 4846032 w 4846032"/>
              <a:gd name="connsiteY6" fmla="*/ 895077 h 2614108"/>
              <a:gd name="connsiteX7" fmla="*/ 4846032 w 4846032"/>
              <a:gd name="connsiteY7" fmla="*/ 1062960 h 2614108"/>
              <a:gd name="connsiteX8" fmla="*/ 4846032 w 4846032"/>
              <a:gd name="connsiteY8" fmla="*/ 1218858 h 2614108"/>
              <a:gd name="connsiteX9" fmla="*/ 4846032 w 4846032"/>
              <a:gd name="connsiteY9" fmla="*/ 1363213 h 2614108"/>
              <a:gd name="connsiteX10" fmla="*/ 4846032 w 4846032"/>
              <a:gd name="connsiteY10" fmla="*/ 1496469 h 2614108"/>
              <a:gd name="connsiteX11" fmla="*/ 4846032 w 4846032"/>
              <a:gd name="connsiteY11" fmla="*/ 1619071 h 2614108"/>
              <a:gd name="connsiteX12" fmla="*/ 4846032 w 4846032"/>
              <a:gd name="connsiteY12" fmla="*/ 1731462 h 2614108"/>
              <a:gd name="connsiteX13" fmla="*/ 4846032 w 4846032"/>
              <a:gd name="connsiteY13" fmla="*/ 1834086 h 2614108"/>
              <a:gd name="connsiteX14" fmla="*/ 4846032 w 4846032"/>
              <a:gd name="connsiteY14" fmla="*/ 1927388 h 2614108"/>
              <a:gd name="connsiteX15" fmla="*/ 4846032 w 4846032"/>
              <a:gd name="connsiteY15" fmla="*/ 2011810 h 2614108"/>
              <a:gd name="connsiteX16" fmla="*/ 4846032 w 4846032"/>
              <a:gd name="connsiteY16" fmla="*/ 2087798 h 2614108"/>
              <a:gd name="connsiteX17" fmla="*/ 4846032 w 4846032"/>
              <a:gd name="connsiteY17" fmla="*/ 2155796 h 2614108"/>
              <a:gd name="connsiteX18" fmla="*/ 4846032 w 4846032"/>
              <a:gd name="connsiteY18" fmla="*/ 2216245 h 2614108"/>
              <a:gd name="connsiteX19" fmla="*/ 4846032 w 4846032"/>
              <a:gd name="connsiteY19" fmla="*/ 2316280 h 2614108"/>
              <a:gd name="connsiteX20" fmla="*/ 4846032 w 4846032"/>
              <a:gd name="connsiteY20" fmla="*/ 2391454 h 2614108"/>
              <a:gd name="connsiteX21" fmla="*/ 4846032 w 4846032"/>
              <a:gd name="connsiteY21" fmla="*/ 2445319 h 2614108"/>
              <a:gd name="connsiteX22" fmla="*/ 4846032 w 4846032"/>
              <a:gd name="connsiteY22" fmla="*/ 2481426 h 2614108"/>
              <a:gd name="connsiteX23" fmla="*/ 4846032 w 4846032"/>
              <a:gd name="connsiteY23" fmla="*/ 2503327 h 2614108"/>
              <a:gd name="connsiteX24" fmla="*/ 4846032 w 4846032"/>
              <a:gd name="connsiteY24" fmla="*/ 2514574 h 2614108"/>
              <a:gd name="connsiteX25" fmla="*/ 4846032 w 4846032"/>
              <a:gd name="connsiteY25" fmla="*/ 2519309 h 2614108"/>
              <a:gd name="connsiteX26" fmla="*/ 4751241 w 4846032"/>
              <a:gd name="connsiteY26" fmla="*/ 2614108 h 2614108"/>
              <a:gd name="connsiteX27" fmla="*/ 94791 w 4846032"/>
              <a:gd name="connsiteY27" fmla="*/ 2614108 h 2614108"/>
              <a:gd name="connsiteX28" fmla="*/ 0 w 4846032"/>
              <a:gd name="connsiteY28" fmla="*/ 2519309 h 2614108"/>
              <a:gd name="connsiteX29" fmla="*/ 0 w 4846032"/>
              <a:gd name="connsiteY29" fmla="*/ 2299040 h 2614108"/>
              <a:gd name="connsiteX30" fmla="*/ 0 w 4846032"/>
              <a:gd name="connsiteY30" fmla="*/ 2092534 h 2614108"/>
              <a:gd name="connsiteX31" fmla="*/ 0 w 4846032"/>
              <a:gd name="connsiteY31" fmla="*/ 1899345 h 2614108"/>
              <a:gd name="connsiteX32" fmla="*/ 0 w 4846032"/>
              <a:gd name="connsiteY32" fmla="*/ 1719031 h 2614108"/>
              <a:gd name="connsiteX33" fmla="*/ 0 w 4846032"/>
              <a:gd name="connsiteY33" fmla="*/ 1551148 h 2614108"/>
              <a:gd name="connsiteX34" fmla="*/ 0 w 4846032"/>
              <a:gd name="connsiteY34" fmla="*/ 1395250 h 2614108"/>
              <a:gd name="connsiteX35" fmla="*/ 0 w 4846032"/>
              <a:gd name="connsiteY35" fmla="*/ 1250895 h 2614108"/>
              <a:gd name="connsiteX36" fmla="*/ 0 w 4846032"/>
              <a:gd name="connsiteY36" fmla="*/ 1117639 h 2614108"/>
              <a:gd name="connsiteX37" fmla="*/ 0 w 4846032"/>
              <a:gd name="connsiteY37" fmla="*/ 995037 h 2614108"/>
              <a:gd name="connsiteX38" fmla="*/ 0 w 4846032"/>
              <a:gd name="connsiteY38" fmla="*/ 882646 h 2614108"/>
              <a:gd name="connsiteX39" fmla="*/ 0 w 4846032"/>
              <a:gd name="connsiteY39" fmla="*/ 780022 h 2614108"/>
              <a:gd name="connsiteX40" fmla="*/ 0 w 4846032"/>
              <a:gd name="connsiteY40" fmla="*/ 686720 h 2614108"/>
              <a:gd name="connsiteX41" fmla="*/ 0 w 4846032"/>
              <a:gd name="connsiteY41" fmla="*/ 602298 h 2614108"/>
              <a:gd name="connsiteX42" fmla="*/ 0 w 4846032"/>
              <a:gd name="connsiteY42" fmla="*/ 526310 h 2614108"/>
              <a:gd name="connsiteX43" fmla="*/ 0 w 4846032"/>
              <a:gd name="connsiteY43" fmla="*/ 458313 h 2614108"/>
              <a:gd name="connsiteX44" fmla="*/ 0 w 4846032"/>
              <a:gd name="connsiteY44" fmla="*/ 397863 h 2614108"/>
              <a:gd name="connsiteX45" fmla="*/ 0 w 4846032"/>
              <a:gd name="connsiteY45" fmla="*/ 297828 h 2614108"/>
              <a:gd name="connsiteX46" fmla="*/ 0 w 4846032"/>
              <a:gd name="connsiteY46" fmla="*/ 222654 h 2614108"/>
              <a:gd name="connsiteX47" fmla="*/ 0 w 4846032"/>
              <a:gd name="connsiteY47" fmla="*/ 168789 h 2614108"/>
              <a:gd name="connsiteX48" fmla="*/ 0 w 4846032"/>
              <a:gd name="connsiteY48" fmla="*/ 132682 h 2614108"/>
              <a:gd name="connsiteX49" fmla="*/ 0 w 4846032"/>
              <a:gd name="connsiteY49" fmla="*/ 110781 h 2614108"/>
              <a:gd name="connsiteX50" fmla="*/ 0 w 4846032"/>
              <a:gd name="connsiteY50" fmla="*/ 99534 h 2614108"/>
              <a:gd name="connsiteX51" fmla="*/ 0 w 4846032"/>
              <a:gd name="connsiteY51" fmla="*/ 94799 h 2614108"/>
              <a:gd name="connsiteX52" fmla="*/ 94791 w 4846032"/>
              <a:gd name="connsiteY52" fmla="*/ 0 h 2614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4846032" h="2614108">
                <a:moveTo>
                  <a:pt x="94791" y="0"/>
                </a:moveTo>
                <a:cubicBezTo>
                  <a:pt x="4751241" y="0"/>
                  <a:pt x="4751241" y="0"/>
                  <a:pt x="4751241" y="0"/>
                </a:cubicBezTo>
                <a:cubicBezTo>
                  <a:pt x="4803181" y="0"/>
                  <a:pt x="4846032" y="41556"/>
                  <a:pt x="4846032" y="94799"/>
                </a:cubicBezTo>
                <a:lnTo>
                  <a:pt x="4846032" y="315068"/>
                </a:lnTo>
                <a:lnTo>
                  <a:pt x="4846032" y="521574"/>
                </a:lnTo>
                <a:lnTo>
                  <a:pt x="4846032" y="714763"/>
                </a:lnTo>
                <a:lnTo>
                  <a:pt x="4846032" y="895077"/>
                </a:lnTo>
                <a:lnTo>
                  <a:pt x="4846032" y="1062960"/>
                </a:lnTo>
                <a:lnTo>
                  <a:pt x="4846032" y="1218858"/>
                </a:lnTo>
                <a:lnTo>
                  <a:pt x="4846032" y="1363213"/>
                </a:lnTo>
                <a:lnTo>
                  <a:pt x="4846032" y="1496469"/>
                </a:lnTo>
                <a:lnTo>
                  <a:pt x="4846032" y="1619071"/>
                </a:lnTo>
                <a:lnTo>
                  <a:pt x="4846032" y="1731462"/>
                </a:lnTo>
                <a:lnTo>
                  <a:pt x="4846032" y="1834086"/>
                </a:lnTo>
                <a:lnTo>
                  <a:pt x="4846032" y="1927388"/>
                </a:lnTo>
                <a:lnTo>
                  <a:pt x="4846032" y="2011810"/>
                </a:lnTo>
                <a:lnTo>
                  <a:pt x="4846032" y="2087798"/>
                </a:lnTo>
                <a:lnTo>
                  <a:pt x="4846032" y="2155796"/>
                </a:lnTo>
                <a:lnTo>
                  <a:pt x="4846032" y="2216245"/>
                </a:lnTo>
                <a:lnTo>
                  <a:pt x="4846032" y="2316280"/>
                </a:lnTo>
                <a:lnTo>
                  <a:pt x="4846032" y="2391454"/>
                </a:lnTo>
                <a:lnTo>
                  <a:pt x="4846032" y="2445319"/>
                </a:lnTo>
                <a:lnTo>
                  <a:pt x="4846032" y="2481426"/>
                </a:lnTo>
                <a:lnTo>
                  <a:pt x="4846032" y="2503327"/>
                </a:lnTo>
                <a:lnTo>
                  <a:pt x="4846032" y="2514574"/>
                </a:lnTo>
                <a:lnTo>
                  <a:pt x="4846032" y="2519309"/>
                </a:lnTo>
                <a:cubicBezTo>
                  <a:pt x="4846032" y="2571254"/>
                  <a:pt x="4803181" y="2614108"/>
                  <a:pt x="4751241" y="2614108"/>
                </a:cubicBezTo>
                <a:cubicBezTo>
                  <a:pt x="94791" y="2614108"/>
                  <a:pt x="94791" y="2614108"/>
                  <a:pt x="94791" y="2614108"/>
                </a:cubicBezTo>
                <a:cubicBezTo>
                  <a:pt x="42851" y="2614108"/>
                  <a:pt x="0" y="2571254"/>
                  <a:pt x="0" y="2519309"/>
                </a:cubicBezTo>
                <a:lnTo>
                  <a:pt x="0" y="2299040"/>
                </a:lnTo>
                <a:lnTo>
                  <a:pt x="0" y="2092534"/>
                </a:lnTo>
                <a:lnTo>
                  <a:pt x="0" y="1899345"/>
                </a:lnTo>
                <a:lnTo>
                  <a:pt x="0" y="1719031"/>
                </a:lnTo>
                <a:lnTo>
                  <a:pt x="0" y="1551148"/>
                </a:lnTo>
                <a:lnTo>
                  <a:pt x="0" y="1395250"/>
                </a:lnTo>
                <a:lnTo>
                  <a:pt x="0" y="1250895"/>
                </a:lnTo>
                <a:lnTo>
                  <a:pt x="0" y="1117639"/>
                </a:lnTo>
                <a:lnTo>
                  <a:pt x="0" y="995037"/>
                </a:lnTo>
                <a:lnTo>
                  <a:pt x="0" y="882646"/>
                </a:lnTo>
                <a:lnTo>
                  <a:pt x="0" y="780022"/>
                </a:lnTo>
                <a:lnTo>
                  <a:pt x="0" y="686720"/>
                </a:lnTo>
                <a:lnTo>
                  <a:pt x="0" y="602298"/>
                </a:lnTo>
                <a:lnTo>
                  <a:pt x="0" y="526310"/>
                </a:lnTo>
                <a:lnTo>
                  <a:pt x="0" y="458313"/>
                </a:lnTo>
                <a:lnTo>
                  <a:pt x="0" y="397863"/>
                </a:lnTo>
                <a:lnTo>
                  <a:pt x="0" y="297828"/>
                </a:lnTo>
                <a:lnTo>
                  <a:pt x="0" y="222654"/>
                </a:lnTo>
                <a:lnTo>
                  <a:pt x="0" y="168789"/>
                </a:lnTo>
                <a:lnTo>
                  <a:pt x="0" y="132682"/>
                </a:lnTo>
                <a:lnTo>
                  <a:pt x="0" y="110781"/>
                </a:lnTo>
                <a:lnTo>
                  <a:pt x="0" y="99534"/>
                </a:lnTo>
                <a:lnTo>
                  <a:pt x="0" y="94799"/>
                </a:lnTo>
                <a:cubicBezTo>
                  <a:pt x="0" y="41556"/>
                  <a:pt x="42851" y="0"/>
                  <a:pt x="94791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648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/>
              <a:buNone/>
              <a:defRPr sz="2400"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36131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 hasCustomPrompt="1"/>
          </p:nvPr>
        </p:nvSpPr>
        <p:spPr>
          <a:xfrm>
            <a:off x="4904388" y="1919481"/>
            <a:ext cx="2356158" cy="4475486"/>
          </a:xfrm>
          <a:custGeom>
            <a:avLst/>
            <a:gdLst>
              <a:gd name="connsiteX0" fmla="*/ 1843084 w 2356158"/>
              <a:gd name="connsiteY0" fmla="*/ 0 h 4475486"/>
              <a:gd name="connsiteX1" fmla="*/ 2196756 w 2356158"/>
              <a:gd name="connsiteY1" fmla="*/ 14918 h 4475486"/>
              <a:gd name="connsiteX2" fmla="*/ 2356158 w 2356158"/>
              <a:gd name="connsiteY2" fmla="*/ 223774 h 4475486"/>
              <a:gd name="connsiteX3" fmla="*/ 2201738 w 2356158"/>
              <a:gd name="connsiteY3" fmla="*/ 4296468 h 4475486"/>
              <a:gd name="connsiteX4" fmla="*/ 2032373 w 2356158"/>
              <a:gd name="connsiteY4" fmla="*/ 4460569 h 4475486"/>
              <a:gd name="connsiteX5" fmla="*/ 1121008 w 2356158"/>
              <a:gd name="connsiteY5" fmla="*/ 4475050 h 4475486"/>
              <a:gd name="connsiteX6" fmla="*/ 931940 w 2356158"/>
              <a:gd name="connsiteY6" fmla="*/ 4475486 h 4475486"/>
              <a:gd name="connsiteX7" fmla="*/ 930619 w 2356158"/>
              <a:gd name="connsiteY7" fmla="*/ 4475486 h 4475486"/>
              <a:gd name="connsiteX8" fmla="*/ 831525 w 2356158"/>
              <a:gd name="connsiteY8" fmla="*/ 4475374 h 4475486"/>
              <a:gd name="connsiteX9" fmla="*/ 278953 w 2356158"/>
              <a:gd name="connsiteY9" fmla="*/ 4460569 h 4475486"/>
              <a:gd name="connsiteX10" fmla="*/ 134496 w 2356158"/>
              <a:gd name="connsiteY10" fmla="*/ 4301441 h 4475486"/>
              <a:gd name="connsiteX11" fmla="*/ 0 w 2356158"/>
              <a:gd name="connsiteY11" fmla="*/ 293393 h 4475486"/>
              <a:gd name="connsiteX12" fmla="*/ 119553 w 2356158"/>
              <a:gd name="connsiteY12" fmla="*/ 24864 h 4475486"/>
              <a:gd name="connsiteX13" fmla="*/ 1843084 w 2356158"/>
              <a:gd name="connsiteY13" fmla="*/ 0 h 4475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56158" h="4475486">
                <a:moveTo>
                  <a:pt x="1843084" y="0"/>
                </a:moveTo>
                <a:cubicBezTo>
                  <a:pt x="2127018" y="0"/>
                  <a:pt x="2186794" y="9946"/>
                  <a:pt x="2196756" y="14918"/>
                </a:cubicBezTo>
                <a:cubicBezTo>
                  <a:pt x="2311326" y="59673"/>
                  <a:pt x="2356158" y="183992"/>
                  <a:pt x="2356158" y="223774"/>
                </a:cubicBezTo>
                <a:cubicBezTo>
                  <a:pt x="2351177" y="258584"/>
                  <a:pt x="2226644" y="4162203"/>
                  <a:pt x="2201738" y="4296468"/>
                </a:cubicBezTo>
                <a:cubicBezTo>
                  <a:pt x="2186794" y="4371059"/>
                  <a:pt x="2072224" y="4450623"/>
                  <a:pt x="2032373" y="4460569"/>
                </a:cubicBezTo>
                <a:cubicBezTo>
                  <a:pt x="1984429" y="4464920"/>
                  <a:pt x="1562729" y="4473079"/>
                  <a:pt x="1121008" y="4475050"/>
                </a:cubicBezTo>
                <a:lnTo>
                  <a:pt x="931940" y="4475486"/>
                </a:lnTo>
                <a:lnTo>
                  <a:pt x="930619" y="4475486"/>
                </a:lnTo>
                <a:lnTo>
                  <a:pt x="831525" y="4475374"/>
                </a:lnTo>
                <a:cubicBezTo>
                  <a:pt x="358927" y="4474263"/>
                  <a:pt x="288294" y="4465231"/>
                  <a:pt x="278953" y="4460569"/>
                </a:cubicBezTo>
                <a:cubicBezTo>
                  <a:pt x="189290" y="4435705"/>
                  <a:pt x="144459" y="4346195"/>
                  <a:pt x="134496" y="4301441"/>
                </a:cubicBezTo>
                <a:cubicBezTo>
                  <a:pt x="119553" y="4167176"/>
                  <a:pt x="0" y="402794"/>
                  <a:pt x="0" y="293393"/>
                </a:cubicBezTo>
                <a:cubicBezTo>
                  <a:pt x="0" y="144210"/>
                  <a:pt x="74720" y="39782"/>
                  <a:pt x="119553" y="24864"/>
                </a:cubicBezTo>
                <a:cubicBezTo>
                  <a:pt x="199253" y="0"/>
                  <a:pt x="1200495" y="0"/>
                  <a:pt x="1843084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 wrap="square">
            <a:noAutofit/>
          </a:bodyPr>
          <a:lstStyle>
            <a:lvl1pPr>
              <a:defRPr sz="1200" b="0">
                <a:solidFill>
                  <a:schemeClr val="tx2"/>
                </a:solidFill>
              </a:defRPr>
            </a:lvl1pPr>
          </a:lstStyle>
          <a:p>
            <a:r>
              <a:rPr lang="vi-VN"/>
              <a:t>Drag &amp; Drop Image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605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2E1DBB59-256D-44DB-AD86-DD1B8E21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C7F9DCC2-7475-4A85-9D01-3E29441C92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Graphic 3">
            <a:hlinkClick r:id="rId6"/>
            <a:extLst>
              <a:ext uri="{FF2B5EF4-FFF2-40B4-BE49-F238E27FC236}">
                <a16:creationId xmlns:a16="http://schemas.microsoft.com/office/drawing/2014/main" id="{92E538CB-9DDE-464E-A053-D7791EC7E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3" name="TextBox 32">
            <a:hlinkClick r:id="rId9"/>
            <a:extLst>
              <a:ext uri="{FF2B5EF4-FFF2-40B4-BE49-F238E27FC236}">
                <a16:creationId xmlns:a16="http://schemas.microsoft.com/office/drawing/2014/main" id="{564804F5-CB10-411A-A0A6-F782899C370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02AE2D0-EA26-4EE3-8B8E-FD18C317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7" r="73402"/>
          <a:stretch/>
        </p:blipFill>
        <p:spPr>
          <a:xfrm>
            <a:off x="9659064" y="0"/>
            <a:ext cx="2532936" cy="17922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11DA6A-4B3F-4F57-8DCB-996EC6CFB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6"/>
          <a:stretch/>
        </p:blipFill>
        <p:spPr>
          <a:xfrm>
            <a:off x="8661494" y="1773979"/>
            <a:ext cx="2532936" cy="21609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9737E5E-A784-4FD5-84E9-81ACB5046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8" b="78878"/>
          <a:stretch/>
        </p:blipFill>
        <p:spPr>
          <a:xfrm>
            <a:off x="4169357" y="5863682"/>
            <a:ext cx="3853287" cy="99431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E394A9C-F7DE-4897-BAD6-186BB870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>
            <a:off x="8737600" y="5422424"/>
            <a:ext cx="3454400" cy="143557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BC8D78D-3652-4790-9CD1-DF9755846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71754"/>
          <a:stretch/>
        </p:blipFill>
        <p:spPr>
          <a:xfrm flipH="1">
            <a:off x="-1" y="5470494"/>
            <a:ext cx="3853287" cy="138750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BA8CE0AC-5E4D-4601-BEBF-8F8DFFE4A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5400000">
            <a:off x="888437" y="-888436"/>
            <a:ext cx="1368002" cy="314487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7BAD0D1-AA41-42F7-B369-0471B3E63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/>
          <a:stretch/>
        </p:blipFill>
        <p:spPr>
          <a:xfrm rot="576189">
            <a:off x="2782665" y="635017"/>
            <a:ext cx="7263320" cy="641693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F63EC39-CA86-4DDF-9E2C-949033486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8870" r="2312"/>
          <a:stretch/>
        </p:blipFill>
        <p:spPr>
          <a:xfrm>
            <a:off x="8859247" y="-1"/>
            <a:ext cx="1587005" cy="170967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4A379DA-F970-40AB-8BEE-2135A12DB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255731">
            <a:off x="10378879" y="3450013"/>
            <a:ext cx="747405" cy="72430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802EA60-4FB2-4436-AB00-034E872B5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512710" y="1944898"/>
            <a:ext cx="632163" cy="63261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153EA36-0C29-4652-9A7D-0760C4BF3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7268289" y="978312"/>
            <a:ext cx="854723" cy="82096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62DCD564-ACF1-4E56-BC3B-7D67A9C63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r="34916" b="55660"/>
          <a:stretch/>
        </p:blipFill>
        <p:spPr>
          <a:xfrm>
            <a:off x="0" y="4791878"/>
            <a:ext cx="2076068" cy="81882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64EA3BE3-D873-4EC2-9378-C4C63EC9B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332750" y="313181"/>
            <a:ext cx="1301470" cy="166677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7B17201-24D7-4F95-99D1-F2C1C9695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144312" y="4441378"/>
            <a:ext cx="2131290" cy="7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836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A1C463A-CB20-464D-A08C-60C85771D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9" b="25327"/>
          <a:stretch/>
        </p:blipFill>
        <p:spPr>
          <a:xfrm>
            <a:off x="9862028" y="3078021"/>
            <a:ext cx="2329972" cy="377997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94795E9-A6DA-431B-AAA2-A5E08DA2C3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37675" r="20668"/>
          <a:stretch/>
        </p:blipFill>
        <p:spPr>
          <a:xfrm flipH="1">
            <a:off x="-1" y="-1"/>
            <a:ext cx="2063033" cy="315488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EF8D430-3502-401F-B164-FEC78D2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485683" y="850106"/>
            <a:ext cx="985808" cy="130901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3E36A6A-1FD9-49E0-802D-0DB78B717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89115" y="1128751"/>
            <a:ext cx="449065" cy="43518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E42B719-11E7-4C58-A45B-0FCAB83F4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663333" y="6167602"/>
            <a:ext cx="315254" cy="31547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9C6277D-C1C4-4892-B384-4F936DEE1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038084" y="152101"/>
            <a:ext cx="513545" cy="49325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A56F183-A742-4B56-B723-61B304ED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606381" y="6035137"/>
            <a:ext cx="1764659" cy="58041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1948074-71CA-43E2-B912-544CDBEF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24557" y="2230898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3489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4C5029F-8AA6-47E6-8074-EB800798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8" t="-1" b="62516"/>
          <a:stretch/>
        </p:blipFill>
        <p:spPr>
          <a:xfrm>
            <a:off x="-1" y="5351691"/>
            <a:ext cx="3543301" cy="15063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D17CFC5-3A76-4835-A498-C5F04448A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11826" r="35011"/>
          <a:stretch/>
        </p:blipFill>
        <p:spPr>
          <a:xfrm rot="5400000">
            <a:off x="9654749" y="4320749"/>
            <a:ext cx="1531200" cy="3543301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19D3E9E-338C-439A-A53F-DA43C1A62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2" r="2312" b="25519"/>
          <a:stretch/>
        </p:blipFill>
        <p:spPr>
          <a:xfrm>
            <a:off x="0" y="5883032"/>
            <a:ext cx="655324" cy="97496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C2BC7A3-B2D4-4410-A97E-75247BBBB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314515" y="4208225"/>
            <a:ext cx="449065" cy="43518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D1BFD0A-8C1D-43A8-B085-AEC4018F2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543300" y="6044674"/>
            <a:ext cx="315254" cy="31547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E2F4582-80D4-468A-8814-9C3EF42E0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0909117" y="380700"/>
            <a:ext cx="513545" cy="49325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F95D584-BF00-4270-BD00-B9C487FC9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34648" y="190054"/>
            <a:ext cx="1764659" cy="58041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4B7274FD-16A0-4649-9567-E27437A8A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65889" y="4425817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4396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0E28C8D-9E95-498B-A518-7D6D49A66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8" name="Graphic 3">
            <a:hlinkClick r:id="rId7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10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EB6AE05-ACE5-4618-8958-719C47DCB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 rot="16200000">
            <a:off x="9464683" y="1125972"/>
            <a:ext cx="3853288" cy="160134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FBDC096-0960-4BDB-84A3-425EB0EFE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66B4CFE-BA08-42EE-8AFC-6B0E4E87A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10800000" flipH="1">
            <a:off x="1" y="0"/>
            <a:ext cx="1751403" cy="402627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D76C8B8-E3F6-403D-AB25-5D14C2942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8216900" y="5490012"/>
            <a:ext cx="985808" cy="130901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EA1AA8B-A3CA-4363-A897-CA228D86D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67F9EBD-9072-4129-BBFB-722404E89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034599" y="3616515"/>
            <a:ext cx="315254" cy="31547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4B451AA-6B36-48B0-889C-0DCBD0758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502773" y="3390811"/>
            <a:ext cx="513545" cy="49325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B01CB3C-1A5E-46B9-9672-CEDCAEAC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88368" y="293549"/>
            <a:ext cx="1764659" cy="580411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C763CE3-2554-48BC-8B59-C4BADC321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31121" y="101975"/>
            <a:ext cx="1022119" cy="130901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EE8C151-13FD-4DBC-8902-5A3514C7E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F468331-39FD-43B8-BFD5-D5B308B9E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4" b="7907"/>
          <a:stretch/>
        </p:blipFill>
        <p:spPr>
          <a:xfrm>
            <a:off x="9346611" y="4413831"/>
            <a:ext cx="2845389" cy="2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0801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0F2E62F-A262-4525-966A-032791920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6AE86D0-B40C-4D02-A708-463E65EEB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BFB02C5-33A9-4071-A3AB-CF70A1C36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33100" y="219453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1126C63-79EB-40C4-A1DD-980D944A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11059" y="219453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068030B-31B4-4CB2-973B-C618E3919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77BFB82-4375-4731-8E19-D6CE4FE53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73092" y="112459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8C82038-C4B7-47DE-8E9B-5EA7A789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EFB68BB-8A32-4EE0-9494-938BC8FA6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8087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CEA24F2-5FF4-4379-B76A-139645767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1" t="35891" r="-1"/>
          <a:stretch/>
        </p:blipFill>
        <p:spPr>
          <a:xfrm>
            <a:off x="1" y="0"/>
            <a:ext cx="3424136" cy="265853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730B7E6-96D6-4577-A8ED-40D97DD6A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r="12739" b="56900"/>
          <a:stretch/>
        </p:blipFill>
        <p:spPr>
          <a:xfrm>
            <a:off x="8722974" y="5070710"/>
            <a:ext cx="3469026" cy="17872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EC63083-ECB4-483F-A441-CD8EE9F27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73984" y="244581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F875FC7-B471-4115-976F-45F9A3C8D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760735" y="6353369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5E7F9E7-902D-40DF-B2FF-52B2C1CBB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43320" y="5697108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8CF1841-DE55-46E6-ADB3-AB0B7F7B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BFCD35F-EF5E-4BEF-9E87-740236C98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968651" y="5725217"/>
            <a:ext cx="1764659" cy="58041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4E0232B-F564-448A-82E1-DD39EDE0A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010431" y="4416203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690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845003E-5C68-4364-A5E7-D9973FB4DF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DA70269-404B-4751-A23D-A8515EF1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42667" b="71039"/>
          <a:stretch/>
        </p:blipFill>
        <p:spPr>
          <a:xfrm>
            <a:off x="0" y="5847439"/>
            <a:ext cx="3793787" cy="101056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B30764E-3CBE-4FF9-ADD8-AA289499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4" r="65001"/>
          <a:stretch/>
        </p:blipFill>
        <p:spPr>
          <a:xfrm>
            <a:off x="9215158" y="0"/>
            <a:ext cx="2976842" cy="166326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1CE4DB4-74DB-4543-9D5D-08E9BFF9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9341914" y="177125"/>
            <a:ext cx="985808" cy="130901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E81157A-F693-4F0D-A625-44FEC338A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4210443" y="6346236"/>
            <a:ext cx="449065" cy="43518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4BD49A1-57A6-4AA2-991C-399BC1E31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706651" y="266014"/>
            <a:ext cx="315254" cy="3154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C4FB06B-6474-4EE3-B106-56411BA44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76415" y="912486"/>
            <a:ext cx="513545" cy="49325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8A4209F-4A77-49D7-82C2-F2FA9F6E3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92814" y="5143538"/>
            <a:ext cx="1764659" cy="58041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3A72AFA-C257-4F06-8A2B-33AF439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93466" y="1297125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286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0224FDA3-7A8D-4C3A-ADC0-F4ED9DE9E0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2356" y="1449000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639D5A3-4D83-434F-8295-643B0799A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D2172E0-D483-494E-A3E6-009591DAC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6BEE419-3628-4BCF-B19B-3FDB1DE18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592D093-5914-4AAA-A5BA-11A2BBC30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4E4BA4B-C48B-45C6-B22F-DD05EBCF6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60E29160-B29D-4130-9C52-A7B30D33B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3898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9311E19-8DDA-46B7-9CB1-F69D01071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ADCA58-BB49-407B-86CB-A6C5B80B4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0722015" y="132921"/>
            <a:ext cx="1024840" cy="99316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3ADDA15-7A6F-4B06-9AC6-2DA6CE6E8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A2559FC-70B2-4890-8B0E-F7DA4758F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r="18267" b="15346"/>
          <a:stretch/>
        </p:blipFill>
        <p:spPr>
          <a:xfrm>
            <a:off x="-1" y="4671244"/>
            <a:ext cx="1465164" cy="218675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180562F-3B51-4ACD-A628-5A00F32E2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47038" b="77971"/>
          <a:stretch/>
        </p:blipFill>
        <p:spPr>
          <a:xfrm>
            <a:off x="1" y="5926726"/>
            <a:ext cx="3073400" cy="93127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3910FAB-3021-4436-AE97-1F4348A1C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005842F-BB67-40DD-8990-6C55DA647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474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4908383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72D64E7-478C-4416-83E6-EBD3F1A8D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AA41B80-DEAD-4220-955B-DE48B4875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193DDF55-EC5C-4D5D-BEE7-D99E0A783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60F1593-AC82-4CF8-9F12-575D16536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E4A5486-0C58-4771-98A9-5005D20F9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1DCD2D6-7288-42A6-A238-3020C3D31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367DD803-06F8-4B74-9A66-AF69318FD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12200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388CBCA2-3599-4DC9-B999-A3585241253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47236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7A7F115-3E78-43A6-AF67-ADC674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4C68B99-5245-4CC7-92E6-2AF9290E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34D618E-1329-4293-AD14-835729D76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836725" y="1869535"/>
            <a:ext cx="315254" cy="31547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E7E38FC-76E7-4593-9C3D-5E0551BC3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0C71F76-9470-4D2B-8F74-E9151E4BD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5780291" y="216590"/>
            <a:ext cx="1764659" cy="580411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2F91A95D-F32E-4096-92C7-D3487AB17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42668" b="7824"/>
          <a:stretch/>
        </p:blipFill>
        <p:spPr>
          <a:xfrm>
            <a:off x="-1" y="1945970"/>
            <a:ext cx="7023371" cy="49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7255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3FBF0CB-67A5-404A-92B7-F524580DE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342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5FB2651A-7592-4404-ADD7-3E0B6F86F4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3717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711B3D16-08E3-4A5D-B20F-F1F07DAC21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40091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4CF4C9E-2294-4CF7-9FBA-B224C993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1A66A9F-6301-4958-9E0B-E92BFC44A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7022" r="5274"/>
          <a:stretch/>
        </p:blipFill>
        <p:spPr>
          <a:xfrm>
            <a:off x="11073472" y="0"/>
            <a:ext cx="1118528" cy="151333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A698D78-8E76-4AF4-9B36-36FB13921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5671" r="34916" b="55660"/>
          <a:stretch/>
        </p:blipFill>
        <p:spPr>
          <a:xfrm>
            <a:off x="5438649" y="0"/>
            <a:ext cx="2458605" cy="70523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2BAEE22-EAA5-4C83-AFC6-10EC0EEA3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41140" r="18267"/>
          <a:stretch/>
        </p:blipFill>
        <p:spPr>
          <a:xfrm>
            <a:off x="0" y="0"/>
            <a:ext cx="1333500" cy="10734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739E492-C718-47BE-B5BE-7EC988C07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9" b="44296"/>
          <a:stretch/>
        </p:blipFill>
        <p:spPr>
          <a:xfrm flipH="1">
            <a:off x="-1" y="4770276"/>
            <a:ext cx="3021814" cy="20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713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C61BDD-D247-4400-A68A-EC2870218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F77AB21-83B2-4C9E-B729-6285BDED4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CCCED5-17A5-4CA7-91D0-8B527B023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160931-D18E-437A-8EC0-2082367C7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8B67FE1-5F91-45C7-A778-0075EF609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E9A1162-5D5F-4B6B-A6F7-ACD7AAD9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BE68C4-CB06-489D-B760-4CD403A56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D94CC83D-517A-4EE1-BF6C-7C33EE384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3814" y="49609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902FD78A-C604-4E8B-B731-4D8E30E3BA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8186" y="236506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B1303DD-899F-45AB-94F9-30E3BEB0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093587" y="4889621"/>
            <a:ext cx="1560309" cy="151208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56A3CD-1322-4206-9F06-A8267104E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5873742" y="2317205"/>
            <a:ext cx="1095375" cy="10961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685D4F0-EB36-460E-BD51-7C4A63D4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6591070" y="372892"/>
            <a:ext cx="1784350" cy="17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7387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FE5B4B76-671C-4B8A-8256-955673D6DE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8B68D2A-92EE-48BF-BBD7-C29050A8C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F2B61A8-1A40-4277-AB56-1291F47AE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241C9D9-1396-40E7-AC4B-327D5A92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0163235-DC19-47E9-9392-D9713313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CA6A917-4750-4078-AD90-67F9CAFD9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4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95439D7-C397-493D-903B-5FDC8D333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003370" y="3661662"/>
            <a:ext cx="974621" cy="93612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B96D2C3-256F-4896-A792-0A39931C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28781" r="18267"/>
          <a:stretch/>
        </p:blipFill>
        <p:spPr>
          <a:xfrm>
            <a:off x="5739996" y="-1"/>
            <a:ext cx="2017028" cy="183971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7732BD9-0788-4AA1-A0B8-DBE90C366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98F41DF-AAF1-467B-A300-8520A0040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53110D8-EF89-4090-94FC-679B5A34F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8EFBAAD3-3801-41CB-A0B6-5E5B92A236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D222A5F-19E7-4AA4-9731-F7DC51A3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865368">
            <a:off x="778483" y="481680"/>
            <a:ext cx="991951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49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5525B72-8FE4-453C-80EE-8BBF05B4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41924" y="4106918"/>
            <a:ext cx="1095375" cy="109615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E77D262-EDDA-4BBE-8622-E685B1C80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BB6E88F-2763-4A11-B5FB-300E079A4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5AA16FD-79F7-4E36-BBB8-11BC697C7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2E0DCB9-EAD2-4C91-8835-6A4FFFFA5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65D2F1C-A275-483B-97A1-643B3DEC8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4CF6EF3E-4E69-423C-A32E-84FDD1C335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97976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3">
            <a:hlinkClick r:id="rId2"/>
            <a:extLst>
              <a:ext uri="{FF2B5EF4-FFF2-40B4-BE49-F238E27FC236}">
                <a16:creationId xmlns:a16="http://schemas.microsoft.com/office/drawing/2014/main" id="{181F42B3-21B4-471B-8CA7-BCCE89BA4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53" name="TextBox 52">
            <a:hlinkClick r:id="rId5"/>
            <a:extLst>
              <a:ext uri="{FF2B5EF4-FFF2-40B4-BE49-F238E27FC236}">
                <a16:creationId xmlns:a16="http://schemas.microsoft.com/office/drawing/2014/main" id="{8B61E62C-59AE-4C1B-A69C-83EF9556403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873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ED4A22CD-EF9B-4553-91A1-D8E9E56CA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E72CCDF8-72BE-416C-9DDA-AE2E2A37178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32524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2E1DBB59-256D-44DB-AD86-DD1B8E21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C7F9DCC2-7475-4A85-9D01-3E29441C92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Graphic 3">
            <a:hlinkClick r:id="rId6"/>
            <a:extLst>
              <a:ext uri="{FF2B5EF4-FFF2-40B4-BE49-F238E27FC236}">
                <a16:creationId xmlns:a16="http://schemas.microsoft.com/office/drawing/2014/main" id="{92E538CB-9DDE-464E-A053-D7791EC7E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3" name="TextBox 32">
            <a:hlinkClick r:id="rId9"/>
            <a:extLst>
              <a:ext uri="{FF2B5EF4-FFF2-40B4-BE49-F238E27FC236}">
                <a16:creationId xmlns:a16="http://schemas.microsoft.com/office/drawing/2014/main" id="{564804F5-CB10-411A-A0A6-F782899C370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02AE2D0-EA26-4EE3-8B8E-FD18C317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7" r="73402"/>
          <a:stretch/>
        </p:blipFill>
        <p:spPr>
          <a:xfrm>
            <a:off x="9659064" y="0"/>
            <a:ext cx="2532936" cy="17922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11DA6A-4B3F-4F57-8DCB-996EC6CFB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6"/>
          <a:stretch/>
        </p:blipFill>
        <p:spPr>
          <a:xfrm>
            <a:off x="8661494" y="1773979"/>
            <a:ext cx="2532936" cy="21609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9737E5E-A784-4FD5-84E9-81ACB5046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8" b="78878"/>
          <a:stretch/>
        </p:blipFill>
        <p:spPr>
          <a:xfrm>
            <a:off x="4169357" y="5863682"/>
            <a:ext cx="3853287" cy="99431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E394A9C-F7DE-4897-BAD6-186BB870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>
            <a:off x="8737600" y="5422424"/>
            <a:ext cx="3454400" cy="143557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BC8D78D-3652-4790-9CD1-DF9755846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71754"/>
          <a:stretch/>
        </p:blipFill>
        <p:spPr>
          <a:xfrm flipH="1">
            <a:off x="-1" y="5470494"/>
            <a:ext cx="3853287" cy="138750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BA8CE0AC-5E4D-4601-BEBF-8F8DFFE4A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5400000">
            <a:off x="888437" y="-888436"/>
            <a:ext cx="1368002" cy="314487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7BAD0D1-AA41-42F7-B369-0471B3E63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/>
          <a:stretch/>
        </p:blipFill>
        <p:spPr>
          <a:xfrm rot="576189">
            <a:off x="2782665" y="635017"/>
            <a:ext cx="7263320" cy="641693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F63EC39-CA86-4DDF-9E2C-949033486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8870" r="2312"/>
          <a:stretch/>
        </p:blipFill>
        <p:spPr>
          <a:xfrm>
            <a:off x="8859247" y="-1"/>
            <a:ext cx="1587005" cy="170967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4A379DA-F970-40AB-8BEE-2135A12DB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255731">
            <a:off x="10378879" y="3450013"/>
            <a:ext cx="747405" cy="72430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802EA60-4FB2-4436-AB00-034E872B5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512710" y="1944898"/>
            <a:ext cx="632163" cy="63261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153EA36-0C29-4652-9A7D-0760C4BF3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7268289" y="978312"/>
            <a:ext cx="854723" cy="82096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62DCD564-ACF1-4E56-BC3B-7D67A9C63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r="34916" b="55660"/>
          <a:stretch/>
        </p:blipFill>
        <p:spPr>
          <a:xfrm>
            <a:off x="0" y="4791878"/>
            <a:ext cx="2076068" cy="81882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64EA3BE3-D873-4EC2-9378-C4C63EC9B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332750" y="313181"/>
            <a:ext cx="1301470" cy="166677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7B17201-24D7-4F95-99D1-F2C1C9695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144312" y="4441378"/>
            <a:ext cx="2131290" cy="7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336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A1C463A-CB20-464D-A08C-60C85771D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9" b="25327"/>
          <a:stretch/>
        </p:blipFill>
        <p:spPr>
          <a:xfrm>
            <a:off x="9862028" y="3078021"/>
            <a:ext cx="2329972" cy="377997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94795E9-A6DA-431B-AAA2-A5E08DA2C3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37675" r="20668"/>
          <a:stretch/>
        </p:blipFill>
        <p:spPr>
          <a:xfrm flipH="1">
            <a:off x="-1" y="-1"/>
            <a:ext cx="2063033" cy="315488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EF8D430-3502-401F-B164-FEC78D2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485683" y="850106"/>
            <a:ext cx="985808" cy="130901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3E36A6A-1FD9-49E0-802D-0DB78B717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89115" y="1128751"/>
            <a:ext cx="449065" cy="43518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E42B719-11E7-4C58-A45B-0FCAB83F4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663333" y="6167602"/>
            <a:ext cx="315254" cy="31547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9C6277D-C1C4-4892-B384-4F936DEE1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038084" y="152101"/>
            <a:ext cx="513545" cy="49325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A56F183-A742-4B56-B723-61B304ED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606381" y="6035137"/>
            <a:ext cx="1764659" cy="58041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1948074-71CA-43E2-B912-544CDBEF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24557" y="2230898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037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99052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4C5029F-8AA6-47E6-8074-EB800798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8" t="-1" b="62516"/>
          <a:stretch/>
        </p:blipFill>
        <p:spPr>
          <a:xfrm>
            <a:off x="-1" y="5351691"/>
            <a:ext cx="3543301" cy="15063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D17CFC5-3A76-4835-A498-C5F04448A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11826" r="35011"/>
          <a:stretch/>
        </p:blipFill>
        <p:spPr>
          <a:xfrm rot="5400000">
            <a:off x="9654749" y="4320749"/>
            <a:ext cx="1531200" cy="3543301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19D3E9E-338C-439A-A53F-DA43C1A62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2" r="2312" b="25519"/>
          <a:stretch/>
        </p:blipFill>
        <p:spPr>
          <a:xfrm>
            <a:off x="0" y="5883032"/>
            <a:ext cx="655324" cy="97496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C2BC7A3-B2D4-4410-A97E-75247BBBB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314515" y="4208225"/>
            <a:ext cx="449065" cy="43518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D1BFD0A-8C1D-43A8-B085-AEC4018F2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543300" y="6044674"/>
            <a:ext cx="315254" cy="31547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E2F4582-80D4-468A-8814-9C3EF42E0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0909117" y="380700"/>
            <a:ext cx="513545" cy="49325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F95D584-BF00-4270-BD00-B9C487FC9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34648" y="190054"/>
            <a:ext cx="1764659" cy="58041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4B7274FD-16A0-4649-9567-E27437A8A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65889" y="4425817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45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0E28C8D-9E95-498B-A518-7D6D49A66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8" name="Graphic 3">
            <a:hlinkClick r:id="rId7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10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EB6AE05-ACE5-4618-8958-719C47DCB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 rot="16200000">
            <a:off x="9464683" y="1125972"/>
            <a:ext cx="3853288" cy="160134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FBDC096-0960-4BDB-84A3-425EB0EFE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66B4CFE-BA08-42EE-8AFC-6B0E4E87A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10800000" flipH="1">
            <a:off x="1" y="0"/>
            <a:ext cx="1751403" cy="402627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D76C8B8-E3F6-403D-AB25-5D14C2942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8216900" y="5490012"/>
            <a:ext cx="985808" cy="130901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EA1AA8B-A3CA-4363-A897-CA228D86D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67F9EBD-9072-4129-BBFB-722404E89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034599" y="3616515"/>
            <a:ext cx="315254" cy="31547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4B451AA-6B36-48B0-889C-0DCBD0758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502773" y="3390811"/>
            <a:ext cx="513545" cy="49325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B01CB3C-1A5E-46B9-9672-CEDCAEAC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88368" y="293549"/>
            <a:ext cx="1764659" cy="580411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C763CE3-2554-48BC-8B59-C4BADC321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31121" y="101975"/>
            <a:ext cx="1022119" cy="130901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EE8C151-13FD-4DBC-8902-5A3514C7E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F468331-39FD-43B8-BFD5-D5B308B9E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4" b="7907"/>
          <a:stretch/>
        </p:blipFill>
        <p:spPr>
          <a:xfrm>
            <a:off x="9346611" y="4413831"/>
            <a:ext cx="2845389" cy="2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040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10F2E62F-A262-4525-966A-0327919202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36AE86D0-B40C-4D02-A708-463E65EEB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BFB02C5-33A9-4071-A3AB-CF70A1C362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33100" y="219453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1126C63-79EB-40C4-A1DD-980D944AD0C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11059" y="219453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3068030B-31B4-4CB2-973B-C618E3919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D77BFB82-4375-4731-8E19-D6CE4FE539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73092" y="112459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8C82038-C4B7-47DE-8E9B-5EA7A789DD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EFB68BB-8A32-4EE0-9494-938BC8FA6C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8541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CEA24F2-5FF4-4379-B76A-1396457673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91" t="35891" r="-1"/>
          <a:stretch/>
        </p:blipFill>
        <p:spPr>
          <a:xfrm>
            <a:off x="1" y="0"/>
            <a:ext cx="3424136" cy="265853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5730B7E6-96D6-4577-A8ED-40D97DD6A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r="12739" b="56900"/>
          <a:stretch/>
        </p:blipFill>
        <p:spPr>
          <a:xfrm>
            <a:off x="8722974" y="5070710"/>
            <a:ext cx="3469026" cy="17872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EC63083-ECB4-483F-A441-CD8EE9F277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10873984" y="244581"/>
            <a:ext cx="985808" cy="130901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F875FC7-B471-4115-976F-45F9A3C8D44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760735" y="6353369"/>
            <a:ext cx="449065" cy="435185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65E7F9E7-902D-40DF-B2FF-52B2C1CBB5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43320" y="5697108"/>
            <a:ext cx="315254" cy="31547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8CF1841-DE55-46E6-ADB3-AB0B7F7B50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BFCD35F-EF5E-4BEF-9E87-740236C983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968651" y="5725217"/>
            <a:ext cx="1764659" cy="580411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64E0232B-F564-448A-82E1-DD39EDE0AF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010431" y="4416203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463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845003E-5C68-4364-A5E7-D9973FB4DF8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3DA70269-404B-4751-A23D-A8515EF158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9" r="42667" b="71039"/>
          <a:stretch/>
        </p:blipFill>
        <p:spPr>
          <a:xfrm>
            <a:off x="0" y="5847439"/>
            <a:ext cx="3793787" cy="1010561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B30764E-3CBE-4FF9-ADD8-AA2894999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34" r="65001"/>
          <a:stretch/>
        </p:blipFill>
        <p:spPr>
          <a:xfrm>
            <a:off x="9215158" y="0"/>
            <a:ext cx="2976842" cy="1663265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1CE4DB4-74DB-4543-9D5D-08E9BFF94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9341914" y="177125"/>
            <a:ext cx="985808" cy="1309014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1E81157A-F693-4F0D-A625-44FEC338A3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4210443" y="6346236"/>
            <a:ext cx="449065" cy="435185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74BD49A1-57A6-4AA2-991C-399BC1E318B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706651" y="266014"/>
            <a:ext cx="315254" cy="315479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C4FB06B-6474-4EE3-B106-56411BA44A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76415" y="912486"/>
            <a:ext cx="513545" cy="493259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28A4209F-4A77-49D7-82C2-F2FA9F6E30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92814" y="5143538"/>
            <a:ext cx="1764659" cy="580411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03A72AFA-C257-4F06-8A2B-33AF43916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93466" y="1297125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3658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0224FDA3-7A8D-4C3A-ADC0-F4ED9DE9E08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92356" y="1449000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D639D5A3-4D83-434F-8295-643B0799A2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D2172E0-D483-494E-A3E6-009591DACE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6BEE419-3628-4BCF-B19B-3FDB1DE187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5592D093-5914-4AAA-A5BA-11A2BBC306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4E4BA4B-C48B-45C6-B22F-DD05EBCF66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60E29160-B29D-4130-9C52-A7B30D33B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2016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9311E19-8DDA-46B7-9CB1-F69D01071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45ADCA58-BB49-407B-86CB-A6C5B80B47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10722015" y="132921"/>
            <a:ext cx="1024840" cy="993164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23ADDA15-7A6F-4B06-9AC6-2DA6CE6E8D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6A2559FC-70B2-4890-8B0E-F7DA4758F1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16" r="18267" b="15346"/>
          <a:stretch/>
        </p:blipFill>
        <p:spPr>
          <a:xfrm>
            <a:off x="-1" y="4671244"/>
            <a:ext cx="1465164" cy="218675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D180562F-3B51-4ACD-A628-5A00F32E289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5" r="47038" b="77971"/>
          <a:stretch/>
        </p:blipFill>
        <p:spPr>
          <a:xfrm>
            <a:off x="1" y="5926726"/>
            <a:ext cx="3073400" cy="93127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93910FAB-3021-4436-AE97-1F4348A1C3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F005842F-BB67-40DD-8990-6C55DA647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6263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72D64E7-478C-4416-83E6-EBD3F1A8DE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FAA41B80-DEAD-4220-955B-DE48B4875A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30" name="Graphic 3">
            <a:hlinkClick r:id="rId2"/>
            <a:extLst>
              <a:ext uri="{FF2B5EF4-FFF2-40B4-BE49-F238E27FC236}">
                <a16:creationId xmlns:a16="http://schemas.microsoft.com/office/drawing/2014/main" id="{193DDF55-EC5C-4D5D-BEE7-D99E0A7836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60F1593-AC82-4CF8-9F12-575D165368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E4A5486-0C58-4771-98A9-5005D20F93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41DCD2D6-7288-42A6-A238-3020C3D31C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367DD803-06F8-4B74-9A66-AF69318FDF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712200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388CBCA2-3599-4DC9-B999-A3585241253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647236" y="1066800"/>
            <a:ext cx="2794000" cy="4724400"/>
          </a:xfrm>
          <a:prstGeom prst="roundRect">
            <a:avLst>
              <a:gd name="adj" fmla="val 50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A7A7F115-3E78-43A6-AF67-ADC6749AC7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74C68B99-5245-4CC7-92E6-2AF9290EFB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D34D618E-1329-4293-AD14-835729D76E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836725" y="1869535"/>
            <a:ext cx="315254" cy="315479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E7E38FC-76E7-4593-9C3D-5E0551BC35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696255" y="380701"/>
            <a:ext cx="513545" cy="493259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0C71F76-9470-4D2B-8F74-E9151E4BDD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5780291" y="216590"/>
            <a:ext cx="1764659" cy="580411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2F91A95D-F32E-4096-92C7-D3487AB17B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" r="42668" b="7824"/>
          <a:stretch/>
        </p:blipFill>
        <p:spPr>
          <a:xfrm>
            <a:off x="-1" y="1945970"/>
            <a:ext cx="7023371" cy="491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64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bg>
      <p:bgPr>
        <a:solidFill>
          <a:srgbClr val="FF8A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07339-EF55-498C-BF97-218B80F3D13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C3FBF0CB-67A5-404A-92B7-F524580DE3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7342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4" name="그림 개체 틀 4">
            <a:extLst>
              <a:ext uri="{FF2B5EF4-FFF2-40B4-BE49-F238E27FC236}">
                <a16:creationId xmlns:a16="http://schemas.microsoft.com/office/drawing/2014/main" id="{5FB2651A-7592-4404-ADD7-3E0B6F86F4C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613717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5" name="그림 개체 틀 4">
            <a:extLst>
              <a:ext uri="{FF2B5EF4-FFF2-40B4-BE49-F238E27FC236}">
                <a16:creationId xmlns:a16="http://schemas.microsoft.com/office/drawing/2014/main" id="{711B3D16-08E3-4A5D-B20F-F1F07DAC21D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440091" y="770466"/>
            <a:ext cx="2964566" cy="2087722"/>
          </a:xfrm>
          <a:prstGeom prst="roundRect">
            <a:avLst>
              <a:gd name="adj" fmla="val 809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64000" bIns="46800" anchor="ctr" anchorCtr="1"/>
          <a:lstStyle>
            <a:lvl1pPr marL="0" marR="0" indent="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A4CF4C9E-2294-4CF7-9FBA-B224C993D6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E1A66A9F-6301-4958-9E0B-E92BFC44AA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7022" r="5274"/>
          <a:stretch/>
        </p:blipFill>
        <p:spPr>
          <a:xfrm>
            <a:off x="11073472" y="0"/>
            <a:ext cx="1118528" cy="1513338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9A698D78-8E76-4AF4-9B36-36FB139212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t="5671" r="34916" b="55660"/>
          <a:stretch/>
        </p:blipFill>
        <p:spPr>
          <a:xfrm>
            <a:off x="5438649" y="0"/>
            <a:ext cx="2458605" cy="705239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92BAEE22-EAA5-4C83-AFC6-10EC0EEA3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41" t="41140" r="18267"/>
          <a:stretch/>
        </p:blipFill>
        <p:spPr>
          <a:xfrm>
            <a:off x="0" y="0"/>
            <a:ext cx="1333500" cy="1073472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E739E492-C718-47BE-B5BE-7EC988C077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9" b="44296"/>
          <a:stretch/>
        </p:blipFill>
        <p:spPr>
          <a:xfrm flipH="1">
            <a:off x="-1" y="4770276"/>
            <a:ext cx="3021814" cy="2087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968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DA7CF322-FF1E-4CE9-965B-87B6983CCB1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FC61BDD-D247-4400-A68A-EC2870218E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58683" b="57288"/>
          <a:stretch/>
        </p:blipFill>
        <p:spPr>
          <a:xfrm>
            <a:off x="8830436" y="5257191"/>
            <a:ext cx="3361564" cy="160080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6F77AB21-83B2-4C9E-B729-6285BDED4C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8" t="58435"/>
          <a:stretch/>
        </p:blipFill>
        <p:spPr>
          <a:xfrm>
            <a:off x="0" y="0"/>
            <a:ext cx="3477479" cy="2505838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CECCCED5-17A5-4CA7-91D0-8B527B023A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 r="16668" b="57500"/>
          <a:stretch/>
        </p:blipFill>
        <p:spPr>
          <a:xfrm>
            <a:off x="8346332" y="4801630"/>
            <a:ext cx="3845668" cy="2056370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8160931-D18E-437A-8EC0-2082367C7B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4" b="50000"/>
          <a:stretch/>
        </p:blipFill>
        <p:spPr>
          <a:xfrm>
            <a:off x="0" y="4438749"/>
            <a:ext cx="3559404" cy="2419251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C8B67FE1-5F91-45C7-A778-0075EF609A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1500881" y="4945223"/>
            <a:ext cx="315254" cy="315479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E9A1162-5D5F-4B6B-A6F7-ACD7AAD9AE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63526"/>
          <a:stretch/>
        </p:blipFill>
        <p:spPr>
          <a:xfrm>
            <a:off x="6993372" y="6380551"/>
            <a:ext cx="1764659" cy="47744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72BE68C4-CB06-489D-B760-4CD403A565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0" y="4324290"/>
            <a:ext cx="1022119" cy="1309014"/>
          </a:xfrm>
          <a:prstGeom prst="rect">
            <a:avLst/>
          </a:prstGeom>
        </p:spPr>
      </p:pic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D94CC83D-517A-4EE1-BF6C-7C33EE384D1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33814" y="49609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9" name="그림 개체 틀 4">
            <a:extLst>
              <a:ext uri="{FF2B5EF4-FFF2-40B4-BE49-F238E27FC236}">
                <a16:creationId xmlns:a16="http://schemas.microsoft.com/office/drawing/2014/main" id="{902FD78A-C604-4E8B-B731-4D8E30E3BA7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298186" y="2365069"/>
            <a:ext cx="3960000" cy="39600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 algn="ctr">
              <a:buNone/>
              <a:defRPr sz="1400" b="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6B1303DD-899F-45AB-94F9-30E3BEB048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5093587" y="4889621"/>
            <a:ext cx="1560309" cy="1512083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0656A3CD-1322-4206-9F06-A8267104EC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5873742" y="2317205"/>
            <a:ext cx="1095375" cy="1096158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0685D4F0-EB36-460E-BD51-7C4A63D4D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6591070" y="372892"/>
            <a:ext cx="1784350" cy="171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16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881229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그림 개체 틀 11">
            <a:extLst>
              <a:ext uri="{FF2B5EF4-FFF2-40B4-BE49-F238E27FC236}">
                <a16:creationId xmlns:a16="http://schemas.microsoft.com/office/drawing/2014/main" id="{FE5B4B76-671C-4B8A-8256-955673D6DE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716277" y="863142"/>
            <a:ext cx="2422446" cy="5256000"/>
          </a:xfrm>
          <a:prstGeom prst="roundRect">
            <a:avLst>
              <a:gd name="adj" fmla="val 14137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 marL="228600" marR="0" indent="-228600" algn="ctr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F8B68D2A-92EE-48BF-BBD7-C29050A8C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240" b="68484"/>
          <a:stretch/>
        </p:blipFill>
        <p:spPr>
          <a:xfrm>
            <a:off x="9267445" y="5525648"/>
            <a:ext cx="2924555" cy="1332352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CF2B61A8-1A40-4277-AB56-1291F47AEA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44590" b="55660"/>
          <a:stretch/>
        </p:blipFill>
        <p:spPr>
          <a:xfrm>
            <a:off x="9889039" y="5454726"/>
            <a:ext cx="2302961" cy="1145371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6241C9D9-1396-40E7-AC4B-327D5A92F2A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F0163235-DC19-47E9-9392-D971331387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30881" r="2312"/>
          <a:stretch/>
        </p:blipFill>
        <p:spPr>
          <a:xfrm flipH="1">
            <a:off x="1571993" y="-1"/>
            <a:ext cx="1945372" cy="1785473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CCA6A917-4750-4078-AD90-67F9CAFD9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314991" y="338690"/>
            <a:ext cx="1171994" cy="1125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568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F95439D7-C397-493D-903B-5FDC8D3337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003370" y="3661662"/>
            <a:ext cx="974621" cy="93612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B96D2C3-256F-4896-A792-0A39931CF3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28781" r="18267"/>
          <a:stretch/>
        </p:blipFill>
        <p:spPr>
          <a:xfrm>
            <a:off x="5739996" y="-1"/>
            <a:ext cx="2017028" cy="1839719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E7732BD9-0788-4AA1-A0B8-DBE90C3667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7318" r="20678"/>
          <a:stretch/>
        </p:blipFill>
        <p:spPr>
          <a:xfrm>
            <a:off x="9392229" y="-1"/>
            <a:ext cx="2794001" cy="6356101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798F41DF-AAF1-467B-A300-8520A0040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1" b="25686"/>
          <a:stretch/>
        </p:blipFill>
        <p:spPr>
          <a:xfrm>
            <a:off x="9544629" y="4885675"/>
            <a:ext cx="2647372" cy="1972325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053110D8-EF89-4090-94FC-679B5A34F4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7" t="26710" r="46006"/>
          <a:stretch/>
        </p:blipFill>
        <p:spPr>
          <a:xfrm>
            <a:off x="1" y="1"/>
            <a:ext cx="2490194" cy="2286000"/>
          </a:xfrm>
          <a:prstGeom prst="rect">
            <a:avLst/>
          </a:prstGeom>
        </p:spPr>
      </p:pic>
      <p:sp>
        <p:nvSpPr>
          <p:cNvPr id="11" name="그림 개체 틀 5">
            <a:extLst>
              <a:ext uri="{FF2B5EF4-FFF2-40B4-BE49-F238E27FC236}">
                <a16:creationId xmlns:a16="http://schemas.microsoft.com/office/drawing/2014/main" id="{8EFBAAD3-3801-41CB-A0B6-5E5B92A2367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63497" y="754053"/>
            <a:ext cx="3997870" cy="5332422"/>
          </a:xfrm>
          <a:prstGeom prst="roundRect">
            <a:avLst>
              <a:gd name="adj" fmla="val 137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2D222A5F-19E7-4AA4-9731-F7DC51A34F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865368">
            <a:off x="778483" y="481680"/>
            <a:ext cx="991951" cy="96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4491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15525B72-8FE4-453C-80EE-8BBF05B423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41924" y="4106918"/>
            <a:ext cx="1095375" cy="1096158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9E77D262-EDDA-4BBE-8622-E685B1C80D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4" r="52729" b="74441"/>
          <a:stretch/>
        </p:blipFill>
        <p:spPr>
          <a:xfrm>
            <a:off x="0" y="5409000"/>
            <a:ext cx="2674598" cy="1449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BB6E88F-2763-4A11-B5FB-300E079A4C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8" r="34916" b="55660"/>
          <a:stretch/>
        </p:blipFill>
        <p:spPr>
          <a:xfrm>
            <a:off x="-1" y="5527787"/>
            <a:ext cx="2941471" cy="1145371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65AA16FD-79F7-4E36-BBB8-11BC697C77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39" r="72412"/>
          <a:stretch/>
        </p:blipFill>
        <p:spPr>
          <a:xfrm>
            <a:off x="8828411" y="-1"/>
            <a:ext cx="3363590" cy="1335729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82E0DCB9-EAD2-4C91-8835-6A4FFFFA55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t="34802" r="18267"/>
          <a:stretch/>
        </p:blipFill>
        <p:spPr>
          <a:xfrm flipH="1">
            <a:off x="9891130" y="0"/>
            <a:ext cx="2017028" cy="1684186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465D2F1C-A275-483B-97A1-643B3DEC85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97" b="35627"/>
          <a:stretch/>
        </p:blipFill>
        <p:spPr>
          <a:xfrm flipH="1">
            <a:off x="10765127" y="2977116"/>
            <a:ext cx="1426873" cy="3880884"/>
          </a:xfrm>
          <a:prstGeom prst="rect">
            <a:avLst/>
          </a:prstGeom>
        </p:spPr>
      </p:pic>
      <p:sp>
        <p:nvSpPr>
          <p:cNvPr id="13" name="그림 개체 틀 8">
            <a:extLst>
              <a:ext uri="{FF2B5EF4-FFF2-40B4-BE49-F238E27FC236}">
                <a16:creationId xmlns:a16="http://schemas.microsoft.com/office/drawing/2014/main" id="{4CF6EF3E-4E69-423C-A32E-84FDD1C335D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240532" y="1325444"/>
            <a:ext cx="5209432" cy="322274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/>
            </a:bgClr>
          </a:pattFill>
        </p:spPr>
        <p:txBody>
          <a:bodyPr tIns="1152000" anchor="ctr" anchorCtr="1"/>
          <a:lstStyle>
            <a:lvl1pPr>
              <a:defRPr lang="ko-KR" altLang="en-US" sz="16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426557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Graphic 3">
            <a:hlinkClick r:id="rId2"/>
            <a:extLst>
              <a:ext uri="{FF2B5EF4-FFF2-40B4-BE49-F238E27FC236}">
                <a16:creationId xmlns:a16="http://schemas.microsoft.com/office/drawing/2014/main" id="{181F42B3-21B4-471B-8CA7-BCCE89BA48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53" name="TextBox 52">
            <a:hlinkClick r:id="rId5"/>
            <a:extLst>
              <a:ext uri="{FF2B5EF4-FFF2-40B4-BE49-F238E27FC236}">
                <a16:creationId xmlns:a16="http://schemas.microsoft.com/office/drawing/2014/main" id="{8B61E62C-59AE-4C1B-A69C-83EF9556403C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12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PTMON 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3">
            <a:hlinkClick r:id="rId2"/>
            <a:extLst>
              <a:ext uri="{FF2B5EF4-FFF2-40B4-BE49-F238E27FC236}">
                <a16:creationId xmlns:a16="http://schemas.microsoft.com/office/drawing/2014/main" id="{ED4A22CD-EF9B-4553-91A1-D8E9E56CA8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7" name="TextBox 6">
            <a:hlinkClick r:id="rId5"/>
            <a:extLst>
              <a:ext uri="{FF2B5EF4-FFF2-40B4-BE49-F238E27FC236}">
                <a16:creationId xmlns:a16="http://schemas.microsoft.com/office/drawing/2014/main" id="{E72CCDF8-72BE-416C-9DDA-AE2E2A37178D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664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7324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래픽 13">
            <a:extLst>
              <a:ext uri="{FF2B5EF4-FFF2-40B4-BE49-F238E27FC236}">
                <a16:creationId xmlns:a16="http://schemas.microsoft.com/office/drawing/2014/main" id="{2E1DBB59-256D-44DB-AD86-DD1B8E2122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그래픽 8">
            <a:extLst>
              <a:ext uri="{FF2B5EF4-FFF2-40B4-BE49-F238E27FC236}">
                <a16:creationId xmlns:a16="http://schemas.microsoft.com/office/drawing/2014/main" id="{C7F9DCC2-7475-4A85-9D01-3E29441C921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Graphic 3">
            <a:hlinkClick r:id="rId6"/>
            <a:extLst>
              <a:ext uri="{FF2B5EF4-FFF2-40B4-BE49-F238E27FC236}">
                <a16:creationId xmlns:a16="http://schemas.microsoft.com/office/drawing/2014/main" id="{92E538CB-9DDE-464E-A053-D7791EC7E5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33" name="TextBox 32">
            <a:hlinkClick r:id="rId9"/>
            <a:extLst>
              <a:ext uri="{FF2B5EF4-FFF2-40B4-BE49-F238E27FC236}">
                <a16:creationId xmlns:a16="http://schemas.microsoft.com/office/drawing/2014/main" id="{564804F5-CB10-411A-A0A6-F782899C3706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0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02AE2D0-EA26-4EE3-8B8E-FD18C317EB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27" r="73402"/>
          <a:stretch/>
        </p:blipFill>
        <p:spPr>
          <a:xfrm>
            <a:off x="9659064" y="0"/>
            <a:ext cx="2532936" cy="1792235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6F11DA6A-4B3F-4F57-8DCB-996EC6CFBC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006"/>
          <a:stretch/>
        </p:blipFill>
        <p:spPr>
          <a:xfrm>
            <a:off x="8661494" y="1773979"/>
            <a:ext cx="2532936" cy="216094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9737E5E-A784-4FD5-84E9-81ACB50461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38" b="78878"/>
          <a:stretch/>
        </p:blipFill>
        <p:spPr>
          <a:xfrm>
            <a:off x="4169357" y="5863682"/>
            <a:ext cx="3853287" cy="99431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3E394A9C-F7DE-4897-BAD6-186BB87076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>
            <a:off x="8737600" y="5422424"/>
            <a:ext cx="3454400" cy="1435576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BC8D78D-3652-4790-9CD1-DF9755846F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71754"/>
          <a:stretch/>
        </p:blipFill>
        <p:spPr>
          <a:xfrm flipH="1">
            <a:off x="-1" y="5470494"/>
            <a:ext cx="3853287" cy="1387505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BA8CE0AC-5E4D-4601-BEBF-8F8DFFE4A9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5400000">
            <a:off x="888437" y="-888436"/>
            <a:ext cx="1368002" cy="3144875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7BAD0D1-AA41-42F7-B369-0471B3E633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30"/>
          <a:stretch/>
        </p:blipFill>
        <p:spPr>
          <a:xfrm rot="576189">
            <a:off x="2782665" y="635017"/>
            <a:ext cx="7263320" cy="6416930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F63EC39-CA86-4DDF-9E2C-949033486B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t="18870" r="2312"/>
          <a:stretch/>
        </p:blipFill>
        <p:spPr>
          <a:xfrm>
            <a:off x="8859247" y="-1"/>
            <a:ext cx="1587005" cy="1709671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E4A379DA-F970-40AB-8BEE-2135A12DB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 rot="2255731">
            <a:off x="10378879" y="3450013"/>
            <a:ext cx="747405" cy="724304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802EA60-4FB2-4436-AB00-034E872B56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2512710" y="1944898"/>
            <a:ext cx="632163" cy="632615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153EA36-0C29-4652-9A7D-0760C4BF31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7268289" y="978312"/>
            <a:ext cx="854723" cy="82096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62DCD564-ACF1-4E56-BC3B-7D67A9C63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65" r="34916" b="55660"/>
          <a:stretch/>
        </p:blipFill>
        <p:spPr>
          <a:xfrm>
            <a:off x="0" y="4791878"/>
            <a:ext cx="2076068" cy="818825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64EA3BE3-D873-4EC2-9378-C4C63EC9B3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332750" y="313181"/>
            <a:ext cx="1301470" cy="1666775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7B17201-24D7-4F95-99D1-F2C1C9695B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144312" y="4441378"/>
            <a:ext cx="2131290" cy="7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034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EB01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그래픽 10">
            <a:extLst>
              <a:ext uri="{FF2B5EF4-FFF2-40B4-BE49-F238E27FC236}">
                <a16:creationId xmlns:a16="http://schemas.microsoft.com/office/drawing/2014/main" id="{9283CB7C-F525-4D90-9D29-43703B61115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3A1C463A-CB20-464D-A08C-60C85771DA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219" b="25327"/>
          <a:stretch/>
        </p:blipFill>
        <p:spPr>
          <a:xfrm>
            <a:off x="9862028" y="3078021"/>
            <a:ext cx="2329972" cy="377997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A94795E9-A6DA-431B-AAA2-A5E08DA2C3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62" t="37675" r="20668"/>
          <a:stretch/>
        </p:blipFill>
        <p:spPr>
          <a:xfrm flipH="1">
            <a:off x="-1" y="-1"/>
            <a:ext cx="2063033" cy="3154883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7EF8D430-3502-401F-B164-FEC78D2DFD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485683" y="850106"/>
            <a:ext cx="985808" cy="1309014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B3E36A6A-1FD9-49E0-802D-0DB78B7173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89115" y="1128751"/>
            <a:ext cx="449065" cy="435185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E42B719-11E7-4C58-A45B-0FCAB83F48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663333" y="6167602"/>
            <a:ext cx="315254" cy="315479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F9C6277D-C1C4-4892-B384-4F936DEE16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2038084" y="152101"/>
            <a:ext cx="513545" cy="493259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A56F183-A742-4B56-B723-61B304EDC6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9606381" y="6035137"/>
            <a:ext cx="1764659" cy="58041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81948074-71CA-43E2-B912-544CDBEFB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0824557" y="2230898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917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E816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">
            <a:hlinkClick r:id="rId2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5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765228D4-81FF-4116-935E-DA6640664414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F4C5029F-8AA6-47E6-8074-EB8007985C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98" t="-1" b="62516"/>
          <a:stretch/>
        </p:blipFill>
        <p:spPr>
          <a:xfrm>
            <a:off x="-1" y="5351691"/>
            <a:ext cx="3543301" cy="1506309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AD17CFC5-3A76-4835-A498-C5F04448A6A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t="11826" r="35011"/>
          <a:stretch/>
        </p:blipFill>
        <p:spPr>
          <a:xfrm rot="5400000">
            <a:off x="9654749" y="4320749"/>
            <a:ext cx="1531200" cy="3543301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19D3E9E-338C-439A-A53F-DA43C1A627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82" r="2312" b="25519"/>
          <a:stretch/>
        </p:blipFill>
        <p:spPr>
          <a:xfrm>
            <a:off x="0" y="5883032"/>
            <a:ext cx="655324" cy="974968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EC2BC7A3-B2D4-4410-A97E-75247BBBB7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314515" y="4208225"/>
            <a:ext cx="449065" cy="435185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0D1BFD0A-8C1D-43A8-B085-AEC4018F22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3543300" y="6044674"/>
            <a:ext cx="315254" cy="315479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3E2F4582-80D4-468A-8814-9C3EF42E01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0909117" y="380700"/>
            <a:ext cx="513545" cy="493259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AF95D584-BF00-4270-BD00-B9C487FC91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34648" y="190054"/>
            <a:ext cx="1764659" cy="58041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4B7274FD-16A0-4649-9567-E27437A8A5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65889" y="4425817"/>
            <a:ext cx="1022119" cy="1309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675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bg>
      <p:bgPr>
        <a:solidFill>
          <a:srgbClr val="8C2B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래픽 9">
            <a:extLst>
              <a:ext uri="{FF2B5EF4-FFF2-40B4-BE49-F238E27FC236}">
                <a16:creationId xmlns:a16="http://schemas.microsoft.com/office/drawing/2014/main" id="{F44758FC-D450-40DB-8FE7-1AA897F052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그래픽 4">
            <a:extLst>
              <a:ext uri="{FF2B5EF4-FFF2-40B4-BE49-F238E27FC236}">
                <a16:creationId xmlns:a16="http://schemas.microsoft.com/office/drawing/2014/main" id="{86C1FF8B-520D-42BC-8E08-2EE6ABF458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70E28C8D-9E95-498B-A518-7D6D49A66F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94" r="34753" b="69482"/>
          <a:stretch/>
        </p:blipFill>
        <p:spPr>
          <a:xfrm>
            <a:off x="0" y="5018173"/>
            <a:ext cx="2140085" cy="1839827"/>
          </a:xfrm>
          <a:prstGeom prst="rect">
            <a:avLst/>
          </a:prstGeom>
        </p:spPr>
      </p:pic>
      <p:pic>
        <p:nvPicPr>
          <p:cNvPr id="8" name="Graphic 3">
            <a:hlinkClick r:id="rId7"/>
            <a:extLst>
              <a:ext uri="{FF2B5EF4-FFF2-40B4-BE49-F238E27FC236}">
                <a16:creationId xmlns:a16="http://schemas.microsoft.com/office/drawing/2014/main" id="{1F694349-A573-4622-BF4A-D0FF6799B0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9909"/>
          <a:stretch/>
        </p:blipFill>
        <p:spPr>
          <a:xfrm>
            <a:off x="6024563" y="7063924"/>
            <a:ext cx="1732461" cy="190500"/>
          </a:xfrm>
          <a:prstGeom prst="rect">
            <a:avLst/>
          </a:prstGeom>
        </p:spPr>
      </p:pic>
      <p:sp>
        <p:nvSpPr>
          <p:cNvPr id="9" name="TextBox 8">
            <a:hlinkClick r:id="rId10"/>
            <a:extLst>
              <a:ext uri="{FF2B5EF4-FFF2-40B4-BE49-F238E27FC236}">
                <a16:creationId xmlns:a16="http://schemas.microsoft.com/office/drawing/2014/main" id="{7CCA4FBD-CBDC-4C8B-8D02-ABBC33B8AE2A}"/>
              </a:ext>
            </a:extLst>
          </p:cNvPr>
          <p:cNvSpPr txBox="1"/>
          <p:nvPr userDrawn="1"/>
        </p:nvSpPr>
        <p:spPr>
          <a:xfrm>
            <a:off x="4434976" y="7063924"/>
            <a:ext cx="26906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000" u="none" dirty="0">
                <a:latin typeface="Arial" panose="020B0604020202020204" pitchFamily="34" charset="0"/>
                <a:cs typeface="Arial" panose="020B0604020202020204" pitchFamily="34" charset="0"/>
                <a:hlinkClick r:id="rId11"/>
              </a:rPr>
              <a:t>Presentation template by</a:t>
            </a:r>
            <a:endParaRPr lang="ko-KR" altLang="en-US" sz="1000" u="non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CEB6AE05-ACE5-4618-8958-719C47DCB1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21124" b="71754"/>
          <a:stretch/>
        </p:blipFill>
        <p:spPr>
          <a:xfrm rot="16200000">
            <a:off x="9464683" y="1125972"/>
            <a:ext cx="3853288" cy="1601346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5FBDC096-0960-4BDB-84A3-425EB0EFE0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71" r="16253" b="84966"/>
          <a:stretch/>
        </p:blipFill>
        <p:spPr>
          <a:xfrm flipH="1">
            <a:off x="-1" y="6005684"/>
            <a:ext cx="4447153" cy="852316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466B4CFE-BA08-42EE-8AFC-6B0E4E87A8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06" r="52729" b="28981"/>
          <a:stretch/>
        </p:blipFill>
        <p:spPr>
          <a:xfrm rot="10800000" flipH="1">
            <a:off x="1" y="0"/>
            <a:ext cx="1751403" cy="402627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1D76C8B8-E3F6-403D-AB25-5D14C29422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33" r="2312"/>
          <a:stretch/>
        </p:blipFill>
        <p:spPr>
          <a:xfrm>
            <a:off x="8216900" y="5490012"/>
            <a:ext cx="985808" cy="130901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1EA1AA8B-A3CA-4363-A897-CA228D86DC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202" b="41464"/>
          <a:stretch/>
        </p:blipFill>
        <p:spPr>
          <a:xfrm>
            <a:off x="276415" y="2036525"/>
            <a:ext cx="449065" cy="43518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567F9EBD-9072-4129-BBFB-722404E89D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83" r="78233" b="57566"/>
          <a:stretch/>
        </p:blipFill>
        <p:spPr>
          <a:xfrm>
            <a:off x="1034599" y="3616515"/>
            <a:ext cx="315254" cy="315479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A4B451AA-6B36-48B0-889C-0DCBD07586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8" r="63476" b="33653"/>
          <a:stretch/>
        </p:blipFill>
        <p:spPr>
          <a:xfrm>
            <a:off x="11502773" y="3390811"/>
            <a:ext cx="513545" cy="493259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6B01CB3C-1A5E-46B9-9672-CEDCAEACD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21" r="34916" b="55660"/>
          <a:stretch/>
        </p:blipFill>
        <p:spPr>
          <a:xfrm>
            <a:off x="188368" y="293549"/>
            <a:ext cx="1764659" cy="580411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3C763CE3-2554-48BC-8B59-C4BADC321B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89" r="18267"/>
          <a:stretch/>
        </p:blipFill>
        <p:spPr>
          <a:xfrm>
            <a:off x="11131121" y="101975"/>
            <a:ext cx="1022119" cy="1309014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7EE8C151-13FD-4DBC-8902-5A3514C7E1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79" b="87572"/>
          <a:stretch/>
        </p:blipFill>
        <p:spPr>
          <a:xfrm>
            <a:off x="7367009" y="6005684"/>
            <a:ext cx="4824992" cy="85231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5F468331-39FD-43B8-BFD5-D5B308B9E9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614" b="7907"/>
          <a:stretch/>
        </p:blipFill>
        <p:spPr>
          <a:xfrm>
            <a:off x="9346611" y="4413831"/>
            <a:ext cx="2845389" cy="2444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6947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18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17" Type="http://schemas.openxmlformats.org/officeDocument/2006/relationships/slideLayout" Target="../slideLayouts/slideLayout112.xml"/><Relationship Id="rId2" Type="http://schemas.openxmlformats.org/officeDocument/2006/relationships/slideLayout" Target="../slideLayouts/slideLayout97.xml"/><Relationship Id="rId16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10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2FD379E-F069-4861-902E-B9653D14CAB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/>
              <a:buNone/>
              <a:defRPr sz="2800">
                <a:solidFill>
                  <a:schemeClr val="dk2"/>
                </a:solidFill>
                <a:latin typeface="Love Ya Like A Sister"/>
                <a:ea typeface="Love Ya Like A Sister"/>
                <a:cs typeface="Love Ya Like A Sister"/>
                <a:sym typeface="Love Ya Like A Sist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●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/>
              <a:buChar char="○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/>
              <a:buChar char="■"/>
              <a:defRPr>
                <a:solidFill>
                  <a:schemeClr val="dk2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610905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680" r:id="rId21"/>
    <p:sldLayoutId id="2147483681" r:id="rId2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90C4A6C1-1CDA-4E02-9C4F-3CAD68931F9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그래픽 2">
            <a:extLst>
              <a:ext uri="{FF2B5EF4-FFF2-40B4-BE49-F238E27FC236}">
                <a16:creationId xmlns:a16="http://schemas.microsoft.com/office/drawing/2014/main" id="{3C7052F5-1088-4571-8687-94BF0B990F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8DEBB66E-2827-415F-88DE-54D8FD394FCE}"/>
                </a:ext>
              </a:extLst>
            </p:cNvPr>
            <p:cNvSpPr/>
            <p:nvPr/>
          </p:nvSpPr>
          <p:spPr>
            <a:xfrm>
              <a:off x="6337478" y="3600755"/>
              <a:ext cx="5859780" cy="2042160"/>
            </a:xfrm>
            <a:custGeom>
              <a:avLst/>
              <a:gdLst>
                <a:gd name="connsiteX0" fmla="*/ 5715 w 5859780"/>
                <a:gd name="connsiteY0" fmla="*/ 10516 h 2042160"/>
                <a:gd name="connsiteX1" fmla="*/ 5854522 w 5859780"/>
                <a:gd name="connsiteY1" fmla="*/ 2041322 h 2042160"/>
                <a:gd name="connsiteX2" fmla="*/ 5854522 w 5859780"/>
                <a:gd name="connsiteY2" fmla="*/ 1790243 h 2042160"/>
                <a:gd name="connsiteX3" fmla="*/ 9296 w 5859780"/>
                <a:gd name="connsiteY3" fmla="*/ 5715 h 2042160"/>
                <a:gd name="connsiteX4" fmla="*/ 5715 w 5859780"/>
                <a:gd name="connsiteY4" fmla="*/ 10516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042160">
                  <a:moveTo>
                    <a:pt x="5715" y="10516"/>
                  </a:moveTo>
                  <a:lnTo>
                    <a:pt x="5854522" y="2041322"/>
                  </a:lnTo>
                  <a:lnTo>
                    <a:pt x="5854522" y="1790243"/>
                  </a:lnTo>
                  <a:lnTo>
                    <a:pt x="9296" y="5715"/>
                  </a:lnTo>
                  <a:cubicBezTo>
                    <a:pt x="8153" y="7239"/>
                    <a:pt x="6934" y="8839"/>
                    <a:pt x="5715" y="10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B725E888-6E59-469B-96DE-7EFF08466293}"/>
                </a:ext>
              </a:extLst>
            </p:cNvPr>
            <p:cNvSpPr/>
            <p:nvPr/>
          </p:nvSpPr>
          <p:spPr>
            <a:xfrm>
              <a:off x="6344336" y="3585362"/>
              <a:ext cx="5852160" cy="1508760"/>
            </a:xfrm>
            <a:custGeom>
              <a:avLst/>
              <a:gdLst>
                <a:gd name="connsiteX0" fmla="*/ 5715 w 5852160"/>
                <a:gd name="connsiteY0" fmla="*/ 15773 h 1508760"/>
                <a:gd name="connsiteX1" fmla="*/ 5847664 w 5852160"/>
                <a:gd name="connsiteY1" fmla="*/ 1507160 h 1508760"/>
                <a:gd name="connsiteX2" fmla="*/ 5847664 w 5852160"/>
                <a:gd name="connsiteY2" fmla="*/ 950214 h 1508760"/>
                <a:gd name="connsiteX3" fmla="*/ 10515 w 5852160"/>
                <a:gd name="connsiteY3" fmla="*/ 5715 h 1508760"/>
                <a:gd name="connsiteX4" fmla="*/ 5715 w 5852160"/>
                <a:gd name="connsiteY4" fmla="*/ 15773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508760">
                  <a:moveTo>
                    <a:pt x="5715" y="15773"/>
                  </a:moveTo>
                  <a:lnTo>
                    <a:pt x="5847664" y="1507160"/>
                  </a:lnTo>
                  <a:lnTo>
                    <a:pt x="5847664" y="950214"/>
                  </a:lnTo>
                  <a:lnTo>
                    <a:pt x="10515" y="5715"/>
                  </a:lnTo>
                  <a:cubicBezTo>
                    <a:pt x="9296" y="9144"/>
                    <a:pt x="7696" y="12421"/>
                    <a:pt x="5715" y="15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BBB10C9-CFC0-449A-989E-C9DD645C78DC}"/>
                </a:ext>
              </a:extLst>
            </p:cNvPr>
            <p:cNvSpPr/>
            <p:nvPr/>
          </p:nvSpPr>
          <p:spPr>
            <a:xfrm>
              <a:off x="6298387" y="3626968"/>
              <a:ext cx="5532120" cy="3230880"/>
            </a:xfrm>
            <a:custGeom>
              <a:avLst/>
              <a:gdLst>
                <a:gd name="connsiteX0" fmla="*/ 5715 w 5532120"/>
                <a:gd name="connsiteY0" fmla="*/ 16535 h 3230880"/>
                <a:gd name="connsiteX1" fmla="*/ 4263771 w 5532120"/>
                <a:gd name="connsiteY1" fmla="*/ 3231032 h 3230880"/>
                <a:gd name="connsiteX2" fmla="*/ 5527244 w 5532120"/>
                <a:gd name="connsiteY2" fmla="*/ 3231032 h 3230880"/>
                <a:gd name="connsiteX3" fmla="*/ 22098 w 5532120"/>
                <a:gd name="connsiteY3" fmla="*/ 5715 h 3230880"/>
                <a:gd name="connsiteX4" fmla="*/ 5715 w 5532120"/>
                <a:gd name="connsiteY4" fmla="*/ 1653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0" h="3230880">
                  <a:moveTo>
                    <a:pt x="5715" y="16535"/>
                  </a:moveTo>
                  <a:lnTo>
                    <a:pt x="4263771" y="3231032"/>
                  </a:lnTo>
                  <a:lnTo>
                    <a:pt x="5527244" y="3231032"/>
                  </a:lnTo>
                  <a:lnTo>
                    <a:pt x="22098" y="5715"/>
                  </a:lnTo>
                  <a:cubicBezTo>
                    <a:pt x="16917" y="9601"/>
                    <a:pt x="11430" y="13259"/>
                    <a:pt x="5715" y="16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F2C5F0D0-EB25-4F73-9742-10012B68894A}"/>
                </a:ext>
              </a:extLst>
            </p:cNvPr>
            <p:cNvSpPr/>
            <p:nvPr/>
          </p:nvSpPr>
          <p:spPr>
            <a:xfrm>
              <a:off x="6320790" y="3616604"/>
              <a:ext cx="5875020" cy="3116580"/>
            </a:xfrm>
            <a:custGeom>
              <a:avLst/>
              <a:gdLst>
                <a:gd name="connsiteX0" fmla="*/ 5715 w 5875020"/>
                <a:gd name="connsiteY0" fmla="*/ 11354 h 3116580"/>
                <a:gd name="connsiteX1" fmla="*/ 5871210 w 5875020"/>
                <a:gd name="connsiteY1" fmla="*/ 3112313 h 3116580"/>
                <a:gd name="connsiteX2" fmla="*/ 5871210 w 5875020"/>
                <a:gd name="connsiteY2" fmla="*/ 2719045 h 3116580"/>
                <a:gd name="connsiteX3" fmla="*/ 12116 w 5875020"/>
                <a:gd name="connsiteY3" fmla="*/ 5715 h 3116580"/>
                <a:gd name="connsiteX4" fmla="*/ 5715 w 5875020"/>
                <a:gd name="connsiteY4" fmla="*/ 11354 h 311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020" h="3116580">
                  <a:moveTo>
                    <a:pt x="5715" y="11354"/>
                  </a:moveTo>
                  <a:lnTo>
                    <a:pt x="5871210" y="3112313"/>
                  </a:lnTo>
                  <a:lnTo>
                    <a:pt x="5871210" y="2719045"/>
                  </a:lnTo>
                  <a:lnTo>
                    <a:pt x="12116" y="5715"/>
                  </a:lnTo>
                  <a:cubicBezTo>
                    <a:pt x="10058" y="7620"/>
                    <a:pt x="8001" y="9525"/>
                    <a:pt x="5715" y="11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F6479296-7A5F-42A7-A4E1-890AD9FE5431}"/>
                </a:ext>
              </a:extLst>
            </p:cNvPr>
            <p:cNvSpPr/>
            <p:nvPr/>
          </p:nvSpPr>
          <p:spPr>
            <a:xfrm>
              <a:off x="6281395" y="3642512"/>
              <a:ext cx="3749040" cy="3215640"/>
            </a:xfrm>
            <a:custGeom>
              <a:avLst/>
              <a:gdLst>
                <a:gd name="connsiteX0" fmla="*/ 5715 w 3749040"/>
                <a:gd name="connsiteY0" fmla="*/ 9754 h 3215640"/>
                <a:gd name="connsiteX1" fmla="*/ 3364078 w 3749040"/>
                <a:gd name="connsiteY1" fmla="*/ 3215488 h 3215640"/>
                <a:gd name="connsiteX2" fmla="*/ 3750793 w 3749040"/>
                <a:gd name="connsiteY2" fmla="*/ 3215488 h 3215640"/>
                <a:gd name="connsiteX3" fmla="*/ 14173 w 3749040"/>
                <a:gd name="connsiteY3" fmla="*/ 5715 h 3215640"/>
                <a:gd name="connsiteX4" fmla="*/ 5715 w 3749040"/>
                <a:gd name="connsiteY4" fmla="*/ 9754 h 32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040" h="3215640">
                  <a:moveTo>
                    <a:pt x="5715" y="9754"/>
                  </a:moveTo>
                  <a:lnTo>
                    <a:pt x="3364078" y="3215488"/>
                  </a:lnTo>
                  <a:lnTo>
                    <a:pt x="3750793" y="3215488"/>
                  </a:lnTo>
                  <a:lnTo>
                    <a:pt x="14173" y="5715"/>
                  </a:lnTo>
                  <a:cubicBezTo>
                    <a:pt x="11506" y="7011"/>
                    <a:pt x="8686" y="8382"/>
                    <a:pt x="5715" y="9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C649312-3F1F-481E-83E8-426D213E6422}"/>
                </a:ext>
              </a:extLst>
            </p:cNvPr>
            <p:cNvSpPr/>
            <p:nvPr/>
          </p:nvSpPr>
          <p:spPr>
            <a:xfrm>
              <a:off x="6349136" y="2577236"/>
              <a:ext cx="5844540" cy="975360"/>
            </a:xfrm>
            <a:custGeom>
              <a:avLst/>
              <a:gdLst>
                <a:gd name="connsiteX0" fmla="*/ 8992 w 5844540"/>
                <a:gd name="connsiteY0" fmla="*/ 971017 h 975360"/>
                <a:gd name="connsiteX1" fmla="*/ 5842864 w 5844540"/>
                <a:gd name="connsiteY1" fmla="*/ 527914 h 975360"/>
                <a:gd name="connsiteX2" fmla="*/ 5842864 w 5844540"/>
                <a:gd name="connsiteY2" fmla="*/ 5715 h 975360"/>
                <a:gd name="connsiteX3" fmla="*/ 5715 w 5844540"/>
                <a:gd name="connsiteY3" fmla="*/ 958977 h 975360"/>
                <a:gd name="connsiteX4" fmla="*/ 8992 w 5844540"/>
                <a:gd name="connsiteY4" fmla="*/ 971017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975360">
                  <a:moveTo>
                    <a:pt x="8992" y="971017"/>
                  </a:moveTo>
                  <a:lnTo>
                    <a:pt x="5842864" y="527914"/>
                  </a:lnTo>
                  <a:lnTo>
                    <a:pt x="5842864" y="5715"/>
                  </a:lnTo>
                  <a:lnTo>
                    <a:pt x="5715" y="958977"/>
                  </a:lnTo>
                  <a:cubicBezTo>
                    <a:pt x="7163" y="962863"/>
                    <a:pt x="8230" y="966826"/>
                    <a:pt x="8992" y="971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600E94C-72EC-46EA-87D9-E64B575E478A}"/>
                </a:ext>
              </a:extLst>
            </p:cNvPr>
            <p:cNvSpPr/>
            <p:nvPr/>
          </p:nvSpPr>
          <p:spPr>
            <a:xfrm>
              <a:off x="6345022" y="2077822"/>
              <a:ext cx="5852160" cy="1455420"/>
            </a:xfrm>
            <a:custGeom>
              <a:avLst/>
              <a:gdLst>
                <a:gd name="connsiteX0" fmla="*/ 8001 w 5852160"/>
                <a:gd name="connsiteY0" fmla="*/ 1454049 h 1455420"/>
                <a:gd name="connsiteX1" fmla="*/ 5846979 w 5852160"/>
                <a:gd name="connsiteY1" fmla="*/ 287808 h 1455420"/>
                <a:gd name="connsiteX2" fmla="*/ 5846979 w 5852160"/>
                <a:gd name="connsiteY2" fmla="*/ 5715 h 1455420"/>
                <a:gd name="connsiteX3" fmla="*/ 5715 w 5852160"/>
                <a:gd name="connsiteY3" fmla="*/ 1449553 h 1455420"/>
                <a:gd name="connsiteX4" fmla="*/ 8001 w 5852160"/>
                <a:gd name="connsiteY4" fmla="*/ 1454049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455420">
                  <a:moveTo>
                    <a:pt x="8001" y="1454049"/>
                  </a:moveTo>
                  <a:lnTo>
                    <a:pt x="5846979" y="287808"/>
                  </a:lnTo>
                  <a:lnTo>
                    <a:pt x="5846979" y="5715"/>
                  </a:lnTo>
                  <a:lnTo>
                    <a:pt x="5715" y="1449553"/>
                  </a:lnTo>
                  <a:cubicBezTo>
                    <a:pt x="6477" y="1450924"/>
                    <a:pt x="7239" y="1452448"/>
                    <a:pt x="8001" y="1454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DE33201C-D069-4A15-9FEE-A80B34A3D691}"/>
                </a:ext>
              </a:extLst>
            </p:cNvPr>
            <p:cNvSpPr/>
            <p:nvPr/>
          </p:nvSpPr>
          <p:spPr>
            <a:xfrm>
              <a:off x="6350737" y="3574389"/>
              <a:ext cx="5844540" cy="754380"/>
            </a:xfrm>
            <a:custGeom>
              <a:avLst/>
              <a:gdLst>
                <a:gd name="connsiteX0" fmla="*/ 5715 w 5844540"/>
                <a:gd name="connsiteY0" fmla="*/ 11735 h 754380"/>
                <a:gd name="connsiteX1" fmla="*/ 5841264 w 5844540"/>
                <a:gd name="connsiteY1" fmla="*/ 749656 h 754380"/>
                <a:gd name="connsiteX2" fmla="*/ 5841264 w 5844540"/>
                <a:gd name="connsiteY2" fmla="*/ 490728 h 754380"/>
                <a:gd name="connsiteX3" fmla="*/ 7163 w 5844540"/>
                <a:gd name="connsiteY3" fmla="*/ 5715 h 754380"/>
                <a:gd name="connsiteX4" fmla="*/ 5715 w 5844540"/>
                <a:gd name="connsiteY4" fmla="*/ 11735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754380">
                  <a:moveTo>
                    <a:pt x="5715" y="11735"/>
                  </a:moveTo>
                  <a:lnTo>
                    <a:pt x="5841264" y="749656"/>
                  </a:lnTo>
                  <a:lnTo>
                    <a:pt x="5841264" y="490728"/>
                  </a:lnTo>
                  <a:lnTo>
                    <a:pt x="7163" y="5715"/>
                  </a:lnTo>
                  <a:cubicBezTo>
                    <a:pt x="6706" y="7925"/>
                    <a:pt x="6248" y="9906"/>
                    <a:pt x="5715" y="11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7E94394-4BB8-472D-8D0D-FFBD048FC456}"/>
                </a:ext>
              </a:extLst>
            </p:cNvPr>
            <p:cNvSpPr/>
            <p:nvPr/>
          </p:nvSpPr>
          <p:spPr>
            <a:xfrm>
              <a:off x="6353404" y="3352724"/>
              <a:ext cx="5836920" cy="213360"/>
            </a:xfrm>
            <a:custGeom>
              <a:avLst/>
              <a:gdLst>
                <a:gd name="connsiteX0" fmla="*/ 5943 w 5836920"/>
                <a:gd name="connsiteY0" fmla="*/ 210083 h 213360"/>
                <a:gd name="connsiteX1" fmla="*/ 5838596 w 5836920"/>
                <a:gd name="connsiteY1" fmla="*/ 207264 h 213360"/>
                <a:gd name="connsiteX2" fmla="*/ 5838596 w 5836920"/>
                <a:gd name="connsiteY2" fmla="*/ 5715 h 213360"/>
                <a:gd name="connsiteX3" fmla="*/ 5715 w 5836920"/>
                <a:gd name="connsiteY3" fmla="*/ 203759 h 213360"/>
                <a:gd name="connsiteX4" fmla="*/ 5943 w 5836920"/>
                <a:gd name="connsiteY4" fmla="*/ 210083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6920" h="213360">
                  <a:moveTo>
                    <a:pt x="5943" y="210083"/>
                  </a:moveTo>
                  <a:lnTo>
                    <a:pt x="5838596" y="207264"/>
                  </a:lnTo>
                  <a:lnTo>
                    <a:pt x="5838596" y="5715"/>
                  </a:lnTo>
                  <a:lnTo>
                    <a:pt x="5715" y="203759"/>
                  </a:lnTo>
                  <a:cubicBezTo>
                    <a:pt x="5867" y="205816"/>
                    <a:pt x="5943" y="207950"/>
                    <a:pt x="5943" y="2100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14AEC6F9-04EF-4EC6-8979-BAE3CB97E0FA}"/>
                </a:ext>
              </a:extLst>
            </p:cNvPr>
            <p:cNvSpPr/>
            <p:nvPr/>
          </p:nvSpPr>
          <p:spPr>
            <a:xfrm>
              <a:off x="4317035" y="3657295"/>
              <a:ext cx="1836420" cy="3200400"/>
            </a:xfrm>
            <a:custGeom>
              <a:avLst/>
              <a:gdLst>
                <a:gd name="connsiteX0" fmla="*/ 1826971 w 1836420"/>
                <a:gd name="connsiteY0" fmla="*/ 5715 h 3200400"/>
                <a:gd name="connsiteX1" fmla="*/ 5715 w 1836420"/>
                <a:gd name="connsiteY1" fmla="*/ 3200705 h 3200400"/>
                <a:gd name="connsiteX2" fmla="*/ 290779 w 1836420"/>
                <a:gd name="connsiteY2" fmla="*/ 3200705 h 3200400"/>
                <a:gd name="connsiteX3" fmla="*/ 1832915 w 1836420"/>
                <a:gd name="connsiteY3" fmla="*/ 7011 h 3200400"/>
                <a:gd name="connsiteX4" fmla="*/ 1826971 w 183642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6420" h="3200400">
                  <a:moveTo>
                    <a:pt x="1826971" y="5715"/>
                  </a:moveTo>
                  <a:lnTo>
                    <a:pt x="5715" y="3200705"/>
                  </a:lnTo>
                  <a:lnTo>
                    <a:pt x="290779" y="3200705"/>
                  </a:lnTo>
                  <a:lnTo>
                    <a:pt x="1832915" y="7011"/>
                  </a:lnTo>
                  <a:cubicBezTo>
                    <a:pt x="1831086" y="6629"/>
                    <a:pt x="1829105" y="6172"/>
                    <a:pt x="1826971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A2FA9F45-EAEC-465E-B20B-A27DFD784969}"/>
                </a:ext>
              </a:extLst>
            </p:cNvPr>
            <p:cNvSpPr/>
            <p:nvPr/>
          </p:nvSpPr>
          <p:spPr>
            <a:xfrm>
              <a:off x="3130982" y="3649294"/>
              <a:ext cx="3002280" cy="3208020"/>
            </a:xfrm>
            <a:custGeom>
              <a:avLst/>
              <a:gdLst>
                <a:gd name="connsiteX0" fmla="*/ 2988869 w 3002280"/>
                <a:gd name="connsiteY0" fmla="*/ 5715 h 3208020"/>
                <a:gd name="connsiteX1" fmla="*/ 5715 w 3002280"/>
                <a:gd name="connsiteY1" fmla="*/ 3208706 h 3208020"/>
                <a:gd name="connsiteX2" fmla="*/ 426796 w 3002280"/>
                <a:gd name="connsiteY2" fmla="*/ 3208706 h 3208020"/>
                <a:gd name="connsiteX3" fmla="*/ 2997174 w 3002280"/>
                <a:gd name="connsiteY3" fmla="*/ 8839 h 3208020"/>
                <a:gd name="connsiteX4" fmla="*/ 2988869 w 3002280"/>
                <a:gd name="connsiteY4" fmla="*/ 5715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2280" h="3208020">
                  <a:moveTo>
                    <a:pt x="2988869" y="5715"/>
                  </a:moveTo>
                  <a:lnTo>
                    <a:pt x="5715" y="3208706"/>
                  </a:lnTo>
                  <a:lnTo>
                    <a:pt x="426796" y="3208706"/>
                  </a:lnTo>
                  <a:lnTo>
                    <a:pt x="2997174" y="8839"/>
                  </a:lnTo>
                  <a:cubicBezTo>
                    <a:pt x="2994508" y="7925"/>
                    <a:pt x="2991688" y="6858"/>
                    <a:pt x="298886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5097CC17-52A9-48A8-BCFD-A8B7E4C70B18}"/>
                </a:ext>
              </a:extLst>
            </p:cNvPr>
            <p:cNvSpPr/>
            <p:nvPr/>
          </p:nvSpPr>
          <p:spPr>
            <a:xfrm>
              <a:off x="6333896" y="1205103"/>
              <a:ext cx="5859780" cy="2308860"/>
            </a:xfrm>
            <a:custGeom>
              <a:avLst/>
              <a:gdLst>
                <a:gd name="connsiteX0" fmla="*/ 8763 w 5859780"/>
                <a:gd name="connsiteY0" fmla="*/ 2310460 h 2308860"/>
                <a:gd name="connsiteX1" fmla="*/ 5858104 w 5859780"/>
                <a:gd name="connsiteY1" fmla="*/ 271348 h 2308860"/>
                <a:gd name="connsiteX2" fmla="*/ 5858104 w 5859780"/>
                <a:gd name="connsiteY2" fmla="*/ 5715 h 2308860"/>
                <a:gd name="connsiteX3" fmla="*/ 5715 w 5859780"/>
                <a:gd name="connsiteY3" fmla="*/ 2306955 h 2308860"/>
                <a:gd name="connsiteX4" fmla="*/ 8763 w 5859780"/>
                <a:gd name="connsiteY4" fmla="*/ 2310460 h 23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308860">
                  <a:moveTo>
                    <a:pt x="8763" y="2310460"/>
                  </a:moveTo>
                  <a:lnTo>
                    <a:pt x="5858104" y="271348"/>
                  </a:lnTo>
                  <a:lnTo>
                    <a:pt x="5858104" y="5715"/>
                  </a:lnTo>
                  <a:lnTo>
                    <a:pt x="5715" y="2306955"/>
                  </a:lnTo>
                  <a:cubicBezTo>
                    <a:pt x="7239" y="2308555"/>
                    <a:pt x="8153" y="2309698"/>
                    <a:pt x="8763" y="23104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9B288BD-017D-4926-A495-484F79248B89}"/>
                </a:ext>
              </a:extLst>
            </p:cNvPr>
            <p:cNvSpPr/>
            <p:nvPr/>
          </p:nvSpPr>
          <p:spPr>
            <a:xfrm>
              <a:off x="1743227" y="3637026"/>
              <a:ext cx="4373880" cy="3223260"/>
            </a:xfrm>
            <a:custGeom>
              <a:avLst/>
              <a:gdLst>
                <a:gd name="connsiteX0" fmla="*/ 4352087 w 4373880"/>
                <a:gd name="connsiteY0" fmla="*/ 5715 h 3223260"/>
                <a:gd name="connsiteX1" fmla="*/ 5715 w 4373880"/>
                <a:gd name="connsiteY1" fmla="*/ 3220974 h 3223260"/>
                <a:gd name="connsiteX2" fmla="*/ 1032434 w 4373880"/>
                <a:gd name="connsiteY2" fmla="*/ 3220974 h 3223260"/>
                <a:gd name="connsiteX3" fmla="*/ 4369765 w 4373880"/>
                <a:gd name="connsiteY3" fmla="*/ 14935 h 3223260"/>
                <a:gd name="connsiteX4" fmla="*/ 4352087 w 4373880"/>
                <a:gd name="connsiteY4" fmla="*/ 5715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880" h="3223260">
                  <a:moveTo>
                    <a:pt x="4352087" y="5715"/>
                  </a:moveTo>
                  <a:lnTo>
                    <a:pt x="5715" y="3220974"/>
                  </a:lnTo>
                  <a:lnTo>
                    <a:pt x="1032434" y="3220974"/>
                  </a:lnTo>
                  <a:lnTo>
                    <a:pt x="4369765" y="14935"/>
                  </a:lnTo>
                  <a:cubicBezTo>
                    <a:pt x="4363593" y="12192"/>
                    <a:pt x="4357650" y="9068"/>
                    <a:pt x="4352087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804D722-A77B-4794-8DC3-95C75187DA4D}"/>
                </a:ext>
              </a:extLst>
            </p:cNvPr>
            <p:cNvSpPr/>
            <p:nvPr/>
          </p:nvSpPr>
          <p:spPr>
            <a:xfrm>
              <a:off x="599542" y="3626891"/>
              <a:ext cx="5486400" cy="3230880"/>
            </a:xfrm>
            <a:custGeom>
              <a:avLst/>
              <a:gdLst>
                <a:gd name="connsiteX0" fmla="*/ 5480533 w 5486400"/>
                <a:gd name="connsiteY0" fmla="*/ 5715 h 3230880"/>
                <a:gd name="connsiteX1" fmla="*/ 5715 w 5486400"/>
                <a:gd name="connsiteY1" fmla="*/ 3231109 h 3230880"/>
                <a:gd name="connsiteX2" fmla="*/ 546202 w 5486400"/>
                <a:gd name="connsiteY2" fmla="*/ 3231109 h 3230880"/>
                <a:gd name="connsiteX3" fmla="*/ 5487238 w 5486400"/>
                <a:gd name="connsiteY3" fmla="*/ 10439 h 3230880"/>
                <a:gd name="connsiteX4" fmla="*/ 5480533 w 5486400"/>
                <a:gd name="connsiteY4" fmla="*/ 571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3230880">
                  <a:moveTo>
                    <a:pt x="5480533" y="5715"/>
                  </a:moveTo>
                  <a:lnTo>
                    <a:pt x="5715" y="3231109"/>
                  </a:lnTo>
                  <a:lnTo>
                    <a:pt x="546202" y="3231109"/>
                  </a:lnTo>
                  <a:lnTo>
                    <a:pt x="5487238" y="10439"/>
                  </a:lnTo>
                  <a:cubicBezTo>
                    <a:pt x="5485029" y="8992"/>
                    <a:pt x="5482819" y="7391"/>
                    <a:pt x="5480533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C6E9C2D0-BB10-4BD0-BA97-2D344FC00C2E}"/>
                </a:ext>
              </a:extLst>
            </p:cNvPr>
            <p:cNvSpPr/>
            <p:nvPr/>
          </p:nvSpPr>
          <p:spPr>
            <a:xfrm>
              <a:off x="4944542" y="3660191"/>
              <a:ext cx="1234440" cy="3200400"/>
            </a:xfrm>
            <a:custGeom>
              <a:avLst/>
              <a:gdLst>
                <a:gd name="connsiteX0" fmla="*/ 1213790 w 1234440"/>
                <a:gd name="connsiteY0" fmla="*/ 5715 h 3200400"/>
                <a:gd name="connsiteX1" fmla="*/ 5715 w 1234440"/>
                <a:gd name="connsiteY1" fmla="*/ 3197809 h 3200400"/>
                <a:gd name="connsiteX2" fmla="*/ 661111 w 1234440"/>
                <a:gd name="connsiteY2" fmla="*/ 3197809 h 3200400"/>
                <a:gd name="connsiteX3" fmla="*/ 1231925 w 1234440"/>
                <a:gd name="connsiteY3" fmla="*/ 7925 h 3200400"/>
                <a:gd name="connsiteX4" fmla="*/ 1213790 w 123444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200400">
                  <a:moveTo>
                    <a:pt x="1213790" y="5715"/>
                  </a:moveTo>
                  <a:lnTo>
                    <a:pt x="5715" y="3197809"/>
                  </a:lnTo>
                  <a:lnTo>
                    <a:pt x="661111" y="3197809"/>
                  </a:lnTo>
                  <a:lnTo>
                    <a:pt x="1231925" y="7925"/>
                  </a:lnTo>
                  <a:cubicBezTo>
                    <a:pt x="1225449" y="7391"/>
                    <a:pt x="1219505" y="6706"/>
                    <a:pt x="1213790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4E7C5905-28A5-4ABD-A9F3-FFF15354E1CF}"/>
                </a:ext>
              </a:extLst>
            </p:cNvPr>
            <p:cNvSpPr/>
            <p:nvPr/>
          </p:nvSpPr>
          <p:spPr>
            <a:xfrm>
              <a:off x="6220054" y="3661639"/>
              <a:ext cx="853440" cy="3200400"/>
            </a:xfrm>
            <a:custGeom>
              <a:avLst/>
              <a:gdLst>
                <a:gd name="connsiteX0" fmla="*/ 5715 w 853440"/>
                <a:gd name="connsiteY0" fmla="*/ 6324 h 3200400"/>
                <a:gd name="connsiteX1" fmla="*/ 591007 w 853440"/>
                <a:gd name="connsiteY1" fmla="*/ 3196362 h 3200400"/>
                <a:gd name="connsiteX2" fmla="*/ 850011 w 853440"/>
                <a:gd name="connsiteY2" fmla="*/ 3196362 h 3200400"/>
                <a:gd name="connsiteX3" fmla="*/ 12116 w 853440"/>
                <a:gd name="connsiteY3" fmla="*/ 5715 h 3200400"/>
                <a:gd name="connsiteX4" fmla="*/ 5715 w 853440"/>
                <a:gd name="connsiteY4" fmla="*/ 6324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440" h="3200400">
                  <a:moveTo>
                    <a:pt x="5715" y="6324"/>
                  </a:moveTo>
                  <a:lnTo>
                    <a:pt x="591007" y="3196362"/>
                  </a:lnTo>
                  <a:lnTo>
                    <a:pt x="850011" y="3196362"/>
                  </a:lnTo>
                  <a:lnTo>
                    <a:pt x="12116" y="5715"/>
                  </a:lnTo>
                  <a:cubicBezTo>
                    <a:pt x="9906" y="5944"/>
                    <a:pt x="7848" y="6172"/>
                    <a:pt x="5715" y="63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C8E5950E-A5CF-409D-B091-1B258373F9D0}"/>
                </a:ext>
              </a:extLst>
            </p:cNvPr>
            <p:cNvSpPr/>
            <p:nvPr/>
          </p:nvSpPr>
          <p:spPr>
            <a:xfrm>
              <a:off x="6256782" y="3652952"/>
              <a:ext cx="2522220" cy="3208020"/>
            </a:xfrm>
            <a:custGeom>
              <a:avLst/>
              <a:gdLst>
                <a:gd name="connsiteX0" fmla="*/ 5715 w 2522220"/>
                <a:gd name="connsiteY0" fmla="*/ 8382 h 3208020"/>
                <a:gd name="connsiteX1" fmla="*/ 2134743 w 2522220"/>
                <a:gd name="connsiteY1" fmla="*/ 3205048 h 3208020"/>
                <a:gd name="connsiteX2" fmla="*/ 2523668 w 2522220"/>
                <a:gd name="connsiteY2" fmla="*/ 3205048 h 3208020"/>
                <a:gd name="connsiteX3" fmla="*/ 14097 w 2522220"/>
                <a:gd name="connsiteY3" fmla="*/ 5715 h 3208020"/>
                <a:gd name="connsiteX4" fmla="*/ 5715 w 2522220"/>
                <a:gd name="connsiteY4" fmla="*/ 8382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2220" h="3208020">
                  <a:moveTo>
                    <a:pt x="5715" y="8382"/>
                  </a:moveTo>
                  <a:lnTo>
                    <a:pt x="2134743" y="3205048"/>
                  </a:lnTo>
                  <a:lnTo>
                    <a:pt x="2523668" y="3205048"/>
                  </a:lnTo>
                  <a:lnTo>
                    <a:pt x="14097" y="5715"/>
                  </a:lnTo>
                  <a:cubicBezTo>
                    <a:pt x="11430" y="6705"/>
                    <a:pt x="8611" y="7544"/>
                    <a:pt x="5715" y="8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4A080798-DC05-4988-A70E-B9EA153B3A0B}"/>
                </a:ext>
              </a:extLst>
            </p:cNvPr>
            <p:cNvSpPr/>
            <p:nvPr/>
          </p:nvSpPr>
          <p:spPr>
            <a:xfrm>
              <a:off x="6235446" y="3657219"/>
              <a:ext cx="1859280" cy="3200400"/>
            </a:xfrm>
            <a:custGeom>
              <a:avLst/>
              <a:gdLst>
                <a:gd name="connsiteX0" fmla="*/ 5715 w 1859280"/>
                <a:gd name="connsiteY0" fmla="*/ 8915 h 3200400"/>
                <a:gd name="connsiteX1" fmla="*/ 1164793 w 1859280"/>
                <a:gd name="connsiteY1" fmla="*/ 3200781 h 3200400"/>
                <a:gd name="connsiteX2" fmla="*/ 1860347 w 1859280"/>
                <a:gd name="connsiteY2" fmla="*/ 3200781 h 3200400"/>
                <a:gd name="connsiteX3" fmla="*/ 21108 w 1859280"/>
                <a:gd name="connsiteY3" fmla="*/ 5715 h 3200400"/>
                <a:gd name="connsiteX4" fmla="*/ 5715 w 1859280"/>
                <a:gd name="connsiteY4" fmla="*/ 89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280" h="3200400">
                  <a:moveTo>
                    <a:pt x="5715" y="8915"/>
                  </a:moveTo>
                  <a:lnTo>
                    <a:pt x="1164793" y="3200781"/>
                  </a:lnTo>
                  <a:lnTo>
                    <a:pt x="1860347" y="3200781"/>
                  </a:lnTo>
                  <a:lnTo>
                    <a:pt x="21108" y="5715"/>
                  </a:lnTo>
                  <a:cubicBezTo>
                    <a:pt x="16002" y="7010"/>
                    <a:pt x="10973" y="8077"/>
                    <a:pt x="5715" y="8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B890BA8E-38A0-4773-B19A-875948FA5F9E}"/>
                </a:ext>
              </a:extLst>
            </p:cNvPr>
            <p:cNvSpPr/>
            <p:nvPr/>
          </p:nvSpPr>
          <p:spPr>
            <a:xfrm>
              <a:off x="5855056" y="3662858"/>
              <a:ext cx="342900" cy="3200400"/>
            </a:xfrm>
            <a:custGeom>
              <a:avLst/>
              <a:gdLst>
                <a:gd name="connsiteX0" fmla="*/ 5715 w 342900"/>
                <a:gd name="connsiteY0" fmla="*/ 3195142 h 3200400"/>
                <a:gd name="connsiteX1" fmla="*/ 321640 w 342900"/>
                <a:gd name="connsiteY1" fmla="*/ 3195142 h 3200400"/>
                <a:gd name="connsiteX2" fmla="*/ 344272 w 342900"/>
                <a:gd name="connsiteY2" fmla="*/ 6096 h 3200400"/>
                <a:gd name="connsiteX3" fmla="*/ 330175 w 342900"/>
                <a:gd name="connsiteY3" fmla="*/ 5715 h 3200400"/>
                <a:gd name="connsiteX4" fmla="*/ 5715 w 342900"/>
                <a:gd name="connsiteY4" fmla="*/ 3195142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200400">
                  <a:moveTo>
                    <a:pt x="5715" y="3195142"/>
                  </a:moveTo>
                  <a:lnTo>
                    <a:pt x="321640" y="3195142"/>
                  </a:lnTo>
                  <a:lnTo>
                    <a:pt x="344272" y="6096"/>
                  </a:lnTo>
                  <a:cubicBezTo>
                    <a:pt x="339547" y="6096"/>
                    <a:pt x="334823" y="5944"/>
                    <a:pt x="330175" y="5715"/>
                  </a:cubicBezTo>
                  <a:lnTo>
                    <a:pt x="5715" y="31951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A63EC548-B1E3-4951-886C-718A9F69517D}"/>
                </a:ext>
              </a:extLst>
            </p:cNvPr>
            <p:cNvSpPr/>
            <p:nvPr/>
          </p:nvSpPr>
          <p:spPr>
            <a:xfrm>
              <a:off x="-5715" y="3585819"/>
              <a:ext cx="6057900" cy="1226820"/>
            </a:xfrm>
            <a:custGeom>
              <a:avLst/>
              <a:gdLst>
                <a:gd name="connsiteX0" fmla="*/ 6051652 w 6057900"/>
                <a:gd name="connsiteY0" fmla="*/ 5715 h 1226820"/>
                <a:gd name="connsiteX1" fmla="*/ 5715 w 6057900"/>
                <a:gd name="connsiteY1" fmla="*/ 996925 h 1226820"/>
                <a:gd name="connsiteX2" fmla="*/ 5715 w 6057900"/>
                <a:gd name="connsiteY2" fmla="*/ 1222553 h 1226820"/>
                <a:gd name="connsiteX3" fmla="*/ 6053176 w 6057900"/>
                <a:gd name="connsiteY3" fmla="*/ 9296 h 1226820"/>
                <a:gd name="connsiteX4" fmla="*/ 6051652 w 6057900"/>
                <a:gd name="connsiteY4" fmla="*/ 5715 h 12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226820">
                  <a:moveTo>
                    <a:pt x="6051652" y="5715"/>
                  </a:moveTo>
                  <a:lnTo>
                    <a:pt x="5715" y="996925"/>
                  </a:lnTo>
                  <a:lnTo>
                    <a:pt x="5715" y="1222553"/>
                  </a:lnTo>
                  <a:lnTo>
                    <a:pt x="6053176" y="9296"/>
                  </a:lnTo>
                  <a:cubicBezTo>
                    <a:pt x="6052642" y="8077"/>
                    <a:pt x="6052109" y="6934"/>
                    <a:pt x="605165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5F63CCF-461E-42F0-B20C-290203F07B8F}"/>
                </a:ext>
              </a:extLst>
            </p:cNvPr>
            <p:cNvSpPr/>
            <p:nvPr/>
          </p:nvSpPr>
          <p:spPr>
            <a:xfrm>
              <a:off x="-5715" y="-3200"/>
              <a:ext cx="6088380" cy="3505200"/>
            </a:xfrm>
            <a:custGeom>
              <a:avLst/>
              <a:gdLst>
                <a:gd name="connsiteX0" fmla="*/ 6085561 w 6088380"/>
                <a:gd name="connsiteY0" fmla="*/ 3498113 h 3505200"/>
                <a:gd name="connsiteX1" fmla="*/ 138608 w 6088380"/>
                <a:gd name="connsiteY1" fmla="*/ 5715 h 3505200"/>
                <a:gd name="connsiteX2" fmla="*/ 5715 w 6088380"/>
                <a:gd name="connsiteY2" fmla="*/ 107518 h 3505200"/>
                <a:gd name="connsiteX3" fmla="*/ 5715 w 6088380"/>
                <a:gd name="connsiteY3" fmla="*/ 285293 h 3505200"/>
                <a:gd name="connsiteX4" fmla="*/ 6080684 w 6088380"/>
                <a:gd name="connsiteY4" fmla="*/ 3501923 h 3505200"/>
                <a:gd name="connsiteX5" fmla="*/ 6085561 w 6088380"/>
                <a:gd name="connsiteY5" fmla="*/ 3498113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380" h="3505200">
                  <a:moveTo>
                    <a:pt x="6085561" y="3498113"/>
                  </a:moveTo>
                  <a:lnTo>
                    <a:pt x="138608" y="5715"/>
                  </a:lnTo>
                  <a:cubicBezTo>
                    <a:pt x="93878" y="39091"/>
                    <a:pt x="49530" y="73152"/>
                    <a:pt x="5715" y="107518"/>
                  </a:cubicBezTo>
                  <a:lnTo>
                    <a:pt x="5715" y="285293"/>
                  </a:lnTo>
                  <a:lnTo>
                    <a:pt x="6080684" y="3501923"/>
                  </a:lnTo>
                  <a:cubicBezTo>
                    <a:pt x="6082284" y="3500628"/>
                    <a:pt x="6083961" y="3499333"/>
                    <a:pt x="6085561" y="349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25AED5A6-3529-4EEA-B5DA-B38D7B88C4B8}"/>
                </a:ext>
              </a:extLst>
            </p:cNvPr>
            <p:cNvSpPr/>
            <p:nvPr/>
          </p:nvSpPr>
          <p:spPr>
            <a:xfrm>
              <a:off x="-5715" y="683209"/>
              <a:ext cx="6073140" cy="2834640"/>
            </a:xfrm>
            <a:custGeom>
              <a:avLst/>
              <a:gdLst>
                <a:gd name="connsiteX0" fmla="*/ 6073597 w 6073140"/>
                <a:gd name="connsiteY0" fmla="*/ 2821839 h 2834640"/>
                <a:gd name="connsiteX1" fmla="*/ 5715 w 6073140"/>
                <a:gd name="connsiteY1" fmla="*/ 5715 h 2834640"/>
                <a:gd name="connsiteX2" fmla="*/ 5715 w 6073140"/>
                <a:gd name="connsiteY2" fmla="*/ 724129 h 2834640"/>
                <a:gd name="connsiteX3" fmla="*/ 6063082 w 6073140"/>
                <a:gd name="connsiteY3" fmla="*/ 2833116 h 2834640"/>
                <a:gd name="connsiteX4" fmla="*/ 6073597 w 6073140"/>
                <a:gd name="connsiteY4" fmla="*/ 2821839 h 283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834640">
                  <a:moveTo>
                    <a:pt x="6073597" y="2821839"/>
                  </a:moveTo>
                  <a:lnTo>
                    <a:pt x="5715" y="5715"/>
                  </a:lnTo>
                  <a:lnTo>
                    <a:pt x="5715" y="724129"/>
                  </a:lnTo>
                  <a:lnTo>
                    <a:pt x="6063082" y="2833116"/>
                  </a:lnTo>
                  <a:cubicBezTo>
                    <a:pt x="6066054" y="2829382"/>
                    <a:pt x="6069635" y="2825572"/>
                    <a:pt x="6073597" y="28218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799EE136-B18B-486C-A6B3-1280835FBE37}"/>
                </a:ext>
              </a:extLst>
            </p:cNvPr>
            <p:cNvSpPr/>
            <p:nvPr/>
          </p:nvSpPr>
          <p:spPr>
            <a:xfrm>
              <a:off x="-5715" y="1661084"/>
              <a:ext cx="6057900" cy="1866900"/>
            </a:xfrm>
            <a:custGeom>
              <a:avLst/>
              <a:gdLst>
                <a:gd name="connsiteX0" fmla="*/ 6059043 w 6057900"/>
                <a:gd name="connsiteY0" fmla="*/ 1860804 h 1866900"/>
                <a:gd name="connsiteX1" fmla="*/ 5715 w 6057900"/>
                <a:gd name="connsiteY1" fmla="*/ 5715 h 1866900"/>
                <a:gd name="connsiteX2" fmla="*/ 5715 w 6057900"/>
                <a:gd name="connsiteY2" fmla="*/ 315849 h 1866900"/>
                <a:gd name="connsiteX3" fmla="*/ 6056529 w 6057900"/>
                <a:gd name="connsiteY3" fmla="*/ 1864766 h 1866900"/>
                <a:gd name="connsiteX4" fmla="*/ 6059043 w 6057900"/>
                <a:gd name="connsiteY4" fmla="*/ 1860804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866900">
                  <a:moveTo>
                    <a:pt x="6059043" y="1860804"/>
                  </a:moveTo>
                  <a:lnTo>
                    <a:pt x="5715" y="5715"/>
                  </a:lnTo>
                  <a:lnTo>
                    <a:pt x="5715" y="315849"/>
                  </a:lnTo>
                  <a:lnTo>
                    <a:pt x="6056529" y="1864766"/>
                  </a:lnTo>
                  <a:cubicBezTo>
                    <a:pt x="6057596" y="1862938"/>
                    <a:pt x="6058510" y="1861566"/>
                    <a:pt x="6059043" y="186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D06CDCEF-CB82-446B-B09C-7F592BCE73E4}"/>
                </a:ext>
              </a:extLst>
            </p:cNvPr>
            <p:cNvSpPr/>
            <p:nvPr/>
          </p:nvSpPr>
          <p:spPr>
            <a:xfrm>
              <a:off x="1485976" y="-5715"/>
              <a:ext cx="4617720" cy="3489960"/>
            </a:xfrm>
            <a:custGeom>
              <a:avLst/>
              <a:gdLst>
                <a:gd name="connsiteX0" fmla="*/ 4618939 w 4617720"/>
                <a:gd name="connsiteY0" fmla="*/ 3485007 h 3489960"/>
                <a:gd name="connsiteX1" fmla="*/ 577901 w 4617720"/>
                <a:gd name="connsiteY1" fmla="*/ 5715 h 3489960"/>
                <a:gd name="connsiteX2" fmla="*/ 5715 w 4617720"/>
                <a:gd name="connsiteY2" fmla="*/ 5715 h 3489960"/>
                <a:gd name="connsiteX3" fmla="*/ 4610405 w 4617720"/>
                <a:gd name="connsiteY3" fmla="*/ 3489655 h 3489960"/>
                <a:gd name="connsiteX4" fmla="*/ 4618939 w 4617720"/>
                <a:gd name="connsiteY4" fmla="*/ 3485007 h 348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7720" h="3489960">
                  <a:moveTo>
                    <a:pt x="4618939" y="3485007"/>
                  </a:moveTo>
                  <a:lnTo>
                    <a:pt x="577901" y="5715"/>
                  </a:lnTo>
                  <a:lnTo>
                    <a:pt x="5715" y="5715"/>
                  </a:lnTo>
                  <a:lnTo>
                    <a:pt x="4610405" y="3489655"/>
                  </a:lnTo>
                  <a:cubicBezTo>
                    <a:pt x="4613377" y="3487979"/>
                    <a:pt x="4616273" y="3486455"/>
                    <a:pt x="4618939" y="3485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68872F9B-4330-4D81-94C0-8AC41F204830}"/>
                </a:ext>
              </a:extLst>
            </p:cNvPr>
            <p:cNvSpPr/>
            <p:nvPr/>
          </p:nvSpPr>
          <p:spPr>
            <a:xfrm>
              <a:off x="-5715" y="3595040"/>
              <a:ext cx="6065520" cy="2133600"/>
            </a:xfrm>
            <a:custGeom>
              <a:avLst/>
              <a:gdLst>
                <a:gd name="connsiteX0" fmla="*/ 6056072 w 6065520"/>
                <a:gd name="connsiteY0" fmla="*/ 5715 h 2133600"/>
                <a:gd name="connsiteX1" fmla="*/ 5715 w 6065520"/>
                <a:gd name="connsiteY1" fmla="*/ 1504798 h 2133600"/>
                <a:gd name="connsiteX2" fmla="*/ 5715 w 6065520"/>
                <a:gd name="connsiteY2" fmla="*/ 2134667 h 2133600"/>
                <a:gd name="connsiteX3" fmla="*/ 6063234 w 6065520"/>
                <a:gd name="connsiteY3" fmla="*/ 16231 h 2133600"/>
                <a:gd name="connsiteX4" fmla="*/ 6056072 w 6065520"/>
                <a:gd name="connsiteY4" fmla="*/ 5715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5520" h="2133600">
                  <a:moveTo>
                    <a:pt x="6056072" y="5715"/>
                  </a:moveTo>
                  <a:lnTo>
                    <a:pt x="5715" y="1504798"/>
                  </a:lnTo>
                  <a:lnTo>
                    <a:pt x="5715" y="2134667"/>
                  </a:lnTo>
                  <a:lnTo>
                    <a:pt x="6063234" y="16231"/>
                  </a:lnTo>
                  <a:cubicBezTo>
                    <a:pt x="6060415" y="12649"/>
                    <a:pt x="6057977" y="9144"/>
                    <a:pt x="605607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63D5C804-643C-4DA3-9C73-0ECAA186AD89}"/>
                </a:ext>
              </a:extLst>
            </p:cNvPr>
            <p:cNvSpPr/>
            <p:nvPr/>
          </p:nvSpPr>
          <p:spPr>
            <a:xfrm>
              <a:off x="2476424" y="-5715"/>
              <a:ext cx="3657600" cy="3482340"/>
            </a:xfrm>
            <a:custGeom>
              <a:avLst/>
              <a:gdLst>
                <a:gd name="connsiteX0" fmla="*/ 3653790 w 3657600"/>
                <a:gd name="connsiteY0" fmla="*/ 3474263 h 3482340"/>
                <a:gd name="connsiteX1" fmla="*/ 939318 w 3657600"/>
                <a:gd name="connsiteY1" fmla="*/ 5715 h 3482340"/>
                <a:gd name="connsiteX2" fmla="*/ 5715 w 3657600"/>
                <a:gd name="connsiteY2" fmla="*/ 5715 h 3482340"/>
                <a:gd name="connsiteX3" fmla="*/ 3636112 w 3657600"/>
                <a:gd name="connsiteY3" fmla="*/ 3481349 h 3482340"/>
                <a:gd name="connsiteX4" fmla="*/ 3653790 w 3657600"/>
                <a:gd name="connsiteY4" fmla="*/ 3474263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600" h="3482340">
                  <a:moveTo>
                    <a:pt x="3653790" y="3474263"/>
                  </a:moveTo>
                  <a:lnTo>
                    <a:pt x="939318" y="5715"/>
                  </a:lnTo>
                  <a:lnTo>
                    <a:pt x="5715" y="5715"/>
                  </a:lnTo>
                  <a:lnTo>
                    <a:pt x="3636112" y="3481349"/>
                  </a:lnTo>
                  <a:cubicBezTo>
                    <a:pt x="3641903" y="3478682"/>
                    <a:pt x="3647847" y="3476320"/>
                    <a:pt x="3653790" y="3474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74BFE5C9-F2BD-4E60-BCCE-61B3382C552A}"/>
                </a:ext>
              </a:extLst>
            </p:cNvPr>
            <p:cNvSpPr/>
            <p:nvPr/>
          </p:nvSpPr>
          <p:spPr>
            <a:xfrm>
              <a:off x="6314542" y="37795"/>
              <a:ext cx="5882640" cy="3467100"/>
            </a:xfrm>
            <a:custGeom>
              <a:avLst/>
              <a:gdLst>
                <a:gd name="connsiteX0" fmla="*/ 5715 w 5882640"/>
                <a:gd name="connsiteY0" fmla="*/ 3456813 h 3467100"/>
                <a:gd name="connsiteX1" fmla="*/ 19431 w 5882640"/>
                <a:gd name="connsiteY1" fmla="*/ 3468396 h 3467100"/>
                <a:gd name="connsiteX2" fmla="*/ 5877459 w 5882640"/>
                <a:gd name="connsiteY2" fmla="*/ 818617 h 3467100"/>
                <a:gd name="connsiteX3" fmla="*/ 5877459 w 5882640"/>
                <a:gd name="connsiteY3" fmla="*/ 5715 h 3467100"/>
                <a:gd name="connsiteX4" fmla="*/ 5715 w 5882640"/>
                <a:gd name="connsiteY4" fmla="*/ 345681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2640" h="3467100">
                  <a:moveTo>
                    <a:pt x="5715" y="3456813"/>
                  </a:moveTo>
                  <a:cubicBezTo>
                    <a:pt x="10744" y="3460547"/>
                    <a:pt x="15316" y="3464433"/>
                    <a:pt x="19431" y="3468396"/>
                  </a:cubicBezTo>
                  <a:lnTo>
                    <a:pt x="5877459" y="818617"/>
                  </a:lnTo>
                  <a:lnTo>
                    <a:pt x="5877459" y="5715"/>
                  </a:lnTo>
                  <a:lnTo>
                    <a:pt x="5715" y="3456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9FE2FC53-B833-4E98-AD44-C550733E5C41}"/>
                </a:ext>
              </a:extLst>
            </p:cNvPr>
            <p:cNvSpPr/>
            <p:nvPr/>
          </p:nvSpPr>
          <p:spPr>
            <a:xfrm>
              <a:off x="-5715" y="3609670"/>
              <a:ext cx="6073140" cy="2766060"/>
            </a:xfrm>
            <a:custGeom>
              <a:avLst/>
              <a:gdLst>
                <a:gd name="connsiteX0" fmla="*/ 6066739 w 6073140"/>
                <a:gd name="connsiteY0" fmla="*/ 5715 h 2766060"/>
                <a:gd name="connsiteX1" fmla="*/ 5715 w 6073140"/>
                <a:gd name="connsiteY1" fmla="*/ 2394814 h 2766060"/>
                <a:gd name="connsiteX2" fmla="*/ 5715 w 6073140"/>
                <a:gd name="connsiteY2" fmla="*/ 2762022 h 2766060"/>
                <a:gd name="connsiteX3" fmla="*/ 6072454 w 6073140"/>
                <a:gd name="connsiteY3" fmla="*/ 11659 h 2766060"/>
                <a:gd name="connsiteX4" fmla="*/ 6066739 w 6073140"/>
                <a:gd name="connsiteY4" fmla="*/ 5715 h 276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766060">
                  <a:moveTo>
                    <a:pt x="6066739" y="5715"/>
                  </a:moveTo>
                  <a:lnTo>
                    <a:pt x="5715" y="2394814"/>
                  </a:lnTo>
                  <a:lnTo>
                    <a:pt x="5715" y="2762022"/>
                  </a:lnTo>
                  <a:lnTo>
                    <a:pt x="6072454" y="11659"/>
                  </a:lnTo>
                  <a:cubicBezTo>
                    <a:pt x="6070473" y="9678"/>
                    <a:pt x="6068568" y="7696"/>
                    <a:pt x="606673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52533EF4-96CF-4241-B64E-80E94FB690DA}"/>
                </a:ext>
              </a:extLst>
            </p:cNvPr>
            <p:cNvSpPr/>
            <p:nvPr/>
          </p:nvSpPr>
          <p:spPr>
            <a:xfrm>
              <a:off x="-5715" y="3565246"/>
              <a:ext cx="6050280" cy="480060"/>
            </a:xfrm>
            <a:custGeom>
              <a:avLst/>
              <a:gdLst>
                <a:gd name="connsiteX0" fmla="*/ 6047308 w 6050280"/>
                <a:gd name="connsiteY0" fmla="*/ 5715 h 480060"/>
                <a:gd name="connsiteX1" fmla="*/ 5715 w 6050280"/>
                <a:gd name="connsiteY1" fmla="*/ 215112 h 480060"/>
                <a:gd name="connsiteX2" fmla="*/ 5715 w 6050280"/>
                <a:gd name="connsiteY2" fmla="*/ 477241 h 480060"/>
                <a:gd name="connsiteX3" fmla="*/ 6048299 w 6050280"/>
                <a:gd name="connsiteY3" fmla="*/ 13944 h 480060"/>
                <a:gd name="connsiteX4" fmla="*/ 6047308 w 6050280"/>
                <a:gd name="connsiteY4" fmla="*/ 5715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0280" h="480060">
                  <a:moveTo>
                    <a:pt x="6047308" y="5715"/>
                  </a:moveTo>
                  <a:lnTo>
                    <a:pt x="5715" y="215112"/>
                  </a:lnTo>
                  <a:lnTo>
                    <a:pt x="5715" y="477241"/>
                  </a:lnTo>
                  <a:lnTo>
                    <a:pt x="6048299" y="13944"/>
                  </a:lnTo>
                  <a:cubicBezTo>
                    <a:pt x="6047842" y="11277"/>
                    <a:pt x="6047537" y="8611"/>
                    <a:pt x="6047308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93FEDCE-2802-4CD4-ACA7-371F6EB90011}"/>
                </a:ext>
              </a:extLst>
            </p:cNvPr>
            <p:cNvSpPr/>
            <p:nvPr/>
          </p:nvSpPr>
          <p:spPr>
            <a:xfrm>
              <a:off x="-5715" y="2547976"/>
              <a:ext cx="6050280" cy="1021080"/>
            </a:xfrm>
            <a:custGeom>
              <a:avLst/>
              <a:gdLst>
                <a:gd name="connsiteX0" fmla="*/ 6047080 w 6050280"/>
                <a:gd name="connsiteY0" fmla="*/ 1021385 h 1021080"/>
                <a:gd name="connsiteX1" fmla="*/ 6047080 w 6050280"/>
                <a:gd name="connsiteY1" fmla="*/ 1014222 h 1021080"/>
                <a:gd name="connsiteX2" fmla="*/ 6048604 w 6050280"/>
                <a:gd name="connsiteY2" fmla="*/ 998906 h 1021080"/>
                <a:gd name="connsiteX3" fmla="*/ 6047004 w 6050280"/>
                <a:gd name="connsiteY3" fmla="*/ 998753 h 1021080"/>
                <a:gd name="connsiteX4" fmla="*/ 6046927 w 6050280"/>
                <a:gd name="connsiteY4" fmla="*/ 992124 h 1021080"/>
                <a:gd name="connsiteX5" fmla="*/ 6050128 w 6050280"/>
                <a:gd name="connsiteY5" fmla="*/ 992505 h 1021080"/>
                <a:gd name="connsiteX6" fmla="*/ 6051576 w 6050280"/>
                <a:gd name="connsiteY6" fmla="*/ 988162 h 1021080"/>
                <a:gd name="connsiteX7" fmla="*/ 5715 w 6050280"/>
                <a:gd name="connsiteY7" fmla="*/ 5715 h 1021080"/>
                <a:gd name="connsiteX8" fmla="*/ 5715 w 6050280"/>
                <a:gd name="connsiteY8" fmla="*/ 225019 h 1021080"/>
                <a:gd name="connsiteX9" fmla="*/ 6045022 w 6050280"/>
                <a:gd name="connsiteY9" fmla="*/ 991819 h 1021080"/>
                <a:gd name="connsiteX10" fmla="*/ 5969966 w 6050280"/>
                <a:gd name="connsiteY10" fmla="*/ 992276 h 1021080"/>
                <a:gd name="connsiteX11" fmla="*/ 5715 w 6050280"/>
                <a:gd name="connsiteY11" fmla="*/ 492862 h 1021080"/>
                <a:gd name="connsiteX12" fmla="*/ 5715 w 6050280"/>
                <a:gd name="connsiteY12" fmla="*/ 1021232 h 1021080"/>
                <a:gd name="connsiteX13" fmla="*/ 2072488 w 6050280"/>
                <a:gd name="connsiteY13" fmla="*/ 1021385 h 1021080"/>
                <a:gd name="connsiteX14" fmla="*/ 6047080 w 6050280"/>
                <a:gd name="connsiteY14" fmla="*/ 1021385 h 102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0280" h="1021080">
                  <a:moveTo>
                    <a:pt x="6047080" y="1021385"/>
                  </a:moveTo>
                  <a:cubicBezTo>
                    <a:pt x="6047080" y="1019022"/>
                    <a:pt x="6047080" y="1016584"/>
                    <a:pt x="6047080" y="1014222"/>
                  </a:cubicBezTo>
                  <a:cubicBezTo>
                    <a:pt x="6047156" y="1008812"/>
                    <a:pt x="6047689" y="1003706"/>
                    <a:pt x="6048604" y="998906"/>
                  </a:cubicBezTo>
                  <a:lnTo>
                    <a:pt x="6047004" y="998753"/>
                  </a:lnTo>
                  <a:cubicBezTo>
                    <a:pt x="6047004" y="996544"/>
                    <a:pt x="6046927" y="994334"/>
                    <a:pt x="6046927" y="992124"/>
                  </a:cubicBezTo>
                  <a:lnTo>
                    <a:pt x="6050128" y="992505"/>
                  </a:lnTo>
                  <a:cubicBezTo>
                    <a:pt x="6050509" y="991133"/>
                    <a:pt x="6050966" y="989686"/>
                    <a:pt x="6051576" y="988162"/>
                  </a:cubicBezTo>
                  <a:lnTo>
                    <a:pt x="5715" y="5715"/>
                  </a:lnTo>
                  <a:lnTo>
                    <a:pt x="5715" y="225019"/>
                  </a:lnTo>
                  <a:lnTo>
                    <a:pt x="6045022" y="991819"/>
                  </a:lnTo>
                  <a:lnTo>
                    <a:pt x="5969966" y="992276"/>
                  </a:lnTo>
                  <a:lnTo>
                    <a:pt x="5715" y="492862"/>
                  </a:lnTo>
                  <a:lnTo>
                    <a:pt x="5715" y="1021232"/>
                  </a:lnTo>
                  <a:lnTo>
                    <a:pt x="2072488" y="1021385"/>
                  </a:lnTo>
                  <a:lnTo>
                    <a:pt x="6047080" y="10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B0CD4D97-BBA6-48F5-B0E0-1553D5E6AC68}"/>
                </a:ext>
              </a:extLst>
            </p:cNvPr>
            <p:cNvSpPr/>
            <p:nvPr/>
          </p:nvSpPr>
          <p:spPr>
            <a:xfrm>
              <a:off x="6274689" y="-5715"/>
              <a:ext cx="3642360" cy="3482340"/>
            </a:xfrm>
            <a:custGeom>
              <a:avLst/>
              <a:gdLst>
                <a:gd name="connsiteX0" fmla="*/ 13792 w 3642360"/>
                <a:gd name="connsiteY0" fmla="*/ 3481502 h 3482340"/>
                <a:gd name="connsiteX1" fmla="*/ 3638322 w 3642360"/>
                <a:gd name="connsiteY1" fmla="*/ 5715 h 3482340"/>
                <a:gd name="connsiteX2" fmla="*/ 3248253 w 3642360"/>
                <a:gd name="connsiteY2" fmla="*/ 5715 h 3482340"/>
                <a:gd name="connsiteX3" fmla="*/ 5715 w 3642360"/>
                <a:gd name="connsiteY3" fmla="*/ 3477997 h 3482340"/>
                <a:gd name="connsiteX4" fmla="*/ 13792 w 3642360"/>
                <a:gd name="connsiteY4" fmla="*/ 3481502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360" h="3482340">
                  <a:moveTo>
                    <a:pt x="13792" y="3481502"/>
                  </a:moveTo>
                  <a:lnTo>
                    <a:pt x="3638322" y="5715"/>
                  </a:lnTo>
                  <a:lnTo>
                    <a:pt x="3248253" y="5715"/>
                  </a:lnTo>
                  <a:lnTo>
                    <a:pt x="5715" y="3477997"/>
                  </a:lnTo>
                  <a:cubicBezTo>
                    <a:pt x="8306" y="3479064"/>
                    <a:pt x="11049" y="3480283"/>
                    <a:pt x="13792" y="3481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39027CDC-4B7C-4797-BFCA-670EA486DB4B}"/>
                </a:ext>
              </a:extLst>
            </p:cNvPr>
            <p:cNvSpPr/>
            <p:nvPr/>
          </p:nvSpPr>
          <p:spPr>
            <a:xfrm>
              <a:off x="6236284" y="-5715"/>
              <a:ext cx="1691640" cy="3467100"/>
            </a:xfrm>
            <a:custGeom>
              <a:avLst/>
              <a:gdLst>
                <a:gd name="connsiteX0" fmla="*/ 14859 w 1691640"/>
                <a:gd name="connsiteY0" fmla="*/ 3468853 h 3467100"/>
                <a:gd name="connsiteX1" fmla="*/ 1692631 w 1691640"/>
                <a:gd name="connsiteY1" fmla="*/ 5715 h 3467100"/>
                <a:gd name="connsiteX2" fmla="*/ 1322146 w 1691640"/>
                <a:gd name="connsiteY2" fmla="*/ 5715 h 3467100"/>
                <a:gd name="connsiteX3" fmla="*/ 5715 w 1691640"/>
                <a:gd name="connsiteY3" fmla="*/ 3467176 h 3467100"/>
                <a:gd name="connsiteX4" fmla="*/ 14859 w 1691640"/>
                <a:gd name="connsiteY4" fmla="*/ 346885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0" h="3467100">
                  <a:moveTo>
                    <a:pt x="14859" y="3468853"/>
                  </a:moveTo>
                  <a:lnTo>
                    <a:pt x="1692631" y="5715"/>
                  </a:lnTo>
                  <a:lnTo>
                    <a:pt x="1322146" y="5715"/>
                  </a:lnTo>
                  <a:lnTo>
                    <a:pt x="5715" y="3467176"/>
                  </a:lnTo>
                  <a:cubicBezTo>
                    <a:pt x="8687" y="3467634"/>
                    <a:pt x="11735" y="3468243"/>
                    <a:pt x="14859" y="3468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CECA7AB9-47BE-4F8A-BC0F-DBEBC4D09FB1}"/>
                </a:ext>
              </a:extLst>
            </p:cNvPr>
            <p:cNvSpPr/>
            <p:nvPr/>
          </p:nvSpPr>
          <p:spPr>
            <a:xfrm>
              <a:off x="6250686" y="-5715"/>
              <a:ext cx="2819400" cy="3474720"/>
            </a:xfrm>
            <a:custGeom>
              <a:avLst/>
              <a:gdLst>
                <a:gd name="connsiteX0" fmla="*/ 22098 w 2819400"/>
                <a:gd name="connsiteY0" fmla="*/ 3475101 h 3474720"/>
                <a:gd name="connsiteX1" fmla="*/ 2815591 w 2819400"/>
                <a:gd name="connsiteY1" fmla="*/ 5715 h 3474720"/>
                <a:gd name="connsiteX2" fmla="*/ 1987296 w 2819400"/>
                <a:gd name="connsiteY2" fmla="*/ 5715 h 3474720"/>
                <a:gd name="connsiteX3" fmla="*/ 5715 w 2819400"/>
                <a:gd name="connsiteY3" fmla="*/ 3470148 h 3474720"/>
                <a:gd name="connsiteX4" fmla="*/ 22098 w 2819400"/>
                <a:gd name="connsiteY4" fmla="*/ 3475101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0" h="3474720">
                  <a:moveTo>
                    <a:pt x="22098" y="3475101"/>
                  </a:moveTo>
                  <a:lnTo>
                    <a:pt x="2815591" y="5715"/>
                  </a:lnTo>
                  <a:lnTo>
                    <a:pt x="1987296" y="5715"/>
                  </a:lnTo>
                  <a:lnTo>
                    <a:pt x="5715" y="3470148"/>
                  </a:lnTo>
                  <a:cubicBezTo>
                    <a:pt x="11125" y="3471444"/>
                    <a:pt x="16612" y="3473120"/>
                    <a:pt x="22098" y="3475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7E33D99D-0142-4DA2-9758-25558438F9F9}"/>
                </a:ext>
              </a:extLst>
            </p:cNvPr>
            <p:cNvSpPr/>
            <p:nvPr/>
          </p:nvSpPr>
          <p:spPr>
            <a:xfrm>
              <a:off x="6299835" y="-5715"/>
              <a:ext cx="5379720" cy="3497580"/>
            </a:xfrm>
            <a:custGeom>
              <a:avLst/>
              <a:gdLst>
                <a:gd name="connsiteX0" fmla="*/ 13868 w 5379720"/>
                <a:gd name="connsiteY0" fmla="*/ 3495599 h 3497580"/>
                <a:gd name="connsiteX1" fmla="*/ 5380253 w 5379720"/>
                <a:gd name="connsiteY1" fmla="*/ 5715 h 3497580"/>
                <a:gd name="connsiteX2" fmla="*/ 4726000 w 5379720"/>
                <a:gd name="connsiteY2" fmla="*/ 5715 h 3497580"/>
                <a:gd name="connsiteX3" fmla="*/ 5715 w 5379720"/>
                <a:gd name="connsiteY3" fmla="*/ 3490417 h 3497580"/>
                <a:gd name="connsiteX4" fmla="*/ 13868 w 5379720"/>
                <a:gd name="connsiteY4" fmla="*/ 3495599 h 349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720" h="3497580">
                  <a:moveTo>
                    <a:pt x="13868" y="3495599"/>
                  </a:moveTo>
                  <a:lnTo>
                    <a:pt x="5380253" y="5715"/>
                  </a:lnTo>
                  <a:lnTo>
                    <a:pt x="4726000" y="5715"/>
                  </a:lnTo>
                  <a:lnTo>
                    <a:pt x="5715" y="3490417"/>
                  </a:lnTo>
                  <a:cubicBezTo>
                    <a:pt x="8534" y="3492170"/>
                    <a:pt x="11277" y="3493846"/>
                    <a:pt x="13868" y="34955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B74B39B5-A7E1-4FB5-BAB5-03E950FD1346}"/>
                </a:ext>
              </a:extLst>
            </p:cNvPr>
            <p:cNvSpPr/>
            <p:nvPr/>
          </p:nvSpPr>
          <p:spPr>
            <a:xfrm>
              <a:off x="6209462" y="-5715"/>
              <a:ext cx="640080" cy="3467100"/>
            </a:xfrm>
            <a:custGeom>
              <a:avLst/>
              <a:gdLst>
                <a:gd name="connsiteX0" fmla="*/ 363550 w 640080"/>
                <a:gd name="connsiteY0" fmla="*/ 5715 h 3467100"/>
                <a:gd name="connsiteX1" fmla="*/ 5715 w 640080"/>
                <a:gd name="connsiteY1" fmla="*/ 3464509 h 3467100"/>
                <a:gd name="connsiteX2" fmla="*/ 16002 w 640080"/>
                <a:gd name="connsiteY2" fmla="*/ 3465119 h 3467100"/>
                <a:gd name="connsiteX3" fmla="*/ 639013 w 640080"/>
                <a:gd name="connsiteY3" fmla="*/ 5715 h 3467100"/>
                <a:gd name="connsiteX4" fmla="*/ 363550 w 640080"/>
                <a:gd name="connsiteY4" fmla="*/ 571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3467100">
                  <a:moveTo>
                    <a:pt x="363550" y="5715"/>
                  </a:moveTo>
                  <a:lnTo>
                    <a:pt x="5715" y="3464509"/>
                  </a:lnTo>
                  <a:cubicBezTo>
                    <a:pt x="8992" y="3464662"/>
                    <a:pt x="12497" y="3464890"/>
                    <a:pt x="16002" y="3465119"/>
                  </a:cubicBezTo>
                  <a:lnTo>
                    <a:pt x="639013" y="5715"/>
                  </a:lnTo>
                  <a:lnTo>
                    <a:pt x="363550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A343E83B-C484-4028-A58C-6E23C32D8E73}"/>
                </a:ext>
              </a:extLst>
            </p:cNvPr>
            <p:cNvSpPr/>
            <p:nvPr/>
          </p:nvSpPr>
          <p:spPr>
            <a:xfrm>
              <a:off x="4902860" y="-5715"/>
              <a:ext cx="1264920" cy="3467100"/>
            </a:xfrm>
            <a:custGeom>
              <a:avLst/>
              <a:gdLst>
                <a:gd name="connsiteX0" fmla="*/ 1266444 w 1264920"/>
                <a:gd name="connsiteY0" fmla="*/ 3465652 h 3467100"/>
                <a:gd name="connsiteX1" fmla="*/ 362483 w 1264920"/>
                <a:gd name="connsiteY1" fmla="*/ 5715 h 3467100"/>
                <a:gd name="connsiteX2" fmla="*/ 5715 w 1264920"/>
                <a:gd name="connsiteY2" fmla="*/ 5715 h 3467100"/>
                <a:gd name="connsiteX3" fmla="*/ 1256386 w 1264920"/>
                <a:gd name="connsiteY3" fmla="*/ 3467024 h 3467100"/>
                <a:gd name="connsiteX4" fmla="*/ 1266444 w 1264920"/>
                <a:gd name="connsiteY4" fmla="*/ 3465652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920" h="3467100">
                  <a:moveTo>
                    <a:pt x="1266444" y="3465652"/>
                  </a:moveTo>
                  <a:lnTo>
                    <a:pt x="362483" y="5715"/>
                  </a:lnTo>
                  <a:lnTo>
                    <a:pt x="5715" y="5715"/>
                  </a:lnTo>
                  <a:lnTo>
                    <a:pt x="1256386" y="3467024"/>
                  </a:lnTo>
                  <a:cubicBezTo>
                    <a:pt x="1259510" y="3466567"/>
                    <a:pt x="1262863" y="3466109"/>
                    <a:pt x="1266444" y="34656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4CB30A1E-3752-4608-98DE-C06AFD5EFB39}"/>
                </a:ext>
              </a:extLst>
            </p:cNvPr>
            <p:cNvSpPr/>
            <p:nvPr/>
          </p:nvSpPr>
          <p:spPr>
            <a:xfrm>
              <a:off x="3831107" y="-5715"/>
              <a:ext cx="2316480" cy="3474720"/>
            </a:xfrm>
            <a:custGeom>
              <a:avLst/>
              <a:gdLst>
                <a:gd name="connsiteX0" fmla="*/ 2313051 w 2316480"/>
                <a:gd name="connsiteY0" fmla="*/ 3470148 h 3474720"/>
                <a:gd name="connsiteX1" fmla="*/ 325069 w 2316480"/>
                <a:gd name="connsiteY1" fmla="*/ 5715 h 3474720"/>
                <a:gd name="connsiteX2" fmla="*/ 5715 w 2316480"/>
                <a:gd name="connsiteY2" fmla="*/ 5715 h 3474720"/>
                <a:gd name="connsiteX3" fmla="*/ 2306346 w 2316480"/>
                <a:gd name="connsiteY3" fmla="*/ 3471977 h 3474720"/>
                <a:gd name="connsiteX4" fmla="*/ 2313051 w 2316480"/>
                <a:gd name="connsiteY4" fmla="*/ 3470148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480" h="3474720">
                  <a:moveTo>
                    <a:pt x="2313051" y="3470148"/>
                  </a:moveTo>
                  <a:lnTo>
                    <a:pt x="325069" y="5715"/>
                  </a:lnTo>
                  <a:lnTo>
                    <a:pt x="5715" y="5715"/>
                  </a:lnTo>
                  <a:lnTo>
                    <a:pt x="2306346" y="3471977"/>
                  </a:lnTo>
                  <a:cubicBezTo>
                    <a:pt x="2308784" y="3471291"/>
                    <a:pt x="2310994" y="3470682"/>
                    <a:pt x="2313051" y="3470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D23A1B6E-77C9-4D67-962D-2016597B94CF}"/>
                </a:ext>
              </a:extLst>
            </p:cNvPr>
            <p:cNvSpPr/>
            <p:nvPr/>
          </p:nvSpPr>
          <p:spPr>
            <a:xfrm>
              <a:off x="5539816" y="-5715"/>
              <a:ext cx="693420" cy="3467100"/>
            </a:xfrm>
            <a:custGeom>
              <a:avLst/>
              <a:gdLst>
                <a:gd name="connsiteX0" fmla="*/ 658444 w 693420"/>
                <a:gd name="connsiteY0" fmla="*/ 3464128 h 3467100"/>
                <a:gd name="connsiteX1" fmla="*/ 692506 w 693420"/>
                <a:gd name="connsiteY1" fmla="*/ 5715 h 3467100"/>
                <a:gd name="connsiteX2" fmla="*/ 5715 w 693420"/>
                <a:gd name="connsiteY2" fmla="*/ 5715 h 3467100"/>
                <a:gd name="connsiteX3" fmla="*/ 636041 w 693420"/>
                <a:gd name="connsiteY3" fmla="*/ 3465043 h 3467100"/>
                <a:gd name="connsiteX4" fmla="*/ 658444 w 693420"/>
                <a:gd name="connsiteY4" fmla="*/ 3464128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420" h="3467100">
                  <a:moveTo>
                    <a:pt x="658444" y="3464128"/>
                  </a:moveTo>
                  <a:lnTo>
                    <a:pt x="692506" y="5715"/>
                  </a:lnTo>
                  <a:lnTo>
                    <a:pt x="5715" y="5715"/>
                  </a:lnTo>
                  <a:lnTo>
                    <a:pt x="636041" y="3465043"/>
                  </a:lnTo>
                  <a:cubicBezTo>
                    <a:pt x="643585" y="3464509"/>
                    <a:pt x="651815" y="3464128"/>
                    <a:pt x="658444" y="3464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54950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FE2A77F2-5CD9-4474-8FAF-CCD99710F6BD}"/>
              </a:ext>
            </a:extLst>
          </p:cNvPr>
          <p:cNvSpPr txBox="1"/>
          <p:nvPr userDrawn="1"/>
        </p:nvSpPr>
        <p:spPr>
          <a:xfrm>
            <a:off x="0" y="-1656987"/>
            <a:ext cx="12192000" cy="513987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19238" y="-4194176"/>
            <a:ext cx="15240003" cy="15236826"/>
            <a:chOff x="-1519238" y="-4194176"/>
            <a:chExt cx="15240003" cy="15236826"/>
          </a:xfrm>
          <a:gradFill flip="none" rotWithShape="1">
            <a:gsLst>
              <a:gs pos="50000">
                <a:schemeClr val="tx2">
                  <a:lumMod val="75000"/>
                  <a:alpha val="50000"/>
                </a:schemeClr>
              </a:gs>
              <a:gs pos="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" name="Freeform 6"/>
            <p:cNvSpPr>
              <a:spLocks/>
            </p:cNvSpPr>
            <p:nvPr userDrawn="1"/>
          </p:nvSpPr>
          <p:spPr bwMode="auto">
            <a:xfrm>
              <a:off x="-1519238" y="3414712"/>
              <a:ext cx="7600951" cy="1055688"/>
            </a:xfrm>
            <a:custGeom>
              <a:avLst/>
              <a:gdLst>
                <a:gd name="T0" fmla="*/ 4788 w 4788"/>
                <a:gd name="T1" fmla="*/ 0 h 665"/>
                <a:gd name="T2" fmla="*/ 3448 w 4788"/>
                <a:gd name="T3" fmla="*/ 338 h 665"/>
                <a:gd name="T4" fmla="*/ 3477 w 4788"/>
                <a:gd name="T5" fmla="*/ 195 h 665"/>
                <a:gd name="T6" fmla="*/ 993 w 4788"/>
                <a:gd name="T7" fmla="*/ 665 h 665"/>
                <a:gd name="T8" fmla="*/ 1146 w 4788"/>
                <a:gd name="T9" fmla="*/ 333 h 665"/>
                <a:gd name="T10" fmla="*/ 0 w 4788"/>
                <a:gd name="T11" fmla="*/ 478 h 665"/>
                <a:gd name="T12" fmla="*/ 0 w 4788"/>
                <a:gd name="T13" fmla="*/ 164 h 665"/>
                <a:gd name="T14" fmla="*/ 2262 w 4788"/>
                <a:gd name="T15" fmla="*/ 0 h 665"/>
                <a:gd name="T16" fmla="*/ 2034 w 4788"/>
                <a:gd name="T17" fmla="*/ 245 h 665"/>
                <a:gd name="T18" fmla="*/ 4788 w 4788"/>
                <a:gd name="T1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88" h="665">
                  <a:moveTo>
                    <a:pt x="4788" y="0"/>
                  </a:moveTo>
                  <a:lnTo>
                    <a:pt x="3448" y="338"/>
                  </a:lnTo>
                  <a:lnTo>
                    <a:pt x="3477" y="195"/>
                  </a:lnTo>
                  <a:lnTo>
                    <a:pt x="993" y="665"/>
                  </a:lnTo>
                  <a:lnTo>
                    <a:pt x="1146" y="333"/>
                  </a:lnTo>
                  <a:lnTo>
                    <a:pt x="0" y="478"/>
                  </a:lnTo>
                  <a:lnTo>
                    <a:pt x="0" y="164"/>
                  </a:lnTo>
                  <a:lnTo>
                    <a:pt x="2262" y="0"/>
                  </a:lnTo>
                  <a:lnTo>
                    <a:pt x="2034" y="245"/>
                  </a:lnTo>
                  <a:lnTo>
                    <a:pt x="47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 userDrawn="1"/>
          </p:nvSpPr>
          <p:spPr bwMode="auto">
            <a:xfrm>
              <a:off x="-1212850" y="3414712"/>
              <a:ext cx="7294564" cy="2625725"/>
            </a:xfrm>
            <a:custGeom>
              <a:avLst/>
              <a:gdLst>
                <a:gd name="T0" fmla="*/ 4595 w 4595"/>
                <a:gd name="T1" fmla="*/ 0 h 1654"/>
                <a:gd name="T2" fmla="*/ 3379 w 4595"/>
                <a:gd name="T3" fmla="*/ 660 h 1654"/>
                <a:gd name="T4" fmla="*/ 3374 w 4595"/>
                <a:gd name="T5" fmla="*/ 515 h 1654"/>
                <a:gd name="T6" fmla="*/ 1086 w 4595"/>
                <a:gd name="T7" fmla="*/ 1588 h 1654"/>
                <a:gd name="T8" fmla="*/ 1149 w 4595"/>
                <a:gd name="T9" fmla="*/ 1228 h 1654"/>
                <a:gd name="T10" fmla="*/ 79 w 4595"/>
                <a:gd name="T11" fmla="*/ 1654 h 1654"/>
                <a:gd name="T12" fmla="*/ 0 w 4595"/>
                <a:gd name="T13" fmla="*/ 1347 h 1654"/>
                <a:gd name="T14" fmla="*/ 2148 w 4595"/>
                <a:gd name="T15" fmla="*/ 629 h 1654"/>
                <a:gd name="T16" fmla="*/ 1987 w 4595"/>
                <a:gd name="T17" fmla="*/ 922 h 1654"/>
                <a:gd name="T18" fmla="*/ 4595 w 4595"/>
                <a:gd name="T19" fmla="*/ 0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5" h="1654">
                  <a:moveTo>
                    <a:pt x="4595" y="0"/>
                  </a:moveTo>
                  <a:lnTo>
                    <a:pt x="3379" y="660"/>
                  </a:lnTo>
                  <a:lnTo>
                    <a:pt x="3374" y="515"/>
                  </a:lnTo>
                  <a:lnTo>
                    <a:pt x="1086" y="1588"/>
                  </a:lnTo>
                  <a:lnTo>
                    <a:pt x="1149" y="1228"/>
                  </a:lnTo>
                  <a:lnTo>
                    <a:pt x="79" y="1654"/>
                  </a:lnTo>
                  <a:lnTo>
                    <a:pt x="0" y="1347"/>
                  </a:lnTo>
                  <a:lnTo>
                    <a:pt x="2148" y="629"/>
                  </a:lnTo>
                  <a:lnTo>
                    <a:pt x="1987" y="922"/>
                  </a:lnTo>
                  <a:lnTo>
                    <a:pt x="45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 userDrawn="1"/>
          </p:nvSpPr>
          <p:spPr bwMode="auto">
            <a:xfrm>
              <a:off x="-454025" y="3414712"/>
              <a:ext cx="6535739" cy="4327525"/>
            </a:xfrm>
            <a:custGeom>
              <a:avLst/>
              <a:gdLst>
                <a:gd name="T0" fmla="*/ 4117 w 4117"/>
                <a:gd name="T1" fmla="*/ 0 h 2726"/>
                <a:gd name="T2" fmla="*/ 3105 w 4117"/>
                <a:gd name="T3" fmla="*/ 943 h 2726"/>
                <a:gd name="T4" fmla="*/ 3062 w 4117"/>
                <a:gd name="T5" fmla="*/ 803 h 2726"/>
                <a:gd name="T6" fmla="*/ 1112 w 4117"/>
                <a:gd name="T7" fmla="*/ 2409 h 2726"/>
                <a:gd name="T8" fmla="*/ 1086 w 4117"/>
                <a:gd name="T9" fmla="*/ 2045 h 2726"/>
                <a:gd name="T10" fmla="*/ 153 w 4117"/>
                <a:gd name="T11" fmla="*/ 2726 h 2726"/>
                <a:gd name="T12" fmla="*/ 0 w 4117"/>
                <a:gd name="T13" fmla="*/ 2449 h 2726"/>
                <a:gd name="T14" fmla="*/ 1902 w 4117"/>
                <a:gd name="T15" fmla="*/ 1218 h 2726"/>
                <a:gd name="T16" fmla="*/ 1820 w 4117"/>
                <a:gd name="T17" fmla="*/ 1543 h 2726"/>
                <a:gd name="T18" fmla="*/ 4117 w 4117"/>
                <a:gd name="T19" fmla="*/ 0 h 2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7" h="2726">
                  <a:moveTo>
                    <a:pt x="4117" y="0"/>
                  </a:moveTo>
                  <a:lnTo>
                    <a:pt x="3105" y="943"/>
                  </a:lnTo>
                  <a:lnTo>
                    <a:pt x="3062" y="803"/>
                  </a:lnTo>
                  <a:lnTo>
                    <a:pt x="1112" y="2409"/>
                  </a:lnTo>
                  <a:lnTo>
                    <a:pt x="1086" y="2045"/>
                  </a:lnTo>
                  <a:lnTo>
                    <a:pt x="153" y="2726"/>
                  </a:lnTo>
                  <a:lnTo>
                    <a:pt x="0" y="2449"/>
                  </a:lnTo>
                  <a:lnTo>
                    <a:pt x="1902" y="1218"/>
                  </a:lnTo>
                  <a:lnTo>
                    <a:pt x="1820" y="1543"/>
                  </a:lnTo>
                  <a:lnTo>
                    <a:pt x="4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720725" y="3414712"/>
              <a:ext cx="5360989" cy="5753100"/>
            </a:xfrm>
            <a:custGeom>
              <a:avLst/>
              <a:gdLst>
                <a:gd name="T0" fmla="*/ 3377 w 3377"/>
                <a:gd name="T1" fmla="*/ 0 h 3624"/>
                <a:gd name="T2" fmla="*/ 2632 w 3377"/>
                <a:gd name="T3" fmla="*/ 1165 h 3624"/>
                <a:gd name="T4" fmla="*/ 2555 w 3377"/>
                <a:gd name="T5" fmla="*/ 1041 h 3624"/>
                <a:gd name="T6" fmla="*/ 1067 w 3377"/>
                <a:gd name="T7" fmla="*/ 3083 h 3624"/>
                <a:gd name="T8" fmla="*/ 951 w 3377"/>
                <a:gd name="T9" fmla="*/ 2734 h 3624"/>
                <a:gd name="T10" fmla="*/ 216 w 3377"/>
                <a:gd name="T11" fmla="*/ 3624 h 3624"/>
                <a:gd name="T12" fmla="*/ 0 w 3377"/>
                <a:gd name="T13" fmla="*/ 3395 h 3624"/>
                <a:gd name="T14" fmla="*/ 1535 w 3377"/>
                <a:gd name="T15" fmla="*/ 1728 h 3624"/>
                <a:gd name="T16" fmla="*/ 1538 w 3377"/>
                <a:gd name="T17" fmla="*/ 2063 h 3624"/>
                <a:gd name="T18" fmla="*/ 3377 w 3377"/>
                <a:gd name="T19" fmla="*/ 0 h 3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7" h="3624">
                  <a:moveTo>
                    <a:pt x="3377" y="0"/>
                  </a:moveTo>
                  <a:lnTo>
                    <a:pt x="2632" y="1165"/>
                  </a:lnTo>
                  <a:lnTo>
                    <a:pt x="2555" y="1041"/>
                  </a:lnTo>
                  <a:lnTo>
                    <a:pt x="1067" y="3083"/>
                  </a:lnTo>
                  <a:lnTo>
                    <a:pt x="951" y="2734"/>
                  </a:lnTo>
                  <a:lnTo>
                    <a:pt x="216" y="3624"/>
                  </a:lnTo>
                  <a:lnTo>
                    <a:pt x="0" y="3395"/>
                  </a:lnTo>
                  <a:lnTo>
                    <a:pt x="1535" y="1728"/>
                  </a:lnTo>
                  <a:lnTo>
                    <a:pt x="1538" y="2063"/>
                  </a:lnTo>
                  <a:lnTo>
                    <a:pt x="33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2230438" y="3414712"/>
              <a:ext cx="3851276" cy="6823075"/>
            </a:xfrm>
            <a:custGeom>
              <a:avLst/>
              <a:gdLst>
                <a:gd name="T0" fmla="*/ 2426 w 2426"/>
                <a:gd name="T1" fmla="*/ 0 h 4298"/>
                <a:gd name="T2" fmla="*/ 1992 w 2426"/>
                <a:gd name="T3" fmla="*/ 1313 h 4298"/>
                <a:gd name="T4" fmla="*/ 1889 w 2426"/>
                <a:gd name="T5" fmla="*/ 1212 h 4298"/>
                <a:gd name="T6" fmla="*/ 954 w 2426"/>
                <a:gd name="T7" fmla="*/ 3558 h 4298"/>
                <a:gd name="T8" fmla="*/ 756 w 2426"/>
                <a:gd name="T9" fmla="*/ 3252 h 4298"/>
                <a:gd name="T10" fmla="*/ 267 w 2426"/>
                <a:gd name="T11" fmla="*/ 4298 h 4298"/>
                <a:gd name="T12" fmla="*/ 0 w 2426"/>
                <a:gd name="T13" fmla="*/ 4129 h 4298"/>
                <a:gd name="T14" fmla="*/ 1073 w 2426"/>
                <a:gd name="T15" fmla="*/ 2132 h 4298"/>
                <a:gd name="T16" fmla="*/ 1157 w 2426"/>
                <a:gd name="T17" fmla="*/ 2457 h 4298"/>
                <a:gd name="T18" fmla="*/ 2426 w 2426"/>
                <a:gd name="T19" fmla="*/ 0 h 4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6" h="4298">
                  <a:moveTo>
                    <a:pt x="2426" y="0"/>
                  </a:moveTo>
                  <a:lnTo>
                    <a:pt x="1992" y="1313"/>
                  </a:lnTo>
                  <a:lnTo>
                    <a:pt x="1889" y="1212"/>
                  </a:lnTo>
                  <a:lnTo>
                    <a:pt x="954" y="3558"/>
                  </a:lnTo>
                  <a:lnTo>
                    <a:pt x="756" y="3252"/>
                  </a:lnTo>
                  <a:lnTo>
                    <a:pt x="267" y="4298"/>
                  </a:lnTo>
                  <a:lnTo>
                    <a:pt x="0" y="4129"/>
                  </a:lnTo>
                  <a:lnTo>
                    <a:pt x="1073" y="2132"/>
                  </a:lnTo>
                  <a:lnTo>
                    <a:pt x="1157" y="2457"/>
                  </a:lnTo>
                  <a:lnTo>
                    <a:pt x="24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3979863" y="3414712"/>
              <a:ext cx="2101850" cy="7461250"/>
            </a:xfrm>
            <a:custGeom>
              <a:avLst/>
              <a:gdLst>
                <a:gd name="T0" fmla="*/ 1324 w 1324"/>
                <a:gd name="T1" fmla="*/ 0 h 4700"/>
                <a:gd name="T2" fmla="*/ 1231 w 1324"/>
                <a:gd name="T3" fmla="*/ 1379 h 4700"/>
                <a:gd name="T4" fmla="*/ 1107 w 1324"/>
                <a:gd name="T5" fmla="*/ 1307 h 4700"/>
                <a:gd name="T6" fmla="*/ 785 w 1324"/>
                <a:gd name="T7" fmla="*/ 3815 h 4700"/>
                <a:gd name="T8" fmla="*/ 515 w 1324"/>
                <a:gd name="T9" fmla="*/ 3566 h 4700"/>
                <a:gd name="T10" fmla="*/ 301 w 1324"/>
                <a:gd name="T11" fmla="*/ 4700 h 4700"/>
                <a:gd name="T12" fmla="*/ 0 w 1324"/>
                <a:gd name="T13" fmla="*/ 4602 h 4700"/>
                <a:gd name="T14" fmla="*/ 544 w 1324"/>
                <a:gd name="T15" fmla="*/ 2401 h 4700"/>
                <a:gd name="T16" fmla="*/ 708 w 1324"/>
                <a:gd name="T17" fmla="*/ 2694 h 4700"/>
                <a:gd name="T18" fmla="*/ 1324 w 1324"/>
                <a:gd name="T19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4" h="4700">
                  <a:moveTo>
                    <a:pt x="1324" y="0"/>
                  </a:moveTo>
                  <a:lnTo>
                    <a:pt x="1231" y="1379"/>
                  </a:lnTo>
                  <a:lnTo>
                    <a:pt x="1107" y="1307"/>
                  </a:lnTo>
                  <a:lnTo>
                    <a:pt x="785" y="3815"/>
                  </a:lnTo>
                  <a:lnTo>
                    <a:pt x="515" y="3566"/>
                  </a:lnTo>
                  <a:lnTo>
                    <a:pt x="301" y="4700"/>
                  </a:lnTo>
                  <a:lnTo>
                    <a:pt x="0" y="4602"/>
                  </a:lnTo>
                  <a:lnTo>
                    <a:pt x="544" y="2401"/>
                  </a:lnTo>
                  <a:lnTo>
                    <a:pt x="708" y="2694"/>
                  </a:lnTo>
                  <a:lnTo>
                    <a:pt x="13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 userDrawn="1"/>
          </p:nvSpPr>
          <p:spPr bwMode="auto">
            <a:xfrm>
              <a:off x="5829301" y="3414712"/>
              <a:ext cx="927100" cy="7627938"/>
            </a:xfrm>
            <a:custGeom>
              <a:avLst/>
              <a:gdLst>
                <a:gd name="T0" fmla="*/ 159 w 584"/>
                <a:gd name="T1" fmla="*/ 0 h 4805"/>
                <a:gd name="T2" fmla="*/ 412 w 584"/>
                <a:gd name="T3" fmla="*/ 1360 h 4805"/>
                <a:gd name="T4" fmla="*/ 272 w 584"/>
                <a:gd name="T5" fmla="*/ 1321 h 4805"/>
                <a:gd name="T6" fmla="*/ 584 w 584"/>
                <a:gd name="T7" fmla="*/ 3828 h 4805"/>
                <a:gd name="T8" fmla="*/ 262 w 584"/>
                <a:gd name="T9" fmla="*/ 3653 h 4805"/>
                <a:gd name="T10" fmla="*/ 338 w 584"/>
                <a:gd name="T11" fmla="*/ 4805 h 4805"/>
                <a:gd name="T12" fmla="*/ 21 w 584"/>
                <a:gd name="T13" fmla="*/ 4787 h 4805"/>
                <a:gd name="T14" fmla="*/ 0 w 584"/>
                <a:gd name="T15" fmla="*/ 2520 h 4805"/>
                <a:gd name="T16" fmla="*/ 233 w 584"/>
                <a:gd name="T17" fmla="*/ 2763 h 4805"/>
                <a:gd name="T18" fmla="*/ 159 w 584"/>
                <a:gd name="T19" fmla="*/ 0 h 4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4805">
                  <a:moveTo>
                    <a:pt x="159" y="0"/>
                  </a:moveTo>
                  <a:lnTo>
                    <a:pt x="412" y="1360"/>
                  </a:lnTo>
                  <a:lnTo>
                    <a:pt x="272" y="1321"/>
                  </a:lnTo>
                  <a:lnTo>
                    <a:pt x="584" y="3828"/>
                  </a:lnTo>
                  <a:lnTo>
                    <a:pt x="262" y="3653"/>
                  </a:lnTo>
                  <a:lnTo>
                    <a:pt x="338" y="4805"/>
                  </a:lnTo>
                  <a:lnTo>
                    <a:pt x="21" y="4787"/>
                  </a:lnTo>
                  <a:lnTo>
                    <a:pt x="0" y="2520"/>
                  </a:lnTo>
                  <a:lnTo>
                    <a:pt x="233" y="2763"/>
                  </a:lnTo>
                  <a:lnTo>
                    <a:pt x="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 userDrawn="1"/>
          </p:nvSpPr>
          <p:spPr bwMode="auto">
            <a:xfrm>
              <a:off x="6081713" y="3414712"/>
              <a:ext cx="2171700" cy="7415213"/>
            </a:xfrm>
            <a:custGeom>
              <a:avLst/>
              <a:gdLst>
                <a:gd name="T0" fmla="*/ 0 w 1368"/>
                <a:gd name="T1" fmla="*/ 0 h 4671"/>
                <a:gd name="T2" fmla="*/ 584 w 1368"/>
                <a:gd name="T3" fmla="*/ 1255 h 4671"/>
                <a:gd name="T4" fmla="*/ 441 w 1368"/>
                <a:gd name="T5" fmla="*/ 1252 h 4671"/>
                <a:gd name="T6" fmla="*/ 1366 w 1368"/>
                <a:gd name="T7" fmla="*/ 3601 h 4671"/>
                <a:gd name="T8" fmla="*/ 1009 w 1368"/>
                <a:gd name="T9" fmla="*/ 3513 h 4671"/>
                <a:gd name="T10" fmla="*/ 1368 w 1368"/>
                <a:gd name="T11" fmla="*/ 4612 h 4671"/>
                <a:gd name="T12" fmla="*/ 1059 w 1368"/>
                <a:gd name="T13" fmla="*/ 4671 h 4671"/>
                <a:gd name="T14" fmla="*/ 475 w 1368"/>
                <a:gd name="T15" fmla="*/ 2480 h 4671"/>
                <a:gd name="T16" fmla="*/ 758 w 1368"/>
                <a:gd name="T17" fmla="*/ 2660 h 4671"/>
                <a:gd name="T18" fmla="*/ 0 w 1368"/>
                <a:gd name="T19" fmla="*/ 0 h 4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8" h="4671">
                  <a:moveTo>
                    <a:pt x="0" y="0"/>
                  </a:moveTo>
                  <a:lnTo>
                    <a:pt x="584" y="1255"/>
                  </a:lnTo>
                  <a:lnTo>
                    <a:pt x="441" y="1252"/>
                  </a:lnTo>
                  <a:lnTo>
                    <a:pt x="1366" y="3601"/>
                  </a:lnTo>
                  <a:lnTo>
                    <a:pt x="1009" y="3513"/>
                  </a:lnTo>
                  <a:lnTo>
                    <a:pt x="1368" y="4612"/>
                  </a:lnTo>
                  <a:lnTo>
                    <a:pt x="1059" y="4671"/>
                  </a:lnTo>
                  <a:lnTo>
                    <a:pt x="475" y="2480"/>
                  </a:lnTo>
                  <a:lnTo>
                    <a:pt x="758" y="2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 userDrawn="1"/>
          </p:nvSpPr>
          <p:spPr bwMode="auto">
            <a:xfrm>
              <a:off x="6081713" y="3414712"/>
              <a:ext cx="3925888" cy="6764338"/>
            </a:xfrm>
            <a:custGeom>
              <a:avLst/>
              <a:gdLst>
                <a:gd name="T0" fmla="*/ 0 w 2473"/>
                <a:gd name="T1" fmla="*/ 0 h 4261"/>
                <a:gd name="T2" fmla="*/ 877 w 2473"/>
                <a:gd name="T3" fmla="*/ 1070 h 4261"/>
                <a:gd name="T4" fmla="*/ 737 w 2473"/>
                <a:gd name="T5" fmla="*/ 1104 h 4261"/>
                <a:gd name="T6" fmla="*/ 2219 w 2473"/>
                <a:gd name="T7" fmla="*/ 3149 h 4261"/>
                <a:gd name="T8" fmla="*/ 1852 w 2473"/>
                <a:gd name="T9" fmla="*/ 3154 h 4261"/>
                <a:gd name="T10" fmla="*/ 2473 w 2473"/>
                <a:gd name="T11" fmla="*/ 4126 h 4261"/>
                <a:gd name="T12" fmla="*/ 2188 w 2473"/>
                <a:gd name="T13" fmla="*/ 4261 h 4261"/>
                <a:gd name="T14" fmla="*/ 1078 w 2473"/>
                <a:gd name="T15" fmla="*/ 2285 h 4261"/>
                <a:gd name="T16" fmla="*/ 1395 w 2473"/>
                <a:gd name="T17" fmla="*/ 2388 h 4261"/>
                <a:gd name="T18" fmla="*/ 0 w 2473"/>
                <a:gd name="T19" fmla="*/ 0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3" h="4261">
                  <a:moveTo>
                    <a:pt x="0" y="0"/>
                  </a:moveTo>
                  <a:lnTo>
                    <a:pt x="877" y="1070"/>
                  </a:lnTo>
                  <a:lnTo>
                    <a:pt x="737" y="1104"/>
                  </a:lnTo>
                  <a:lnTo>
                    <a:pt x="2219" y="3149"/>
                  </a:lnTo>
                  <a:lnTo>
                    <a:pt x="1852" y="3154"/>
                  </a:lnTo>
                  <a:lnTo>
                    <a:pt x="2473" y="4126"/>
                  </a:lnTo>
                  <a:lnTo>
                    <a:pt x="2188" y="4261"/>
                  </a:lnTo>
                  <a:lnTo>
                    <a:pt x="1078" y="2285"/>
                  </a:lnTo>
                  <a:lnTo>
                    <a:pt x="1395" y="23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 userDrawn="1"/>
          </p:nvSpPr>
          <p:spPr bwMode="auto">
            <a:xfrm>
              <a:off x="6081713" y="3414712"/>
              <a:ext cx="5432426" cy="5686425"/>
            </a:xfrm>
            <a:custGeom>
              <a:avLst/>
              <a:gdLst>
                <a:gd name="T0" fmla="*/ 0 w 3422"/>
                <a:gd name="T1" fmla="*/ 0 h 3582"/>
                <a:gd name="T2" fmla="*/ 1115 w 3422"/>
                <a:gd name="T3" fmla="*/ 816 h 3582"/>
                <a:gd name="T4" fmla="*/ 988 w 3422"/>
                <a:gd name="T5" fmla="*/ 885 h 3582"/>
                <a:gd name="T6" fmla="*/ 2933 w 3422"/>
                <a:gd name="T7" fmla="*/ 2499 h 3582"/>
                <a:gd name="T8" fmla="*/ 2579 w 3422"/>
                <a:gd name="T9" fmla="*/ 2594 h 3582"/>
                <a:gd name="T10" fmla="*/ 3422 w 3422"/>
                <a:gd name="T11" fmla="*/ 3381 h 3582"/>
                <a:gd name="T12" fmla="*/ 3179 w 3422"/>
                <a:gd name="T13" fmla="*/ 3582 h 3582"/>
                <a:gd name="T14" fmla="*/ 1612 w 3422"/>
                <a:gd name="T15" fmla="*/ 1947 h 3582"/>
                <a:gd name="T16" fmla="*/ 1947 w 3422"/>
                <a:gd name="T17" fmla="*/ 1965 h 3582"/>
                <a:gd name="T18" fmla="*/ 0 w 3422"/>
                <a:gd name="T19" fmla="*/ 0 h 3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22" h="3582">
                  <a:moveTo>
                    <a:pt x="0" y="0"/>
                  </a:moveTo>
                  <a:lnTo>
                    <a:pt x="1115" y="816"/>
                  </a:lnTo>
                  <a:lnTo>
                    <a:pt x="988" y="885"/>
                  </a:lnTo>
                  <a:lnTo>
                    <a:pt x="2933" y="2499"/>
                  </a:lnTo>
                  <a:lnTo>
                    <a:pt x="2579" y="2594"/>
                  </a:lnTo>
                  <a:lnTo>
                    <a:pt x="3422" y="3381"/>
                  </a:lnTo>
                  <a:lnTo>
                    <a:pt x="3179" y="3582"/>
                  </a:lnTo>
                  <a:lnTo>
                    <a:pt x="1612" y="1947"/>
                  </a:lnTo>
                  <a:lnTo>
                    <a:pt x="1947" y="196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 userDrawn="1"/>
          </p:nvSpPr>
          <p:spPr bwMode="auto">
            <a:xfrm>
              <a:off x="6081713" y="3414712"/>
              <a:ext cx="6597651" cy="4256088"/>
            </a:xfrm>
            <a:custGeom>
              <a:avLst/>
              <a:gdLst>
                <a:gd name="T0" fmla="*/ 0 w 4156"/>
                <a:gd name="T1" fmla="*/ 0 h 2681"/>
                <a:gd name="T2" fmla="*/ 1284 w 4156"/>
                <a:gd name="T3" fmla="*/ 515 h 2681"/>
                <a:gd name="T4" fmla="*/ 1178 w 4156"/>
                <a:gd name="T5" fmla="*/ 613 h 2681"/>
                <a:gd name="T6" fmla="*/ 3461 w 4156"/>
                <a:gd name="T7" fmla="*/ 1691 h 2681"/>
                <a:gd name="T8" fmla="*/ 3144 w 4156"/>
                <a:gd name="T9" fmla="*/ 1870 h 2681"/>
                <a:gd name="T10" fmla="*/ 4156 w 4156"/>
                <a:gd name="T11" fmla="*/ 2425 h 2681"/>
                <a:gd name="T12" fmla="*/ 3971 w 4156"/>
                <a:gd name="T13" fmla="*/ 2681 h 2681"/>
                <a:gd name="T14" fmla="*/ 2045 w 4156"/>
                <a:gd name="T15" fmla="*/ 1484 h 2681"/>
                <a:gd name="T16" fmla="*/ 2375 w 4156"/>
                <a:gd name="T17" fmla="*/ 1421 h 2681"/>
                <a:gd name="T18" fmla="*/ 0 w 4156"/>
                <a:gd name="T19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56" h="2681">
                  <a:moveTo>
                    <a:pt x="0" y="0"/>
                  </a:moveTo>
                  <a:lnTo>
                    <a:pt x="1284" y="515"/>
                  </a:lnTo>
                  <a:lnTo>
                    <a:pt x="1178" y="613"/>
                  </a:lnTo>
                  <a:lnTo>
                    <a:pt x="3461" y="1691"/>
                  </a:lnTo>
                  <a:lnTo>
                    <a:pt x="3144" y="1870"/>
                  </a:lnTo>
                  <a:lnTo>
                    <a:pt x="4156" y="2425"/>
                  </a:lnTo>
                  <a:lnTo>
                    <a:pt x="3971" y="2681"/>
                  </a:lnTo>
                  <a:lnTo>
                    <a:pt x="2045" y="1484"/>
                  </a:lnTo>
                  <a:lnTo>
                    <a:pt x="2375" y="14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 userDrawn="1"/>
          </p:nvSpPr>
          <p:spPr bwMode="auto">
            <a:xfrm>
              <a:off x="6081713" y="3414712"/>
              <a:ext cx="7348539" cy="2554288"/>
            </a:xfrm>
            <a:custGeom>
              <a:avLst/>
              <a:gdLst>
                <a:gd name="T0" fmla="*/ 0 w 4629"/>
                <a:gd name="T1" fmla="*/ 0 h 1609"/>
                <a:gd name="T2" fmla="*/ 1371 w 4629"/>
                <a:gd name="T3" fmla="*/ 179 h 1609"/>
                <a:gd name="T4" fmla="*/ 1294 w 4629"/>
                <a:gd name="T5" fmla="*/ 298 h 1609"/>
                <a:gd name="T6" fmla="*/ 3773 w 4629"/>
                <a:gd name="T7" fmla="*/ 776 h 1609"/>
                <a:gd name="T8" fmla="*/ 3509 w 4629"/>
                <a:gd name="T9" fmla="*/ 1030 h 1609"/>
                <a:gd name="T10" fmla="*/ 4629 w 4629"/>
                <a:gd name="T11" fmla="*/ 1315 h 1609"/>
                <a:gd name="T12" fmla="*/ 4513 w 4629"/>
                <a:gd name="T13" fmla="*/ 1609 h 1609"/>
                <a:gd name="T14" fmla="*/ 2349 w 4629"/>
                <a:gd name="T15" fmla="*/ 930 h 1609"/>
                <a:gd name="T16" fmla="*/ 2653 w 4629"/>
                <a:gd name="T17" fmla="*/ 784 h 1609"/>
                <a:gd name="T18" fmla="*/ 0 w 4629"/>
                <a:gd name="T19" fmla="*/ 0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29" h="1609">
                  <a:moveTo>
                    <a:pt x="0" y="0"/>
                  </a:moveTo>
                  <a:lnTo>
                    <a:pt x="1371" y="179"/>
                  </a:lnTo>
                  <a:lnTo>
                    <a:pt x="1294" y="298"/>
                  </a:lnTo>
                  <a:lnTo>
                    <a:pt x="3773" y="776"/>
                  </a:lnTo>
                  <a:lnTo>
                    <a:pt x="3509" y="1030"/>
                  </a:lnTo>
                  <a:lnTo>
                    <a:pt x="4629" y="1315"/>
                  </a:lnTo>
                  <a:lnTo>
                    <a:pt x="4513" y="1609"/>
                  </a:lnTo>
                  <a:lnTo>
                    <a:pt x="2349" y="930"/>
                  </a:lnTo>
                  <a:lnTo>
                    <a:pt x="2653" y="7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 userDrawn="1"/>
          </p:nvSpPr>
          <p:spPr bwMode="auto">
            <a:xfrm>
              <a:off x="6081713" y="3121024"/>
              <a:ext cx="7639052" cy="985838"/>
            </a:xfrm>
            <a:custGeom>
              <a:avLst/>
              <a:gdLst>
                <a:gd name="T0" fmla="*/ 0 w 4812"/>
                <a:gd name="T1" fmla="*/ 185 h 621"/>
                <a:gd name="T2" fmla="*/ 1374 w 4812"/>
                <a:gd name="T3" fmla="*/ 18 h 621"/>
                <a:gd name="T4" fmla="*/ 1326 w 4812"/>
                <a:gd name="T5" fmla="*/ 153 h 621"/>
                <a:gd name="T6" fmla="*/ 3850 w 4812"/>
                <a:gd name="T7" fmla="*/ 0 h 621"/>
                <a:gd name="T8" fmla="*/ 3657 w 4812"/>
                <a:gd name="T9" fmla="*/ 312 h 621"/>
                <a:gd name="T10" fmla="*/ 4812 w 4812"/>
                <a:gd name="T11" fmla="*/ 309 h 621"/>
                <a:gd name="T12" fmla="*/ 4772 w 4812"/>
                <a:gd name="T13" fmla="*/ 621 h 621"/>
                <a:gd name="T14" fmla="*/ 2507 w 4812"/>
                <a:gd name="T15" fmla="*/ 502 h 621"/>
                <a:gd name="T16" fmla="*/ 2764 w 4812"/>
                <a:gd name="T17" fmla="*/ 285 h 621"/>
                <a:gd name="T18" fmla="*/ 0 w 4812"/>
                <a:gd name="T19" fmla="*/ 185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2" h="621">
                  <a:moveTo>
                    <a:pt x="0" y="185"/>
                  </a:moveTo>
                  <a:lnTo>
                    <a:pt x="1374" y="18"/>
                  </a:lnTo>
                  <a:lnTo>
                    <a:pt x="1326" y="153"/>
                  </a:lnTo>
                  <a:lnTo>
                    <a:pt x="3850" y="0"/>
                  </a:lnTo>
                  <a:lnTo>
                    <a:pt x="3657" y="312"/>
                  </a:lnTo>
                  <a:lnTo>
                    <a:pt x="4812" y="309"/>
                  </a:lnTo>
                  <a:lnTo>
                    <a:pt x="4772" y="621"/>
                  </a:lnTo>
                  <a:lnTo>
                    <a:pt x="2507" y="502"/>
                  </a:lnTo>
                  <a:lnTo>
                    <a:pt x="2764" y="285"/>
                  </a:lnTo>
                  <a:lnTo>
                    <a:pt x="0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 userDrawn="1"/>
          </p:nvSpPr>
          <p:spPr bwMode="auto">
            <a:xfrm>
              <a:off x="6081713" y="1611312"/>
              <a:ext cx="7508876" cy="1803400"/>
            </a:xfrm>
            <a:custGeom>
              <a:avLst/>
              <a:gdLst>
                <a:gd name="T0" fmla="*/ 0 w 4730"/>
                <a:gd name="T1" fmla="*/ 1136 h 1136"/>
                <a:gd name="T2" fmla="*/ 1289 w 4730"/>
                <a:gd name="T3" fmla="*/ 631 h 1136"/>
                <a:gd name="T4" fmla="*/ 1279 w 4730"/>
                <a:gd name="T5" fmla="*/ 776 h 1136"/>
                <a:gd name="T6" fmla="*/ 3683 w 4730"/>
                <a:gd name="T7" fmla="*/ 0 h 1136"/>
                <a:gd name="T8" fmla="*/ 3572 w 4730"/>
                <a:gd name="T9" fmla="*/ 348 h 1136"/>
                <a:gd name="T10" fmla="*/ 4690 w 4730"/>
                <a:gd name="T11" fmla="*/ 61 h 1136"/>
                <a:gd name="T12" fmla="*/ 4730 w 4730"/>
                <a:gd name="T13" fmla="*/ 372 h 1136"/>
                <a:gd name="T14" fmla="*/ 2507 w 4730"/>
                <a:gd name="T15" fmla="*/ 819 h 1136"/>
                <a:gd name="T16" fmla="*/ 2703 w 4730"/>
                <a:gd name="T17" fmla="*/ 547 h 1136"/>
                <a:gd name="T18" fmla="*/ 0 w 4730"/>
                <a:gd name="T19" fmla="*/ 1136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30" h="1136">
                  <a:moveTo>
                    <a:pt x="0" y="1136"/>
                  </a:moveTo>
                  <a:lnTo>
                    <a:pt x="1289" y="631"/>
                  </a:lnTo>
                  <a:lnTo>
                    <a:pt x="1279" y="776"/>
                  </a:lnTo>
                  <a:lnTo>
                    <a:pt x="3683" y="0"/>
                  </a:lnTo>
                  <a:lnTo>
                    <a:pt x="3572" y="348"/>
                  </a:lnTo>
                  <a:lnTo>
                    <a:pt x="4690" y="61"/>
                  </a:lnTo>
                  <a:lnTo>
                    <a:pt x="4730" y="372"/>
                  </a:lnTo>
                  <a:lnTo>
                    <a:pt x="2507" y="819"/>
                  </a:lnTo>
                  <a:lnTo>
                    <a:pt x="2703" y="547"/>
                  </a:lnTo>
                  <a:lnTo>
                    <a:pt x="0" y="1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>
              <a:off x="6081713" y="-92076"/>
              <a:ext cx="6970714" cy="3506788"/>
            </a:xfrm>
            <a:custGeom>
              <a:avLst/>
              <a:gdLst>
                <a:gd name="T0" fmla="*/ 0 w 4391"/>
                <a:gd name="T1" fmla="*/ 2209 h 2209"/>
                <a:gd name="T2" fmla="*/ 1123 w 4391"/>
                <a:gd name="T3" fmla="*/ 1400 h 2209"/>
                <a:gd name="T4" fmla="*/ 1149 w 4391"/>
                <a:gd name="T5" fmla="*/ 1543 h 2209"/>
                <a:gd name="T6" fmla="*/ 3284 w 4391"/>
                <a:gd name="T7" fmla="*/ 193 h 2209"/>
                <a:gd name="T8" fmla="*/ 3266 w 4391"/>
                <a:gd name="T9" fmla="*/ 558 h 2209"/>
                <a:gd name="T10" fmla="*/ 4275 w 4391"/>
                <a:gd name="T11" fmla="*/ 0 h 2209"/>
                <a:gd name="T12" fmla="*/ 4391 w 4391"/>
                <a:gd name="T13" fmla="*/ 293 h 2209"/>
                <a:gd name="T14" fmla="*/ 2351 w 4391"/>
                <a:gd name="T15" fmla="*/ 1279 h 2209"/>
                <a:gd name="T16" fmla="*/ 2473 w 4391"/>
                <a:gd name="T17" fmla="*/ 967 h 2209"/>
                <a:gd name="T18" fmla="*/ 0 w 4391"/>
                <a:gd name="T19" fmla="*/ 2209 h 2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91" h="2209">
                  <a:moveTo>
                    <a:pt x="0" y="2209"/>
                  </a:moveTo>
                  <a:lnTo>
                    <a:pt x="1123" y="1400"/>
                  </a:lnTo>
                  <a:lnTo>
                    <a:pt x="1149" y="1543"/>
                  </a:lnTo>
                  <a:lnTo>
                    <a:pt x="3284" y="193"/>
                  </a:lnTo>
                  <a:lnTo>
                    <a:pt x="3266" y="558"/>
                  </a:lnTo>
                  <a:lnTo>
                    <a:pt x="4275" y="0"/>
                  </a:lnTo>
                  <a:lnTo>
                    <a:pt x="4391" y="293"/>
                  </a:lnTo>
                  <a:lnTo>
                    <a:pt x="2351" y="1279"/>
                  </a:lnTo>
                  <a:lnTo>
                    <a:pt x="2473" y="967"/>
                  </a:lnTo>
                  <a:lnTo>
                    <a:pt x="0" y="2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>
              <a:off x="6081713" y="-1668463"/>
              <a:ext cx="5997576" cy="5083175"/>
            </a:xfrm>
            <a:custGeom>
              <a:avLst/>
              <a:gdLst>
                <a:gd name="T0" fmla="*/ 0 w 3778"/>
                <a:gd name="T1" fmla="*/ 3202 h 3202"/>
                <a:gd name="T2" fmla="*/ 888 w 3778"/>
                <a:gd name="T3" fmla="*/ 2140 h 3202"/>
                <a:gd name="T4" fmla="*/ 946 w 3778"/>
                <a:gd name="T5" fmla="*/ 2272 h 3202"/>
                <a:gd name="T6" fmla="*/ 2679 w 3778"/>
                <a:gd name="T7" fmla="*/ 433 h 3202"/>
                <a:gd name="T8" fmla="*/ 2753 w 3778"/>
                <a:gd name="T9" fmla="*/ 792 h 3202"/>
                <a:gd name="T10" fmla="*/ 3591 w 3778"/>
                <a:gd name="T11" fmla="*/ 0 h 3202"/>
                <a:gd name="T12" fmla="*/ 3778 w 3778"/>
                <a:gd name="T13" fmla="*/ 256 h 3202"/>
                <a:gd name="T14" fmla="*/ 2045 w 3778"/>
                <a:gd name="T15" fmla="*/ 1717 h 3202"/>
                <a:gd name="T16" fmla="*/ 2085 w 3778"/>
                <a:gd name="T17" fmla="*/ 1384 h 3202"/>
                <a:gd name="T18" fmla="*/ 0 w 3778"/>
                <a:gd name="T19" fmla="*/ 3202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78" h="3202">
                  <a:moveTo>
                    <a:pt x="0" y="3202"/>
                  </a:moveTo>
                  <a:lnTo>
                    <a:pt x="888" y="2140"/>
                  </a:lnTo>
                  <a:lnTo>
                    <a:pt x="946" y="2272"/>
                  </a:lnTo>
                  <a:lnTo>
                    <a:pt x="2679" y="433"/>
                  </a:lnTo>
                  <a:lnTo>
                    <a:pt x="2753" y="792"/>
                  </a:lnTo>
                  <a:lnTo>
                    <a:pt x="3591" y="0"/>
                  </a:lnTo>
                  <a:lnTo>
                    <a:pt x="3778" y="256"/>
                  </a:lnTo>
                  <a:lnTo>
                    <a:pt x="2045" y="1717"/>
                  </a:lnTo>
                  <a:lnTo>
                    <a:pt x="2085" y="1384"/>
                  </a:lnTo>
                  <a:lnTo>
                    <a:pt x="0" y="3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 userDrawn="1"/>
          </p:nvSpPr>
          <p:spPr bwMode="auto">
            <a:xfrm>
              <a:off x="6081713" y="-2927351"/>
              <a:ext cx="4646613" cy="6342063"/>
            </a:xfrm>
            <a:custGeom>
              <a:avLst/>
              <a:gdLst>
                <a:gd name="T0" fmla="*/ 0 w 2927"/>
                <a:gd name="T1" fmla="*/ 3995 h 3995"/>
                <a:gd name="T2" fmla="*/ 594 w 2927"/>
                <a:gd name="T3" fmla="*/ 2745 h 3995"/>
                <a:gd name="T4" fmla="*/ 687 w 2927"/>
                <a:gd name="T5" fmla="*/ 2859 h 3995"/>
                <a:gd name="T6" fmla="*/ 1908 w 2927"/>
                <a:gd name="T7" fmla="*/ 647 h 3995"/>
                <a:gd name="T8" fmla="*/ 2066 w 2927"/>
                <a:gd name="T9" fmla="*/ 975 h 3995"/>
                <a:gd name="T10" fmla="*/ 2682 w 2927"/>
                <a:gd name="T11" fmla="*/ 0 h 3995"/>
                <a:gd name="T12" fmla="*/ 2927 w 2927"/>
                <a:gd name="T13" fmla="*/ 201 h 3995"/>
                <a:gd name="T14" fmla="*/ 1612 w 2927"/>
                <a:gd name="T15" fmla="*/ 2048 h 3995"/>
                <a:gd name="T16" fmla="*/ 1567 w 2927"/>
                <a:gd name="T17" fmla="*/ 1715 h 3995"/>
                <a:gd name="T18" fmla="*/ 0 w 2927"/>
                <a:gd name="T19" fmla="*/ 3995 h 3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7" h="3995">
                  <a:moveTo>
                    <a:pt x="0" y="3995"/>
                  </a:moveTo>
                  <a:lnTo>
                    <a:pt x="594" y="2745"/>
                  </a:lnTo>
                  <a:lnTo>
                    <a:pt x="687" y="2859"/>
                  </a:lnTo>
                  <a:lnTo>
                    <a:pt x="1908" y="647"/>
                  </a:lnTo>
                  <a:lnTo>
                    <a:pt x="2066" y="975"/>
                  </a:lnTo>
                  <a:lnTo>
                    <a:pt x="2682" y="0"/>
                  </a:lnTo>
                  <a:lnTo>
                    <a:pt x="2927" y="201"/>
                  </a:lnTo>
                  <a:lnTo>
                    <a:pt x="1612" y="2048"/>
                  </a:lnTo>
                  <a:lnTo>
                    <a:pt x="1567" y="1715"/>
                  </a:lnTo>
                  <a:lnTo>
                    <a:pt x="0" y="39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 userDrawn="1"/>
          </p:nvSpPr>
          <p:spPr bwMode="auto">
            <a:xfrm>
              <a:off x="6081713" y="-3786188"/>
              <a:ext cx="3003551" cy="7200900"/>
            </a:xfrm>
            <a:custGeom>
              <a:avLst/>
              <a:gdLst>
                <a:gd name="T0" fmla="*/ 0 w 1892"/>
                <a:gd name="T1" fmla="*/ 4536 h 4536"/>
                <a:gd name="T2" fmla="*/ 267 w 1892"/>
                <a:gd name="T3" fmla="*/ 3178 h 4536"/>
                <a:gd name="T4" fmla="*/ 380 w 1892"/>
                <a:gd name="T5" fmla="*/ 3265 h 4536"/>
                <a:gd name="T6" fmla="*/ 1014 w 1892"/>
                <a:gd name="T7" fmla="*/ 819 h 4536"/>
                <a:gd name="T8" fmla="*/ 1250 w 1892"/>
                <a:gd name="T9" fmla="*/ 1099 h 4536"/>
                <a:gd name="T10" fmla="*/ 1604 w 1892"/>
                <a:gd name="T11" fmla="*/ 0 h 4536"/>
                <a:gd name="T12" fmla="*/ 1892 w 1892"/>
                <a:gd name="T13" fmla="*/ 134 h 4536"/>
                <a:gd name="T14" fmla="*/ 1078 w 1892"/>
                <a:gd name="T15" fmla="*/ 2251 h 4536"/>
                <a:gd name="T16" fmla="*/ 951 w 1892"/>
                <a:gd name="T17" fmla="*/ 1939 h 4536"/>
                <a:gd name="T18" fmla="*/ 0 w 1892"/>
                <a:gd name="T19" fmla="*/ 4536 h 4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2" h="4536">
                  <a:moveTo>
                    <a:pt x="0" y="4536"/>
                  </a:moveTo>
                  <a:lnTo>
                    <a:pt x="267" y="3178"/>
                  </a:lnTo>
                  <a:lnTo>
                    <a:pt x="380" y="3265"/>
                  </a:lnTo>
                  <a:lnTo>
                    <a:pt x="1014" y="819"/>
                  </a:lnTo>
                  <a:lnTo>
                    <a:pt x="1250" y="1099"/>
                  </a:lnTo>
                  <a:lnTo>
                    <a:pt x="1604" y="0"/>
                  </a:lnTo>
                  <a:lnTo>
                    <a:pt x="1892" y="134"/>
                  </a:lnTo>
                  <a:lnTo>
                    <a:pt x="1078" y="2251"/>
                  </a:lnTo>
                  <a:lnTo>
                    <a:pt x="951" y="1939"/>
                  </a:lnTo>
                  <a:lnTo>
                    <a:pt x="0" y="4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/>
            </p:cNvSpPr>
            <p:nvPr userDrawn="1"/>
          </p:nvSpPr>
          <p:spPr bwMode="auto">
            <a:xfrm>
              <a:off x="5954713" y="-4194176"/>
              <a:ext cx="1296988" cy="7608888"/>
            </a:xfrm>
            <a:custGeom>
              <a:avLst/>
              <a:gdLst>
                <a:gd name="T0" fmla="*/ 80 w 817"/>
                <a:gd name="T1" fmla="*/ 4793 h 4793"/>
                <a:gd name="T2" fmla="*/ 0 w 817"/>
                <a:gd name="T3" fmla="*/ 3411 h 4793"/>
                <a:gd name="T4" fmla="*/ 133 w 817"/>
                <a:gd name="T5" fmla="*/ 3467 h 4793"/>
                <a:gd name="T6" fmla="*/ 138 w 817"/>
                <a:gd name="T7" fmla="*/ 941 h 4793"/>
                <a:gd name="T8" fmla="*/ 436 w 817"/>
                <a:gd name="T9" fmla="*/ 1152 h 4793"/>
                <a:gd name="T10" fmla="*/ 505 w 817"/>
                <a:gd name="T11" fmla="*/ 0 h 4793"/>
                <a:gd name="T12" fmla="*/ 817 w 817"/>
                <a:gd name="T13" fmla="*/ 61 h 4793"/>
                <a:gd name="T14" fmla="*/ 555 w 817"/>
                <a:gd name="T15" fmla="*/ 2309 h 4793"/>
                <a:gd name="T16" fmla="*/ 354 w 817"/>
                <a:gd name="T17" fmla="*/ 2040 h 4793"/>
                <a:gd name="T18" fmla="*/ 80 w 817"/>
                <a:gd name="T19" fmla="*/ 4793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7" h="4793">
                  <a:moveTo>
                    <a:pt x="80" y="4793"/>
                  </a:moveTo>
                  <a:lnTo>
                    <a:pt x="0" y="3411"/>
                  </a:lnTo>
                  <a:lnTo>
                    <a:pt x="133" y="3467"/>
                  </a:lnTo>
                  <a:lnTo>
                    <a:pt x="138" y="941"/>
                  </a:lnTo>
                  <a:lnTo>
                    <a:pt x="436" y="1152"/>
                  </a:lnTo>
                  <a:lnTo>
                    <a:pt x="505" y="0"/>
                  </a:lnTo>
                  <a:lnTo>
                    <a:pt x="817" y="61"/>
                  </a:lnTo>
                  <a:lnTo>
                    <a:pt x="555" y="2309"/>
                  </a:lnTo>
                  <a:lnTo>
                    <a:pt x="354" y="2040"/>
                  </a:lnTo>
                  <a:lnTo>
                    <a:pt x="80" y="47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/>
            </p:cNvSpPr>
            <p:nvPr userDrawn="1"/>
          </p:nvSpPr>
          <p:spPr bwMode="auto">
            <a:xfrm>
              <a:off x="4651376" y="-4156076"/>
              <a:ext cx="1430338" cy="7570788"/>
            </a:xfrm>
            <a:custGeom>
              <a:avLst/>
              <a:gdLst>
                <a:gd name="T0" fmla="*/ 901 w 901"/>
                <a:gd name="T1" fmla="*/ 4769 h 4769"/>
                <a:gd name="T2" fmla="*/ 481 w 901"/>
                <a:gd name="T3" fmla="*/ 3450 h 4769"/>
                <a:gd name="T4" fmla="*/ 623 w 901"/>
                <a:gd name="T5" fmla="*/ 3472 h 4769"/>
                <a:gd name="T6" fmla="*/ 0 w 901"/>
                <a:gd name="T7" fmla="*/ 1023 h 4769"/>
                <a:gd name="T8" fmla="*/ 340 w 901"/>
                <a:gd name="T9" fmla="*/ 1155 h 4769"/>
                <a:gd name="T10" fmla="*/ 121 w 901"/>
                <a:gd name="T11" fmla="*/ 21 h 4769"/>
                <a:gd name="T12" fmla="*/ 438 w 901"/>
                <a:gd name="T13" fmla="*/ 0 h 4769"/>
                <a:gd name="T14" fmla="*/ 742 w 901"/>
                <a:gd name="T15" fmla="*/ 2246 h 4769"/>
                <a:gd name="T16" fmla="*/ 483 w 901"/>
                <a:gd name="T17" fmla="*/ 2034 h 4769"/>
                <a:gd name="T18" fmla="*/ 901 w 901"/>
                <a:gd name="T19" fmla="*/ 4769 h 4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1" h="4769">
                  <a:moveTo>
                    <a:pt x="901" y="4769"/>
                  </a:moveTo>
                  <a:lnTo>
                    <a:pt x="481" y="3450"/>
                  </a:lnTo>
                  <a:lnTo>
                    <a:pt x="623" y="3472"/>
                  </a:lnTo>
                  <a:lnTo>
                    <a:pt x="0" y="1023"/>
                  </a:lnTo>
                  <a:lnTo>
                    <a:pt x="340" y="1155"/>
                  </a:lnTo>
                  <a:lnTo>
                    <a:pt x="121" y="21"/>
                  </a:lnTo>
                  <a:lnTo>
                    <a:pt x="438" y="0"/>
                  </a:lnTo>
                  <a:lnTo>
                    <a:pt x="742" y="2246"/>
                  </a:lnTo>
                  <a:lnTo>
                    <a:pt x="483" y="2034"/>
                  </a:lnTo>
                  <a:lnTo>
                    <a:pt x="901" y="47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 userDrawn="1"/>
          </p:nvSpPr>
          <p:spPr bwMode="auto">
            <a:xfrm>
              <a:off x="3009900" y="-3732213"/>
              <a:ext cx="3071813" cy="7146925"/>
            </a:xfrm>
            <a:custGeom>
              <a:avLst/>
              <a:gdLst>
                <a:gd name="T0" fmla="*/ 1935 w 1935"/>
                <a:gd name="T1" fmla="*/ 4502 h 4502"/>
                <a:gd name="T2" fmla="*/ 1200 w 1935"/>
                <a:gd name="T3" fmla="*/ 3331 h 4502"/>
                <a:gd name="T4" fmla="*/ 1343 w 1935"/>
                <a:gd name="T5" fmla="*/ 3313 h 4502"/>
                <a:gd name="T6" fmla="*/ 130 w 1935"/>
                <a:gd name="T7" fmla="*/ 1099 h 4502"/>
                <a:gd name="T8" fmla="*/ 495 w 1935"/>
                <a:gd name="T9" fmla="*/ 1141 h 4502"/>
                <a:gd name="T10" fmla="*/ 0 w 1935"/>
                <a:gd name="T11" fmla="*/ 98 h 4502"/>
                <a:gd name="T12" fmla="*/ 302 w 1935"/>
                <a:gd name="T13" fmla="*/ 0 h 4502"/>
                <a:gd name="T14" fmla="*/ 1155 w 1935"/>
                <a:gd name="T15" fmla="*/ 2098 h 4502"/>
                <a:gd name="T16" fmla="*/ 851 w 1935"/>
                <a:gd name="T17" fmla="*/ 1958 h 4502"/>
                <a:gd name="T18" fmla="*/ 1935 w 1935"/>
                <a:gd name="T19" fmla="*/ 4502 h 4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5" h="4502">
                  <a:moveTo>
                    <a:pt x="1935" y="4502"/>
                  </a:moveTo>
                  <a:lnTo>
                    <a:pt x="1200" y="3331"/>
                  </a:lnTo>
                  <a:lnTo>
                    <a:pt x="1343" y="3313"/>
                  </a:lnTo>
                  <a:lnTo>
                    <a:pt x="130" y="1099"/>
                  </a:lnTo>
                  <a:lnTo>
                    <a:pt x="495" y="1141"/>
                  </a:lnTo>
                  <a:lnTo>
                    <a:pt x="0" y="98"/>
                  </a:lnTo>
                  <a:lnTo>
                    <a:pt x="302" y="0"/>
                  </a:lnTo>
                  <a:lnTo>
                    <a:pt x="1155" y="2098"/>
                  </a:lnTo>
                  <a:lnTo>
                    <a:pt x="851" y="1958"/>
                  </a:lnTo>
                  <a:lnTo>
                    <a:pt x="1935" y="45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 userDrawn="1"/>
          </p:nvSpPr>
          <p:spPr bwMode="auto">
            <a:xfrm>
              <a:off x="1366838" y="-2863851"/>
              <a:ext cx="4714876" cy="6278563"/>
            </a:xfrm>
            <a:custGeom>
              <a:avLst/>
              <a:gdLst>
                <a:gd name="T0" fmla="*/ 2970 w 2970"/>
                <a:gd name="T1" fmla="*/ 3955 h 3955"/>
                <a:gd name="T2" fmla="*/ 1966 w 2970"/>
                <a:gd name="T3" fmla="*/ 3004 h 3955"/>
                <a:gd name="T4" fmla="*/ 2100 w 2970"/>
                <a:gd name="T5" fmla="*/ 2951 h 3955"/>
                <a:gd name="T6" fmla="*/ 375 w 2970"/>
                <a:gd name="T7" fmla="*/ 1107 h 3955"/>
                <a:gd name="T8" fmla="*/ 737 w 2970"/>
                <a:gd name="T9" fmla="*/ 1057 h 3955"/>
                <a:gd name="T10" fmla="*/ 0 w 2970"/>
                <a:gd name="T11" fmla="*/ 169 h 3955"/>
                <a:gd name="T12" fmla="*/ 266 w 2970"/>
                <a:gd name="T13" fmla="*/ 0 h 3955"/>
                <a:gd name="T14" fmla="*/ 1617 w 2970"/>
                <a:gd name="T15" fmla="*/ 1820 h 3955"/>
                <a:gd name="T16" fmla="*/ 1286 w 2970"/>
                <a:gd name="T17" fmla="*/ 1759 h 3955"/>
                <a:gd name="T18" fmla="*/ 2970 w 2970"/>
                <a:gd name="T19" fmla="*/ 3955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70" h="3955">
                  <a:moveTo>
                    <a:pt x="2970" y="3955"/>
                  </a:moveTo>
                  <a:lnTo>
                    <a:pt x="1966" y="3004"/>
                  </a:lnTo>
                  <a:lnTo>
                    <a:pt x="2100" y="2951"/>
                  </a:lnTo>
                  <a:lnTo>
                    <a:pt x="375" y="1107"/>
                  </a:lnTo>
                  <a:lnTo>
                    <a:pt x="737" y="1057"/>
                  </a:lnTo>
                  <a:lnTo>
                    <a:pt x="0" y="169"/>
                  </a:lnTo>
                  <a:lnTo>
                    <a:pt x="266" y="0"/>
                  </a:lnTo>
                  <a:lnTo>
                    <a:pt x="1617" y="1820"/>
                  </a:lnTo>
                  <a:lnTo>
                    <a:pt x="1286" y="1759"/>
                  </a:lnTo>
                  <a:lnTo>
                    <a:pt x="2970" y="39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/>
            </p:cNvSpPr>
            <p:nvPr userDrawn="1"/>
          </p:nvSpPr>
          <p:spPr bwMode="auto">
            <a:xfrm>
              <a:off x="19050" y="-1597026"/>
              <a:ext cx="6062664" cy="5011738"/>
            </a:xfrm>
            <a:custGeom>
              <a:avLst/>
              <a:gdLst>
                <a:gd name="T0" fmla="*/ 3819 w 3819"/>
                <a:gd name="T1" fmla="*/ 3157 h 3157"/>
                <a:gd name="T2" fmla="*/ 2611 w 3819"/>
                <a:gd name="T3" fmla="*/ 2486 h 3157"/>
                <a:gd name="T4" fmla="*/ 2727 w 3819"/>
                <a:gd name="T5" fmla="*/ 2401 h 3157"/>
                <a:gd name="T6" fmla="*/ 598 w 3819"/>
                <a:gd name="T7" fmla="*/ 1043 h 3157"/>
                <a:gd name="T8" fmla="*/ 936 w 3819"/>
                <a:gd name="T9" fmla="*/ 906 h 3157"/>
                <a:gd name="T10" fmla="*/ 0 w 3819"/>
                <a:gd name="T11" fmla="*/ 230 h 3157"/>
                <a:gd name="T12" fmla="*/ 217 w 3819"/>
                <a:gd name="T13" fmla="*/ 0 h 3157"/>
                <a:gd name="T14" fmla="*/ 1977 w 3819"/>
                <a:gd name="T15" fmla="*/ 1426 h 3157"/>
                <a:gd name="T16" fmla="*/ 1644 w 3819"/>
                <a:gd name="T17" fmla="*/ 1450 h 3157"/>
                <a:gd name="T18" fmla="*/ 3819 w 3819"/>
                <a:gd name="T19" fmla="*/ 3157 h 3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9" h="3157">
                  <a:moveTo>
                    <a:pt x="3819" y="3157"/>
                  </a:moveTo>
                  <a:lnTo>
                    <a:pt x="2611" y="2486"/>
                  </a:lnTo>
                  <a:lnTo>
                    <a:pt x="2727" y="2401"/>
                  </a:lnTo>
                  <a:lnTo>
                    <a:pt x="598" y="1043"/>
                  </a:lnTo>
                  <a:lnTo>
                    <a:pt x="936" y="906"/>
                  </a:lnTo>
                  <a:lnTo>
                    <a:pt x="0" y="230"/>
                  </a:lnTo>
                  <a:lnTo>
                    <a:pt x="217" y="0"/>
                  </a:lnTo>
                  <a:lnTo>
                    <a:pt x="1977" y="1426"/>
                  </a:lnTo>
                  <a:lnTo>
                    <a:pt x="1644" y="1450"/>
                  </a:lnTo>
                  <a:lnTo>
                    <a:pt x="3819" y="3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9"/>
            <p:cNvSpPr>
              <a:spLocks/>
            </p:cNvSpPr>
            <p:nvPr userDrawn="1"/>
          </p:nvSpPr>
          <p:spPr bwMode="auto">
            <a:xfrm>
              <a:off x="-944563" y="-20638"/>
              <a:ext cx="7026276" cy="3435350"/>
            </a:xfrm>
            <a:custGeom>
              <a:avLst/>
              <a:gdLst>
                <a:gd name="T0" fmla="*/ 4426 w 4426"/>
                <a:gd name="T1" fmla="*/ 2164 h 2164"/>
                <a:gd name="T2" fmla="*/ 3089 w 4426"/>
                <a:gd name="T3" fmla="*/ 1812 h 2164"/>
                <a:gd name="T4" fmla="*/ 3181 w 4426"/>
                <a:gd name="T5" fmla="*/ 1704 h 2164"/>
                <a:gd name="T6" fmla="*/ 779 w 4426"/>
                <a:gd name="T7" fmla="*/ 919 h 2164"/>
                <a:gd name="T8" fmla="*/ 1075 w 4426"/>
                <a:gd name="T9" fmla="*/ 700 h 2164"/>
                <a:gd name="T10" fmla="*/ 0 w 4426"/>
                <a:gd name="T11" fmla="*/ 277 h 2164"/>
                <a:gd name="T12" fmla="*/ 153 w 4426"/>
                <a:gd name="T13" fmla="*/ 0 h 2164"/>
                <a:gd name="T14" fmla="*/ 2211 w 4426"/>
                <a:gd name="T15" fmla="*/ 946 h 2164"/>
                <a:gd name="T16" fmla="*/ 1894 w 4426"/>
                <a:gd name="T17" fmla="*/ 1052 h 2164"/>
                <a:gd name="T18" fmla="*/ 4426 w 4426"/>
                <a:gd name="T19" fmla="*/ 2164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26" h="2164">
                  <a:moveTo>
                    <a:pt x="4426" y="2164"/>
                  </a:moveTo>
                  <a:lnTo>
                    <a:pt x="3089" y="1812"/>
                  </a:lnTo>
                  <a:lnTo>
                    <a:pt x="3181" y="1704"/>
                  </a:lnTo>
                  <a:lnTo>
                    <a:pt x="779" y="919"/>
                  </a:lnTo>
                  <a:lnTo>
                    <a:pt x="1075" y="700"/>
                  </a:lnTo>
                  <a:lnTo>
                    <a:pt x="0" y="277"/>
                  </a:lnTo>
                  <a:lnTo>
                    <a:pt x="153" y="0"/>
                  </a:lnTo>
                  <a:lnTo>
                    <a:pt x="2211" y="946"/>
                  </a:lnTo>
                  <a:lnTo>
                    <a:pt x="1894" y="1052"/>
                  </a:lnTo>
                  <a:lnTo>
                    <a:pt x="4426" y="2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0"/>
            <p:cNvSpPr>
              <a:spLocks/>
            </p:cNvSpPr>
            <p:nvPr userDrawn="1"/>
          </p:nvSpPr>
          <p:spPr bwMode="auto">
            <a:xfrm>
              <a:off x="-1470025" y="1774824"/>
              <a:ext cx="7551739" cy="1639888"/>
            </a:xfrm>
            <a:custGeom>
              <a:avLst/>
              <a:gdLst>
                <a:gd name="T0" fmla="*/ 4757 w 4757"/>
                <a:gd name="T1" fmla="*/ 1033 h 1033"/>
                <a:gd name="T2" fmla="*/ 3375 w 4757"/>
                <a:gd name="T3" fmla="*/ 1027 h 1033"/>
                <a:gd name="T4" fmla="*/ 3438 w 4757"/>
                <a:gd name="T5" fmla="*/ 895 h 1033"/>
                <a:gd name="T6" fmla="*/ 917 w 4757"/>
                <a:gd name="T7" fmla="*/ 734 h 1033"/>
                <a:gd name="T8" fmla="*/ 1147 w 4757"/>
                <a:gd name="T9" fmla="*/ 449 h 1033"/>
                <a:gd name="T10" fmla="*/ 0 w 4757"/>
                <a:gd name="T11" fmla="*/ 306 h 1033"/>
                <a:gd name="T12" fmla="*/ 80 w 4757"/>
                <a:gd name="T13" fmla="*/ 0 h 1033"/>
                <a:gd name="T14" fmla="*/ 2310 w 4757"/>
                <a:gd name="T15" fmla="*/ 404 h 1033"/>
                <a:gd name="T16" fmla="*/ 2027 w 4757"/>
                <a:gd name="T17" fmla="*/ 586 h 1033"/>
                <a:gd name="T18" fmla="*/ 4757 w 4757"/>
                <a:gd name="T1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7" h="1033">
                  <a:moveTo>
                    <a:pt x="4757" y="1033"/>
                  </a:moveTo>
                  <a:lnTo>
                    <a:pt x="3375" y="1027"/>
                  </a:lnTo>
                  <a:lnTo>
                    <a:pt x="3438" y="895"/>
                  </a:lnTo>
                  <a:lnTo>
                    <a:pt x="917" y="734"/>
                  </a:lnTo>
                  <a:lnTo>
                    <a:pt x="1147" y="449"/>
                  </a:lnTo>
                  <a:lnTo>
                    <a:pt x="0" y="306"/>
                  </a:lnTo>
                  <a:lnTo>
                    <a:pt x="80" y="0"/>
                  </a:lnTo>
                  <a:lnTo>
                    <a:pt x="2310" y="404"/>
                  </a:lnTo>
                  <a:lnTo>
                    <a:pt x="2027" y="586"/>
                  </a:lnTo>
                  <a:lnTo>
                    <a:pt x="4757" y="10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-1365250" y="-4033838"/>
            <a:ext cx="14897102" cy="14892338"/>
            <a:chOff x="-1365250" y="-4033838"/>
            <a:chExt cx="14897102" cy="14892338"/>
          </a:xfrm>
          <a:solidFill>
            <a:schemeClr val="tx2">
              <a:lumMod val="50000"/>
              <a:alpha val="30000"/>
            </a:schemeClr>
          </a:solidFill>
        </p:grpSpPr>
        <p:sp>
          <p:nvSpPr>
            <p:cNvPr id="29" name="Freeform 31"/>
            <p:cNvSpPr>
              <a:spLocks/>
            </p:cNvSpPr>
            <p:nvPr userDrawn="1"/>
          </p:nvSpPr>
          <p:spPr bwMode="auto">
            <a:xfrm>
              <a:off x="-1365250" y="3335337"/>
              <a:ext cx="4832351" cy="184150"/>
            </a:xfrm>
            <a:custGeom>
              <a:avLst/>
              <a:gdLst>
                <a:gd name="T0" fmla="*/ 0 w 3044"/>
                <a:gd name="T1" fmla="*/ 116 h 116"/>
                <a:gd name="T2" fmla="*/ 3044 w 3044"/>
                <a:gd name="T3" fmla="*/ 58 h 116"/>
                <a:gd name="T4" fmla="*/ 0 w 3044"/>
                <a:gd name="T5" fmla="*/ 0 h 116"/>
                <a:gd name="T6" fmla="*/ 0 w 3044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4" h="116">
                  <a:moveTo>
                    <a:pt x="0" y="116"/>
                  </a:moveTo>
                  <a:lnTo>
                    <a:pt x="3044" y="58"/>
                  </a:lnTo>
                  <a:lnTo>
                    <a:pt x="0" y="0"/>
                  </a:lnTo>
                  <a:lnTo>
                    <a:pt x="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auto">
            <a:xfrm>
              <a:off x="-1025525" y="4232275"/>
              <a:ext cx="4627563" cy="1585913"/>
            </a:xfrm>
            <a:custGeom>
              <a:avLst/>
              <a:gdLst>
                <a:gd name="T0" fmla="*/ 37 w 2915"/>
                <a:gd name="T1" fmla="*/ 999 h 999"/>
                <a:gd name="T2" fmla="*/ 2915 w 2915"/>
                <a:gd name="T3" fmla="*/ 0 h 999"/>
                <a:gd name="T4" fmla="*/ 0 w 2915"/>
                <a:gd name="T5" fmla="*/ 885 h 999"/>
                <a:gd name="T6" fmla="*/ 37 w 2915"/>
                <a:gd name="T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37" y="999"/>
                  </a:moveTo>
                  <a:lnTo>
                    <a:pt x="2915" y="0"/>
                  </a:lnTo>
                  <a:lnTo>
                    <a:pt x="0" y="885"/>
                  </a:lnTo>
                  <a:lnTo>
                    <a:pt x="37" y="9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auto">
            <a:xfrm>
              <a:off x="11112" y="4962525"/>
              <a:ext cx="3963988" cy="2914650"/>
            </a:xfrm>
            <a:custGeom>
              <a:avLst/>
              <a:gdLst>
                <a:gd name="T0" fmla="*/ 69 w 2497"/>
                <a:gd name="T1" fmla="*/ 1836 h 1836"/>
                <a:gd name="T2" fmla="*/ 2497 w 2497"/>
                <a:gd name="T3" fmla="*/ 0 h 1836"/>
                <a:gd name="T4" fmla="*/ 0 w 2497"/>
                <a:gd name="T5" fmla="*/ 1741 h 1836"/>
                <a:gd name="T6" fmla="*/ 69 w 2497"/>
                <a:gd name="T7" fmla="*/ 1836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69" y="1836"/>
                  </a:moveTo>
                  <a:lnTo>
                    <a:pt x="2497" y="0"/>
                  </a:lnTo>
                  <a:lnTo>
                    <a:pt x="0" y="1741"/>
                  </a:lnTo>
                  <a:lnTo>
                    <a:pt x="69" y="18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/>
            <p:cNvSpPr>
              <a:spLocks/>
            </p:cNvSpPr>
            <p:nvPr userDrawn="1"/>
          </p:nvSpPr>
          <p:spPr bwMode="auto">
            <a:xfrm>
              <a:off x="1638300" y="5537200"/>
              <a:ext cx="2919413" cy="3962400"/>
            </a:xfrm>
            <a:custGeom>
              <a:avLst/>
              <a:gdLst>
                <a:gd name="T0" fmla="*/ 95 w 1839"/>
                <a:gd name="T1" fmla="*/ 2496 h 2496"/>
                <a:gd name="T2" fmla="*/ 1839 w 1839"/>
                <a:gd name="T3" fmla="*/ 0 h 2496"/>
                <a:gd name="T4" fmla="*/ 0 w 1839"/>
                <a:gd name="T5" fmla="*/ 2427 h 2496"/>
                <a:gd name="T6" fmla="*/ 95 w 1839"/>
                <a:gd name="T7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496">
                  <a:moveTo>
                    <a:pt x="95" y="2496"/>
                  </a:moveTo>
                  <a:lnTo>
                    <a:pt x="1839" y="0"/>
                  </a:lnTo>
                  <a:lnTo>
                    <a:pt x="0" y="2427"/>
                  </a:lnTo>
                  <a:lnTo>
                    <a:pt x="95" y="2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/>
            </p:cNvSpPr>
            <p:nvPr userDrawn="1"/>
          </p:nvSpPr>
          <p:spPr bwMode="auto">
            <a:xfrm>
              <a:off x="3706813" y="5900737"/>
              <a:ext cx="1581150" cy="4625975"/>
            </a:xfrm>
            <a:custGeom>
              <a:avLst/>
              <a:gdLst>
                <a:gd name="T0" fmla="*/ 111 w 996"/>
                <a:gd name="T1" fmla="*/ 2914 h 2914"/>
                <a:gd name="T2" fmla="*/ 996 w 996"/>
                <a:gd name="T3" fmla="*/ 0 h 2914"/>
                <a:gd name="T4" fmla="*/ 0 w 996"/>
                <a:gd name="T5" fmla="*/ 2877 h 2914"/>
                <a:gd name="T6" fmla="*/ 111 w 996"/>
                <a:gd name="T7" fmla="*/ 2914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111" y="2914"/>
                  </a:moveTo>
                  <a:lnTo>
                    <a:pt x="996" y="0"/>
                  </a:lnTo>
                  <a:lnTo>
                    <a:pt x="0" y="2877"/>
                  </a:lnTo>
                  <a:lnTo>
                    <a:pt x="111" y="29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/>
            <p:cNvSpPr>
              <a:spLocks/>
            </p:cNvSpPr>
            <p:nvPr userDrawn="1"/>
          </p:nvSpPr>
          <p:spPr bwMode="auto">
            <a:xfrm>
              <a:off x="6000751" y="6027737"/>
              <a:ext cx="188913" cy="4830763"/>
            </a:xfrm>
            <a:custGeom>
              <a:avLst/>
              <a:gdLst>
                <a:gd name="T0" fmla="*/ 119 w 119"/>
                <a:gd name="T1" fmla="*/ 3043 h 3043"/>
                <a:gd name="T2" fmla="*/ 61 w 119"/>
                <a:gd name="T3" fmla="*/ 0 h 3043"/>
                <a:gd name="T4" fmla="*/ 0 w 119"/>
                <a:gd name="T5" fmla="*/ 3043 h 3043"/>
                <a:gd name="T6" fmla="*/ 119 w 119"/>
                <a:gd name="T7" fmla="*/ 3043 h 3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3043">
                  <a:moveTo>
                    <a:pt x="119" y="3043"/>
                  </a:moveTo>
                  <a:lnTo>
                    <a:pt x="61" y="0"/>
                  </a:lnTo>
                  <a:lnTo>
                    <a:pt x="0" y="3043"/>
                  </a:lnTo>
                  <a:lnTo>
                    <a:pt x="119" y="30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/>
            <p:cNvSpPr>
              <a:spLocks/>
            </p:cNvSpPr>
            <p:nvPr userDrawn="1"/>
          </p:nvSpPr>
          <p:spPr bwMode="auto">
            <a:xfrm>
              <a:off x="6904039" y="5892800"/>
              <a:ext cx="1581150" cy="4625975"/>
            </a:xfrm>
            <a:custGeom>
              <a:avLst/>
              <a:gdLst>
                <a:gd name="T0" fmla="*/ 996 w 996"/>
                <a:gd name="T1" fmla="*/ 2877 h 2914"/>
                <a:gd name="T2" fmla="*/ 0 w 996"/>
                <a:gd name="T3" fmla="*/ 0 h 2914"/>
                <a:gd name="T4" fmla="*/ 885 w 996"/>
                <a:gd name="T5" fmla="*/ 2914 h 2914"/>
                <a:gd name="T6" fmla="*/ 996 w 996"/>
                <a:gd name="T7" fmla="*/ 287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996" y="2877"/>
                  </a:moveTo>
                  <a:lnTo>
                    <a:pt x="0" y="0"/>
                  </a:lnTo>
                  <a:lnTo>
                    <a:pt x="885" y="2914"/>
                  </a:lnTo>
                  <a:lnTo>
                    <a:pt x="996" y="28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"/>
            <p:cNvSpPr>
              <a:spLocks/>
            </p:cNvSpPr>
            <p:nvPr userDrawn="1"/>
          </p:nvSpPr>
          <p:spPr bwMode="auto">
            <a:xfrm>
              <a:off x="7629526" y="5519737"/>
              <a:ext cx="2914651" cy="3963988"/>
            </a:xfrm>
            <a:custGeom>
              <a:avLst/>
              <a:gdLst>
                <a:gd name="T0" fmla="*/ 1836 w 1836"/>
                <a:gd name="T1" fmla="*/ 2428 h 2497"/>
                <a:gd name="T2" fmla="*/ 0 w 1836"/>
                <a:gd name="T3" fmla="*/ 0 h 2497"/>
                <a:gd name="T4" fmla="*/ 1744 w 1836"/>
                <a:gd name="T5" fmla="*/ 2497 h 2497"/>
                <a:gd name="T6" fmla="*/ 1836 w 1836"/>
                <a:gd name="T7" fmla="*/ 2428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836" y="2428"/>
                  </a:moveTo>
                  <a:lnTo>
                    <a:pt x="0" y="0"/>
                  </a:lnTo>
                  <a:lnTo>
                    <a:pt x="1744" y="2497"/>
                  </a:lnTo>
                  <a:lnTo>
                    <a:pt x="1836" y="2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9"/>
            <p:cNvSpPr>
              <a:spLocks/>
            </p:cNvSpPr>
            <p:nvPr userDrawn="1"/>
          </p:nvSpPr>
          <p:spPr bwMode="auto">
            <a:xfrm>
              <a:off x="8204201" y="4937125"/>
              <a:ext cx="3967163" cy="2917825"/>
            </a:xfrm>
            <a:custGeom>
              <a:avLst/>
              <a:gdLst>
                <a:gd name="T0" fmla="*/ 2499 w 2499"/>
                <a:gd name="T1" fmla="*/ 1743 h 1838"/>
                <a:gd name="T2" fmla="*/ 0 w 2499"/>
                <a:gd name="T3" fmla="*/ 0 h 1838"/>
                <a:gd name="T4" fmla="*/ 2428 w 2499"/>
                <a:gd name="T5" fmla="*/ 1838 h 1838"/>
                <a:gd name="T6" fmla="*/ 2499 w 2499"/>
                <a:gd name="T7" fmla="*/ 1743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9" h="1838">
                  <a:moveTo>
                    <a:pt x="2499" y="1743"/>
                  </a:moveTo>
                  <a:lnTo>
                    <a:pt x="0" y="0"/>
                  </a:lnTo>
                  <a:lnTo>
                    <a:pt x="2428" y="1838"/>
                  </a:lnTo>
                  <a:lnTo>
                    <a:pt x="2499" y="1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0"/>
            <p:cNvSpPr>
              <a:spLocks/>
            </p:cNvSpPr>
            <p:nvPr userDrawn="1"/>
          </p:nvSpPr>
          <p:spPr bwMode="auto">
            <a:xfrm>
              <a:off x="8572501" y="4206875"/>
              <a:ext cx="4627563" cy="1585913"/>
            </a:xfrm>
            <a:custGeom>
              <a:avLst/>
              <a:gdLst>
                <a:gd name="T0" fmla="*/ 2915 w 2915"/>
                <a:gd name="T1" fmla="*/ 885 h 999"/>
                <a:gd name="T2" fmla="*/ 0 w 2915"/>
                <a:gd name="T3" fmla="*/ 0 h 999"/>
                <a:gd name="T4" fmla="*/ 2878 w 2915"/>
                <a:gd name="T5" fmla="*/ 999 h 999"/>
                <a:gd name="T6" fmla="*/ 2915 w 2915"/>
                <a:gd name="T7" fmla="*/ 885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2915" y="885"/>
                  </a:moveTo>
                  <a:lnTo>
                    <a:pt x="0" y="0"/>
                  </a:lnTo>
                  <a:lnTo>
                    <a:pt x="2878" y="999"/>
                  </a:lnTo>
                  <a:lnTo>
                    <a:pt x="2915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/>
            <p:cNvSpPr>
              <a:spLocks/>
            </p:cNvSpPr>
            <p:nvPr userDrawn="1"/>
          </p:nvSpPr>
          <p:spPr bwMode="auto">
            <a:xfrm>
              <a:off x="8694739" y="3305174"/>
              <a:ext cx="4837113" cy="188913"/>
            </a:xfrm>
            <a:custGeom>
              <a:avLst/>
              <a:gdLst>
                <a:gd name="T0" fmla="*/ 3047 w 3047"/>
                <a:gd name="T1" fmla="*/ 0 h 119"/>
                <a:gd name="T2" fmla="*/ 0 w 3047"/>
                <a:gd name="T3" fmla="*/ 61 h 119"/>
                <a:gd name="T4" fmla="*/ 3047 w 3047"/>
                <a:gd name="T5" fmla="*/ 119 h 119"/>
                <a:gd name="T6" fmla="*/ 3047 w 3047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7" h="119">
                  <a:moveTo>
                    <a:pt x="3047" y="0"/>
                  </a:moveTo>
                  <a:lnTo>
                    <a:pt x="0" y="61"/>
                  </a:lnTo>
                  <a:lnTo>
                    <a:pt x="3047" y="119"/>
                  </a:lnTo>
                  <a:lnTo>
                    <a:pt x="30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2"/>
            <p:cNvSpPr>
              <a:spLocks/>
            </p:cNvSpPr>
            <p:nvPr userDrawn="1"/>
          </p:nvSpPr>
          <p:spPr bwMode="auto">
            <a:xfrm>
              <a:off x="8564564" y="1011237"/>
              <a:ext cx="4627563" cy="1581150"/>
            </a:xfrm>
            <a:custGeom>
              <a:avLst/>
              <a:gdLst>
                <a:gd name="T0" fmla="*/ 2878 w 2915"/>
                <a:gd name="T1" fmla="*/ 0 h 996"/>
                <a:gd name="T2" fmla="*/ 0 w 2915"/>
                <a:gd name="T3" fmla="*/ 996 h 996"/>
                <a:gd name="T4" fmla="*/ 2915 w 2915"/>
                <a:gd name="T5" fmla="*/ 111 h 996"/>
                <a:gd name="T6" fmla="*/ 2878 w 2915"/>
                <a:gd name="T7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2878" y="0"/>
                  </a:moveTo>
                  <a:lnTo>
                    <a:pt x="0" y="996"/>
                  </a:lnTo>
                  <a:lnTo>
                    <a:pt x="2915" y="111"/>
                  </a:lnTo>
                  <a:lnTo>
                    <a:pt x="28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"/>
            <p:cNvSpPr>
              <a:spLocks/>
            </p:cNvSpPr>
            <p:nvPr userDrawn="1"/>
          </p:nvSpPr>
          <p:spPr bwMode="auto">
            <a:xfrm>
              <a:off x="8186739" y="-1047751"/>
              <a:ext cx="3968751" cy="2914650"/>
            </a:xfrm>
            <a:custGeom>
              <a:avLst/>
              <a:gdLst>
                <a:gd name="T0" fmla="*/ 2431 w 2500"/>
                <a:gd name="T1" fmla="*/ 0 h 1836"/>
                <a:gd name="T2" fmla="*/ 0 w 2500"/>
                <a:gd name="T3" fmla="*/ 1836 h 1836"/>
                <a:gd name="T4" fmla="*/ 2500 w 2500"/>
                <a:gd name="T5" fmla="*/ 95 h 1836"/>
                <a:gd name="T6" fmla="*/ 2431 w 2500"/>
                <a:gd name="T7" fmla="*/ 0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00" h="1836">
                  <a:moveTo>
                    <a:pt x="2431" y="0"/>
                  </a:moveTo>
                  <a:lnTo>
                    <a:pt x="0" y="1836"/>
                  </a:lnTo>
                  <a:lnTo>
                    <a:pt x="2500" y="95"/>
                  </a:lnTo>
                  <a:lnTo>
                    <a:pt x="24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/>
            <p:cNvSpPr>
              <a:spLocks/>
            </p:cNvSpPr>
            <p:nvPr userDrawn="1"/>
          </p:nvSpPr>
          <p:spPr bwMode="auto">
            <a:xfrm>
              <a:off x="7608889" y="-2671763"/>
              <a:ext cx="2914651" cy="3963988"/>
            </a:xfrm>
            <a:custGeom>
              <a:avLst/>
              <a:gdLst>
                <a:gd name="T0" fmla="*/ 1741 w 1836"/>
                <a:gd name="T1" fmla="*/ 0 h 2497"/>
                <a:gd name="T2" fmla="*/ 0 w 1836"/>
                <a:gd name="T3" fmla="*/ 2497 h 2497"/>
                <a:gd name="T4" fmla="*/ 1836 w 1836"/>
                <a:gd name="T5" fmla="*/ 69 h 2497"/>
                <a:gd name="T6" fmla="*/ 1741 w 1836"/>
                <a:gd name="T7" fmla="*/ 0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741" y="0"/>
                  </a:moveTo>
                  <a:lnTo>
                    <a:pt x="0" y="2497"/>
                  </a:lnTo>
                  <a:lnTo>
                    <a:pt x="1836" y="69"/>
                  </a:lnTo>
                  <a:lnTo>
                    <a:pt x="17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/>
            <p:cNvSpPr>
              <a:spLocks/>
            </p:cNvSpPr>
            <p:nvPr userDrawn="1"/>
          </p:nvSpPr>
          <p:spPr bwMode="auto">
            <a:xfrm>
              <a:off x="6878639" y="-3702051"/>
              <a:ext cx="1581150" cy="4624388"/>
            </a:xfrm>
            <a:custGeom>
              <a:avLst/>
              <a:gdLst>
                <a:gd name="T0" fmla="*/ 885 w 996"/>
                <a:gd name="T1" fmla="*/ 0 h 2913"/>
                <a:gd name="T2" fmla="*/ 0 w 996"/>
                <a:gd name="T3" fmla="*/ 2913 h 2913"/>
                <a:gd name="T4" fmla="*/ 996 w 996"/>
                <a:gd name="T5" fmla="*/ 37 h 2913"/>
                <a:gd name="T6" fmla="*/ 885 w 996"/>
                <a:gd name="T7" fmla="*/ 0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3">
                  <a:moveTo>
                    <a:pt x="885" y="0"/>
                  </a:moveTo>
                  <a:lnTo>
                    <a:pt x="0" y="2913"/>
                  </a:lnTo>
                  <a:lnTo>
                    <a:pt x="996" y="37"/>
                  </a:lnTo>
                  <a:lnTo>
                    <a:pt x="8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6"/>
            <p:cNvSpPr>
              <a:spLocks/>
            </p:cNvSpPr>
            <p:nvPr userDrawn="1"/>
          </p:nvSpPr>
          <p:spPr bwMode="auto">
            <a:xfrm>
              <a:off x="5976938" y="-4033838"/>
              <a:ext cx="184150" cy="4835525"/>
            </a:xfrm>
            <a:custGeom>
              <a:avLst/>
              <a:gdLst>
                <a:gd name="T0" fmla="*/ 0 w 116"/>
                <a:gd name="T1" fmla="*/ 0 h 3046"/>
                <a:gd name="T2" fmla="*/ 58 w 116"/>
                <a:gd name="T3" fmla="*/ 3046 h 3046"/>
                <a:gd name="T4" fmla="*/ 116 w 116"/>
                <a:gd name="T5" fmla="*/ 0 h 3046"/>
                <a:gd name="T6" fmla="*/ 0 w 116"/>
                <a:gd name="T7" fmla="*/ 0 h 3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3046">
                  <a:moveTo>
                    <a:pt x="0" y="0"/>
                  </a:moveTo>
                  <a:lnTo>
                    <a:pt x="58" y="3046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"/>
            <p:cNvSpPr>
              <a:spLocks/>
            </p:cNvSpPr>
            <p:nvPr userDrawn="1"/>
          </p:nvSpPr>
          <p:spPr bwMode="auto">
            <a:xfrm>
              <a:off x="3681413" y="-3694113"/>
              <a:ext cx="1581150" cy="4625975"/>
            </a:xfrm>
            <a:custGeom>
              <a:avLst/>
              <a:gdLst>
                <a:gd name="T0" fmla="*/ 0 w 996"/>
                <a:gd name="T1" fmla="*/ 37 h 2914"/>
                <a:gd name="T2" fmla="*/ 996 w 996"/>
                <a:gd name="T3" fmla="*/ 2914 h 2914"/>
                <a:gd name="T4" fmla="*/ 111 w 996"/>
                <a:gd name="T5" fmla="*/ 0 h 2914"/>
                <a:gd name="T6" fmla="*/ 0 w 996"/>
                <a:gd name="T7" fmla="*/ 3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0" y="37"/>
                  </a:moveTo>
                  <a:lnTo>
                    <a:pt x="996" y="2914"/>
                  </a:lnTo>
                  <a:lnTo>
                    <a:pt x="111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/>
            <p:cNvSpPr>
              <a:spLocks/>
            </p:cNvSpPr>
            <p:nvPr userDrawn="1"/>
          </p:nvSpPr>
          <p:spPr bwMode="auto">
            <a:xfrm>
              <a:off x="1617663" y="-2659063"/>
              <a:ext cx="2919413" cy="3968750"/>
            </a:xfrm>
            <a:custGeom>
              <a:avLst/>
              <a:gdLst>
                <a:gd name="T0" fmla="*/ 0 w 1839"/>
                <a:gd name="T1" fmla="*/ 69 h 2500"/>
                <a:gd name="T2" fmla="*/ 1839 w 1839"/>
                <a:gd name="T3" fmla="*/ 2500 h 2500"/>
                <a:gd name="T4" fmla="*/ 95 w 1839"/>
                <a:gd name="T5" fmla="*/ 0 h 2500"/>
                <a:gd name="T6" fmla="*/ 0 w 1839"/>
                <a:gd name="T7" fmla="*/ 69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500">
                  <a:moveTo>
                    <a:pt x="0" y="69"/>
                  </a:moveTo>
                  <a:lnTo>
                    <a:pt x="1839" y="2500"/>
                  </a:lnTo>
                  <a:lnTo>
                    <a:pt x="95" y="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9"/>
            <p:cNvSpPr>
              <a:spLocks/>
            </p:cNvSpPr>
            <p:nvPr userDrawn="1"/>
          </p:nvSpPr>
          <p:spPr bwMode="auto">
            <a:xfrm>
              <a:off x="-4763" y="-1027113"/>
              <a:ext cx="3963988" cy="2914650"/>
            </a:xfrm>
            <a:custGeom>
              <a:avLst/>
              <a:gdLst>
                <a:gd name="T0" fmla="*/ 0 w 2497"/>
                <a:gd name="T1" fmla="*/ 95 h 1836"/>
                <a:gd name="T2" fmla="*/ 2497 w 2497"/>
                <a:gd name="T3" fmla="*/ 1836 h 1836"/>
                <a:gd name="T4" fmla="*/ 68 w 2497"/>
                <a:gd name="T5" fmla="*/ 0 h 1836"/>
                <a:gd name="T6" fmla="*/ 0 w 2497"/>
                <a:gd name="T7" fmla="*/ 95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0" y="95"/>
                  </a:moveTo>
                  <a:lnTo>
                    <a:pt x="2497" y="1836"/>
                  </a:lnTo>
                  <a:lnTo>
                    <a:pt x="68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0"/>
            <p:cNvSpPr>
              <a:spLocks/>
            </p:cNvSpPr>
            <p:nvPr userDrawn="1"/>
          </p:nvSpPr>
          <p:spPr bwMode="auto">
            <a:xfrm>
              <a:off x="-1033463" y="1036637"/>
              <a:ext cx="4627563" cy="1581150"/>
            </a:xfrm>
            <a:custGeom>
              <a:avLst/>
              <a:gdLst>
                <a:gd name="T0" fmla="*/ 0 w 2915"/>
                <a:gd name="T1" fmla="*/ 111 h 996"/>
                <a:gd name="T2" fmla="*/ 2915 w 2915"/>
                <a:gd name="T3" fmla="*/ 996 h 996"/>
                <a:gd name="T4" fmla="*/ 37 w 2915"/>
                <a:gd name="T5" fmla="*/ 0 h 996"/>
                <a:gd name="T6" fmla="*/ 0 w 2915"/>
                <a:gd name="T7" fmla="*/ 111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0" y="111"/>
                  </a:moveTo>
                  <a:lnTo>
                    <a:pt x="2915" y="996"/>
                  </a:lnTo>
                  <a:lnTo>
                    <a:pt x="37" y="0"/>
                  </a:lnTo>
                  <a:lnTo>
                    <a:pt x="0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Freeform 51"/>
          <p:cNvSpPr>
            <a:spLocks noEditPoints="1"/>
          </p:cNvSpPr>
          <p:nvPr userDrawn="1"/>
        </p:nvSpPr>
        <p:spPr bwMode="auto">
          <a:xfrm>
            <a:off x="2217738" y="-414338"/>
            <a:ext cx="7713664" cy="7686676"/>
          </a:xfrm>
          <a:custGeom>
            <a:avLst/>
            <a:gdLst>
              <a:gd name="T0" fmla="*/ 43 w 1839"/>
              <a:gd name="T1" fmla="*/ 647 h 1833"/>
              <a:gd name="T2" fmla="*/ 1812 w 1839"/>
              <a:gd name="T3" fmla="*/ 973 h 1833"/>
              <a:gd name="T4" fmla="*/ 1732 w 1839"/>
              <a:gd name="T5" fmla="*/ 817 h 1833"/>
              <a:gd name="T6" fmla="*/ 1664 w 1839"/>
              <a:gd name="T7" fmla="*/ 454 h 1833"/>
              <a:gd name="T8" fmla="*/ 1456 w 1839"/>
              <a:gd name="T9" fmla="*/ 173 h 1833"/>
              <a:gd name="T10" fmla="*/ 1220 w 1839"/>
              <a:gd name="T11" fmla="*/ 72 h 1833"/>
              <a:gd name="T12" fmla="*/ 929 w 1839"/>
              <a:gd name="T13" fmla="*/ 100 h 1833"/>
              <a:gd name="T14" fmla="*/ 665 w 1839"/>
              <a:gd name="T15" fmla="*/ 186 h 1833"/>
              <a:gd name="T16" fmla="*/ 370 w 1839"/>
              <a:gd name="T17" fmla="*/ 231 h 1833"/>
              <a:gd name="T18" fmla="*/ 193 w 1839"/>
              <a:gd name="T19" fmla="*/ 380 h 1833"/>
              <a:gd name="T20" fmla="*/ 147 w 1839"/>
              <a:gd name="T21" fmla="*/ 1210 h 1833"/>
              <a:gd name="T22" fmla="*/ 37 w 1839"/>
              <a:gd name="T23" fmla="*/ 914 h 1833"/>
              <a:gd name="T24" fmla="*/ 226 w 1839"/>
              <a:gd name="T25" fmla="*/ 1424 h 1833"/>
              <a:gd name="T26" fmla="*/ 425 w 1839"/>
              <a:gd name="T27" fmla="*/ 1645 h 1833"/>
              <a:gd name="T28" fmla="*/ 666 w 1839"/>
              <a:gd name="T29" fmla="*/ 1710 h 1833"/>
              <a:gd name="T30" fmla="*/ 974 w 1839"/>
              <a:gd name="T31" fmla="*/ 1776 h 1833"/>
              <a:gd name="T32" fmla="*/ 1251 w 1839"/>
              <a:gd name="T33" fmla="*/ 1759 h 1833"/>
              <a:gd name="T34" fmla="*/ 1579 w 1839"/>
              <a:gd name="T35" fmla="*/ 1331 h 1833"/>
              <a:gd name="T36" fmla="*/ 1539 w 1839"/>
              <a:gd name="T37" fmla="*/ 514 h 1833"/>
              <a:gd name="T38" fmla="*/ 777 w 1839"/>
              <a:gd name="T39" fmla="*/ 191 h 1833"/>
              <a:gd name="T40" fmla="*/ 215 w 1839"/>
              <a:gd name="T41" fmla="*/ 690 h 1833"/>
              <a:gd name="T42" fmla="*/ 446 w 1839"/>
              <a:gd name="T43" fmla="*/ 1449 h 1833"/>
              <a:gd name="T44" fmla="*/ 1378 w 1839"/>
              <a:gd name="T45" fmla="*/ 1503 h 1833"/>
              <a:gd name="T46" fmla="*/ 1601 w 1839"/>
              <a:gd name="T47" fmla="*/ 1364 h 1833"/>
              <a:gd name="T48" fmla="*/ 1668 w 1839"/>
              <a:gd name="T49" fmla="*/ 983 h 1833"/>
              <a:gd name="T50" fmla="*/ 922 w 1839"/>
              <a:gd name="T51" fmla="*/ 1651 h 1833"/>
              <a:gd name="T52" fmla="*/ 1605 w 1839"/>
              <a:gd name="T53" fmla="*/ 1085 h 1833"/>
              <a:gd name="T54" fmla="*/ 475 w 1839"/>
              <a:gd name="T55" fmla="*/ 387 h 1833"/>
              <a:gd name="T56" fmla="*/ 1267 w 1839"/>
              <a:gd name="T57" fmla="*/ 1533 h 1833"/>
              <a:gd name="T58" fmla="*/ 1309 w 1839"/>
              <a:gd name="T59" fmla="*/ 1466 h 1833"/>
              <a:gd name="T60" fmla="*/ 283 w 1839"/>
              <a:gd name="T61" fmla="*/ 699 h 1833"/>
              <a:gd name="T62" fmla="*/ 1167 w 1839"/>
              <a:gd name="T63" fmla="*/ 310 h 1833"/>
              <a:gd name="T64" fmla="*/ 274 w 1839"/>
              <a:gd name="T65" fmla="*/ 807 h 1833"/>
              <a:gd name="T66" fmla="*/ 307 w 1839"/>
              <a:gd name="T67" fmla="*/ 1151 h 1833"/>
              <a:gd name="T68" fmla="*/ 453 w 1839"/>
              <a:gd name="T69" fmla="*/ 503 h 1833"/>
              <a:gd name="T70" fmla="*/ 651 w 1839"/>
              <a:gd name="T71" fmla="*/ 1464 h 1833"/>
              <a:gd name="T72" fmla="*/ 1490 w 1839"/>
              <a:gd name="T73" fmla="*/ 661 h 1833"/>
              <a:gd name="T74" fmla="*/ 333 w 1839"/>
              <a:gd name="T75" fmla="*/ 1059 h 1833"/>
              <a:gd name="T76" fmla="*/ 378 w 1839"/>
              <a:gd name="T77" fmla="*/ 1140 h 1833"/>
              <a:gd name="T78" fmla="*/ 1484 w 1839"/>
              <a:gd name="T79" fmla="*/ 1017 h 1833"/>
              <a:gd name="T80" fmla="*/ 1280 w 1839"/>
              <a:gd name="T81" fmla="*/ 1370 h 1833"/>
              <a:gd name="T82" fmla="*/ 366 w 1839"/>
              <a:gd name="T83" fmla="*/ 799 h 1833"/>
              <a:gd name="T84" fmla="*/ 764 w 1839"/>
              <a:gd name="T85" fmla="*/ 1452 h 1833"/>
              <a:gd name="T86" fmla="*/ 1253 w 1839"/>
              <a:gd name="T87" fmla="*/ 1316 h 1833"/>
              <a:gd name="T88" fmla="*/ 855 w 1839"/>
              <a:gd name="T89" fmla="*/ 418 h 1833"/>
              <a:gd name="T90" fmla="*/ 503 w 1839"/>
              <a:gd name="T91" fmla="*/ 1165 h 1833"/>
              <a:gd name="T92" fmla="*/ 520 w 1839"/>
              <a:gd name="T93" fmla="*/ 621 h 1833"/>
              <a:gd name="T94" fmla="*/ 447 w 1839"/>
              <a:gd name="T95" fmla="*/ 834 h 1833"/>
              <a:gd name="T96" fmla="*/ 1380 w 1839"/>
              <a:gd name="T97" fmla="*/ 831 h 1833"/>
              <a:gd name="T98" fmla="*/ 496 w 1839"/>
              <a:gd name="T99" fmla="*/ 918 h 1833"/>
              <a:gd name="T100" fmla="*/ 1254 w 1839"/>
              <a:gd name="T101" fmla="*/ 1163 h 1833"/>
              <a:gd name="T102" fmla="*/ 725 w 1839"/>
              <a:gd name="T103" fmla="*/ 1282 h 1833"/>
              <a:gd name="T104" fmla="*/ 1297 w 1839"/>
              <a:gd name="T105" fmla="*/ 1003 h 1833"/>
              <a:gd name="T106" fmla="*/ 1150 w 1839"/>
              <a:gd name="T107" fmla="*/ 619 h 1833"/>
              <a:gd name="T108" fmla="*/ 973 w 1839"/>
              <a:gd name="T109" fmla="*/ 1250 h 1833"/>
              <a:gd name="T110" fmla="*/ 1096 w 1839"/>
              <a:gd name="T111" fmla="*/ 643 h 1833"/>
              <a:gd name="T112" fmla="*/ 626 w 1839"/>
              <a:gd name="T113" fmla="*/ 957 h 1833"/>
              <a:gd name="T114" fmla="*/ 778 w 1839"/>
              <a:gd name="T115" fmla="*/ 658 h 1833"/>
              <a:gd name="T116" fmla="*/ 898 w 1839"/>
              <a:gd name="T117" fmla="*/ 1185 h 1833"/>
              <a:gd name="T118" fmla="*/ 698 w 1839"/>
              <a:gd name="T119" fmla="*/ 828 h 1833"/>
              <a:gd name="T120" fmla="*/ 832 w 1839"/>
              <a:gd name="T121" fmla="*/ 1085 h 1833"/>
              <a:gd name="T122" fmla="*/ 960 w 1839"/>
              <a:gd name="T123" fmla="*/ 1078 h 1833"/>
              <a:gd name="T124" fmla="*/ 894 w 1839"/>
              <a:gd name="T125" fmla="*/ 818 h 1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39" h="1833">
                <a:moveTo>
                  <a:pt x="207" y="1073"/>
                </a:moveTo>
                <a:cubicBezTo>
                  <a:pt x="207" y="1073"/>
                  <a:pt x="207" y="1073"/>
                  <a:pt x="207" y="1073"/>
                </a:cubicBezTo>
                <a:cubicBezTo>
                  <a:pt x="207" y="1073"/>
                  <a:pt x="206" y="1073"/>
                  <a:pt x="206" y="1073"/>
                </a:cubicBezTo>
                <a:cubicBezTo>
                  <a:pt x="206" y="1073"/>
                  <a:pt x="207" y="1073"/>
                  <a:pt x="207" y="1073"/>
                </a:cubicBezTo>
                <a:cubicBezTo>
                  <a:pt x="207" y="1073"/>
                  <a:pt x="207" y="1073"/>
                  <a:pt x="207" y="1073"/>
                </a:cubicBezTo>
                <a:close/>
                <a:moveTo>
                  <a:pt x="297" y="1300"/>
                </a:move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lose/>
                <a:moveTo>
                  <a:pt x="186" y="1017"/>
                </a:moveTo>
                <a:cubicBezTo>
                  <a:pt x="186" y="1017"/>
                  <a:pt x="186" y="1017"/>
                  <a:pt x="186" y="1016"/>
                </a:cubicBezTo>
                <a:cubicBezTo>
                  <a:pt x="186" y="1016"/>
                  <a:pt x="186" y="1016"/>
                  <a:pt x="186" y="1016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lose/>
                <a:moveTo>
                  <a:pt x="1798" y="1137"/>
                </a:moveTo>
                <a:cubicBezTo>
                  <a:pt x="1798" y="1141"/>
                  <a:pt x="1797" y="1145"/>
                  <a:pt x="1797" y="1149"/>
                </a:cubicBezTo>
                <a:cubicBezTo>
                  <a:pt x="1800" y="1150"/>
                  <a:pt x="1802" y="1150"/>
                  <a:pt x="1804" y="1150"/>
                </a:cubicBezTo>
                <a:cubicBezTo>
                  <a:pt x="1804" y="1164"/>
                  <a:pt x="1777" y="1246"/>
                  <a:pt x="1765" y="1270"/>
                </a:cubicBezTo>
                <a:cubicBezTo>
                  <a:pt x="1763" y="1270"/>
                  <a:pt x="1761" y="1270"/>
                  <a:pt x="1759" y="1270"/>
                </a:cubicBezTo>
                <a:cubicBezTo>
                  <a:pt x="1759" y="1274"/>
                  <a:pt x="1758" y="1278"/>
                  <a:pt x="1757" y="1283"/>
                </a:cubicBezTo>
                <a:cubicBezTo>
                  <a:pt x="1757" y="1286"/>
                  <a:pt x="1757" y="1289"/>
                  <a:pt x="1756" y="1291"/>
                </a:cubicBezTo>
                <a:cubicBezTo>
                  <a:pt x="1747" y="1309"/>
                  <a:pt x="1739" y="1327"/>
                  <a:pt x="1730" y="1344"/>
                </a:cubicBezTo>
                <a:cubicBezTo>
                  <a:pt x="1727" y="1349"/>
                  <a:pt x="1724" y="1355"/>
                  <a:pt x="1721" y="1360"/>
                </a:cubicBezTo>
                <a:cubicBezTo>
                  <a:pt x="1719" y="1366"/>
                  <a:pt x="1715" y="1371"/>
                  <a:pt x="1712" y="1376"/>
                </a:cubicBezTo>
                <a:cubicBezTo>
                  <a:pt x="1711" y="1378"/>
                  <a:pt x="1710" y="1380"/>
                  <a:pt x="1708" y="1383"/>
                </a:cubicBezTo>
                <a:cubicBezTo>
                  <a:pt x="1708" y="1380"/>
                  <a:pt x="1708" y="1378"/>
                  <a:pt x="1708" y="1375"/>
                </a:cubicBezTo>
                <a:cubicBezTo>
                  <a:pt x="1704" y="1375"/>
                  <a:pt x="1699" y="1374"/>
                  <a:pt x="1695" y="1374"/>
                </a:cubicBezTo>
                <a:cubicBezTo>
                  <a:pt x="1694" y="1378"/>
                  <a:pt x="1694" y="1382"/>
                  <a:pt x="1694" y="1387"/>
                </a:cubicBezTo>
                <a:cubicBezTo>
                  <a:pt x="1697" y="1387"/>
                  <a:pt x="1700" y="1388"/>
                  <a:pt x="1705" y="1388"/>
                </a:cubicBezTo>
                <a:cubicBezTo>
                  <a:pt x="1703" y="1391"/>
                  <a:pt x="1702" y="1393"/>
                  <a:pt x="1701" y="1395"/>
                </a:cubicBezTo>
                <a:cubicBezTo>
                  <a:pt x="1687" y="1415"/>
                  <a:pt x="1674" y="1435"/>
                  <a:pt x="1660" y="1454"/>
                </a:cubicBezTo>
                <a:cubicBezTo>
                  <a:pt x="1656" y="1461"/>
                  <a:pt x="1651" y="1467"/>
                  <a:pt x="1647" y="1473"/>
                </a:cubicBezTo>
                <a:cubicBezTo>
                  <a:pt x="1644" y="1479"/>
                  <a:pt x="1640" y="1480"/>
                  <a:pt x="1634" y="1478"/>
                </a:cubicBezTo>
                <a:cubicBezTo>
                  <a:pt x="1633" y="1478"/>
                  <a:pt x="1632" y="1478"/>
                  <a:pt x="1631" y="1478"/>
                </a:cubicBezTo>
                <a:cubicBezTo>
                  <a:pt x="1631" y="1484"/>
                  <a:pt x="1632" y="1490"/>
                  <a:pt x="1629" y="1495"/>
                </a:cubicBezTo>
                <a:cubicBezTo>
                  <a:pt x="1626" y="1502"/>
                  <a:pt x="1620" y="1507"/>
                  <a:pt x="1614" y="1512"/>
                </a:cubicBezTo>
                <a:cubicBezTo>
                  <a:pt x="1614" y="1510"/>
                  <a:pt x="1614" y="1507"/>
                  <a:pt x="1614" y="1504"/>
                </a:cubicBezTo>
                <a:cubicBezTo>
                  <a:pt x="1610" y="1503"/>
                  <a:pt x="1606" y="1503"/>
                  <a:pt x="1601" y="1502"/>
                </a:cubicBezTo>
                <a:cubicBezTo>
                  <a:pt x="1600" y="1507"/>
                  <a:pt x="1600" y="1511"/>
                  <a:pt x="1600" y="1516"/>
                </a:cubicBezTo>
                <a:cubicBezTo>
                  <a:pt x="1603" y="1516"/>
                  <a:pt x="1606" y="1517"/>
                  <a:pt x="1611" y="1517"/>
                </a:cubicBezTo>
                <a:cubicBezTo>
                  <a:pt x="1552" y="1586"/>
                  <a:pt x="1484" y="1643"/>
                  <a:pt x="1408" y="1691"/>
                </a:cubicBezTo>
                <a:cubicBezTo>
                  <a:pt x="1406" y="1686"/>
                  <a:pt x="1406" y="1686"/>
                  <a:pt x="1407" y="1678"/>
                </a:cubicBezTo>
                <a:cubicBezTo>
                  <a:pt x="1403" y="1677"/>
                  <a:pt x="1399" y="1677"/>
                  <a:pt x="1395" y="1677"/>
                </a:cubicBezTo>
                <a:cubicBezTo>
                  <a:pt x="1394" y="1681"/>
                  <a:pt x="1394" y="1685"/>
                  <a:pt x="1393" y="1690"/>
                </a:cubicBezTo>
                <a:cubicBezTo>
                  <a:pt x="1397" y="1690"/>
                  <a:pt x="1401" y="1691"/>
                  <a:pt x="1405" y="1691"/>
                </a:cubicBezTo>
                <a:cubicBezTo>
                  <a:pt x="1405" y="1692"/>
                  <a:pt x="1405" y="1692"/>
                  <a:pt x="1405" y="1693"/>
                </a:cubicBezTo>
                <a:cubicBezTo>
                  <a:pt x="1401" y="1696"/>
                  <a:pt x="1397" y="1699"/>
                  <a:pt x="1392" y="1701"/>
                </a:cubicBezTo>
                <a:cubicBezTo>
                  <a:pt x="1388" y="1704"/>
                  <a:pt x="1384" y="1706"/>
                  <a:pt x="1378" y="1709"/>
                </a:cubicBezTo>
                <a:cubicBezTo>
                  <a:pt x="1378" y="1707"/>
                  <a:pt x="1378" y="1705"/>
                  <a:pt x="1378" y="1703"/>
                </a:cubicBezTo>
                <a:cubicBezTo>
                  <a:pt x="1374" y="1702"/>
                  <a:pt x="1369" y="1702"/>
                  <a:pt x="1365" y="1701"/>
                </a:cubicBezTo>
                <a:cubicBezTo>
                  <a:pt x="1365" y="1707"/>
                  <a:pt x="1364" y="1712"/>
                  <a:pt x="1364" y="1718"/>
                </a:cubicBezTo>
                <a:cubicBezTo>
                  <a:pt x="1355" y="1722"/>
                  <a:pt x="1347" y="1730"/>
                  <a:pt x="1335" y="1726"/>
                </a:cubicBezTo>
                <a:cubicBezTo>
                  <a:pt x="1335" y="1730"/>
                  <a:pt x="1335" y="1733"/>
                  <a:pt x="1330" y="1735"/>
                </a:cubicBezTo>
                <a:cubicBezTo>
                  <a:pt x="1312" y="1745"/>
                  <a:pt x="1257" y="1769"/>
                  <a:pt x="1238" y="1775"/>
                </a:cubicBezTo>
                <a:cubicBezTo>
                  <a:pt x="1235" y="1774"/>
                  <a:pt x="1232" y="1773"/>
                  <a:pt x="1230" y="1772"/>
                </a:cubicBezTo>
                <a:cubicBezTo>
                  <a:pt x="1228" y="1772"/>
                  <a:pt x="1225" y="1772"/>
                  <a:pt x="1223" y="1771"/>
                </a:cubicBezTo>
                <a:cubicBezTo>
                  <a:pt x="1222" y="1772"/>
                  <a:pt x="1222" y="1772"/>
                  <a:pt x="1222" y="1772"/>
                </a:cubicBezTo>
                <a:cubicBezTo>
                  <a:pt x="1221" y="1782"/>
                  <a:pt x="1221" y="1782"/>
                  <a:pt x="1212" y="1785"/>
                </a:cubicBezTo>
                <a:cubicBezTo>
                  <a:pt x="1195" y="1790"/>
                  <a:pt x="1177" y="1795"/>
                  <a:pt x="1159" y="1801"/>
                </a:cubicBezTo>
                <a:cubicBezTo>
                  <a:pt x="1157" y="1801"/>
                  <a:pt x="1154" y="1802"/>
                  <a:pt x="1151" y="1802"/>
                </a:cubicBezTo>
                <a:cubicBezTo>
                  <a:pt x="1151" y="1799"/>
                  <a:pt x="1151" y="1796"/>
                  <a:pt x="1151" y="1792"/>
                </a:cubicBezTo>
                <a:cubicBezTo>
                  <a:pt x="1147" y="1792"/>
                  <a:pt x="1143" y="1791"/>
                  <a:pt x="1138" y="1791"/>
                </a:cubicBezTo>
                <a:cubicBezTo>
                  <a:pt x="1138" y="1796"/>
                  <a:pt x="1137" y="1801"/>
                  <a:pt x="1137" y="1807"/>
                </a:cubicBezTo>
                <a:cubicBezTo>
                  <a:pt x="1114" y="1812"/>
                  <a:pt x="1091" y="1816"/>
                  <a:pt x="1067" y="1821"/>
                </a:cubicBezTo>
                <a:cubicBezTo>
                  <a:pt x="1067" y="1817"/>
                  <a:pt x="1067" y="1815"/>
                  <a:pt x="1067" y="1812"/>
                </a:cubicBezTo>
                <a:cubicBezTo>
                  <a:pt x="1062" y="1812"/>
                  <a:pt x="1058" y="1812"/>
                  <a:pt x="1054" y="1811"/>
                </a:cubicBezTo>
                <a:cubicBezTo>
                  <a:pt x="1053" y="1815"/>
                  <a:pt x="1053" y="1819"/>
                  <a:pt x="1053" y="1822"/>
                </a:cubicBezTo>
                <a:cubicBezTo>
                  <a:pt x="1037" y="1826"/>
                  <a:pt x="955" y="1833"/>
                  <a:pt x="929" y="1832"/>
                </a:cubicBezTo>
                <a:cubicBezTo>
                  <a:pt x="929" y="1830"/>
                  <a:pt x="929" y="1829"/>
                  <a:pt x="929" y="1827"/>
                </a:cubicBezTo>
                <a:cubicBezTo>
                  <a:pt x="925" y="1827"/>
                  <a:pt x="921" y="1826"/>
                  <a:pt x="916" y="1826"/>
                </a:cubicBezTo>
                <a:cubicBezTo>
                  <a:pt x="916" y="1828"/>
                  <a:pt x="915" y="1830"/>
                  <a:pt x="915" y="1831"/>
                </a:cubicBezTo>
                <a:cubicBezTo>
                  <a:pt x="901" y="1831"/>
                  <a:pt x="888" y="1831"/>
                  <a:pt x="874" y="1831"/>
                </a:cubicBezTo>
                <a:cubicBezTo>
                  <a:pt x="874" y="1828"/>
                  <a:pt x="874" y="1825"/>
                  <a:pt x="874" y="1823"/>
                </a:cubicBezTo>
                <a:cubicBezTo>
                  <a:pt x="870" y="1822"/>
                  <a:pt x="866" y="1822"/>
                  <a:pt x="861" y="1822"/>
                </a:cubicBezTo>
                <a:cubicBezTo>
                  <a:pt x="861" y="1824"/>
                  <a:pt x="861" y="1827"/>
                  <a:pt x="860" y="1830"/>
                </a:cubicBezTo>
                <a:cubicBezTo>
                  <a:pt x="847" y="1829"/>
                  <a:pt x="833" y="1828"/>
                  <a:pt x="819" y="1827"/>
                </a:cubicBezTo>
                <a:cubicBezTo>
                  <a:pt x="819" y="1823"/>
                  <a:pt x="820" y="1821"/>
                  <a:pt x="820" y="1818"/>
                </a:cubicBezTo>
                <a:cubicBezTo>
                  <a:pt x="816" y="1817"/>
                  <a:pt x="812" y="1817"/>
                  <a:pt x="808" y="1817"/>
                </a:cubicBezTo>
                <a:cubicBezTo>
                  <a:pt x="807" y="1819"/>
                  <a:pt x="807" y="1822"/>
                  <a:pt x="806" y="1825"/>
                </a:cubicBezTo>
                <a:cubicBezTo>
                  <a:pt x="793" y="1824"/>
                  <a:pt x="780" y="1821"/>
                  <a:pt x="766" y="1820"/>
                </a:cubicBezTo>
                <a:cubicBezTo>
                  <a:pt x="766" y="1817"/>
                  <a:pt x="766" y="1815"/>
                  <a:pt x="765" y="1814"/>
                </a:cubicBezTo>
                <a:cubicBezTo>
                  <a:pt x="761" y="1813"/>
                  <a:pt x="758" y="1813"/>
                  <a:pt x="753" y="1812"/>
                </a:cubicBezTo>
                <a:cubicBezTo>
                  <a:pt x="753" y="1813"/>
                  <a:pt x="752" y="1815"/>
                  <a:pt x="751" y="1817"/>
                </a:cubicBezTo>
                <a:cubicBezTo>
                  <a:pt x="711" y="1809"/>
                  <a:pt x="671" y="1799"/>
                  <a:pt x="631" y="1786"/>
                </a:cubicBezTo>
                <a:cubicBezTo>
                  <a:pt x="632" y="1782"/>
                  <a:pt x="632" y="1778"/>
                  <a:pt x="632" y="1774"/>
                </a:cubicBezTo>
                <a:cubicBezTo>
                  <a:pt x="628" y="1774"/>
                  <a:pt x="624" y="1773"/>
                  <a:pt x="619" y="1773"/>
                </a:cubicBezTo>
                <a:cubicBezTo>
                  <a:pt x="619" y="1775"/>
                  <a:pt x="619" y="1778"/>
                  <a:pt x="619" y="1781"/>
                </a:cubicBezTo>
                <a:cubicBezTo>
                  <a:pt x="594" y="1773"/>
                  <a:pt x="571" y="1764"/>
                  <a:pt x="547" y="1753"/>
                </a:cubicBezTo>
                <a:cubicBezTo>
                  <a:pt x="549" y="1753"/>
                  <a:pt x="550" y="1752"/>
                  <a:pt x="552" y="1752"/>
                </a:cubicBezTo>
                <a:cubicBezTo>
                  <a:pt x="552" y="1748"/>
                  <a:pt x="552" y="1745"/>
                  <a:pt x="553" y="1740"/>
                </a:cubicBezTo>
                <a:cubicBezTo>
                  <a:pt x="549" y="1740"/>
                  <a:pt x="545" y="1739"/>
                  <a:pt x="541" y="1739"/>
                </a:cubicBezTo>
                <a:cubicBezTo>
                  <a:pt x="540" y="1742"/>
                  <a:pt x="540" y="1745"/>
                  <a:pt x="539" y="1750"/>
                </a:cubicBezTo>
                <a:cubicBezTo>
                  <a:pt x="531" y="1746"/>
                  <a:pt x="524" y="1743"/>
                  <a:pt x="517" y="1739"/>
                </a:cubicBezTo>
                <a:cubicBezTo>
                  <a:pt x="505" y="1733"/>
                  <a:pt x="494" y="1727"/>
                  <a:pt x="482" y="1721"/>
                </a:cubicBezTo>
                <a:cubicBezTo>
                  <a:pt x="470" y="1715"/>
                  <a:pt x="473" y="1716"/>
                  <a:pt x="474" y="1705"/>
                </a:cubicBezTo>
                <a:cubicBezTo>
                  <a:pt x="470" y="1705"/>
                  <a:pt x="466" y="1704"/>
                  <a:pt x="462" y="1704"/>
                </a:cubicBezTo>
                <a:cubicBezTo>
                  <a:pt x="461" y="1705"/>
                  <a:pt x="460" y="1707"/>
                  <a:pt x="459" y="1709"/>
                </a:cubicBezTo>
                <a:cubicBezTo>
                  <a:pt x="450" y="1703"/>
                  <a:pt x="441" y="1698"/>
                  <a:pt x="432" y="1692"/>
                </a:cubicBezTo>
                <a:cubicBezTo>
                  <a:pt x="413" y="1679"/>
                  <a:pt x="394" y="1666"/>
                  <a:pt x="375" y="1653"/>
                </a:cubicBezTo>
                <a:cubicBezTo>
                  <a:pt x="371" y="1650"/>
                  <a:pt x="369" y="1647"/>
                  <a:pt x="371" y="1641"/>
                </a:cubicBezTo>
                <a:cubicBezTo>
                  <a:pt x="357" y="1643"/>
                  <a:pt x="350" y="1633"/>
                  <a:pt x="340" y="1626"/>
                </a:cubicBezTo>
                <a:cubicBezTo>
                  <a:pt x="347" y="1623"/>
                  <a:pt x="342" y="1617"/>
                  <a:pt x="346" y="1612"/>
                </a:cubicBezTo>
                <a:cubicBezTo>
                  <a:pt x="341" y="1612"/>
                  <a:pt x="337" y="1612"/>
                  <a:pt x="333" y="1611"/>
                </a:cubicBezTo>
                <a:cubicBezTo>
                  <a:pt x="332" y="1613"/>
                  <a:pt x="332" y="1615"/>
                  <a:pt x="332" y="1619"/>
                </a:cubicBezTo>
                <a:cubicBezTo>
                  <a:pt x="322" y="1610"/>
                  <a:pt x="312" y="1603"/>
                  <a:pt x="304" y="1594"/>
                </a:cubicBezTo>
                <a:cubicBezTo>
                  <a:pt x="304" y="1594"/>
                  <a:pt x="304" y="1594"/>
                  <a:pt x="304" y="1594"/>
                </a:cubicBezTo>
                <a:cubicBezTo>
                  <a:pt x="301" y="1591"/>
                  <a:pt x="297" y="1588"/>
                  <a:pt x="293" y="1585"/>
                </a:cubicBezTo>
                <a:cubicBezTo>
                  <a:pt x="233" y="1527"/>
                  <a:pt x="180" y="1463"/>
                  <a:pt x="137" y="1392"/>
                </a:cubicBezTo>
                <a:cubicBezTo>
                  <a:pt x="136" y="1391"/>
                  <a:pt x="136" y="1390"/>
                  <a:pt x="135" y="1388"/>
                </a:cubicBezTo>
                <a:cubicBezTo>
                  <a:pt x="137" y="1388"/>
                  <a:pt x="139" y="1388"/>
                  <a:pt x="141" y="1388"/>
                </a:cubicBezTo>
                <a:cubicBezTo>
                  <a:pt x="142" y="1388"/>
                  <a:pt x="144" y="1388"/>
                  <a:pt x="146" y="1389"/>
                </a:cubicBezTo>
                <a:cubicBezTo>
                  <a:pt x="147" y="1384"/>
                  <a:pt x="147" y="1380"/>
                  <a:pt x="147" y="1375"/>
                </a:cubicBezTo>
                <a:cubicBezTo>
                  <a:pt x="143" y="1375"/>
                  <a:pt x="139" y="1374"/>
                  <a:pt x="134" y="1374"/>
                </a:cubicBezTo>
                <a:cubicBezTo>
                  <a:pt x="134" y="1377"/>
                  <a:pt x="133" y="1379"/>
                  <a:pt x="133" y="1383"/>
                </a:cubicBezTo>
                <a:cubicBezTo>
                  <a:pt x="127" y="1378"/>
                  <a:pt x="125" y="1371"/>
                  <a:pt x="121" y="1366"/>
                </a:cubicBezTo>
                <a:cubicBezTo>
                  <a:pt x="117" y="1359"/>
                  <a:pt x="125" y="1353"/>
                  <a:pt x="121" y="1346"/>
                </a:cubicBezTo>
                <a:cubicBezTo>
                  <a:pt x="121" y="1346"/>
                  <a:pt x="120" y="1346"/>
                  <a:pt x="119" y="1346"/>
                </a:cubicBezTo>
                <a:cubicBezTo>
                  <a:pt x="112" y="1347"/>
                  <a:pt x="108" y="1344"/>
                  <a:pt x="106" y="1338"/>
                </a:cubicBezTo>
                <a:cubicBezTo>
                  <a:pt x="104" y="1331"/>
                  <a:pt x="97" y="1325"/>
                  <a:pt x="98" y="1317"/>
                </a:cubicBezTo>
                <a:cubicBezTo>
                  <a:pt x="88" y="1306"/>
                  <a:pt x="85" y="1292"/>
                  <a:pt x="79" y="1280"/>
                </a:cubicBezTo>
                <a:cubicBezTo>
                  <a:pt x="74" y="1269"/>
                  <a:pt x="69" y="1257"/>
                  <a:pt x="64" y="1244"/>
                </a:cubicBezTo>
                <a:cubicBezTo>
                  <a:pt x="69" y="1245"/>
                  <a:pt x="72" y="1245"/>
                  <a:pt x="76" y="1245"/>
                </a:cubicBezTo>
                <a:cubicBezTo>
                  <a:pt x="77" y="1241"/>
                  <a:pt x="77" y="1237"/>
                  <a:pt x="77" y="1233"/>
                </a:cubicBezTo>
                <a:cubicBezTo>
                  <a:pt x="73" y="1232"/>
                  <a:pt x="69" y="1232"/>
                  <a:pt x="64" y="1231"/>
                </a:cubicBezTo>
                <a:cubicBezTo>
                  <a:pt x="64" y="1234"/>
                  <a:pt x="63" y="1236"/>
                  <a:pt x="63" y="1238"/>
                </a:cubicBezTo>
                <a:cubicBezTo>
                  <a:pt x="62" y="1237"/>
                  <a:pt x="61" y="1236"/>
                  <a:pt x="61" y="1236"/>
                </a:cubicBezTo>
                <a:cubicBezTo>
                  <a:pt x="58" y="1228"/>
                  <a:pt x="55" y="1220"/>
                  <a:pt x="53" y="1212"/>
                </a:cubicBezTo>
                <a:cubicBezTo>
                  <a:pt x="52" y="1210"/>
                  <a:pt x="53" y="1206"/>
                  <a:pt x="52" y="1203"/>
                </a:cubicBezTo>
                <a:cubicBezTo>
                  <a:pt x="51" y="1201"/>
                  <a:pt x="49" y="1199"/>
                  <a:pt x="48" y="1197"/>
                </a:cubicBezTo>
                <a:cubicBezTo>
                  <a:pt x="42" y="1177"/>
                  <a:pt x="37" y="1158"/>
                  <a:pt x="31" y="1138"/>
                </a:cubicBezTo>
                <a:cubicBezTo>
                  <a:pt x="29" y="1133"/>
                  <a:pt x="33" y="1129"/>
                  <a:pt x="32" y="1124"/>
                </a:cubicBezTo>
                <a:cubicBezTo>
                  <a:pt x="32" y="1122"/>
                  <a:pt x="33" y="1120"/>
                  <a:pt x="33" y="1118"/>
                </a:cubicBezTo>
                <a:cubicBezTo>
                  <a:pt x="31" y="1118"/>
                  <a:pt x="29" y="1118"/>
                  <a:pt x="26" y="1118"/>
                </a:cubicBezTo>
                <a:cubicBezTo>
                  <a:pt x="17" y="1077"/>
                  <a:pt x="11" y="1036"/>
                  <a:pt x="7" y="993"/>
                </a:cubicBezTo>
                <a:cubicBezTo>
                  <a:pt x="11" y="993"/>
                  <a:pt x="14" y="993"/>
                  <a:pt x="17" y="993"/>
                </a:cubicBezTo>
                <a:cubicBezTo>
                  <a:pt x="17" y="989"/>
                  <a:pt x="17" y="985"/>
                  <a:pt x="18" y="980"/>
                </a:cubicBezTo>
                <a:cubicBezTo>
                  <a:pt x="14" y="980"/>
                  <a:pt x="10" y="980"/>
                  <a:pt x="6" y="979"/>
                </a:cubicBezTo>
                <a:cubicBezTo>
                  <a:pt x="0" y="889"/>
                  <a:pt x="7" y="801"/>
                  <a:pt x="27" y="713"/>
                </a:cubicBezTo>
                <a:cubicBezTo>
                  <a:pt x="27" y="715"/>
                  <a:pt x="27" y="718"/>
                  <a:pt x="28" y="720"/>
                </a:cubicBezTo>
                <a:cubicBezTo>
                  <a:pt x="32" y="721"/>
                  <a:pt x="36" y="721"/>
                  <a:pt x="40" y="722"/>
                </a:cubicBezTo>
                <a:cubicBezTo>
                  <a:pt x="41" y="718"/>
                  <a:pt x="41" y="714"/>
                  <a:pt x="41" y="709"/>
                </a:cubicBezTo>
                <a:cubicBezTo>
                  <a:pt x="37" y="709"/>
                  <a:pt x="33" y="708"/>
                  <a:pt x="27" y="708"/>
                </a:cubicBezTo>
                <a:cubicBezTo>
                  <a:pt x="31" y="693"/>
                  <a:pt x="34" y="680"/>
                  <a:pt x="38" y="667"/>
                </a:cubicBezTo>
                <a:cubicBezTo>
                  <a:pt x="41" y="667"/>
                  <a:pt x="42" y="668"/>
                  <a:pt x="44" y="668"/>
                </a:cubicBezTo>
                <a:cubicBezTo>
                  <a:pt x="44" y="667"/>
                  <a:pt x="45" y="666"/>
                  <a:pt x="45" y="666"/>
                </a:cubicBezTo>
                <a:cubicBezTo>
                  <a:pt x="44" y="661"/>
                  <a:pt x="47" y="656"/>
                  <a:pt x="43" y="652"/>
                </a:cubicBezTo>
                <a:cubicBezTo>
                  <a:pt x="42" y="652"/>
                  <a:pt x="43" y="649"/>
                  <a:pt x="43" y="647"/>
                </a:cubicBezTo>
                <a:cubicBezTo>
                  <a:pt x="50" y="628"/>
                  <a:pt x="57" y="608"/>
                  <a:pt x="63" y="588"/>
                </a:cubicBezTo>
                <a:cubicBezTo>
                  <a:pt x="69" y="588"/>
                  <a:pt x="73" y="588"/>
                  <a:pt x="78" y="588"/>
                </a:cubicBezTo>
                <a:cubicBezTo>
                  <a:pt x="79" y="584"/>
                  <a:pt x="79" y="580"/>
                  <a:pt x="80" y="575"/>
                </a:cubicBezTo>
                <a:cubicBezTo>
                  <a:pt x="77" y="575"/>
                  <a:pt x="74" y="575"/>
                  <a:pt x="70" y="574"/>
                </a:cubicBezTo>
                <a:cubicBezTo>
                  <a:pt x="71" y="572"/>
                  <a:pt x="71" y="570"/>
                  <a:pt x="72" y="568"/>
                </a:cubicBezTo>
                <a:cubicBezTo>
                  <a:pt x="80" y="550"/>
                  <a:pt x="88" y="532"/>
                  <a:pt x="96" y="514"/>
                </a:cubicBezTo>
                <a:cubicBezTo>
                  <a:pt x="98" y="509"/>
                  <a:pt x="101" y="508"/>
                  <a:pt x="106" y="508"/>
                </a:cubicBezTo>
                <a:cubicBezTo>
                  <a:pt x="108" y="508"/>
                  <a:pt x="111" y="509"/>
                  <a:pt x="114" y="509"/>
                </a:cubicBezTo>
                <a:cubicBezTo>
                  <a:pt x="114" y="505"/>
                  <a:pt x="114" y="501"/>
                  <a:pt x="115" y="496"/>
                </a:cubicBezTo>
                <a:cubicBezTo>
                  <a:pt x="112" y="496"/>
                  <a:pt x="110" y="496"/>
                  <a:pt x="106" y="495"/>
                </a:cubicBezTo>
                <a:cubicBezTo>
                  <a:pt x="110" y="487"/>
                  <a:pt x="113" y="480"/>
                  <a:pt x="117" y="474"/>
                </a:cubicBezTo>
                <a:cubicBezTo>
                  <a:pt x="125" y="460"/>
                  <a:pt x="132" y="447"/>
                  <a:pt x="140" y="435"/>
                </a:cubicBezTo>
                <a:cubicBezTo>
                  <a:pt x="142" y="432"/>
                  <a:pt x="144" y="430"/>
                  <a:pt x="148" y="427"/>
                </a:cubicBezTo>
                <a:cubicBezTo>
                  <a:pt x="148" y="417"/>
                  <a:pt x="157" y="409"/>
                  <a:pt x="163" y="400"/>
                </a:cubicBezTo>
                <a:cubicBezTo>
                  <a:pt x="164" y="402"/>
                  <a:pt x="164" y="403"/>
                  <a:pt x="165" y="404"/>
                </a:cubicBezTo>
                <a:cubicBezTo>
                  <a:pt x="169" y="404"/>
                  <a:pt x="173" y="405"/>
                  <a:pt x="177" y="405"/>
                </a:cubicBezTo>
                <a:cubicBezTo>
                  <a:pt x="178" y="401"/>
                  <a:pt x="178" y="397"/>
                  <a:pt x="179" y="392"/>
                </a:cubicBezTo>
                <a:cubicBezTo>
                  <a:pt x="176" y="392"/>
                  <a:pt x="173" y="392"/>
                  <a:pt x="170" y="392"/>
                </a:cubicBezTo>
                <a:cubicBezTo>
                  <a:pt x="170" y="388"/>
                  <a:pt x="172" y="386"/>
                  <a:pt x="174" y="383"/>
                </a:cubicBezTo>
                <a:cubicBezTo>
                  <a:pt x="196" y="353"/>
                  <a:pt x="220" y="323"/>
                  <a:pt x="246" y="295"/>
                </a:cubicBezTo>
                <a:cubicBezTo>
                  <a:pt x="250" y="291"/>
                  <a:pt x="255" y="286"/>
                  <a:pt x="259" y="281"/>
                </a:cubicBezTo>
                <a:cubicBezTo>
                  <a:pt x="262" y="278"/>
                  <a:pt x="265" y="275"/>
                  <a:pt x="272" y="277"/>
                </a:cubicBezTo>
                <a:cubicBezTo>
                  <a:pt x="269" y="269"/>
                  <a:pt x="273" y="266"/>
                  <a:pt x="277" y="263"/>
                </a:cubicBezTo>
                <a:cubicBezTo>
                  <a:pt x="279" y="261"/>
                  <a:pt x="282" y="259"/>
                  <a:pt x="284" y="256"/>
                </a:cubicBezTo>
                <a:cubicBezTo>
                  <a:pt x="288" y="251"/>
                  <a:pt x="293" y="249"/>
                  <a:pt x="300" y="252"/>
                </a:cubicBezTo>
                <a:cubicBezTo>
                  <a:pt x="300" y="244"/>
                  <a:pt x="302" y="238"/>
                  <a:pt x="308" y="233"/>
                </a:cubicBezTo>
                <a:cubicBezTo>
                  <a:pt x="315" y="228"/>
                  <a:pt x="320" y="225"/>
                  <a:pt x="329" y="227"/>
                </a:cubicBezTo>
                <a:cubicBezTo>
                  <a:pt x="329" y="218"/>
                  <a:pt x="332" y="212"/>
                  <a:pt x="338" y="207"/>
                </a:cubicBezTo>
                <a:cubicBezTo>
                  <a:pt x="345" y="202"/>
                  <a:pt x="351" y="200"/>
                  <a:pt x="359" y="203"/>
                </a:cubicBezTo>
                <a:cubicBezTo>
                  <a:pt x="358" y="194"/>
                  <a:pt x="361" y="188"/>
                  <a:pt x="368" y="184"/>
                </a:cubicBezTo>
                <a:cubicBezTo>
                  <a:pt x="374" y="180"/>
                  <a:pt x="379" y="174"/>
                  <a:pt x="389" y="178"/>
                </a:cubicBezTo>
                <a:cubicBezTo>
                  <a:pt x="387" y="169"/>
                  <a:pt x="393" y="165"/>
                  <a:pt x="399" y="162"/>
                </a:cubicBezTo>
                <a:cubicBezTo>
                  <a:pt x="405" y="158"/>
                  <a:pt x="410" y="153"/>
                  <a:pt x="417" y="151"/>
                </a:cubicBezTo>
                <a:cubicBezTo>
                  <a:pt x="419" y="151"/>
                  <a:pt x="420" y="147"/>
                  <a:pt x="423" y="146"/>
                </a:cubicBezTo>
                <a:cubicBezTo>
                  <a:pt x="453" y="126"/>
                  <a:pt x="484" y="108"/>
                  <a:pt x="517" y="93"/>
                </a:cubicBezTo>
                <a:cubicBezTo>
                  <a:pt x="517" y="92"/>
                  <a:pt x="518" y="93"/>
                  <a:pt x="519" y="92"/>
                </a:cubicBezTo>
                <a:cubicBezTo>
                  <a:pt x="519" y="97"/>
                  <a:pt x="519" y="101"/>
                  <a:pt x="519" y="106"/>
                </a:cubicBezTo>
                <a:cubicBezTo>
                  <a:pt x="523" y="107"/>
                  <a:pt x="527" y="107"/>
                  <a:pt x="532" y="108"/>
                </a:cubicBezTo>
                <a:cubicBezTo>
                  <a:pt x="532" y="103"/>
                  <a:pt x="533" y="99"/>
                  <a:pt x="533" y="94"/>
                </a:cubicBezTo>
                <a:cubicBezTo>
                  <a:pt x="529" y="94"/>
                  <a:pt x="525" y="93"/>
                  <a:pt x="521" y="93"/>
                </a:cubicBezTo>
                <a:cubicBezTo>
                  <a:pt x="521" y="92"/>
                  <a:pt x="521" y="91"/>
                  <a:pt x="521" y="91"/>
                </a:cubicBezTo>
                <a:cubicBezTo>
                  <a:pt x="529" y="87"/>
                  <a:pt x="538" y="83"/>
                  <a:pt x="546" y="79"/>
                </a:cubicBezTo>
                <a:cubicBezTo>
                  <a:pt x="550" y="84"/>
                  <a:pt x="556" y="80"/>
                  <a:pt x="561" y="83"/>
                </a:cubicBezTo>
                <a:cubicBezTo>
                  <a:pt x="559" y="73"/>
                  <a:pt x="566" y="70"/>
                  <a:pt x="573" y="67"/>
                </a:cubicBezTo>
                <a:cubicBezTo>
                  <a:pt x="601" y="58"/>
                  <a:pt x="628" y="48"/>
                  <a:pt x="656" y="38"/>
                </a:cubicBezTo>
                <a:cubicBezTo>
                  <a:pt x="661" y="36"/>
                  <a:pt x="667" y="37"/>
                  <a:pt x="674" y="36"/>
                </a:cubicBezTo>
                <a:cubicBezTo>
                  <a:pt x="675" y="34"/>
                  <a:pt x="676" y="32"/>
                  <a:pt x="680" y="31"/>
                </a:cubicBezTo>
                <a:cubicBezTo>
                  <a:pt x="700" y="26"/>
                  <a:pt x="719" y="21"/>
                  <a:pt x="739" y="17"/>
                </a:cubicBezTo>
                <a:cubicBezTo>
                  <a:pt x="745" y="16"/>
                  <a:pt x="751" y="17"/>
                  <a:pt x="758" y="17"/>
                </a:cubicBezTo>
                <a:cubicBezTo>
                  <a:pt x="759" y="13"/>
                  <a:pt x="763" y="12"/>
                  <a:pt x="767" y="12"/>
                </a:cubicBezTo>
                <a:cubicBezTo>
                  <a:pt x="780" y="10"/>
                  <a:pt x="793" y="8"/>
                  <a:pt x="806" y="6"/>
                </a:cubicBezTo>
                <a:cubicBezTo>
                  <a:pt x="828" y="4"/>
                  <a:pt x="850" y="3"/>
                  <a:pt x="871" y="1"/>
                </a:cubicBezTo>
                <a:cubicBezTo>
                  <a:pt x="876" y="0"/>
                  <a:pt x="881" y="0"/>
                  <a:pt x="886" y="1"/>
                </a:cubicBezTo>
                <a:cubicBezTo>
                  <a:pt x="891" y="2"/>
                  <a:pt x="896" y="4"/>
                  <a:pt x="900" y="0"/>
                </a:cubicBezTo>
                <a:cubicBezTo>
                  <a:pt x="901" y="0"/>
                  <a:pt x="902" y="0"/>
                  <a:pt x="902" y="0"/>
                </a:cubicBezTo>
                <a:cubicBezTo>
                  <a:pt x="914" y="0"/>
                  <a:pt x="926" y="0"/>
                  <a:pt x="938" y="0"/>
                </a:cubicBezTo>
                <a:cubicBezTo>
                  <a:pt x="938" y="2"/>
                  <a:pt x="939" y="4"/>
                  <a:pt x="939" y="6"/>
                </a:cubicBezTo>
                <a:cubicBezTo>
                  <a:pt x="943" y="6"/>
                  <a:pt x="947" y="6"/>
                  <a:pt x="951" y="7"/>
                </a:cubicBezTo>
                <a:cubicBezTo>
                  <a:pt x="952" y="5"/>
                  <a:pt x="952" y="3"/>
                  <a:pt x="953" y="0"/>
                </a:cubicBezTo>
                <a:cubicBezTo>
                  <a:pt x="966" y="1"/>
                  <a:pt x="979" y="1"/>
                  <a:pt x="993" y="2"/>
                </a:cubicBezTo>
                <a:cubicBezTo>
                  <a:pt x="993" y="6"/>
                  <a:pt x="993" y="8"/>
                  <a:pt x="993" y="11"/>
                </a:cubicBezTo>
                <a:cubicBezTo>
                  <a:pt x="997" y="11"/>
                  <a:pt x="1001" y="11"/>
                  <a:pt x="1005" y="12"/>
                </a:cubicBezTo>
                <a:cubicBezTo>
                  <a:pt x="1005" y="9"/>
                  <a:pt x="1006" y="7"/>
                  <a:pt x="1006" y="3"/>
                </a:cubicBezTo>
                <a:cubicBezTo>
                  <a:pt x="1020" y="5"/>
                  <a:pt x="1033" y="7"/>
                  <a:pt x="1047" y="8"/>
                </a:cubicBezTo>
                <a:cubicBezTo>
                  <a:pt x="1047" y="11"/>
                  <a:pt x="1047" y="14"/>
                  <a:pt x="1047" y="16"/>
                </a:cubicBezTo>
                <a:cubicBezTo>
                  <a:pt x="1051" y="16"/>
                  <a:pt x="1055" y="16"/>
                  <a:pt x="1060" y="16"/>
                </a:cubicBezTo>
                <a:cubicBezTo>
                  <a:pt x="1060" y="15"/>
                  <a:pt x="1060" y="13"/>
                  <a:pt x="1061" y="10"/>
                </a:cubicBezTo>
                <a:cubicBezTo>
                  <a:pt x="1073" y="12"/>
                  <a:pt x="1085" y="14"/>
                  <a:pt x="1096" y="17"/>
                </a:cubicBezTo>
                <a:cubicBezTo>
                  <a:pt x="1101" y="18"/>
                  <a:pt x="1107" y="21"/>
                  <a:pt x="1112" y="21"/>
                </a:cubicBezTo>
                <a:cubicBezTo>
                  <a:pt x="1139" y="24"/>
                  <a:pt x="1165" y="33"/>
                  <a:pt x="1191" y="40"/>
                </a:cubicBezTo>
                <a:cubicBezTo>
                  <a:pt x="1191" y="41"/>
                  <a:pt x="1192" y="41"/>
                  <a:pt x="1194" y="42"/>
                </a:cubicBezTo>
                <a:cubicBezTo>
                  <a:pt x="1189" y="42"/>
                  <a:pt x="1185" y="42"/>
                  <a:pt x="1182" y="42"/>
                </a:cubicBezTo>
                <a:cubicBezTo>
                  <a:pt x="1181" y="46"/>
                  <a:pt x="1181" y="49"/>
                  <a:pt x="1181" y="54"/>
                </a:cubicBezTo>
                <a:cubicBezTo>
                  <a:pt x="1185" y="54"/>
                  <a:pt x="1189" y="55"/>
                  <a:pt x="1193" y="56"/>
                </a:cubicBezTo>
                <a:cubicBezTo>
                  <a:pt x="1194" y="51"/>
                  <a:pt x="1194" y="47"/>
                  <a:pt x="1195" y="42"/>
                </a:cubicBezTo>
                <a:cubicBezTo>
                  <a:pt x="1209" y="45"/>
                  <a:pt x="1221" y="50"/>
                  <a:pt x="1233" y="55"/>
                </a:cubicBezTo>
                <a:cubicBezTo>
                  <a:pt x="1235" y="55"/>
                  <a:pt x="1235" y="57"/>
                  <a:pt x="1236" y="59"/>
                </a:cubicBezTo>
                <a:cubicBezTo>
                  <a:pt x="1246" y="59"/>
                  <a:pt x="1255" y="62"/>
                  <a:pt x="1264" y="66"/>
                </a:cubicBezTo>
                <a:cubicBezTo>
                  <a:pt x="1279" y="73"/>
                  <a:pt x="1294" y="79"/>
                  <a:pt x="1309" y="86"/>
                </a:cubicBezTo>
                <a:cubicBezTo>
                  <a:pt x="1312" y="87"/>
                  <a:pt x="1316" y="88"/>
                  <a:pt x="1315" y="92"/>
                </a:cubicBezTo>
                <a:cubicBezTo>
                  <a:pt x="1322" y="94"/>
                  <a:pt x="1329" y="95"/>
                  <a:pt x="1335" y="98"/>
                </a:cubicBezTo>
                <a:cubicBezTo>
                  <a:pt x="1360" y="113"/>
                  <a:pt x="1386" y="128"/>
                  <a:pt x="1411" y="142"/>
                </a:cubicBezTo>
                <a:cubicBezTo>
                  <a:pt x="1418" y="146"/>
                  <a:pt x="1421" y="150"/>
                  <a:pt x="1418" y="158"/>
                </a:cubicBezTo>
                <a:cubicBezTo>
                  <a:pt x="1423" y="158"/>
                  <a:pt x="1427" y="157"/>
                  <a:pt x="1432" y="157"/>
                </a:cubicBezTo>
                <a:cubicBezTo>
                  <a:pt x="1434" y="157"/>
                  <a:pt x="1435" y="158"/>
                  <a:pt x="1437" y="159"/>
                </a:cubicBezTo>
                <a:cubicBezTo>
                  <a:pt x="1443" y="164"/>
                  <a:pt x="1449" y="168"/>
                  <a:pt x="1456" y="172"/>
                </a:cubicBezTo>
                <a:cubicBezTo>
                  <a:pt x="1456" y="172"/>
                  <a:pt x="1456" y="172"/>
                  <a:pt x="1456" y="172"/>
                </a:cubicBezTo>
                <a:cubicBezTo>
                  <a:pt x="1477" y="189"/>
                  <a:pt x="1498" y="206"/>
                  <a:pt x="1520" y="223"/>
                </a:cubicBezTo>
                <a:cubicBezTo>
                  <a:pt x="1526" y="229"/>
                  <a:pt x="1533" y="235"/>
                  <a:pt x="1539" y="241"/>
                </a:cubicBezTo>
                <a:cubicBezTo>
                  <a:pt x="1544" y="245"/>
                  <a:pt x="1548" y="251"/>
                  <a:pt x="1554" y="254"/>
                </a:cubicBezTo>
                <a:cubicBezTo>
                  <a:pt x="1559" y="258"/>
                  <a:pt x="1563" y="264"/>
                  <a:pt x="1568" y="268"/>
                </a:cubicBezTo>
                <a:cubicBezTo>
                  <a:pt x="1572" y="272"/>
                  <a:pt x="1574" y="275"/>
                  <a:pt x="1571" y="280"/>
                </a:cubicBezTo>
                <a:cubicBezTo>
                  <a:pt x="1579" y="279"/>
                  <a:pt x="1584" y="283"/>
                  <a:pt x="1588" y="289"/>
                </a:cubicBezTo>
                <a:cubicBezTo>
                  <a:pt x="1589" y="290"/>
                  <a:pt x="1589" y="291"/>
                  <a:pt x="1590" y="291"/>
                </a:cubicBezTo>
                <a:cubicBezTo>
                  <a:pt x="1596" y="296"/>
                  <a:pt x="1599" y="302"/>
                  <a:pt x="1596" y="310"/>
                </a:cubicBezTo>
                <a:cubicBezTo>
                  <a:pt x="1605" y="309"/>
                  <a:pt x="1611" y="313"/>
                  <a:pt x="1616" y="319"/>
                </a:cubicBezTo>
                <a:cubicBezTo>
                  <a:pt x="1621" y="325"/>
                  <a:pt x="1624" y="331"/>
                  <a:pt x="1620" y="340"/>
                </a:cubicBezTo>
                <a:cubicBezTo>
                  <a:pt x="1629" y="340"/>
                  <a:pt x="1635" y="341"/>
                  <a:pt x="1640" y="348"/>
                </a:cubicBezTo>
                <a:cubicBezTo>
                  <a:pt x="1644" y="355"/>
                  <a:pt x="1649" y="360"/>
                  <a:pt x="1645" y="369"/>
                </a:cubicBezTo>
                <a:cubicBezTo>
                  <a:pt x="1654" y="368"/>
                  <a:pt x="1658" y="372"/>
                  <a:pt x="1662" y="378"/>
                </a:cubicBezTo>
                <a:cubicBezTo>
                  <a:pt x="1664" y="381"/>
                  <a:pt x="1666" y="384"/>
                  <a:pt x="1668" y="387"/>
                </a:cubicBezTo>
                <a:cubicBezTo>
                  <a:pt x="1671" y="390"/>
                  <a:pt x="1672" y="394"/>
                  <a:pt x="1671" y="397"/>
                </a:cubicBezTo>
                <a:cubicBezTo>
                  <a:pt x="1674" y="399"/>
                  <a:pt x="1677" y="401"/>
                  <a:pt x="1679" y="403"/>
                </a:cubicBezTo>
                <a:cubicBezTo>
                  <a:pt x="1706" y="442"/>
                  <a:pt x="1729" y="483"/>
                  <a:pt x="1749" y="526"/>
                </a:cubicBezTo>
                <a:cubicBezTo>
                  <a:pt x="1749" y="527"/>
                  <a:pt x="1750" y="528"/>
                  <a:pt x="1750" y="529"/>
                </a:cubicBezTo>
                <a:cubicBezTo>
                  <a:pt x="1747" y="529"/>
                  <a:pt x="1745" y="529"/>
                  <a:pt x="1742" y="529"/>
                </a:cubicBezTo>
                <a:cubicBezTo>
                  <a:pt x="1741" y="533"/>
                  <a:pt x="1741" y="537"/>
                  <a:pt x="1740" y="542"/>
                </a:cubicBezTo>
                <a:cubicBezTo>
                  <a:pt x="1744" y="542"/>
                  <a:pt x="1748" y="543"/>
                  <a:pt x="1753" y="543"/>
                </a:cubicBezTo>
                <a:cubicBezTo>
                  <a:pt x="1753" y="542"/>
                  <a:pt x="1754" y="540"/>
                  <a:pt x="1755" y="538"/>
                </a:cubicBezTo>
                <a:cubicBezTo>
                  <a:pt x="1759" y="549"/>
                  <a:pt x="1767" y="559"/>
                  <a:pt x="1766" y="570"/>
                </a:cubicBezTo>
                <a:cubicBezTo>
                  <a:pt x="1768" y="573"/>
                  <a:pt x="1770" y="574"/>
                  <a:pt x="1771" y="577"/>
                </a:cubicBezTo>
                <a:cubicBezTo>
                  <a:pt x="1779" y="598"/>
                  <a:pt x="1787" y="620"/>
                  <a:pt x="1795" y="642"/>
                </a:cubicBezTo>
                <a:cubicBezTo>
                  <a:pt x="1791" y="642"/>
                  <a:pt x="1789" y="642"/>
                  <a:pt x="1786" y="642"/>
                </a:cubicBezTo>
                <a:cubicBezTo>
                  <a:pt x="1786" y="646"/>
                  <a:pt x="1785" y="651"/>
                  <a:pt x="1785" y="656"/>
                </a:cubicBezTo>
                <a:cubicBezTo>
                  <a:pt x="1786" y="656"/>
                  <a:pt x="1787" y="656"/>
                  <a:pt x="1788" y="656"/>
                </a:cubicBezTo>
                <a:cubicBezTo>
                  <a:pt x="1798" y="656"/>
                  <a:pt x="1799" y="656"/>
                  <a:pt x="1801" y="666"/>
                </a:cubicBezTo>
                <a:cubicBezTo>
                  <a:pt x="1807" y="686"/>
                  <a:pt x="1812" y="706"/>
                  <a:pt x="1817" y="727"/>
                </a:cubicBezTo>
                <a:cubicBezTo>
                  <a:pt x="1813" y="727"/>
                  <a:pt x="1810" y="727"/>
                  <a:pt x="1807" y="727"/>
                </a:cubicBezTo>
                <a:cubicBezTo>
                  <a:pt x="1806" y="731"/>
                  <a:pt x="1806" y="735"/>
                  <a:pt x="1805" y="739"/>
                </a:cubicBezTo>
                <a:cubicBezTo>
                  <a:pt x="1806" y="739"/>
                  <a:pt x="1806" y="739"/>
                  <a:pt x="1807" y="739"/>
                </a:cubicBezTo>
                <a:cubicBezTo>
                  <a:pt x="1819" y="740"/>
                  <a:pt x="1819" y="739"/>
                  <a:pt x="1821" y="752"/>
                </a:cubicBezTo>
                <a:cubicBezTo>
                  <a:pt x="1824" y="771"/>
                  <a:pt x="1827" y="790"/>
                  <a:pt x="1830" y="809"/>
                </a:cubicBezTo>
                <a:cubicBezTo>
                  <a:pt x="1828" y="810"/>
                  <a:pt x="1827" y="810"/>
                  <a:pt x="1826" y="811"/>
                </a:cubicBezTo>
                <a:cubicBezTo>
                  <a:pt x="1826" y="815"/>
                  <a:pt x="1825" y="819"/>
                  <a:pt x="1825" y="823"/>
                </a:cubicBezTo>
                <a:cubicBezTo>
                  <a:pt x="1827" y="824"/>
                  <a:pt x="1829" y="824"/>
                  <a:pt x="1832" y="825"/>
                </a:cubicBezTo>
                <a:cubicBezTo>
                  <a:pt x="1833" y="838"/>
                  <a:pt x="1833" y="851"/>
                  <a:pt x="1834" y="865"/>
                </a:cubicBezTo>
                <a:cubicBezTo>
                  <a:pt x="1830" y="865"/>
                  <a:pt x="1826" y="865"/>
                  <a:pt x="1822" y="865"/>
                </a:cubicBezTo>
                <a:cubicBezTo>
                  <a:pt x="1821" y="869"/>
                  <a:pt x="1821" y="874"/>
                  <a:pt x="1820" y="878"/>
                </a:cubicBezTo>
                <a:cubicBezTo>
                  <a:pt x="1825" y="878"/>
                  <a:pt x="1829" y="879"/>
                  <a:pt x="1833" y="879"/>
                </a:cubicBezTo>
                <a:cubicBezTo>
                  <a:pt x="1834" y="877"/>
                  <a:pt x="1834" y="875"/>
                  <a:pt x="1834" y="873"/>
                </a:cubicBezTo>
                <a:cubicBezTo>
                  <a:pt x="1839" y="962"/>
                  <a:pt x="1830" y="1050"/>
                  <a:pt x="1809" y="1137"/>
                </a:cubicBezTo>
                <a:cubicBezTo>
                  <a:pt x="1805" y="1137"/>
                  <a:pt x="1802" y="1137"/>
                  <a:pt x="1798" y="1137"/>
                </a:cubicBezTo>
                <a:close/>
                <a:moveTo>
                  <a:pt x="1816" y="1084"/>
                </a:moveTo>
                <a:cubicBezTo>
                  <a:pt x="1811" y="1083"/>
                  <a:pt x="1806" y="1083"/>
                  <a:pt x="1802" y="1082"/>
                </a:cubicBezTo>
                <a:cubicBezTo>
                  <a:pt x="1802" y="1087"/>
                  <a:pt x="1801" y="1091"/>
                  <a:pt x="1801" y="1096"/>
                </a:cubicBezTo>
                <a:cubicBezTo>
                  <a:pt x="1805" y="1096"/>
                  <a:pt x="1810" y="1096"/>
                  <a:pt x="1814" y="1097"/>
                </a:cubicBezTo>
                <a:cubicBezTo>
                  <a:pt x="1815" y="1092"/>
                  <a:pt x="1815" y="1088"/>
                  <a:pt x="1816" y="1084"/>
                </a:cubicBezTo>
                <a:close/>
                <a:moveTo>
                  <a:pt x="1804" y="904"/>
                </a:moveTo>
                <a:cubicBezTo>
                  <a:pt x="1805" y="899"/>
                  <a:pt x="1805" y="895"/>
                  <a:pt x="1806" y="890"/>
                </a:cubicBezTo>
                <a:cubicBezTo>
                  <a:pt x="1801" y="890"/>
                  <a:pt x="1796" y="889"/>
                  <a:pt x="1791" y="889"/>
                </a:cubicBezTo>
                <a:cubicBezTo>
                  <a:pt x="1791" y="894"/>
                  <a:pt x="1790" y="898"/>
                  <a:pt x="1790" y="904"/>
                </a:cubicBezTo>
                <a:cubicBezTo>
                  <a:pt x="1795" y="904"/>
                  <a:pt x="1799" y="904"/>
                  <a:pt x="1804" y="904"/>
                </a:cubicBezTo>
                <a:close/>
                <a:moveTo>
                  <a:pt x="1821" y="1029"/>
                </a:moveTo>
                <a:cubicBezTo>
                  <a:pt x="1816" y="1029"/>
                  <a:pt x="1812" y="1028"/>
                  <a:pt x="1807" y="1027"/>
                </a:cubicBezTo>
                <a:cubicBezTo>
                  <a:pt x="1807" y="1032"/>
                  <a:pt x="1806" y="1037"/>
                  <a:pt x="1806" y="1041"/>
                </a:cubicBezTo>
                <a:cubicBezTo>
                  <a:pt x="1811" y="1042"/>
                  <a:pt x="1815" y="1042"/>
                  <a:pt x="1820" y="1042"/>
                </a:cubicBezTo>
                <a:cubicBezTo>
                  <a:pt x="1820" y="1038"/>
                  <a:pt x="1820" y="1034"/>
                  <a:pt x="1821" y="1029"/>
                </a:cubicBezTo>
                <a:close/>
                <a:moveTo>
                  <a:pt x="1825" y="974"/>
                </a:moveTo>
                <a:cubicBezTo>
                  <a:pt x="1820" y="974"/>
                  <a:pt x="1816" y="974"/>
                  <a:pt x="1812" y="973"/>
                </a:cubicBezTo>
                <a:cubicBezTo>
                  <a:pt x="1812" y="978"/>
                  <a:pt x="1811" y="982"/>
                  <a:pt x="1811" y="987"/>
                </a:cubicBezTo>
                <a:cubicBezTo>
                  <a:pt x="1815" y="987"/>
                  <a:pt x="1819" y="987"/>
                  <a:pt x="1824" y="987"/>
                </a:cubicBezTo>
                <a:cubicBezTo>
                  <a:pt x="1824" y="982"/>
                  <a:pt x="1825" y="978"/>
                  <a:pt x="1825" y="974"/>
                </a:cubicBezTo>
                <a:close/>
                <a:moveTo>
                  <a:pt x="1815" y="932"/>
                </a:moveTo>
                <a:cubicBezTo>
                  <a:pt x="1820" y="932"/>
                  <a:pt x="1825" y="933"/>
                  <a:pt x="1829" y="933"/>
                </a:cubicBezTo>
                <a:cubicBezTo>
                  <a:pt x="1829" y="928"/>
                  <a:pt x="1829" y="924"/>
                  <a:pt x="1830" y="920"/>
                </a:cubicBezTo>
                <a:cubicBezTo>
                  <a:pt x="1825" y="920"/>
                  <a:pt x="1821" y="920"/>
                  <a:pt x="1817" y="919"/>
                </a:cubicBezTo>
                <a:cubicBezTo>
                  <a:pt x="1816" y="924"/>
                  <a:pt x="1816" y="927"/>
                  <a:pt x="1815" y="932"/>
                </a:cubicBezTo>
                <a:close/>
                <a:moveTo>
                  <a:pt x="1800" y="794"/>
                </a:moveTo>
                <a:cubicBezTo>
                  <a:pt x="1805" y="794"/>
                  <a:pt x="1809" y="795"/>
                  <a:pt x="1813" y="795"/>
                </a:cubicBezTo>
                <a:cubicBezTo>
                  <a:pt x="1814" y="790"/>
                  <a:pt x="1814" y="786"/>
                  <a:pt x="1815" y="782"/>
                </a:cubicBezTo>
                <a:cubicBezTo>
                  <a:pt x="1810" y="781"/>
                  <a:pt x="1805" y="780"/>
                  <a:pt x="1801" y="780"/>
                </a:cubicBezTo>
                <a:cubicBezTo>
                  <a:pt x="1800" y="785"/>
                  <a:pt x="1800" y="789"/>
                  <a:pt x="1800" y="794"/>
                </a:cubicBezTo>
                <a:close/>
                <a:moveTo>
                  <a:pt x="1795" y="849"/>
                </a:moveTo>
                <a:cubicBezTo>
                  <a:pt x="1800" y="849"/>
                  <a:pt x="1804" y="849"/>
                  <a:pt x="1809" y="849"/>
                </a:cubicBezTo>
                <a:cubicBezTo>
                  <a:pt x="1809" y="845"/>
                  <a:pt x="1809" y="840"/>
                  <a:pt x="1810" y="836"/>
                </a:cubicBezTo>
                <a:cubicBezTo>
                  <a:pt x="1805" y="836"/>
                  <a:pt x="1801" y="835"/>
                  <a:pt x="1797" y="835"/>
                </a:cubicBezTo>
                <a:cubicBezTo>
                  <a:pt x="1796" y="839"/>
                  <a:pt x="1796" y="844"/>
                  <a:pt x="1795" y="849"/>
                </a:cubicBezTo>
                <a:close/>
                <a:moveTo>
                  <a:pt x="1780" y="711"/>
                </a:moveTo>
                <a:cubicBezTo>
                  <a:pt x="1784" y="711"/>
                  <a:pt x="1789" y="711"/>
                  <a:pt x="1793" y="711"/>
                </a:cubicBezTo>
                <a:cubicBezTo>
                  <a:pt x="1794" y="706"/>
                  <a:pt x="1794" y="702"/>
                  <a:pt x="1794" y="698"/>
                </a:cubicBezTo>
                <a:cubicBezTo>
                  <a:pt x="1790" y="698"/>
                  <a:pt x="1786" y="697"/>
                  <a:pt x="1781" y="697"/>
                </a:cubicBezTo>
                <a:cubicBezTo>
                  <a:pt x="1781" y="702"/>
                  <a:pt x="1780" y="706"/>
                  <a:pt x="1780" y="711"/>
                </a:cubicBezTo>
                <a:close/>
                <a:moveTo>
                  <a:pt x="1774" y="765"/>
                </a:moveTo>
                <a:cubicBezTo>
                  <a:pt x="1780" y="766"/>
                  <a:pt x="1784" y="766"/>
                  <a:pt x="1790" y="767"/>
                </a:cubicBezTo>
                <a:cubicBezTo>
                  <a:pt x="1790" y="761"/>
                  <a:pt x="1790" y="757"/>
                  <a:pt x="1790" y="752"/>
                </a:cubicBezTo>
                <a:cubicBezTo>
                  <a:pt x="1785" y="752"/>
                  <a:pt x="1781" y="751"/>
                  <a:pt x="1776" y="751"/>
                </a:cubicBezTo>
                <a:cubicBezTo>
                  <a:pt x="1776" y="756"/>
                  <a:pt x="1775" y="761"/>
                  <a:pt x="1774" y="765"/>
                </a:cubicBezTo>
                <a:close/>
                <a:moveTo>
                  <a:pt x="1682" y="1095"/>
                </a:moveTo>
                <a:cubicBezTo>
                  <a:pt x="1672" y="1099"/>
                  <a:pt x="1665" y="1096"/>
                  <a:pt x="1658" y="1090"/>
                </a:cubicBezTo>
                <a:cubicBezTo>
                  <a:pt x="1663" y="1100"/>
                  <a:pt x="1663" y="1109"/>
                  <a:pt x="1655" y="1117"/>
                </a:cubicBezTo>
                <a:cubicBezTo>
                  <a:pt x="1659" y="1116"/>
                  <a:pt x="1663" y="1114"/>
                  <a:pt x="1667" y="1114"/>
                </a:cubicBezTo>
                <a:cubicBezTo>
                  <a:pt x="1672" y="1114"/>
                  <a:pt x="1676" y="1115"/>
                  <a:pt x="1681" y="1117"/>
                </a:cubicBezTo>
                <a:cubicBezTo>
                  <a:pt x="1677" y="1109"/>
                  <a:pt x="1678" y="1103"/>
                  <a:pt x="1682" y="1095"/>
                </a:cubicBezTo>
                <a:close/>
                <a:moveTo>
                  <a:pt x="1628" y="1141"/>
                </a:moveTo>
                <a:cubicBezTo>
                  <a:pt x="1635" y="1138"/>
                  <a:pt x="1642" y="1137"/>
                  <a:pt x="1651" y="1142"/>
                </a:cubicBezTo>
                <a:cubicBezTo>
                  <a:pt x="1647" y="1133"/>
                  <a:pt x="1650" y="1125"/>
                  <a:pt x="1653" y="1118"/>
                </a:cubicBezTo>
                <a:cubicBezTo>
                  <a:pt x="1645" y="1123"/>
                  <a:pt x="1638" y="1120"/>
                  <a:pt x="1630" y="1117"/>
                </a:cubicBezTo>
                <a:cubicBezTo>
                  <a:pt x="1634" y="1126"/>
                  <a:pt x="1632" y="1133"/>
                  <a:pt x="1628" y="1141"/>
                </a:cubicBezTo>
                <a:close/>
                <a:moveTo>
                  <a:pt x="1651" y="1222"/>
                </a:moveTo>
                <a:cubicBezTo>
                  <a:pt x="1656" y="1222"/>
                  <a:pt x="1663" y="1222"/>
                  <a:pt x="1669" y="1223"/>
                </a:cubicBezTo>
                <a:cubicBezTo>
                  <a:pt x="1669" y="1217"/>
                  <a:pt x="1670" y="1211"/>
                  <a:pt x="1670" y="1205"/>
                </a:cubicBezTo>
                <a:cubicBezTo>
                  <a:pt x="1664" y="1204"/>
                  <a:pt x="1658" y="1203"/>
                  <a:pt x="1652" y="1203"/>
                </a:cubicBezTo>
                <a:cubicBezTo>
                  <a:pt x="1652" y="1209"/>
                  <a:pt x="1651" y="1215"/>
                  <a:pt x="1651" y="1222"/>
                </a:cubicBezTo>
                <a:close/>
                <a:moveTo>
                  <a:pt x="1673" y="1168"/>
                </a:moveTo>
                <a:cubicBezTo>
                  <a:pt x="1674" y="1162"/>
                  <a:pt x="1674" y="1156"/>
                  <a:pt x="1675" y="1151"/>
                </a:cubicBezTo>
                <a:cubicBezTo>
                  <a:pt x="1669" y="1151"/>
                  <a:pt x="1663" y="1150"/>
                  <a:pt x="1658" y="1149"/>
                </a:cubicBezTo>
                <a:cubicBezTo>
                  <a:pt x="1657" y="1155"/>
                  <a:pt x="1657" y="1161"/>
                  <a:pt x="1656" y="1167"/>
                </a:cubicBezTo>
                <a:cubicBezTo>
                  <a:pt x="1662" y="1167"/>
                  <a:pt x="1668" y="1168"/>
                  <a:pt x="1673" y="1168"/>
                </a:cubicBezTo>
                <a:close/>
                <a:moveTo>
                  <a:pt x="1686" y="1063"/>
                </a:moveTo>
                <a:cubicBezTo>
                  <a:pt x="1682" y="1054"/>
                  <a:pt x="1684" y="1047"/>
                  <a:pt x="1688" y="1039"/>
                </a:cubicBezTo>
                <a:cubicBezTo>
                  <a:pt x="1680" y="1044"/>
                  <a:pt x="1673" y="1042"/>
                  <a:pt x="1664" y="1038"/>
                </a:cubicBezTo>
                <a:cubicBezTo>
                  <a:pt x="1668" y="1047"/>
                  <a:pt x="1667" y="1054"/>
                  <a:pt x="1662" y="1061"/>
                </a:cubicBezTo>
                <a:cubicBezTo>
                  <a:pt x="1670" y="1057"/>
                  <a:pt x="1677" y="1058"/>
                  <a:pt x="1686" y="1063"/>
                </a:cubicBezTo>
                <a:close/>
                <a:moveTo>
                  <a:pt x="1686" y="1142"/>
                </a:moveTo>
                <a:cubicBezTo>
                  <a:pt x="1691" y="1142"/>
                  <a:pt x="1697" y="1143"/>
                  <a:pt x="1703" y="1143"/>
                </a:cubicBezTo>
                <a:cubicBezTo>
                  <a:pt x="1703" y="1137"/>
                  <a:pt x="1704" y="1131"/>
                  <a:pt x="1705" y="1126"/>
                </a:cubicBezTo>
                <a:cubicBezTo>
                  <a:pt x="1699" y="1125"/>
                  <a:pt x="1692" y="1124"/>
                  <a:pt x="1686" y="1124"/>
                </a:cubicBezTo>
                <a:cubicBezTo>
                  <a:pt x="1686" y="1130"/>
                  <a:pt x="1686" y="1136"/>
                  <a:pt x="1686" y="1142"/>
                </a:cubicBezTo>
                <a:close/>
                <a:moveTo>
                  <a:pt x="1708" y="1089"/>
                </a:moveTo>
                <a:cubicBezTo>
                  <a:pt x="1709" y="1083"/>
                  <a:pt x="1709" y="1078"/>
                  <a:pt x="1709" y="1072"/>
                </a:cubicBezTo>
                <a:cubicBezTo>
                  <a:pt x="1703" y="1071"/>
                  <a:pt x="1697" y="1070"/>
                  <a:pt x="1691" y="1070"/>
                </a:cubicBezTo>
                <a:cubicBezTo>
                  <a:pt x="1691" y="1075"/>
                  <a:pt x="1691" y="1082"/>
                  <a:pt x="1691" y="1088"/>
                </a:cubicBezTo>
                <a:cubicBezTo>
                  <a:pt x="1696" y="1088"/>
                  <a:pt x="1702" y="1088"/>
                  <a:pt x="1708" y="1089"/>
                </a:cubicBezTo>
                <a:close/>
                <a:moveTo>
                  <a:pt x="1712" y="1034"/>
                </a:moveTo>
                <a:cubicBezTo>
                  <a:pt x="1713" y="1029"/>
                  <a:pt x="1714" y="1023"/>
                  <a:pt x="1714" y="1018"/>
                </a:cubicBezTo>
                <a:cubicBezTo>
                  <a:pt x="1708" y="1017"/>
                  <a:pt x="1701" y="1016"/>
                  <a:pt x="1695" y="1015"/>
                </a:cubicBezTo>
                <a:cubicBezTo>
                  <a:pt x="1697" y="1022"/>
                  <a:pt x="1697" y="1029"/>
                  <a:pt x="1692" y="1035"/>
                </a:cubicBezTo>
                <a:cubicBezTo>
                  <a:pt x="1699" y="1035"/>
                  <a:pt x="1706" y="1034"/>
                  <a:pt x="1712" y="1034"/>
                </a:cubicBezTo>
                <a:close/>
                <a:moveTo>
                  <a:pt x="1671" y="952"/>
                </a:moveTo>
                <a:cubicBezTo>
                  <a:pt x="1679" y="949"/>
                  <a:pt x="1687" y="948"/>
                  <a:pt x="1693" y="953"/>
                </a:cubicBezTo>
                <a:cubicBezTo>
                  <a:pt x="1694" y="946"/>
                  <a:pt x="1694" y="939"/>
                  <a:pt x="1695" y="932"/>
                </a:cubicBezTo>
                <a:cubicBezTo>
                  <a:pt x="1687" y="935"/>
                  <a:pt x="1680" y="933"/>
                  <a:pt x="1673" y="928"/>
                </a:cubicBezTo>
                <a:cubicBezTo>
                  <a:pt x="1676" y="936"/>
                  <a:pt x="1678" y="944"/>
                  <a:pt x="1671" y="952"/>
                </a:cubicBezTo>
                <a:close/>
                <a:moveTo>
                  <a:pt x="1672" y="900"/>
                </a:moveTo>
                <a:cubicBezTo>
                  <a:pt x="1674" y="899"/>
                  <a:pt x="1677" y="899"/>
                  <a:pt x="1679" y="898"/>
                </a:cubicBezTo>
                <a:cubicBezTo>
                  <a:pt x="1684" y="895"/>
                  <a:pt x="1689" y="895"/>
                  <a:pt x="1695" y="897"/>
                </a:cubicBezTo>
                <a:cubicBezTo>
                  <a:pt x="1696" y="898"/>
                  <a:pt x="1697" y="898"/>
                  <a:pt x="1699" y="898"/>
                </a:cubicBezTo>
                <a:cubicBezTo>
                  <a:pt x="1698" y="894"/>
                  <a:pt x="1697" y="891"/>
                  <a:pt x="1698" y="888"/>
                </a:cubicBezTo>
                <a:cubicBezTo>
                  <a:pt x="1698" y="884"/>
                  <a:pt x="1699" y="881"/>
                  <a:pt x="1700" y="878"/>
                </a:cubicBezTo>
                <a:cubicBezTo>
                  <a:pt x="1696" y="878"/>
                  <a:pt x="1693" y="879"/>
                  <a:pt x="1690" y="879"/>
                </a:cubicBezTo>
                <a:cubicBezTo>
                  <a:pt x="1686" y="878"/>
                  <a:pt x="1683" y="877"/>
                  <a:pt x="1680" y="876"/>
                </a:cubicBezTo>
                <a:cubicBezTo>
                  <a:pt x="1682" y="890"/>
                  <a:pt x="1680" y="895"/>
                  <a:pt x="1672" y="900"/>
                </a:cubicBezTo>
                <a:close/>
                <a:moveTo>
                  <a:pt x="1680" y="844"/>
                </a:moveTo>
                <a:cubicBezTo>
                  <a:pt x="1688" y="840"/>
                  <a:pt x="1695" y="840"/>
                  <a:pt x="1702" y="844"/>
                </a:cubicBezTo>
                <a:cubicBezTo>
                  <a:pt x="1703" y="837"/>
                  <a:pt x="1704" y="830"/>
                  <a:pt x="1704" y="823"/>
                </a:cubicBezTo>
                <a:cubicBezTo>
                  <a:pt x="1697" y="826"/>
                  <a:pt x="1690" y="823"/>
                  <a:pt x="1683" y="820"/>
                </a:cubicBezTo>
                <a:cubicBezTo>
                  <a:pt x="1688" y="829"/>
                  <a:pt x="1686" y="837"/>
                  <a:pt x="1680" y="844"/>
                </a:cubicBezTo>
                <a:close/>
                <a:moveTo>
                  <a:pt x="1597" y="561"/>
                </a:moveTo>
                <a:cubicBezTo>
                  <a:pt x="1605" y="561"/>
                  <a:pt x="1611" y="561"/>
                  <a:pt x="1617" y="561"/>
                </a:cubicBezTo>
                <a:cubicBezTo>
                  <a:pt x="1618" y="555"/>
                  <a:pt x="1618" y="549"/>
                  <a:pt x="1619" y="542"/>
                </a:cubicBezTo>
                <a:cubicBezTo>
                  <a:pt x="1616" y="542"/>
                  <a:pt x="1613" y="543"/>
                  <a:pt x="1610" y="543"/>
                </a:cubicBezTo>
                <a:cubicBezTo>
                  <a:pt x="1607" y="543"/>
                  <a:pt x="1604" y="542"/>
                  <a:pt x="1600" y="541"/>
                </a:cubicBezTo>
                <a:cubicBezTo>
                  <a:pt x="1603" y="549"/>
                  <a:pt x="1601" y="555"/>
                  <a:pt x="1597" y="561"/>
                </a:cubicBezTo>
                <a:close/>
                <a:moveTo>
                  <a:pt x="1622" y="506"/>
                </a:moveTo>
                <a:cubicBezTo>
                  <a:pt x="1622" y="501"/>
                  <a:pt x="1623" y="494"/>
                  <a:pt x="1623" y="489"/>
                </a:cubicBezTo>
                <a:cubicBezTo>
                  <a:pt x="1617" y="488"/>
                  <a:pt x="1611" y="488"/>
                  <a:pt x="1606" y="487"/>
                </a:cubicBezTo>
                <a:cubicBezTo>
                  <a:pt x="1605" y="493"/>
                  <a:pt x="1605" y="499"/>
                  <a:pt x="1604" y="505"/>
                </a:cubicBezTo>
                <a:cubicBezTo>
                  <a:pt x="1610" y="505"/>
                  <a:pt x="1616" y="506"/>
                  <a:pt x="1622" y="506"/>
                </a:cubicBezTo>
                <a:close/>
                <a:moveTo>
                  <a:pt x="1616" y="646"/>
                </a:moveTo>
                <a:cubicBezTo>
                  <a:pt x="1625" y="643"/>
                  <a:pt x="1633" y="642"/>
                  <a:pt x="1641" y="650"/>
                </a:cubicBezTo>
                <a:cubicBezTo>
                  <a:pt x="1637" y="642"/>
                  <a:pt x="1636" y="633"/>
                  <a:pt x="1643" y="624"/>
                </a:cubicBezTo>
                <a:cubicBezTo>
                  <a:pt x="1632" y="628"/>
                  <a:pt x="1625" y="626"/>
                  <a:pt x="1617" y="621"/>
                </a:cubicBezTo>
                <a:cubicBezTo>
                  <a:pt x="1618" y="622"/>
                  <a:pt x="1618" y="624"/>
                  <a:pt x="1619" y="625"/>
                </a:cubicBezTo>
                <a:cubicBezTo>
                  <a:pt x="1622" y="633"/>
                  <a:pt x="1620" y="640"/>
                  <a:pt x="1616" y="646"/>
                </a:cubicBezTo>
                <a:close/>
                <a:moveTo>
                  <a:pt x="1642" y="590"/>
                </a:moveTo>
                <a:cubicBezTo>
                  <a:pt x="1642" y="584"/>
                  <a:pt x="1643" y="579"/>
                  <a:pt x="1643" y="573"/>
                </a:cubicBezTo>
                <a:cubicBezTo>
                  <a:pt x="1638" y="573"/>
                  <a:pt x="1632" y="572"/>
                  <a:pt x="1626" y="571"/>
                </a:cubicBezTo>
                <a:cubicBezTo>
                  <a:pt x="1626" y="577"/>
                  <a:pt x="1625" y="583"/>
                  <a:pt x="1625" y="589"/>
                </a:cubicBezTo>
                <a:cubicBezTo>
                  <a:pt x="1630" y="589"/>
                  <a:pt x="1636" y="589"/>
                  <a:pt x="1642" y="590"/>
                </a:cubicBezTo>
                <a:close/>
                <a:moveTo>
                  <a:pt x="1641" y="676"/>
                </a:moveTo>
                <a:cubicBezTo>
                  <a:pt x="1648" y="672"/>
                  <a:pt x="1656" y="672"/>
                  <a:pt x="1662" y="676"/>
                </a:cubicBezTo>
                <a:cubicBezTo>
                  <a:pt x="1663" y="669"/>
                  <a:pt x="1664" y="662"/>
                  <a:pt x="1664" y="655"/>
                </a:cubicBezTo>
                <a:cubicBezTo>
                  <a:pt x="1657" y="659"/>
                  <a:pt x="1650" y="655"/>
                  <a:pt x="1643" y="653"/>
                </a:cubicBezTo>
                <a:cubicBezTo>
                  <a:pt x="1648" y="661"/>
                  <a:pt x="1645" y="669"/>
                  <a:pt x="1641" y="676"/>
                </a:cubicBezTo>
                <a:close/>
                <a:moveTo>
                  <a:pt x="1648" y="619"/>
                </a:moveTo>
                <a:cubicBezTo>
                  <a:pt x="1654" y="619"/>
                  <a:pt x="1660" y="619"/>
                  <a:pt x="1666" y="619"/>
                </a:cubicBezTo>
                <a:cubicBezTo>
                  <a:pt x="1667" y="613"/>
                  <a:pt x="1667" y="607"/>
                  <a:pt x="1668" y="602"/>
                </a:cubicBezTo>
                <a:cubicBezTo>
                  <a:pt x="1662" y="602"/>
                  <a:pt x="1656" y="601"/>
                  <a:pt x="1649" y="601"/>
                </a:cubicBezTo>
                <a:cubicBezTo>
                  <a:pt x="1653" y="607"/>
                  <a:pt x="1650" y="613"/>
                  <a:pt x="1648" y="619"/>
                </a:cubicBezTo>
                <a:close/>
                <a:moveTo>
                  <a:pt x="1664" y="757"/>
                </a:moveTo>
                <a:cubicBezTo>
                  <a:pt x="1670" y="758"/>
                  <a:pt x="1676" y="758"/>
                  <a:pt x="1682" y="758"/>
                </a:cubicBezTo>
                <a:cubicBezTo>
                  <a:pt x="1683" y="752"/>
                  <a:pt x="1683" y="746"/>
                  <a:pt x="1683" y="741"/>
                </a:cubicBezTo>
                <a:cubicBezTo>
                  <a:pt x="1680" y="741"/>
                  <a:pt x="1677" y="741"/>
                  <a:pt x="1674" y="740"/>
                </a:cubicBezTo>
                <a:cubicBezTo>
                  <a:pt x="1671" y="740"/>
                  <a:pt x="1668" y="739"/>
                  <a:pt x="1666" y="738"/>
                </a:cubicBezTo>
                <a:cubicBezTo>
                  <a:pt x="1665" y="745"/>
                  <a:pt x="1665" y="752"/>
                  <a:pt x="1664" y="757"/>
                </a:cubicBezTo>
                <a:close/>
                <a:moveTo>
                  <a:pt x="1741" y="828"/>
                </a:moveTo>
                <a:cubicBezTo>
                  <a:pt x="1740" y="834"/>
                  <a:pt x="1740" y="839"/>
                  <a:pt x="1740" y="845"/>
                </a:cubicBezTo>
                <a:cubicBezTo>
                  <a:pt x="1745" y="845"/>
                  <a:pt x="1751" y="846"/>
                  <a:pt x="1756" y="846"/>
                </a:cubicBezTo>
                <a:cubicBezTo>
                  <a:pt x="1756" y="840"/>
                  <a:pt x="1757" y="835"/>
                  <a:pt x="1757" y="831"/>
                </a:cubicBezTo>
                <a:cubicBezTo>
                  <a:pt x="1751" y="830"/>
                  <a:pt x="1746" y="829"/>
                  <a:pt x="1741" y="828"/>
                </a:cubicBezTo>
                <a:close/>
                <a:moveTo>
                  <a:pt x="1760" y="791"/>
                </a:moveTo>
                <a:cubicBezTo>
                  <a:pt x="1760" y="787"/>
                  <a:pt x="1761" y="782"/>
                  <a:pt x="1761" y="776"/>
                </a:cubicBezTo>
                <a:cubicBezTo>
                  <a:pt x="1756" y="776"/>
                  <a:pt x="1750" y="775"/>
                  <a:pt x="1745" y="774"/>
                </a:cubicBezTo>
                <a:cubicBezTo>
                  <a:pt x="1745" y="780"/>
                  <a:pt x="1744" y="785"/>
                  <a:pt x="1744" y="791"/>
                </a:cubicBezTo>
                <a:cubicBezTo>
                  <a:pt x="1749" y="791"/>
                  <a:pt x="1754" y="791"/>
                  <a:pt x="1760" y="791"/>
                </a:cubicBezTo>
                <a:close/>
                <a:moveTo>
                  <a:pt x="1742" y="692"/>
                </a:moveTo>
                <a:cubicBezTo>
                  <a:pt x="1736" y="691"/>
                  <a:pt x="1731" y="690"/>
                  <a:pt x="1726" y="690"/>
                </a:cubicBezTo>
                <a:cubicBezTo>
                  <a:pt x="1725" y="696"/>
                  <a:pt x="1725" y="701"/>
                  <a:pt x="1724" y="707"/>
                </a:cubicBezTo>
                <a:cubicBezTo>
                  <a:pt x="1730" y="707"/>
                  <a:pt x="1735" y="707"/>
                  <a:pt x="1740" y="708"/>
                </a:cubicBezTo>
                <a:cubicBezTo>
                  <a:pt x="1741" y="702"/>
                  <a:pt x="1741" y="697"/>
                  <a:pt x="1742" y="692"/>
                </a:cubicBezTo>
                <a:close/>
                <a:moveTo>
                  <a:pt x="1720" y="744"/>
                </a:moveTo>
                <a:cubicBezTo>
                  <a:pt x="1720" y="750"/>
                  <a:pt x="1719" y="756"/>
                  <a:pt x="1719" y="761"/>
                </a:cubicBezTo>
                <a:cubicBezTo>
                  <a:pt x="1725" y="762"/>
                  <a:pt x="1730" y="762"/>
                  <a:pt x="1736" y="763"/>
                </a:cubicBezTo>
                <a:cubicBezTo>
                  <a:pt x="1736" y="757"/>
                  <a:pt x="1737" y="752"/>
                  <a:pt x="1737" y="746"/>
                </a:cubicBezTo>
                <a:cubicBezTo>
                  <a:pt x="1731" y="745"/>
                  <a:pt x="1726" y="745"/>
                  <a:pt x="1720" y="744"/>
                </a:cubicBezTo>
                <a:close/>
                <a:moveTo>
                  <a:pt x="1716" y="799"/>
                </a:moveTo>
                <a:cubicBezTo>
                  <a:pt x="1715" y="805"/>
                  <a:pt x="1715" y="811"/>
                  <a:pt x="1714" y="816"/>
                </a:cubicBezTo>
                <a:cubicBezTo>
                  <a:pt x="1720" y="817"/>
                  <a:pt x="1726" y="817"/>
                  <a:pt x="1732" y="817"/>
                </a:cubicBezTo>
                <a:cubicBezTo>
                  <a:pt x="1732" y="812"/>
                  <a:pt x="1733" y="805"/>
                  <a:pt x="1733" y="800"/>
                </a:cubicBezTo>
                <a:cubicBezTo>
                  <a:pt x="1728" y="800"/>
                  <a:pt x="1722" y="799"/>
                  <a:pt x="1716" y="799"/>
                </a:cubicBezTo>
                <a:close/>
                <a:moveTo>
                  <a:pt x="1727" y="864"/>
                </a:moveTo>
                <a:cubicBezTo>
                  <a:pt x="1727" y="861"/>
                  <a:pt x="1728" y="858"/>
                  <a:pt x="1728" y="855"/>
                </a:cubicBezTo>
                <a:cubicBezTo>
                  <a:pt x="1722" y="854"/>
                  <a:pt x="1716" y="853"/>
                  <a:pt x="1710" y="852"/>
                </a:cubicBezTo>
                <a:cubicBezTo>
                  <a:pt x="1710" y="858"/>
                  <a:pt x="1710" y="864"/>
                  <a:pt x="1709" y="870"/>
                </a:cubicBezTo>
                <a:cubicBezTo>
                  <a:pt x="1715" y="870"/>
                  <a:pt x="1721" y="871"/>
                  <a:pt x="1728" y="872"/>
                </a:cubicBezTo>
                <a:cubicBezTo>
                  <a:pt x="1727" y="869"/>
                  <a:pt x="1727" y="866"/>
                  <a:pt x="1727" y="864"/>
                </a:cubicBezTo>
                <a:close/>
                <a:moveTo>
                  <a:pt x="1706" y="906"/>
                </a:moveTo>
                <a:cubicBezTo>
                  <a:pt x="1706" y="913"/>
                  <a:pt x="1705" y="919"/>
                  <a:pt x="1705" y="925"/>
                </a:cubicBezTo>
                <a:cubicBezTo>
                  <a:pt x="1711" y="925"/>
                  <a:pt x="1717" y="925"/>
                  <a:pt x="1722" y="926"/>
                </a:cubicBezTo>
                <a:cubicBezTo>
                  <a:pt x="1722" y="920"/>
                  <a:pt x="1723" y="914"/>
                  <a:pt x="1723" y="908"/>
                </a:cubicBezTo>
                <a:cubicBezTo>
                  <a:pt x="1717" y="908"/>
                  <a:pt x="1711" y="907"/>
                  <a:pt x="1706" y="906"/>
                </a:cubicBezTo>
                <a:close/>
                <a:moveTo>
                  <a:pt x="1717" y="662"/>
                </a:moveTo>
                <a:cubicBezTo>
                  <a:pt x="1712" y="662"/>
                  <a:pt x="1706" y="661"/>
                  <a:pt x="1701" y="660"/>
                </a:cubicBezTo>
                <a:cubicBezTo>
                  <a:pt x="1700" y="666"/>
                  <a:pt x="1700" y="672"/>
                  <a:pt x="1700" y="677"/>
                </a:cubicBezTo>
                <a:cubicBezTo>
                  <a:pt x="1705" y="677"/>
                  <a:pt x="1711" y="678"/>
                  <a:pt x="1716" y="678"/>
                </a:cubicBezTo>
                <a:cubicBezTo>
                  <a:pt x="1716" y="673"/>
                  <a:pt x="1717" y="668"/>
                  <a:pt x="1717" y="662"/>
                </a:cubicBezTo>
                <a:close/>
                <a:moveTo>
                  <a:pt x="1694" y="713"/>
                </a:moveTo>
                <a:cubicBezTo>
                  <a:pt x="1694" y="719"/>
                  <a:pt x="1694" y="726"/>
                  <a:pt x="1694" y="732"/>
                </a:cubicBezTo>
                <a:cubicBezTo>
                  <a:pt x="1700" y="732"/>
                  <a:pt x="1706" y="733"/>
                  <a:pt x="1711" y="733"/>
                </a:cubicBezTo>
                <a:cubicBezTo>
                  <a:pt x="1712" y="727"/>
                  <a:pt x="1712" y="721"/>
                  <a:pt x="1713" y="716"/>
                </a:cubicBezTo>
                <a:cubicBezTo>
                  <a:pt x="1707" y="715"/>
                  <a:pt x="1700" y="714"/>
                  <a:pt x="1694" y="713"/>
                </a:cubicBezTo>
                <a:close/>
                <a:moveTo>
                  <a:pt x="1691" y="768"/>
                </a:moveTo>
                <a:cubicBezTo>
                  <a:pt x="1690" y="775"/>
                  <a:pt x="1689" y="781"/>
                  <a:pt x="1689" y="787"/>
                </a:cubicBezTo>
                <a:cubicBezTo>
                  <a:pt x="1695" y="787"/>
                  <a:pt x="1701" y="787"/>
                  <a:pt x="1706" y="787"/>
                </a:cubicBezTo>
                <a:cubicBezTo>
                  <a:pt x="1707" y="782"/>
                  <a:pt x="1708" y="776"/>
                  <a:pt x="1708" y="770"/>
                </a:cubicBezTo>
                <a:cubicBezTo>
                  <a:pt x="1702" y="769"/>
                  <a:pt x="1696" y="769"/>
                  <a:pt x="1691" y="768"/>
                </a:cubicBezTo>
                <a:close/>
                <a:moveTo>
                  <a:pt x="1693" y="632"/>
                </a:moveTo>
                <a:cubicBezTo>
                  <a:pt x="1688" y="632"/>
                  <a:pt x="1682" y="631"/>
                  <a:pt x="1676" y="631"/>
                </a:cubicBezTo>
                <a:cubicBezTo>
                  <a:pt x="1675" y="637"/>
                  <a:pt x="1675" y="643"/>
                  <a:pt x="1674" y="648"/>
                </a:cubicBezTo>
                <a:cubicBezTo>
                  <a:pt x="1680" y="649"/>
                  <a:pt x="1686" y="649"/>
                  <a:pt x="1692" y="649"/>
                </a:cubicBezTo>
                <a:cubicBezTo>
                  <a:pt x="1692" y="644"/>
                  <a:pt x="1693" y="637"/>
                  <a:pt x="1693" y="632"/>
                </a:cubicBezTo>
                <a:close/>
                <a:moveTo>
                  <a:pt x="1670" y="684"/>
                </a:moveTo>
                <a:cubicBezTo>
                  <a:pt x="1670" y="690"/>
                  <a:pt x="1669" y="697"/>
                  <a:pt x="1669" y="703"/>
                </a:cubicBezTo>
                <a:cubicBezTo>
                  <a:pt x="1675" y="704"/>
                  <a:pt x="1682" y="704"/>
                  <a:pt x="1688" y="705"/>
                </a:cubicBezTo>
                <a:cubicBezTo>
                  <a:pt x="1688" y="699"/>
                  <a:pt x="1688" y="692"/>
                  <a:pt x="1688" y="687"/>
                </a:cubicBezTo>
                <a:cubicBezTo>
                  <a:pt x="1682" y="686"/>
                  <a:pt x="1675" y="685"/>
                  <a:pt x="1670" y="684"/>
                </a:cubicBezTo>
                <a:close/>
                <a:moveTo>
                  <a:pt x="1717" y="981"/>
                </a:moveTo>
                <a:cubicBezTo>
                  <a:pt x="1718" y="975"/>
                  <a:pt x="1719" y="968"/>
                  <a:pt x="1719" y="963"/>
                </a:cubicBezTo>
                <a:cubicBezTo>
                  <a:pt x="1713" y="962"/>
                  <a:pt x="1707" y="961"/>
                  <a:pt x="1701" y="960"/>
                </a:cubicBezTo>
                <a:cubicBezTo>
                  <a:pt x="1700" y="967"/>
                  <a:pt x="1700" y="974"/>
                  <a:pt x="1699" y="979"/>
                </a:cubicBezTo>
                <a:cubicBezTo>
                  <a:pt x="1705" y="980"/>
                  <a:pt x="1712" y="980"/>
                  <a:pt x="1717" y="981"/>
                </a:cubicBezTo>
                <a:close/>
                <a:moveTo>
                  <a:pt x="1715" y="1117"/>
                </a:moveTo>
                <a:cubicBezTo>
                  <a:pt x="1721" y="1117"/>
                  <a:pt x="1727" y="1118"/>
                  <a:pt x="1732" y="1118"/>
                </a:cubicBezTo>
                <a:cubicBezTo>
                  <a:pt x="1733" y="1113"/>
                  <a:pt x="1733" y="1107"/>
                  <a:pt x="1734" y="1102"/>
                </a:cubicBezTo>
                <a:cubicBezTo>
                  <a:pt x="1728" y="1101"/>
                  <a:pt x="1722" y="1100"/>
                  <a:pt x="1717" y="1100"/>
                </a:cubicBezTo>
                <a:cubicBezTo>
                  <a:pt x="1716" y="1105"/>
                  <a:pt x="1716" y="1111"/>
                  <a:pt x="1715" y="1117"/>
                </a:cubicBezTo>
                <a:close/>
                <a:moveTo>
                  <a:pt x="1736" y="1063"/>
                </a:moveTo>
                <a:cubicBezTo>
                  <a:pt x="1737" y="1058"/>
                  <a:pt x="1737" y="1053"/>
                  <a:pt x="1738" y="1048"/>
                </a:cubicBezTo>
                <a:cubicBezTo>
                  <a:pt x="1732" y="1047"/>
                  <a:pt x="1727" y="1047"/>
                  <a:pt x="1722" y="1046"/>
                </a:cubicBezTo>
                <a:cubicBezTo>
                  <a:pt x="1722" y="1052"/>
                  <a:pt x="1721" y="1057"/>
                  <a:pt x="1721" y="1062"/>
                </a:cubicBezTo>
                <a:cubicBezTo>
                  <a:pt x="1726" y="1063"/>
                  <a:pt x="1731" y="1063"/>
                  <a:pt x="1736" y="1063"/>
                </a:cubicBezTo>
                <a:close/>
                <a:moveTo>
                  <a:pt x="1742" y="1010"/>
                </a:moveTo>
                <a:cubicBezTo>
                  <a:pt x="1742" y="1004"/>
                  <a:pt x="1743" y="999"/>
                  <a:pt x="1743" y="993"/>
                </a:cubicBezTo>
                <a:cubicBezTo>
                  <a:pt x="1737" y="992"/>
                  <a:pt x="1731" y="992"/>
                  <a:pt x="1726" y="991"/>
                </a:cubicBezTo>
                <a:cubicBezTo>
                  <a:pt x="1726" y="997"/>
                  <a:pt x="1725" y="1003"/>
                  <a:pt x="1725" y="1009"/>
                </a:cubicBezTo>
                <a:cubicBezTo>
                  <a:pt x="1730" y="1009"/>
                  <a:pt x="1736" y="1010"/>
                  <a:pt x="1742" y="1010"/>
                </a:cubicBezTo>
                <a:close/>
                <a:moveTo>
                  <a:pt x="1746" y="955"/>
                </a:moveTo>
                <a:cubicBezTo>
                  <a:pt x="1747" y="950"/>
                  <a:pt x="1747" y="944"/>
                  <a:pt x="1748" y="939"/>
                </a:cubicBezTo>
                <a:cubicBezTo>
                  <a:pt x="1742" y="938"/>
                  <a:pt x="1737" y="937"/>
                  <a:pt x="1732" y="937"/>
                </a:cubicBezTo>
                <a:cubicBezTo>
                  <a:pt x="1731" y="943"/>
                  <a:pt x="1730" y="949"/>
                  <a:pt x="1730" y="955"/>
                </a:cubicBezTo>
                <a:cubicBezTo>
                  <a:pt x="1735" y="955"/>
                  <a:pt x="1741" y="955"/>
                  <a:pt x="1746" y="955"/>
                </a:cubicBezTo>
                <a:close/>
                <a:moveTo>
                  <a:pt x="1751" y="901"/>
                </a:moveTo>
                <a:cubicBezTo>
                  <a:pt x="1752" y="896"/>
                  <a:pt x="1752" y="890"/>
                  <a:pt x="1752" y="884"/>
                </a:cubicBezTo>
                <a:cubicBezTo>
                  <a:pt x="1747" y="883"/>
                  <a:pt x="1741" y="883"/>
                  <a:pt x="1736" y="882"/>
                </a:cubicBezTo>
                <a:cubicBezTo>
                  <a:pt x="1735" y="888"/>
                  <a:pt x="1735" y="894"/>
                  <a:pt x="1734" y="899"/>
                </a:cubicBezTo>
                <a:cubicBezTo>
                  <a:pt x="1740" y="900"/>
                  <a:pt x="1746" y="900"/>
                  <a:pt x="1751" y="901"/>
                </a:cubicBezTo>
                <a:close/>
                <a:moveTo>
                  <a:pt x="1750" y="1037"/>
                </a:moveTo>
                <a:cubicBezTo>
                  <a:pt x="1756" y="1038"/>
                  <a:pt x="1761" y="1038"/>
                  <a:pt x="1766" y="1038"/>
                </a:cubicBezTo>
                <a:cubicBezTo>
                  <a:pt x="1766" y="1033"/>
                  <a:pt x="1767" y="1029"/>
                  <a:pt x="1767" y="1024"/>
                </a:cubicBezTo>
                <a:cubicBezTo>
                  <a:pt x="1761" y="1023"/>
                  <a:pt x="1756" y="1022"/>
                  <a:pt x="1751" y="1021"/>
                </a:cubicBezTo>
                <a:cubicBezTo>
                  <a:pt x="1751" y="1027"/>
                  <a:pt x="1751" y="1032"/>
                  <a:pt x="1750" y="1037"/>
                </a:cubicBezTo>
                <a:close/>
                <a:moveTo>
                  <a:pt x="1772" y="985"/>
                </a:moveTo>
                <a:cubicBezTo>
                  <a:pt x="1772" y="979"/>
                  <a:pt x="1772" y="974"/>
                  <a:pt x="1772" y="969"/>
                </a:cubicBezTo>
                <a:cubicBezTo>
                  <a:pt x="1767" y="968"/>
                  <a:pt x="1761" y="968"/>
                  <a:pt x="1757" y="967"/>
                </a:cubicBezTo>
                <a:cubicBezTo>
                  <a:pt x="1756" y="973"/>
                  <a:pt x="1755" y="978"/>
                  <a:pt x="1755" y="984"/>
                </a:cubicBezTo>
                <a:cubicBezTo>
                  <a:pt x="1760" y="984"/>
                  <a:pt x="1766" y="984"/>
                  <a:pt x="1772" y="985"/>
                </a:cubicBezTo>
                <a:close/>
                <a:moveTo>
                  <a:pt x="1775" y="930"/>
                </a:moveTo>
                <a:cubicBezTo>
                  <a:pt x="1776" y="925"/>
                  <a:pt x="1776" y="919"/>
                  <a:pt x="1776" y="915"/>
                </a:cubicBezTo>
                <a:cubicBezTo>
                  <a:pt x="1771" y="914"/>
                  <a:pt x="1766" y="913"/>
                  <a:pt x="1761" y="912"/>
                </a:cubicBezTo>
                <a:cubicBezTo>
                  <a:pt x="1760" y="918"/>
                  <a:pt x="1760" y="923"/>
                  <a:pt x="1759" y="929"/>
                </a:cubicBezTo>
                <a:cubicBezTo>
                  <a:pt x="1764" y="929"/>
                  <a:pt x="1770" y="930"/>
                  <a:pt x="1775" y="930"/>
                </a:cubicBezTo>
                <a:close/>
                <a:moveTo>
                  <a:pt x="1780" y="875"/>
                </a:moveTo>
                <a:cubicBezTo>
                  <a:pt x="1781" y="870"/>
                  <a:pt x="1781" y="865"/>
                  <a:pt x="1782" y="860"/>
                </a:cubicBezTo>
                <a:cubicBezTo>
                  <a:pt x="1776" y="859"/>
                  <a:pt x="1771" y="859"/>
                  <a:pt x="1766" y="858"/>
                </a:cubicBezTo>
                <a:cubicBezTo>
                  <a:pt x="1766" y="863"/>
                  <a:pt x="1765" y="869"/>
                  <a:pt x="1765" y="874"/>
                </a:cubicBezTo>
                <a:cubicBezTo>
                  <a:pt x="1770" y="875"/>
                  <a:pt x="1775" y="875"/>
                  <a:pt x="1780" y="875"/>
                </a:cubicBezTo>
                <a:close/>
                <a:moveTo>
                  <a:pt x="1784" y="820"/>
                </a:moveTo>
                <a:cubicBezTo>
                  <a:pt x="1785" y="815"/>
                  <a:pt x="1785" y="811"/>
                  <a:pt x="1785" y="806"/>
                </a:cubicBezTo>
                <a:cubicBezTo>
                  <a:pt x="1781" y="806"/>
                  <a:pt x="1776" y="805"/>
                  <a:pt x="1771" y="805"/>
                </a:cubicBezTo>
                <a:cubicBezTo>
                  <a:pt x="1771" y="810"/>
                  <a:pt x="1770" y="815"/>
                  <a:pt x="1770" y="820"/>
                </a:cubicBezTo>
                <a:cubicBezTo>
                  <a:pt x="1775" y="820"/>
                  <a:pt x="1779" y="820"/>
                  <a:pt x="1784" y="820"/>
                </a:cubicBezTo>
                <a:close/>
                <a:moveTo>
                  <a:pt x="1760" y="626"/>
                </a:moveTo>
                <a:cubicBezTo>
                  <a:pt x="1765" y="626"/>
                  <a:pt x="1769" y="627"/>
                  <a:pt x="1774" y="627"/>
                </a:cubicBezTo>
                <a:cubicBezTo>
                  <a:pt x="1774" y="622"/>
                  <a:pt x="1774" y="618"/>
                  <a:pt x="1774" y="614"/>
                </a:cubicBezTo>
                <a:cubicBezTo>
                  <a:pt x="1769" y="614"/>
                  <a:pt x="1765" y="613"/>
                  <a:pt x="1761" y="613"/>
                </a:cubicBezTo>
                <a:cubicBezTo>
                  <a:pt x="1761" y="617"/>
                  <a:pt x="1760" y="621"/>
                  <a:pt x="1760" y="626"/>
                </a:cubicBezTo>
                <a:close/>
                <a:moveTo>
                  <a:pt x="1755" y="681"/>
                </a:moveTo>
                <a:cubicBezTo>
                  <a:pt x="1759" y="681"/>
                  <a:pt x="1764" y="681"/>
                  <a:pt x="1769" y="681"/>
                </a:cubicBezTo>
                <a:cubicBezTo>
                  <a:pt x="1769" y="677"/>
                  <a:pt x="1769" y="672"/>
                  <a:pt x="1770" y="668"/>
                </a:cubicBezTo>
                <a:cubicBezTo>
                  <a:pt x="1765" y="667"/>
                  <a:pt x="1761" y="667"/>
                  <a:pt x="1756" y="666"/>
                </a:cubicBezTo>
                <a:cubicBezTo>
                  <a:pt x="1756" y="671"/>
                  <a:pt x="1755" y="676"/>
                  <a:pt x="1755" y="681"/>
                </a:cubicBezTo>
                <a:close/>
                <a:moveTo>
                  <a:pt x="1751" y="720"/>
                </a:moveTo>
                <a:cubicBezTo>
                  <a:pt x="1750" y="726"/>
                  <a:pt x="1750" y="731"/>
                  <a:pt x="1749" y="736"/>
                </a:cubicBezTo>
                <a:cubicBezTo>
                  <a:pt x="1754" y="736"/>
                  <a:pt x="1759" y="737"/>
                  <a:pt x="1765" y="737"/>
                </a:cubicBezTo>
                <a:cubicBezTo>
                  <a:pt x="1765" y="732"/>
                  <a:pt x="1766" y="727"/>
                  <a:pt x="1766" y="722"/>
                </a:cubicBezTo>
                <a:cubicBezTo>
                  <a:pt x="1761" y="721"/>
                  <a:pt x="1756" y="721"/>
                  <a:pt x="1751" y="720"/>
                </a:cubicBezTo>
                <a:close/>
                <a:moveTo>
                  <a:pt x="1735" y="597"/>
                </a:moveTo>
                <a:cubicBezTo>
                  <a:pt x="1739" y="598"/>
                  <a:pt x="1744" y="598"/>
                  <a:pt x="1749" y="598"/>
                </a:cubicBezTo>
                <a:cubicBezTo>
                  <a:pt x="1749" y="593"/>
                  <a:pt x="1750" y="589"/>
                  <a:pt x="1750" y="584"/>
                </a:cubicBezTo>
                <a:cubicBezTo>
                  <a:pt x="1745" y="584"/>
                  <a:pt x="1740" y="583"/>
                  <a:pt x="1736" y="583"/>
                </a:cubicBezTo>
                <a:cubicBezTo>
                  <a:pt x="1735" y="588"/>
                  <a:pt x="1735" y="593"/>
                  <a:pt x="1735" y="597"/>
                </a:cubicBezTo>
                <a:close/>
                <a:moveTo>
                  <a:pt x="1730" y="651"/>
                </a:moveTo>
                <a:cubicBezTo>
                  <a:pt x="1735" y="652"/>
                  <a:pt x="1740" y="652"/>
                  <a:pt x="1745" y="652"/>
                </a:cubicBezTo>
                <a:cubicBezTo>
                  <a:pt x="1745" y="648"/>
                  <a:pt x="1745" y="643"/>
                  <a:pt x="1745" y="638"/>
                </a:cubicBezTo>
                <a:cubicBezTo>
                  <a:pt x="1740" y="638"/>
                  <a:pt x="1736" y="637"/>
                  <a:pt x="1731" y="637"/>
                </a:cubicBezTo>
                <a:cubicBezTo>
                  <a:pt x="1731" y="642"/>
                  <a:pt x="1731" y="647"/>
                  <a:pt x="1730" y="651"/>
                </a:cubicBezTo>
                <a:close/>
                <a:moveTo>
                  <a:pt x="1716" y="513"/>
                </a:moveTo>
                <a:cubicBezTo>
                  <a:pt x="1720" y="513"/>
                  <a:pt x="1724" y="513"/>
                  <a:pt x="1728" y="513"/>
                </a:cubicBezTo>
                <a:cubicBezTo>
                  <a:pt x="1729" y="509"/>
                  <a:pt x="1729" y="505"/>
                  <a:pt x="1730" y="500"/>
                </a:cubicBezTo>
                <a:cubicBezTo>
                  <a:pt x="1725" y="500"/>
                  <a:pt x="1721" y="499"/>
                  <a:pt x="1717" y="499"/>
                </a:cubicBezTo>
                <a:cubicBezTo>
                  <a:pt x="1716" y="503"/>
                  <a:pt x="1716" y="508"/>
                  <a:pt x="1716" y="513"/>
                </a:cubicBezTo>
                <a:close/>
                <a:moveTo>
                  <a:pt x="1710" y="568"/>
                </a:moveTo>
                <a:cubicBezTo>
                  <a:pt x="1715" y="568"/>
                  <a:pt x="1720" y="568"/>
                  <a:pt x="1724" y="569"/>
                </a:cubicBezTo>
                <a:cubicBezTo>
                  <a:pt x="1725" y="564"/>
                  <a:pt x="1725" y="559"/>
                  <a:pt x="1726" y="555"/>
                </a:cubicBezTo>
                <a:cubicBezTo>
                  <a:pt x="1721" y="554"/>
                  <a:pt x="1716" y="553"/>
                  <a:pt x="1711" y="553"/>
                </a:cubicBezTo>
                <a:cubicBezTo>
                  <a:pt x="1711" y="558"/>
                  <a:pt x="1710" y="562"/>
                  <a:pt x="1710" y="568"/>
                </a:cubicBezTo>
                <a:close/>
                <a:moveTo>
                  <a:pt x="1706" y="606"/>
                </a:moveTo>
                <a:cubicBezTo>
                  <a:pt x="1705" y="612"/>
                  <a:pt x="1704" y="618"/>
                  <a:pt x="1704" y="623"/>
                </a:cubicBezTo>
                <a:cubicBezTo>
                  <a:pt x="1709" y="623"/>
                  <a:pt x="1714" y="623"/>
                  <a:pt x="1720" y="623"/>
                </a:cubicBezTo>
                <a:cubicBezTo>
                  <a:pt x="1720" y="618"/>
                  <a:pt x="1721" y="613"/>
                  <a:pt x="1721" y="608"/>
                </a:cubicBezTo>
                <a:cubicBezTo>
                  <a:pt x="1716" y="608"/>
                  <a:pt x="1710" y="607"/>
                  <a:pt x="1706" y="606"/>
                </a:cubicBezTo>
                <a:close/>
                <a:moveTo>
                  <a:pt x="1690" y="484"/>
                </a:moveTo>
                <a:cubicBezTo>
                  <a:pt x="1695" y="484"/>
                  <a:pt x="1699" y="484"/>
                  <a:pt x="1704" y="484"/>
                </a:cubicBezTo>
                <a:cubicBezTo>
                  <a:pt x="1704" y="480"/>
                  <a:pt x="1704" y="476"/>
                  <a:pt x="1704" y="471"/>
                </a:cubicBezTo>
                <a:cubicBezTo>
                  <a:pt x="1700" y="471"/>
                  <a:pt x="1696" y="470"/>
                  <a:pt x="1692" y="470"/>
                </a:cubicBezTo>
                <a:cubicBezTo>
                  <a:pt x="1691" y="475"/>
                  <a:pt x="1691" y="479"/>
                  <a:pt x="1690" y="484"/>
                </a:cubicBezTo>
                <a:close/>
                <a:moveTo>
                  <a:pt x="1685" y="538"/>
                </a:moveTo>
                <a:cubicBezTo>
                  <a:pt x="1690" y="538"/>
                  <a:pt x="1695" y="539"/>
                  <a:pt x="1700" y="539"/>
                </a:cubicBezTo>
                <a:cubicBezTo>
                  <a:pt x="1700" y="534"/>
                  <a:pt x="1700" y="530"/>
                  <a:pt x="1700" y="525"/>
                </a:cubicBezTo>
                <a:cubicBezTo>
                  <a:pt x="1695" y="525"/>
                  <a:pt x="1691" y="524"/>
                  <a:pt x="1686" y="523"/>
                </a:cubicBezTo>
                <a:cubicBezTo>
                  <a:pt x="1686" y="528"/>
                  <a:pt x="1685" y="533"/>
                  <a:pt x="1685" y="538"/>
                </a:cubicBezTo>
                <a:close/>
                <a:moveTo>
                  <a:pt x="1681" y="576"/>
                </a:moveTo>
                <a:cubicBezTo>
                  <a:pt x="1680" y="582"/>
                  <a:pt x="1680" y="587"/>
                  <a:pt x="1679" y="593"/>
                </a:cubicBezTo>
                <a:cubicBezTo>
                  <a:pt x="1685" y="593"/>
                  <a:pt x="1690" y="594"/>
                  <a:pt x="1695" y="594"/>
                </a:cubicBezTo>
                <a:cubicBezTo>
                  <a:pt x="1696" y="589"/>
                  <a:pt x="1696" y="583"/>
                  <a:pt x="1697" y="578"/>
                </a:cubicBezTo>
                <a:cubicBezTo>
                  <a:pt x="1691" y="578"/>
                  <a:pt x="1686" y="577"/>
                  <a:pt x="1681" y="576"/>
                </a:cubicBezTo>
                <a:close/>
                <a:moveTo>
                  <a:pt x="1664" y="454"/>
                </a:moveTo>
                <a:cubicBezTo>
                  <a:pt x="1669" y="454"/>
                  <a:pt x="1674" y="454"/>
                  <a:pt x="1679" y="454"/>
                </a:cubicBezTo>
                <a:cubicBezTo>
                  <a:pt x="1679" y="450"/>
                  <a:pt x="1680" y="446"/>
                  <a:pt x="1680" y="441"/>
                </a:cubicBezTo>
                <a:cubicBezTo>
                  <a:pt x="1675" y="440"/>
                  <a:pt x="1671" y="440"/>
                  <a:pt x="1666" y="440"/>
                </a:cubicBezTo>
                <a:cubicBezTo>
                  <a:pt x="1666" y="445"/>
                  <a:pt x="1665" y="450"/>
                  <a:pt x="1664" y="454"/>
                </a:cubicBezTo>
                <a:close/>
                <a:moveTo>
                  <a:pt x="1660" y="509"/>
                </a:moveTo>
                <a:cubicBezTo>
                  <a:pt x="1665" y="510"/>
                  <a:pt x="1670" y="510"/>
                  <a:pt x="1676" y="510"/>
                </a:cubicBezTo>
                <a:cubicBezTo>
                  <a:pt x="1676" y="505"/>
                  <a:pt x="1676" y="500"/>
                  <a:pt x="1677" y="495"/>
                </a:cubicBezTo>
                <a:cubicBezTo>
                  <a:pt x="1671" y="494"/>
                  <a:pt x="1666" y="494"/>
                  <a:pt x="1661" y="493"/>
                </a:cubicBezTo>
                <a:cubicBezTo>
                  <a:pt x="1661" y="499"/>
                  <a:pt x="1660" y="504"/>
                  <a:pt x="1660" y="509"/>
                </a:cubicBezTo>
                <a:close/>
                <a:moveTo>
                  <a:pt x="1656" y="547"/>
                </a:moveTo>
                <a:cubicBezTo>
                  <a:pt x="1655" y="553"/>
                  <a:pt x="1655" y="558"/>
                  <a:pt x="1654" y="563"/>
                </a:cubicBezTo>
                <a:cubicBezTo>
                  <a:pt x="1660" y="564"/>
                  <a:pt x="1666" y="564"/>
                  <a:pt x="1671" y="565"/>
                </a:cubicBezTo>
                <a:cubicBezTo>
                  <a:pt x="1671" y="560"/>
                  <a:pt x="1672" y="554"/>
                  <a:pt x="1672" y="549"/>
                </a:cubicBezTo>
                <a:cubicBezTo>
                  <a:pt x="1667" y="549"/>
                  <a:pt x="1661" y="548"/>
                  <a:pt x="1656" y="547"/>
                </a:cubicBezTo>
                <a:close/>
                <a:moveTo>
                  <a:pt x="1640" y="424"/>
                </a:moveTo>
                <a:cubicBezTo>
                  <a:pt x="1645" y="425"/>
                  <a:pt x="1650" y="425"/>
                  <a:pt x="1654" y="425"/>
                </a:cubicBezTo>
                <a:cubicBezTo>
                  <a:pt x="1655" y="420"/>
                  <a:pt x="1655" y="416"/>
                  <a:pt x="1655" y="411"/>
                </a:cubicBezTo>
                <a:cubicBezTo>
                  <a:pt x="1651" y="411"/>
                  <a:pt x="1646" y="410"/>
                  <a:pt x="1641" y="409"/>
                </a:cubicBezTo>
                <a:cubicBezTo>
                  <a:pt x="1641" y="415"/>
                  <a:pt x="1641" y="419"/>
                  <a:pt x="1640" y="424"/>
                </a:cubicBezTo>
                <a:close/>
                <a:moveTo>
                  <a:pt x="1635" y="480"/>
                </a:moveTo>
                <a:cubicBezTo>
                  <a:pt x="1640" y="480"/>
                  <a:pt x="1646" y="480"/>
                  <a:pt x="1651" y="480"/>
                </a:cubicBezTo>
                <a:cubicBezTo>
                  <a:pt x="1651" y="475"/>
                  <a:pt x="1652" y="470"/>
                  <a:pt x="1652" y="465"/>
                </a:cubicBezTo>
                <a:cubicBezTo>
                  <a:pt x="1647" y="464"/>
                  <a:pt x="1642" y="464"/>
                  <a:pt x="1637" y="464"/>
                </a:cubicBezTo>
                <a:cubicBezTo>
                  <a:pt x="1636" y="469"/>
                  <a:pt x="1635" y="475"/>
                  <a:pt x="1635" y="480"/>
                </a:cubicBezTo>
                <a:close/>
                <a:moveTo>
                  <a:pt x="1631" y="517"/>
                </a:moveTo>
                <a:cubicBezTo>
                  <a:pt x="1630" y="523"/>
                  <a:pt x="1629" y="530"/>
                  <a:pt x="1629" y="535"/>
                </a:cubicBezTo>
                <a:cubicBezTo>
                  <a:pt x="1634" y="535"/>
                  <a:pt x="1640" y="535"/>
                  <a:pt x="1646" y="536"/>
                </a:cubicBezTo>
                <a:cubicBezTo>
                  <a:pt x="1647" y="530"/>
                  <a:pt x="1647" y="524"/>
                  <a:pt x="1648" y="519"/>
                </a:cubicBezTo>
                <a:cubicBezTo>
                  <a:pt x="1642" y="518"/>
                  <a:pt x="1636" y="518"/>
                  <a:pt x="1631" y="517"/>
                </a:cubicBezTo>
                <a:close/>
                <a:moveTo>
                  <a:pt x="1615" y="395"/>
                </a:moveTo>
                <a:cubicBezTo>
                  <a:pt x="1620" y="396"/>
                  <a:pt x="1625" y="396"/>
                  <a:pt x="1630" y="397"/>
                </a:cubicBezTo>
                <a:cubicBezTo>
                  <a:pt x="1630" y="391"/>
                  <a:pt x="1630" y="387"/>
                  <a:pt x="1630" y="382"/>
                </a:cubicBezTo>
                <a:cubicBezTo>
                  <a:pt x="1625" y="382"/>
                  <a:pt x="1621" y="381"/>
                  <a:pt x="1617" y="381"/>
                </a:cubicBezTo>
                <a:cubicBezTo>
                  <a:pt x="1616" y="386"/>
                  <a:pt x="1616" y="390"/>
                  <a:pt x="1615" y="395"/>
                </a:cubicBezTo>
                <a:close/>
                <a:moveTo>
                  <a:pt x="1610" y="450"/>
                </a:moveTo>
                <a:cubicBezTo>
                  <a:pt x="1615" y="450"/>
                  <a:pt x="1620" y="450"/>
                  <a:pt x="1625" y="451"/>
                </a:cubicBezTo>
                <a:cubicBezTo>
                  <a:pt x="1626" y="446"/>
                  <a:pt x="1626" y="441"/>
                  <a:pt x="1626" y="436"/>
                </a:cubicBezTo>
                <a:cubicBezTo>
                  <a:pt x="1621" y="435"/>
                  <a:pt x="1616" y="435"/>
                  <a:pt x="1612" y="435"/>
                </a:cubicBezTo>
                <a:cubicBezTo>
                  <a:pt x="1611" y="440"/>
                  <a:pt x="1611" y="445"/>
                  <a:pt x="1610" y="450"/>
                </a:cubicBezTo>
                <a:close/>
                <a:moveTo>
                  <a:pt x="1590" y="366"/>
                </a:moveTo>
                <a:cubicBezTo>
                  <a:pt x="1596" y="366"/>
                  <a:pt x="1600" y="366"/>
                  <a:pt x="1605" y="366"/>
                </a:cubicBezTo>
                <a:cubicBezTo>
                  <a:pt x="1605" y="361"/>
                  <a:pt x="1606" y="357"/>
                  <a:pt x="1606" y="352"/>
                </a:cubicBezTo>
                <a:cubicBezTo>
                  <a:pt x="1601" y="352"/>
                  <a:pt x="1596" y="351"/>
                  <a:pt x="1592" y="351"/>
                </a:cubicBezTo>
                <a:cubicBezTo>
                  <a:pt x="1591" y="356"/>
                  <a:pt x="1591" y="361"/>
                  <a:pt x="1590" y="366"/>
                </a:cubicBezTo>
                <a:close/>
                <a:moveTo>
                  <a:pt x="1585" y="421"/>
                </a:moveTo>
                <a:cubicBezTo>
                  <a:pt x="1591" y="421"/>
                  <a:pt x="1596" y="421"/>
                  <a:pt x="1601" y="422"/>
                </a:cubicBezTo>
                <a:cubicBezTo>
                  <a:pt x="1601" y="416"/>
                  <a:pt x="1602" y="411"/>
                  <a:pt x="1602" y="406"/>
                </a:cubicBezTo>
                <a:cubicBezTo>
                  <a:pt x="1597" y="406"/>
                  <a:pt x="1592" y="405"/>
                  <a:pt x="1587" y="405"/>
                </a:cubicBezTo>
                <a:cubicBezTo>
                  <a:pt x="1586" y="410"/>
                  <a:pt x="1586" y="415"/>
                  <a:pt x="1585" y="421"/>
                </a:cubicBezTo>
                <a:close/>
                <a:moveTo>
                  <a:pt x="1581" y="458"/>
                </a:moveTo>
                <a:cubicBezTo>
                  <a:pt x="1581" y="464"/>
                  <a:pt x="1580" y="470"/>
                  <a:pt x="1580" y="475"/>
                </a:cubicBezTo>
                <a:cubicBezTo>
                  <a:pt x="1585" y="476"/>
                  <a:pt x="1592" y="476"/>
                  <a:pt x="1597" y="477"/>
                </a:cubicBezTo>
                <a:cubicBezTo>
                  <a:pt x="1598" y="471"/>
                  <a:pt x="1598" y="465"/>
                  <a:pt x="1598" y="460"/>
                </a:cubicBezTo>
                <a:cubicBezTo>
                  <a:pt x="1593" y="459"/>
                  <a:pt x="1587" y="459"/>
                  <a:pt x="1581" y="458"/>
                </a:cubicBezTo>
                <a:close/>
                <a:moveTo>
                  <a:pt x="1566" y="335"/>
                </a:moveTo>
                <a:cubicBezTo>
                  <a:pt x="1571" y="336"/>
                  <a:pt x="1576" y="336"/>
                  <a:pt x="1581" y="337"/>
                </a:cubicBezTo>
                <a:cubicBezTo>
                  <a:pt x="1581" y="332"/>
                  <a:pt x="1581" y="327"/>
                  <a:pt x="1581" y="322"/>
                </a:cubicBezTo>
                <a:cubicBezTo>
                  <a:pt x="1576" y="322"/>
                  <a:pt x="1571" y="321"/>
                  <a:pt x="1566" y="321"/>
                </a:cubicBezTo>
                <a:cubicBezTo>
                  <a:pt x="1566" y="326"/>
                  <a:pt x="1566" y="331"/>
                  <a:pt x="1566" y="335"/>
                </a:cubicBezTo>
                <a:close/>
                <a:moveTo>
                  <a:pt x="1560" y="391"/>
                </a:moveTo>
                <a:cubicBezTo>
                  <a:pt x="1566" y="391"/>
                  <a:pt x="1571" y="391"/>
                  <a:pt x="1576" y="391"/>
                </a:cubicBezTo>
                <a:cubicBezTo>
                  <a:pt x="1576" y="386"/>
                  <a:pt x="1577" y="381"/>
                  <a:pt x="1577" y="376"/>
                </a:cubicBezTo>
                <a:cubicBezTo>
                  <a:pt x="1572" y="376"/>
                  <a:pt x="1567" y="375"/>
                  <a:pt x="1562" y="375"/>
                </a:cubicBezTo>
                <a:cubicBezTo>
                  <a:pt x="1562" y="381"/>
                  <a:pt x="1561" y="386"/>
                  <a:pt x="1560" y="391"/>
                </a:cubicBezTo>
                <a:close/>
                <a:moveTo>
                  <a:pt x="1574" y="430"/>
                </a:moveTo>
                <a:cubicBezTo>
                  <a:pt x="1568" y="429"/>
                  <a:pt x="1562" y="429"/>
                  <a:pt x="1556" y="428"/>
                </a:cubicBezTo>
                <a:cubicBezTo>
                  <a:pt x="1556" y="431"/>
                  <a:pt x="1556" y="435"/>
                  <a:pt x="1556" y="438"/>
                </a:cubicBezTo>
                <a:cubicBezTo>
                  <a:pt x="1556" y="441"/>
                  <a:pt x="1554" y="444"/>
                  <a:pt x="1554" y="446"/>
                </a:cubicBezTo>
                <a:cubicBezTo>
                  <a:pt x="1561" y="447"/>
                  <a:pt x="1567" y="447"/>
                  <a:pt x="1573" y="448"/>
                </a:cubicBezTo>
                <a:cubicBezTo>
                  <a:pt x="1573" y="442"/>
                  <a:pt x="1573" y="436"/>
                  <a:pt x="1574" y="430"/>
                </a:cubicBezTo>
                <a:close/>
                <a:moveTo>
                  <a:pt x="1541" y="306"/>
                </a:moveTo>
                <a:cubicBezTo>
                  <a:pt x="1546" y="307"/>
                  <a:pt x="1551" y="307"/>
                  <a:pt x="1556" y="308"/>
                </a:cubicBezTo>
                <a:cubicBezTo>
                  <a:pt x="1556" y="303"/>
                  <a:pt x="1556" y="298"/>
                  <a:pt x="1556" y="294"/>
                </a:cubicBezTo>
                <a:cubicBezTo>
                  <a:pt x="1552" y="293"/>
                  <a:pt x="1547" y="293"/>
                  <a:pt x="1543" y="292"/>
                </a:cubicBezTo>
                <a:cubicBezTo>
                  <a:pt x="1542" y="297"/>
                  <a:pt x="1542" y="302"/>
                  <a:pt x="1541" y="306"/>
                </a:cubicBezTo>
                <a:close/>
                <a:moveTo>
                  <a:pt x="1535" y="362"/>
                </a:moveTo>
                <a:cubicBezTo>
                  <a:pt x="1540" y="362"/>
                  <a:pt x="1546" y="362"/>
                  <a:pt x="1551" y="362"/>
                </a:cubicBezTo>
                <a:cubicBezTo>
                  <a:pt x="1552" y="357"/>
                  <a:pt x="1552" y="352"/>
                  <a:pt x="1552" y="347"/>
                </a:cubicBezTo>
                <a:cubicBezTo>
                  <a:pt x="1546" y="347"/>
                  <a:pt x="1541" y="346"/>
                  <a:pt x="1537" y="345"/>
                </a:cubicBezTo>
                <a:cubicBezTo>
                  <a:pt x="1536" y="351"/>
                  <a:pt x="1535" y="356"/>
                  <a:pt x="1535" y="362"/>
                </a:cubicBezTo>
                <a:close/>
                <a:moveTo>
                  <a:pt x="1532" y="398"/>
                </a:moveTo>
                <a:cubicBezTo>
                  <a:pt x="1531" y="404"/>
                  <a:pt x="1530" y="411"/>
                  <a:pt x="1530" y="416"/>
                </a:cubicBezTo>
                <a:cubicBezTo>
                  <a:pt x="1536" y="417"/>
                  <a:pt x="1542" y="417"/>
                  <a:pt x="1548" y="418"/>
                </a:cubicBezTo>
                <a:cubicBezTo>
                  <a:pt x="1548" y="412"/>
                  <a:pt x="1549" y="406"/>
                  <a:pt x="1549" y="400"/>
                </a:cubicBezTo>
                <a:cubicBezTo>
                  <a:pt x="1543" y="399"/>
                  <a:pt x="1537" y="399"/>
                  <a:pt x="1532" y="398"/>
                </a:cubicBezTo>
                <a:close/>
                <a:moveTo>
                  <a:pt x="1516" y="277"/>
                </a:moveTo>
                <a:cubicBezTo>
                  <a:pt x="1521" y="277"/>
                  <a:pt x="1526" y="277"/>
                  <a:pt x="1531" y="278"/>
                </a:cubicBezTo>
                <a:cubicBezTo>
                  <a:pt x="1531" y="273"/>
                  <a:pt x="1531" y="268"/>
                  <a:pt x="1531" y="264"/>
                </a:cubicBezTo>
                <a:cubicBezTo>
                  <a:pt x="1527" y="263"/>
                  <a:pt x="1523" y="263"/>
                  <a:pt x="1518" y="262"/>
                </a:cubicBezTo>
                <a:cubicBezTo>
                  <a:pt x="1517" y="267"/>
                  <a:pt x="1517" y="272"/>
                  <a:pt x="1516" y="277"/>
                </a:cubicBezTo>
                <a:close/>
                <a:moveTo>
                  <a:pt x="1510" y="332"/>
                </a:moveTo>
                <a:cubicBezTo>
                  <a:pt x="1516" y="332"/>
                  <a:pt x="1521" y="333"/>
                  <a:pt x="1527" y="333"/>
                </a:cubicBezTo>
                <a:cubicBezTo>
                  <a:pt x="1527" y="328"/>
                  <a:pt x="1527" y="323"/>
                  <a:pt x="1528" y="317"/>
                </a:cubicBezTo>
                <a:cubicBezTo>
                  <a:pt x="1522" y="317"/>
                  <a:pt x="1517" y="316"/>
                  <a:pt x="1512" y="316"/>
                </a:cubicBezTo>
                <a:cubicBezTo>
                  <a:pt x="1511" y="321"/>
                  <a:pt x="1511" y="326"/>
                  <a:pt x="1510" y="332"/>
                </a:cubicBezTo>
                <a:close/>
                <a:moveTo>
                  <a:pt x="1507" y="370"/>
                </a:moveTo>
                <a:cubicBezTo>
                  <a:pt x="1506" y="375"/>
                  <a:pt x="1506" y="381"/>
                  <a:pt x="1506" y="386"/>
                </a:cubicBezTo>
                <a:cubicBezTo>
                  <a:pt x="1512" y="387"/>
                  <a:pt x="1518" y="388"/>
                  <a:pt x="1524" y="388"/>
                </a:cubicBezTo>
                <a:cubicBezTo>
                  <a:pt x="1524" y="382"/>
                  <a:pt x="1524" y="377"/>
                  <a:pt x="1524" y="371"/>
                </a:cubicBezTo>
                <a:cubicBezTo>
                  <a:pt x="1518" y="371"/>
                  <a:pt x="1512" y="370"/>
                  <a:pt x="1507" y="370"/>
                </a:cubicBezTo>
                <a:close/>
                <a:moveTo>
                  <a:pt x="1492" y="247"/>
                </a:moveTo>
                <a:cubicBezTo>
                  <a:pt x="1497" y="247"/>
                  <a:pt x="1501" y="247"/>
                  <a:pt x="1506" y="248"/>
                </a:cubicBezTo>
                <a:cubicBezTo>
                  <a:pt x="1506" y="243"/>
                  <a:pt x="1507" y="239"/>
                  <a:pt x="1507" y="234"/>
                </a:cubicBezTo>
                <a:cubicBezTo>
                  <a:pt x="1502" y="233"/>
                  <a:pt x="1498" y="233"/>
                  <a:pt x="1493" y="232"/>
                </a:cubicBezTo>
                <a:cubicBezTo>
                  <a:pt x="1493" y="237"/>
                  <a:pt x="1492" y="242"/>
                  <a:pt x="1492" y="247"/>
                </a:cubicBezTo>
                <a:close/>
                <a:moveTo>
                  <a:pt x="1485" y="302"/>
                </a:moveTo>
                <a:cubicBezTo>
                  <a:pt x="1491" y="303"/>
                  <a:pt x="1497" y="303"/>
                  <a:pt x="1502" y="303"/>
                </a:cubicBezTo>
                <a:cubicBezTo>
                  <a:pt x="1502" y="298"/>
                  <a:pt x="1503" y="293"/>
                  <a:pt x="1503" y="288"/>
                </a:cubicBezTo>
                <a:cubicBezTo>
                  <a:pt x="1498" y="287"/>
                  <a:pt x="1492" y="286"/>
                  <a:pt x="1487" y="286"/>
                </a:cubicBezTo>
                <a:cubicBezTo>
                  <a:pt x="1487" y="292"/>
                  <a:pt x="1486" y="297"/>
                  <a:pt x="1485" y="302"/>
                </a:cubicBezTo>
                <a:close/>
                <a:moveTo>
                  <a:pt x="1483" y="340"/>
                </a:moveTo>
                <a:cubicBezTo>
                  <a:pt x="1482" y="346"/>
                  <a:pt x="1481" y="352"/>
                  <a:pt x="1480" y="358"/>
                </a:cubicBezTo>
                <a:cubicBezTo>
                  <a:pt x="1486" y="358"/>
                  <a:pt x="1492" y="358"/>
                  <a:pt x="1497" y="358"/>
                </a:cubicBezTo>
                <a:cubicBezTo>
                  <a:pt x="1498" y="353"/>
                  <a:pt x="1498" y="347"/>
                  <a:pt x="1499" y="341"/>
                </a:cubicBezTo>
                <a:cubicBezTo>
                  <a:pt x="1493" y="341"/>
                  <a:pt x="1488" y="340"/>
                  <a:pt x="1483" y="340"/>
                </a:cubicBezTo>
                <a:close/>
                <a:moveTo>
                  <a:pt x="1497" y="393"/>
                </a:moveTo>
                <a:cubicBezTo>
                  <a:pt x="1488" y="398"/>
                  <a:pt x="1481" y="393"/>
                  <a:pt x="1475" y="392"/>
                </a:cubicBezTo>
                <a:cubicBezTo>
                  <a:pt x="1478" y="399"/>
                  <a:pt x="1476" y="406"/>
                  <a:pt x="1474" y="414"/>
                </a:cubicBezTo>
                <a:cubicBezTo>
                  <a:pt x="1482" y="410"/>
                  <a:pt x="1489" y="412"/>
                  <a:pt x="1496" y="416"/>
                </a:cubicBezTo>
                <a:cubicBezTo>
                  <a:pt x="1493" y="409"/>
                  <a:pt x="1493" y="402"/>
                  <a:pt x="1497" y="393"/>
                </a:cubicBezTo>
                <a:close/>
                <a:moveTo>
                  <a:pt x="1474" y="363"/>
                </a:moveTo>
                <a:cubicBezTo>
                  <a:pt x="1464" y="367"/>
                  <a:pt x="1457" y="365"/>
                  <a:pt x="1449" y="361"/>
                </a:cubicBezTo>
                <a:cubicBezTo>
                  <a:pt x="1454" y="370"/>
                  <a:pt x="1452" y="378"/>
                  <a:pt x="1446" y="385"/>
                </a:cubicBezTo>
                <a:cubicBezTo>
                  <a:pt x="1447" y="385"/>
                  <a:pt x="1448" y="385"/>
                  <a:pt x="1449" y="385"/>
                </a:cubicBezTo>
                <a:cubicBezTo>
                  <a:pt x="1458" y="381"/>
                  <a:pt x="1466" y="382"/>
                  <a:pt x="1472" y="389"/>
                </a:cubicBezTo>
                <a:cubicBezTo>
                  <a:pt x="1469" y="381"/>
                  <a:pt x="1467" y="373"/>
                  <a:pt x="1474" y="363"/>
                </a:cubicBezTo>
                <a:close/>
                <a:moveTo>
                  <a:pt x="1421" y="356"/>
                </a:moveTo>
                <a:cubicBezTo>
                  <a:pt x="1430" y="352"/>
                  <a:pt x="1439" y="350"/>
                  <a:pt x="1447" y="358"/>
                </a:cubicBezTo>
                <a:cubicBezTo>
                  <a:pt x="1444" y="351"/>
                  <a:pt x="1443" y="343"/>
                  <a:pt x="1447" y="336"/>
                </a:cubicBezTo>
                <a:cubicBezTo>
                  <a:pt x="1440" y="335"/>
                  <a:pt x="1433" y="334"/>
                  <a:pt x="1426" y="334"/>
                </a:cubicBezTo>
                <a:cubicBezTo>
                  <a:pt x="1429" y="342"/>
                  <a:pt x="1427" y="350"/>
                  <a:pt x="1421" y="356"/>
                </a:cubicBezTo>
                <a:close/>
                <a:moveTo>
                  <a:pt x="1467" y="218"/>
                </a:moveTo>
                <a:cubicBezTo>
                  <a:pt x="1472" y="218"/>
                  <a:pt x="1477" y="218"/>
                  <a:pt x="1482" y="219"/>
                </a:cubicBezTo>
                <a:cubicBezTo>
                  <a:pt x="1482" y="214"/>
                  <a:pt x="1482" y="210"/>
                  <a:pt x="1482" y="205"/>
                </a:cubicBezTo>
                <a:cubicBezTo>
                  <a:pt x="1478" y="205"/>
                  <a:pt x="1474" y="204"/>
                  <a:pt x="1469" y="204"/>
                </a:cubicBezTo>
                <a:cubicBezTo>
                  <a:pt x="1468" y="209"/>
                  <a:pt x="1468" y="213"/>
                  <a:pt x="1467" y="218"/>
                </a:cubicBezTo>
                <a:close/>
                <a:moveTo>
                  <a:pt x="1461" y="272"/>
                </a:moveTo>
                <a:cubicBezTo>
                  <a:pt x="1466" y="273"/>
                  <a:pt x="1472" y="273"/>
                  <a:pt x="1477" y="273"/>
                </a:cubicBezTo>
                <a:cubicBezTo>
                  <a:pt x="1477" y="269"/>
                  <a:pt x="1478" y="264"/>
                  <a:pt x="1478" y="259"/>
                </a:cubicBezTo>
                <a:cubicBezTo>
                  <a:pt x="1473" y="258"/>
                  <a:pt x="1468" y="258"/>
                  <a:pt x="1462" y="257"/>
                </a:cubicBezTo>
                <a:cubicBezTo>
                  <a:pt x="1462" y="262"/>
                  <a:pt x="1462" y="267"/>
                  <a:pt x="1461" y="272"/>
                </a:cubicBezTo>
                <a:close/>
                <a:moveTo>
                  <a:pt x="1455" y="328"/>
                </a:moveTo>
                <a:cubicBezTo>
                  <a:pt x="1461" y="328"/>
                  <a:pt x="1467" y="328"/>
                  <a:pt x="1473" y="329"/>
                </a:cubicBezTo>
                <a:cubicBezTo>
                  <a:pt x="1473" y="323"/>
                  <a:pt x="1474" y="317"/>
                  <a:pt x="1474" y="312"/>
                </a:cubicBezTo>
                <a:cubicBezTo>
                  <a:pt x="1469" y="311"/>
                  <a:pt x="1463" y="311"/>
                  <a:pt x="1458" y="310"/>
                </a:cubicBezTo>
                <a:cubicBezTo>
                  <a:pt x="1457" y="316"/>
                  <a:pt x="1456" y="322"/>
                  <a:pt x="1455" y="328"/>
                </a:cubicBezTo>
                <a:close/>
                <a:moveTo>
                  <a:pt x="1443" y="187"/>
                </a:moveTo>
                <a:cubicBezTo>
                  <a:pt x="1447" y="188"/>
                  <a:pt x="1451" y="188"/>
                  <a:pt x="1456" y="188"/>
                </a:cubicBezTo>
                <a:cubicBezTo>
                  <a:pt x="1456" y="183"/>
                  <a:pt x="1456" y="178"/>
                  <a:pt x="1456" y="173"/>
                </a:cubicBezTo>
                <a:cubicBezTo>
                  <a:pt x="1454" y="173"/>
                  <a:pt x="1453" y="175"/>
                  <a:pt x="1451" y="175"/>
                </a:cubicBezTo>
                <a:cubicBezTo>
                  <a:pt x="1449" y="175"/>
                  <a:pt x="1447" y="174"/>
                  <a:pt x="1444" y="174"/>
                </a:cubicBezTo>
                <a:cubicBezTo>
                  <a:pt x="1444" y="179"/>
                  <a:pt x="1443" y="183"/>
                  <a:pt x="1443" y="187"/>
                </a:cubicBezTo>
                <a:close/>
                <a:moveTo>
                  <a:pt x="1436" y="243"/>
                </a:moveTo>
                <a:cubicBezTo>
                  <a:pt x="1442" y="244"/>
                  <a:pt x="1447" y="244"/>
                  <a:pt x="1452" y="244"/>
                </a:cubicBezTo>
                <a:cubicBezTo>
                  <a:pt x="1453" y="239"/>
                  <a:pt x="1453" y="234"/>
                  <a:pt x="1453" y="229"/>
                </a:cubicBezTo>
                <a:cubicBezTo>
                  <a:pt x="1448" y="228"/>
                  <a:pt x="1443" y="228"/>
                  <a:pt x="1438" y="228"/>
                </a:cubicBezTo>
                <a:cubicBezTo>
                  <a:pt x="1438" y="233"/>
                  <a:pt x="1437" y="238"/>
                  <a:pt x="1436" y="243"/>
                </a:cubicBezTo>
                <a:close/>
                <a:moveTo>
                  <a:pt x="1431" y="298"/>
                </a:moveTo>
                <a:cubicBezTo>
                  <a:pt x="1437" y="298"/>
                  <a:pt x="1442" y="298"/>
                  <a:pt x="1448" y="299"/>
                </a:cubicBezTo>
                <a:cubicBezTo>
                  <a:pt x="1448" y="294"/>
                  <a:pt x="1449" y="288"/>
                  <a:pt x="1449" y="283"/>
                </a:cubicBezTo>
                <a:cubicBezTo>
                  <a:pt x="1443" y="282"/>
                  <a:pt x="1438" y="282"/>
                  <a:pt x="1433" y="282"/>
                </a:cubicBezTo>
                <a:cubicBezTo>
                  <a:pt x="1433" y="287"/>
                  <a:pt x="1432" y="293"/>
                  <a:pt x="1431" y="298"/>
                </a:cubicBezTo>
                <a:close/>
                <a:moveTo>
                  <a:pt x="1412" y="213"/>
                </a:moveTo>
                <a:cubicBezTo>
                  <a:pt x="1417" y="213"/>
                  <a:pt x="1422" y="214"/>
                  <a:pt x="1427" y="214"/>
                </a:cubicBezTo>
                <a:cubicBezTo>
                  <a:pt x="1428" y="209"/>
                  <a:pt x="1428" y="205"/>
                  <a:pt x="1428" y="200"/>
                </a:cubicBezTo>
                <a:cubicBezTo>
                  <a:pt x="1423" y="199"/>
                  <a:pt x="1419" y="198"/>
                  <a:pt x="1414" y="198"/>
                </a:cubicBezTo>
                <a:cubicBezTo>
                  <a:pt x="1413" y="203"/>
                  <a:pt x="1412" y="208"/>
                  <a:pt x="1412" y="213"/>
                </a:cubicBezTo>
                <a:close/>
                <a:moveTo>
                  <a:pt x="1405" y="269"/>
                </a:moveTo>
                <a:cubicBezTo>
                  <a:pt x="1411" y="269"/>
                  <a:pt x="1417" y="269"/>
                  <a:pt x="1423" y="269"/>
                </a:cubicBezTo>
                <a:cubicBezTo>
                  <a:pt x="1423" y="264"/>
                  <a:pt x="1424" y="258"/>
                  <a:pt x="1424" y="253"/>
                </a:cubicBezTo>
                <a:cubicBezTo>
                  <a:pt x="1419" y="252"/>
                  <a:pt x="1413" y="252"/>
                  <a:pt x="1408" y="251"/>
                </a:cubicBezTo>
                <a:cubicBezTo>
                  <a:pt x="1407" y="258"/>
                  <a:pt x="1406" y="264"/>
                  <a:pt x="1405" y="269"/>
                </a:cubicBezTo>
                <a:close/>
                <a:moveTo>
                  <a:pt x="1399" y="325"/>
                </a:moveTo>
                <a:cubicBezTo>
                  <a:pt x="1408" y="321"/>
                  <a:pt x="1414" y="323"/>
                  <a:pt x="1420" y="326"/>
                </a:cubicBezTo>
                <a:cubicBezTo>
                  <a:pt x="1420" y="319"/>
                  <a:pt x="1420" y="313"/>
                  <a:pt x="1420" y="307"/>
                </a:cubicBezTo>
                <a:cubicBezTo>
                  <a:pt x="1414" y="306"/>
                  <a:pt x="1408" y="305"/>
                  <a:pt x="1401" y="304"/>
                </a:cubicBezTo>
                <a:cubicBezTo>
                  <a:pt x="1404" y="311"/>
                  <a:pt x="1402" y="317"/>
                  <a:pt x="1399" y="325"/>
                </a:cubicBezTo>
                <a:close/>
                <a:moveTo>
                  <a:pt x="1388" y="183"/>
                </a:moveTo>
                <a:cubicBezTo>
                  <a:pt x="1393" y="183"/>
                  <a:pt x="1397" y="184"/>
                  <a:pt x="1402" y="184"/>
                </a:cubicBezTo>
                <a:cubicBezTo>
                  <a:pt x="1402" y="179"/>
                  <a:pt x="1403" y="175"/>
                  <a:pt x="1403" y="171"/>
                </a:cubicBezTo>
                <a:cubicBezTo>
                  <a:pt x="1399" y="170"/>
                  <a:pt x="1394" y="170"/>
                  <a:pt x="1389" y="169"/>
                </a:cubicBezTo>
                <a:cubicBezTo>
                  <a:pt x="1389" y="174"/>
                  <a:pt x="1388" y="179"/>
                  <a:pt x="1388" y="183"/>
                </a:cubicBezTo>
                <a:close/>
                <a:moveTo>
                  <a:pt x="1381" y="239"/>
                </a:moveTo>
                <a:cubicBezTo>
                  <a:pt x="1387" y="239"/>
                  <a:pt x="1392" y="239"/>
                  <a:pt x="1398" y="240"/>
                </a:cubicBezTo>
                <a:cubicBezTo>
                  <a:pt x="1399" y="234"/>
                  <a:pt x="1399" y="229"/>
                  <a:pt x="1399" y="224"/>
                </a:cubicBezTo>
                <a:cubicBezTo>
                  <a:pt x="1394" y="223"/>
                  <a:pt x="1388" y="222"/>
                  <a:pt x="1383" y="222"/>
                </a:cubicBezTo>
                <a:cubicBezTo>
                  <a:pt x="1382" y="228"/>
                  <a:pt x="1382" y="233"/>
                  <a:pt x="1381" y="239"/>
                </a:cubicBezTo>
                <a:close/>
                <a:moveTo>
                  <a:pt x="1378" y="276"/>
                </a:moveTo>
                <a:cubicBezTo>
                  <a:pt x="1377" y="282"/>
                  <a:pt x="1377" y="288"/>
                  <a:pt x="1376" y="294"/>
                </a:cubicBezTo>
                <a:cubicBezTo>
                  <a:pt x="1383" y="294"/>
                  <a:pt x="1389" y="295"/>
                  <a:pt x="1395" y="296"/>
                </a:cubicBezTo>
                <a:cubicBezTo>
                  <a:pt x="1395" y="290"/>
                  <a:pt x="1396" y="283"/>
                  <a:pt x="1396" y="277"/>
                </a:cubicBezTo>
                <a:cubicBezTo>
                  <a:pt x="1390" y="276"/>
                  <a:pt x="1384" y="276"/>
                  <a:pt x="1378" y="276"/>
                </a:cubicBezTo>
                <a:close/>
                <a:moveTo>
                  <a:pt x="1363" y="154"/>
                </a:moveTo>
                <a:cubicBezTo>
                  <a:pt x="1368" y="154"/>
                  <a:pt x="1373" y="155"/>
                  <a:pt x="1378" y="155"/>
                </a:cubicBezTo>
                <a:cubicBezTo>
                  <a:pt x="1378" y="150"/>
                  <a:pt x="1378" y="146"/>
                  <a:pt x="1378" y="141"/>
                </a:cubicBezTo>
                <a:cubicBezTo>
                  <a:pt x="1374" y="141"/>
                  <a:pt x="1369" y="140"/>
                  <a:pt x="1365" y="140"/>
                </a:cubicBezTo>
                <a:cubicBezTo>
                  <a:pt x="1364" y="145"/>
                  <a:pt x="1364" y="150"/>
                  <a:pt x="1363" y="154"/>
                </a:cubicBezTo>
                <a:close/>
                <a:moveTo>
                  <a:pt x="1357" y="208"/>
                </a:moveTo>
                <a:cubicBezTo>
                  <a:pt x="1362" y="209"/>
                  <a:pt x="1368" y="209"/>
                  <a:pt x="1374" y="210"/>
                </a:cubicBezTo>
                <a:cubicBezTo>
                  <a:pt x="1374" y="205"/>
                  <a:pt x="1374" y="200"/>
                  <a:pt x="1374" y="195"/>
                </a:cubicBezTo>
                <a:cubicBezTo>
                  <a:pt x="1369" y="194"/>
                  <a:pt x="1363" y="193"/>
                  <a:pt x="1358" y="193"/>
                </a:cubicBezTo>
                <a:cubicBezTo>
                  <a:pt x="1358" y="198"/>
                  <a:pt x="1357" y="204"/>
                  <a:pt x="1357" y="208"/>
                </a:cubicBezTo>
                <a:close/>
                <a:moveTo>
                  <a:pt x="1354" y="246"/>
                </a:moveTo>
                <a:cubicBezTo>
                  <a:pt x="1353" y="252"/>
                  <a:pt x="1352" y="258"/>
                  <a:pt x="1351" y="265"/>
                </a:cubicBezTo>
                <a:cubicBezTo>
                  <a:pt x="1356" y="265"/>
                  <a:pt x="1363" y="265"/>
                  <a:pt x="1369" y="265"/>
                </a:cubicBezTo>
                <a:cubicBezTo>
                  <a:pt x="1369" y="259"/>
                  <a:pt x="1370" y="253"/>
                  <a:pt x="1371" y="247"/>
                </a:cubicBezTo>
                <a:cubicBezTo>
                  <a:pt x="1365" y="247"/>
                  <a:pt x="1359" y="246"/>
                  <a:pt x="1354" y="246"/>
                </a:cubicBezTo>
                <a:close/>
                <a:moveTo>
                  <a:pt x="1339" y="124"/>
                </a:moveTo>
                <a:cubicBezTo>
                  <a:pt x="1344" y="124"/>
                  <a:pt x="1348" y="124"/>
                  <a:pt x="1352" y="125"/>
                </a:cubicBezTo>
                <a:cubicBezTo>
                  <a:pt x="1353" y="119"/>
                  <a:pt x="1353" y="115"/>
                  <a:pt x="1353" y="111"/>
                </a:cubicBezTo>
                <a:cubicBezTo>
                  <a:pt x="1349" y="111"/>
                  <a:pt x="1344" y="111"/>
                  <a:pt x="1340" y="111"/>
                </a:cubicBezTo>
                <a:cubicBezTo>
                  <a:pt x="1340" y="115"/>
                  <a:pt x="1339" y="119"/>
                  <a:pt x="1339" y="124"/>
                </a:cubicBezTo>
                <a:close/>
                <a:moveTo>
                  <a:pt x="1332" y="179"/>
                </a:moveTo>
                <a:cubicBezTo>
                  <a:pt x="1338" y="180"/>
                  <a:pt x="1343" y="180"/>
                  <a:pt x="1348" y="181"/>
                </a:cubicBezTo>
                <a:cubicBezTo>
                  <a:pt x="1349" y="175"/>
                  <a:pt x="1349" y="170"/>
                  <a:pt x="1349" y="165"/>
                </a:cubicBezTo>
                <a:cubicBezTo>
                  <a:pt x="1344" y="165"/>
                  <a:pt x="1340" y="164"/>
                  <a:pt x="1334" y="164"/>
                </a:cubicBezTo>
                <a:cubicBezTo>
                  <a:pt x="1334" y="169"/>
                  <a:pt x="1333" y="174"/>
                  <a:pt x="1332" y="179"/>
                </a:cubicBezTo>
                <a:close/>
                <a:moveTo>
                  <a:pt x="1327" y="234"/>
                </a:moveTo>
                <a:cubicBezTo>
                  <a:pt x="1332" y="234"/>
                  <a:pt x="1338" y="234"/>
                  <a:pt x="1344" y="235"/>
                </a:cubicBezTo>
                <a:cubicBezTo>
                  <a:pt x="1344" y="229"/>
                  <a:pt x="1345" y="224"/>
                  <a:pt x="1345" y="219"/>
                </a:cubicBezTo>
                <a:cubicBezTo>
                  <a:pt x="1339" y="218"/>
                  <a:pt x="1334" y="218"/>
                  <a:pt x="1329" y="217"/>
                </a:cubicBezTo>
                <a:cubicBezTo>
                  <a:pt x="1328" y="223"/>
                  <a:pt x="1328" y="228"/>
                  <a:pt x="1327" y="234"/>
                </a:cubicBezTo>
                <a:close/>
                <a:moveTo>
                  <a:pt x="1344" y="270"/>
                </a:moveTo>
                <a:cubicBezTo>
                  <a:pt x="1335" y="272"/>
                  <a:pt x="1327" y="272"/>
                  <a:pt x="1321" y="266"/>
                </a:cubicBezTo>
                <a:cubicBezTo>
                  <a:pt x="1314" y="259"/>
                  <a:pt x="1315" y="250"/>
                  <a:pt x="1317" y="243"/>
                </a:cubicBezTo>
                <a:cubicBezTo>
                  <a:pt x="1310" y="242"/>
                  <a:pt x="1304" y="241"/>
                  <a:pt x="1297" y="240"/>
                </a:cubicBezTo>
                <a:cubicBezTo>
                  <a:pt x="1300" y="248"/>
                  <a:pt x="1298" y="256"/>
                  <a:pt x="1293" y="262"/>
                </a:cubicBezTo>
                <a:cubicBezTo>
                  <a:pt x="1295" y="262"/>
                  <a:pt x="1297" y="261"/>
                  <a:pt x="1299" y="261"/>
                </a:cubicBezTo>
                <a:cubicBezTo>
                  <a:pt x="1307" y="258"/>
                  <a:pt x="1313" y="260"/>
                  <a:pt x="1318" y="266"/>
                </a:cubicBezTo>
                <a:cubicBezTo>
                  <a:pt x="1324" y="272"/>
                  <a:pt x="1324" y="279"/>
                  <a:pt x="1321" y="286"/>
                </a:cubicBezTo>
                <a:cubicBezTo>
                  <a:pt x="1321" y="288"/>
                  <a:pt x="1320" y="290"/>
                  <a:pt x="1319" y="292"/>
                </a:cubicBezTo>
                <a:cubicBezTo>
                  <a:pt x="1326" y="288"/>
                  <a:pt x="1334" y="288"/>
                  <a:pt x="1341" y="293"/>
                </a:cubicBezTo>
                <a:cubicBezTo>
                  <a:pt x="1342" y="293"/>
                  <a:pt x="1343" y="293"/>
                  <a:pt x="1343" y="293"/>
                </a:cubicBezTo>
                <a:cubicBezTo>
                  <a:pt x="1339" y="286"/>
                  <a:pt x="1340" y="278"/>
                  <a:pt x="1344" y="270"/>
                </a:cubicBezTo>
                <a:close/>
                <a:moveTo>
                  <a:pt x="1308" y="149"/>
                </a:moveTo>
                <a:cubicBezTo>
                  <a:pt x="1313" y="150"/>
                  <a:pt x="1318" y="150"/>
                  <a:pt x="1323" y="150"/>
                </a:cubicBezTo>
                <a:cubicBezTo>
                  <a:pt x="1324" y="145"/>
                  <a:pt x="1324" y="140"/>
                  <a:pt x="1324" y="135"/>
                </a:cubicBezTo>
                <a:cubicBezTo>
                  <a:pt x="1319" y="135"/>
                  <a:pt x="1314" y="134"/>
                  <a:pt x="1310" y="134"/>
                </a:cubicBezTo>
                <a:cubicBezTo>
                  <a:pt x="1309" y="139"/>
                  <a:pt x="1308" y="144"/>
                  <a:pt x="1308" y="149"/>
                </a:cubicBezTo>
                <a:close/>
                <a:moveTo>
                  <a:pt x="1302" y="205"/>
                </a:moveTo>
                <a:cubicBezTo>
                  <a:pt x="1308" y="205"/>
                  <a:pt x="1314" y="205"/>
                  <a:pt x="1319" y="206"/>
                </a:cubicBezTo>
                <a:cubicBezTo>
                  <a:pt x="1320" y="200"/>
                  <a:pt x="1320" y="194"/>
                  <a:pt x="1320" y="189"/>
                </a:cubicBezTo>
                <a:cubicBezTo>
                  <a:pt x="1315" y="188"/>
                  <a:pt x="1310" y="188"/>
                  <a:pt x="1305" y="188"/>
                </a:cubicBezTo>
                <a:cubicBezTo>
                  <a:pt x="1304" y="193"/>
                  <a:pt x="1303" y="199"/>
                  <a:pt x="1302" y="205"/>
                </a:cubicBezTo>
                <a:close/>
                <a:moveTo>
                  <a:pt x="1284" y="119"/>
                </a:moveTo>
                <a:cubicBezTo>
                  <a:pt x="1289" y="119"/>
                  <a:pt x="1293" y="120"/>
                  <a:pt x="1298" y="120"/>
                </a:cubicBezTo>
                <a:cubicBezTo>
                  <a:pt x="1298" y="115"/>
                  <a:pt x="1299" y="111"/>
                  <a:pt x="1299" y="107"/>
                </a:cubicBezTo>
                <a:cubicBezTo>
                  <a:pt x="1294" y="106"/>
                  <a:pt x="1290" y="106"/>
                  <a:pt x="1285" y="105"/>
                </a:cubicBezTo>
                <a:cubicBezTo>
                  <a:pt x="1285" y="110"/>
                  <a:pt x="1284" y="114"/>
                  <a:pt x="1284" y="119"/>
                </a:cubicBezTo>
                <a:close/>
                <a:moveTo>
                  <a:pt x="1277" y="175"/>
                </a:moveTo>
                <a:cubicBezTo>
                  <a:pt x="1283" y="175"/>
                  <a:pt x="1289" y="175"/>
                  <a:pt x="1294" y="175"/>
                </a:cubicBezTo>
                <a:cubicBezTo>
                  <a:pt x="1295" y="170"/>
                  <a:pt x="1295" y="164"/>
                  <a:pt x="1295" y="159"/>
                </a:cubicBezTo>
                <a:cubicBezTo>
                  <a:pt x="1290" y="159"/>
                  <a:pt x="1284" y="158"/>
                  <a:pt x="1279" y="158"/>
                </a:cubicBezTo>
                <a:cubicBezTo>
                  <a:pt x="1279" y="163"/>
                  <a:pt x="1278" y="169"/>
                  <a:pt x="1277" y="175"/>
                </a:cubicBezTo>
                <a:close/>
                <a:moveTo>
                  <a:pt x="1269" y="232"/>
                </a:moveTo>
                <a:cubicBezTo>
                  <a:pt x="1278" y="229"/>
                  <a:pt x="1285" y="229"/>
                  <a:pt x="1291" y="233"/>
                </a:cubicBezTo>
                <a:cubicBezTo>
                  <a:pt x="1291" y="226"/>
                  <a:pt x="1292" y="219"/>
                  <a:pt x="1292" y="213"/>
                </a:cubicBezTo>
                <a:cubicBezTo>
                  <a:pt x="1286" y="212"/>
                  <a:pt x="1280" y="212"/>
                  <a:pt x="1273" y="211"/>
                </a:cubicBezTo>
                <a:cubicBezTo>
                  <a:pt x="1276" y="218"/>
                  <a:pt x="1274" y="224"/>
                  <a:pt x="1269" y="232"/>
                </a:cubicBezTo>
                <a:close/>
                <a:moveTo>
                  <a:pt x="1259" y="90"/>
                </a:moveTo>
                <a:cubicBezTo>
                  <a:pt x="1264" y="90"/>
                  <a:pt x="1269" y="90"/>
                  <a:pt x="1273" y="90"/>
                </a:cubicBezTo>
                <a:cubicBezTo>
                  <a:pt x="1274" y="86"/>
                  <a:pt x="1274" y="81"/>
                  <a:pt x="1274" y="77"/>
                </a:cubicBezTo>
                <a:cubicBezTo>
                  <a:pt x="1270" y="77"/>
                  <a:pt x="1265" y="76"/>
                  <a:pt x="1261" y="76"/>
                </a:cubicBezTo>
                <a:cubicBezTo>
                  <a:pt x="1260" y="81"/>
                  <a:pt x="1260" y="85"/>
                  <a:pt x="1259" y="90"/>
                </a:cubicBezTo>
                <a:close/>
                <a:moveTo>
                  <a:pt x="1253" y="144"/>
                </a:moveTo>
                <a:cubicBezTo>
                  <a:pt x="1259" y="145"/>
                  <a:pt x="1264" y="145"/>
                  <a:pt x="1269" y="146"/>
                </a:cubicBezTo>
                <a:cubicBezTo>
                  <a:pt x="1269" y="141"/>
                  <a:pt x="1270" y="136"/>
                  <a:pt x="1270" y="131"/>
                </a:cubicBezTo>
                <a:cubicBezTo>
                  <a:pt x="1265" y="130"/>
                  <a:pt x="1260" y="130"/>
                  <a:pt x="1254" y="129"/>
                </a:cubicBezTo>
                <a:cubicBezTo>
                  <a:pt x="1254" y="134"/>
                  <a:pt x="1254" y="139"/>
                  <a:pt x="1253" y="144"/>
                </a:cubicBezTo>
                <a:close/>
                <a:moveTo>
                  <a:pt x="1248" y="199"/>
                </a:moveTo>
                <a:cubicBezTo>
                  <a:pt x="1254" y="200"/>
                  <a:pt x="1260" y="201"/>
                  <a:pt x="1266" y="201"/>
                </a:cubicBezTo>
                <a:cubicBezTo>
                  <a:pt x="1266" y="196"/>
                  <a:pt x="1267" y="189"/>
                  <a:pt x="1267" y="183"/>
                </a:cubicBezTo>
                <a:cubicBezTo>
                  <a:pt x="1262" y="183"/>
                  <a:pt x="1255" y="182"/>
                  <a:pt x="1249" y="182"/>
                </a:cubicBezTo>
                <a:cubicBezTo>
                  <a:pt x="1249" y="188"/>
                  <a:pt x="1248" y="194"/>
                  <a:pt x="1248" y="199"/>
                </a:cubicBezTo>
                <a:close/>
                <a:moveTo>
                  <a:pt x="1267" y="234"/>
                </a:moveTo>
                <a:cubicBezTo>
                  <a:pt x="1257" y="238"/>
                  <a:pt x="1250" y="238"/>
                  <a:pt x="1241" y="232"/>
                </a:cubicBezTo>
                <a:cubicBezTo>
                  <a:pt x="1246" y="244"/>
                  <a:pt x="1243" y="252"/>
                  <a:pt x="1237" y="259"/>
                </a:cubicBezTo>
                <a:cubicBezTo>
                  <a:pt x="1237" y="259"/>
                  <a:pt x="1237" y="259"/>
                  <a:pt x="1238" y="259"/>
                </a:cubicBezTo>
                <a:cubicBezTo>
                  <a:pt x="1248" y="253"/>
                  <a:pt x="1257" y="254"/>
                  <a:pt x="1265" y="262"/>
                </a:cubicBezTo>
                <a:cubicBezTo>
                  <a:pt x="1261" y="253"/>
                  <a:pt x="1259" y="245"/>
                  <a:pt x="1267" y="234"/>
                </a:cubicBezTo>
                <a:close/>
                <a:moveTo>
                  <a:pt x="1216" y="226"/>
                </a:moveTo>
                <a:cubicBezTo>
                  <a:pt x="1224" y="223"/>
                  <a:pt x="1232" y="225"/>
                  <a:pt x="1238" y="229"/>
                </a:cubicBezTo>
                <a:cubicBezTo>
                  <a:pt x="1238" y="222"/>
                  <a:pt x="1238" y="215"/>
                  <a:pt x="1238" y="209"/>
                </a:cubicBezTo>
                <a:cubicBezTo>
                  <a:pt x="1231" y="208"/>
                  <a:pt x="1224" y="207"/>
                  <a:pt x="1217" y="206"/>
                </a:cubicBezTo>
                <a:cubicBezTo>
                  <a:pt x="1220" y="212"/>
                  <a:pt x="1220" y="219"/>
                  <a:pt x="1216" y="226"/>
                </a:cubicBezTo>
                <a:close/>
                <a:moveTo>
                  <a:pt x="1229" y="115"/>
                </a:moveTo>
                <a:cubicBezTo>
                  <a:pt x="1234" y="115"/>
                  <a:pt x="1239" y="116"/>
                  <a:pt x="1244" y="116"/>
                </a:cubicBezTo>
                <a:cubicBezTo>
                  <a:pt x="1244" y="111"/>
                  <a:pt x="1245" y="106"/>
                  <a:pt x="1245" y="101"/>
                </a:cubicBezTo>
                <a:cubicBezTo>
                  <a:pt x="1240" y="101"/>
                  <a:pt x="1235" y="100"/>
                  <a:pt x="1230" y="100"/>
                </a:cubicBezTo>
                <a:cubicBezTo>
                  <a:pt x="1230" y="105"/>
                  <a:pt x="1229" y="110"/>
                  <a:pt x="1229" y="115"/>
                </a:cubicBezTo>
                <a:close/>
                <a:moveTo>
                  <a:pt x="1223" y="170"/>
                </a:moveTo>
                <a:cubicBezTo>
                  <a:pt x="1229" y="171"/>
                  <a:pt x="1235" y="171"/>
                  <a:pt x="1241" y="172"/>
                </a:cubicBezTo>
                <a:cubicBezTo>
                  <a:pt x="1241" y="166"/>
                  <a:pt x="1241" y="160"/>
                  <a:pt x="1241" y="155"/>
                </a:cubicBezTo>
                <a:cubicBezTo>
                  <a:pt x="1235" y="154"/>
                  <a:pt x="1230" y="154"/>
                  <a:pt x="1226" y="154"/>
                </a:cubicBezTo>
                <a:cubicBezTo>
                  <a:pt x="1225" y="160"/>
                  <a:pt x="1224" y="165"/>
                  <a:pt x="1223" y="170"/>
                </a:cubicBezTo>
                <a:close/>
                <a:moveTo>
                  <a:pt x="1204" y="85"/>
                </a:moveTo>
                <a:cubicBezTo>
                  <a:pt x="1209" y="85"/>
                  <a:pt x="1214" y="85"/>
                  <a:pt x="1219" y="86"/>
                </a:cubicBezTo>
                <a:cubicBezTo>
                  <a:pt x="1219" y="81"/>
                  <a:pt x="1220" y="77"/>
                  <a:pt x="1220" y="72"/>
                </a:cubicBezTo>
                <a:cubicBezTo>
                  <a:pt x="1215" y="71"/>
                  <a:pt x="1210" y="71"/>
                  <a:pt x="1206" y="71"/>
                </a:cubicBezTo>
                <a:cubicBezTo>
                  <a:pt x="1206" y="75"/>
                  <a:pt x="1205" y="80"/>
                  <a:pt x="1204" y="85"/>
                </a:cubicBezTo>
                <a:close/>
                <a:moveTo>
                  <a:pt x="1199" y="141"/>
                </a:moveTo>
                <a:cubicBezTo>
                  <a:pt x="1204" y="141"/>
                  <a:pt x="1210" y="141"/>
                  <a:pt x="1215" y="141"/>
                </a:cubicBezTo>
                <a:cubicBezTo>
                  <a:pt x="1215" y="136"/>
                  <a:pt x="1216" y="131"/>
                  <a:pt x="1216" y="125"/>
                </a:cubicBezTo>
                <a:cubicBezTo>
                  <a:pt x="1211" y="125"/>
                  <a:pt x="1206" y="124"/>
                  <a:pt x="1201" y="124"/>
                </a:cubicBezTo>
                <a:cubicBezTo>
                  <a:pt x="1200" y="130"/>
                  <a:pt x="1199" y="135"/>
                  <a:pt x="1199" y="141"/>
                </a:cubicBezTo>
                <a:close/>
                <a:moveTo>
                  <a:pt x="1193" y="196"/>
                </a:moveTo>
                <a:cubicBezTo>
                  <a:pt x="1198" y="196"/>
                  <a:pt x="1205" y="197"/>
                  <a:pt x="1212" y="197"/>
                </a:cubicBezTo>
                <a:cubicBezTo>
                  <a:pt x="1212" y="192"/>
                  <a:pt x="1212" y="185"/>
                  <a:pt x="1213" y="179"/>
                </a:cubicBezTo>
                <a:cubicBezTo>
                  <a:pt x="1207" y="178"/>
                  <a:pt x="1200" y="177"/>
                  <a:pt x="1195" y="177"/>
                </a:cubicBezTo>
                <a:cubicBezTo>
                  <a:pt x="1194" y="183"/>
                  <a:pt x="1193" y="190"/>
                  <a:pt x="1193" y="196"/>
                </a:cubicBezTo>
                <a:close/>
                <a:moveTo>
                  <a:pt x="1174" y="110"/>
                </a:moveTo>
                <a:cubicBezTo>
                  <a:pt x="1180" y="110"/>
                  <a:pt x="1185" y="111"/>
                  <a:pt x="1190" y="111"/>
                </a:cubicBezTo>
                <a:cubicBezTo>
                  <a:pt x="1190" y="106"/>
                  <a:pt x="1190" y="101"/>
                  <a:pt x="1191" y="96"/>
                </a:cubicBezTo>
                <a:cubicBezTo>
                  <a:pt x="1186" y="95"/>
                  <a:pt x="1181" y="95"/>
                  <a:pt x="1176" y="95"/>
                </a:cubicBezTo>
                <a:cubicBezTo>
                  <a:pt x="1176" y="100"/>
                  <a:pt x="1175" y="105"/>
                  <a:pt x="1174" y="110"/>
                </a:cubicBezTo>
                <a:close/>
                <a:moveTo>
                  <a:pt x="1168" y="166"/>
                </a:moveTo>
                <a:cubicBezTo>
                  <a:pt x="1174" y="166"/>
                  <a:pt x="1180" y="167"/>
                  <a:pt x="1187" y="167"/>
                </a:cubicBezTo>
                <a:cubicBezTo>
                  <a:pt x="1187" y="161"/>
                  <a:pt x="1187" y="155"/>
                  <a:pt x="1188" y="149"/>
                </a:cubicBezTo>
                <a:cubicBezTo>
                  <a:pt x="1182" y="149"/>
                  <a:pt x="1176" y="148"/>
                  <a:pt x="1171" y="148"/>
                </a:cubicBezTo>
                <a:cubicBezTo>
                  <a:pt x="1170" y="154"/>
                  <a:pt x="1169" y="160"/>
                  <a:pt x="1168" y="166"/>
                </a:cubicBezTo>
                <a:close/>
                <a:moveTo>
                  <a:pt x="1150" y="80"/>
                </a:moveTo>
                <a:cubicBezTo>
                  <a:pt x="1155" y="80"/>
                  <a:pt x="1160" y="81"/>
                  <a:pt x="1165" y="81"/>
                </a:cubicBezTo>
                <a:cubicBezTo>
                  <a:pt x="1165" y="76"/>
                  <a:pt x="1165" y="72"/>
                  <a:pt x="1165" y="67"/>
                </a:cubicBezTo>
                <a:cubicBezTo>
                  <a:pt x="1160" y="67"/>
                  <a:pt x="1155" y="66"/>
                  <a:pt x="1151" y="66"/>
                </a:cubicBezTo>
                <a:cubicBezTo>
                  <a:pt x="1151" y="71"/>
                  <a:pt x="1150" y="76"/>
                  <a:pt x="1150" y="80"/>
                </a:cubicBezTo>
                <a:close/>
                <a:moveTo>
                  <a:pt x="1144" y="135"/>
                </a:moveTo>
                <a:cubicBezTo>
                  <a:pt x="1150" y="136"/>
                  <a:pt x="1156" y="136"/>
                  <a:pt x="1162" y="137"/>
                </a:cubicBezTo>
                <a:cubicBezTo>
                  <a:pt x="1162" y="131"/>
                  <a:pt x="1162" y="125"/>
                  <a:pt x="1163" y="120"/>
                </a:cubicBezTo>
                <a:cubicBezTo>
                  <a:pt x="1157" y="119"/>
                  <a:pt x="1151" y="119"/>
                  <a:pt x="1146" y="118"/>
                </a:cubicBezTo>
                <a:cubicBezTo>
                  <a:pt x="1145" y="124"/>
                  <a:pt x="1145" y="130"/>
                  <a:pt x="1144" y="135"/>
                </a:cubicBezTo>
                <a:close/>
                <a:moveTo>
                  <a:pt x="1159" y="174"/>
                </a:moveTo>
                <a:cubicBezTo>
                  <a:pt x="1152" y="173"/>
                  <a:pt x="1145" y="172"/>
                  <a:pt x="1139" y="171"/>
                </a:cubicBezTo>
                <a:cubicBezTo>
                  <a:pt x="1141" y="178"/>
                  <a:pt x="1140" y="185"/>
                  <a:pt x="1136" y="191"/>
                </a:cubicBezTo>
                <a:cubicBezTo>
                  <a:pt x="1136" y="192"/>
                  <a:pt x="1136" y="193"/>
                  <a:pt x="1136" y="193"/>
                </a:cubicBezTo>
                <a:cubicBezTo>
                  <a:pt x="1142" y="190"/>
                  <a:pt x="1148" y="190"/>
                  <a:pt x="1155" y="193"/>
                </a:cubicBezTo>
                <a:cubicBezTo>
                  <a:pt x="1156" y="193"/>
                  <a:pt x="1158" y="194"/>
                  <a:pt x="1159" y="194"/>
                </a:cubicBezTo>
                <a:cubicBezTo>
                  <a:pt x="1156" y="187"/>
                  <a:pt x="1157" y="180"/>
                  <a:pt x="1159" y="174"/>
                </a:cubicBezTo>
                <a:close/>
                <a:moveTo>
                  <a:pt x="1125" y="50"/>
                </a:moveTo>
                <a:cubicBezTo>
                  <a:pt x="1130" y="51"/>
                  <a:pt x="1135" y="51"/>
                  <a:pt x="1139" y="52"/>
                </a:cubicBezTo>
                <a:cubicBezTo>
                  <a:pt x="1140" y="47"/>
                  <a:pt x="1140" y="43"/>
                  <a:pt x="1140" y="38"/>
                </a:cubicBezTo>
                <a:cubicBezTo>
                  <a:pt x="1136" y="37"/>
                  <a:pt x="1132" y="37"/>
                  <a:pt x="1127" y="37"/>
                </a:cubicBezTo>
                <a:cubicBezTo>
                  <a:pt x="1126" y="41"/>
                  <a:pt x="1126" y="46"/>
                  <a:pt x="1125" y="50"/>
                </a:cubicBezTo>
                <a:close/>
                <a:moveTo>
                  <a:pt x="1120" y="106"/>
                </a:moveTo>
                <a:cubicBezTo>
                  <a:pt x="1126" y="107"/>
                  <a:pt x="1131" y="107"/>
                  <a:pt x="1137" y="108"/>
                </a:cubicBezTo>
                <a:cubicBezTo>
                  <a:pt x="1137" y="102"/>
                  <a:pt x="1137" y="96"/>
                  <a:pt x="1137" y="91"/>
                </a:cubicBezTo>
                <a:cubicBezTo>
                  <a:pt x="1132" y="91"/>
                  <a:pt x="1127" y="91"/>
                  <a:pt x="1122" y="90"/>
                </a:cubicBezTo>
                <a:cubicBezTo>
                  <a:pt x="1121" y="96"/>
                  <a:pt x="1120" y="101"/>
                  <a:pt x="1120" y="106"/>
                </a:cubicBezTo>
                <a:close/>
                <a:moveTo>
                  <a:pt x="1114" y="160"/>
                </a:moveTo>
                <a:cubicBezTo>
                  <a:pt x="1120" y="161"/>
                  <a:pt x="1127" y="162"/>
                  <a:pt x="1133" y="163"/>
                </a:cubicBezTo>
                <a:cubicBezTo>
                  <a:pt x="1133" y="157"/>
                  <a:pt x="1133" y="151"/>
                  <a:pt x="1133" y="145"/>
                </a:cubicBezTo>
                <a:cubicBezTo>
                  <a:pt x="1127" y="144"/>
                  <a:pt x="1121" y="144"/>
                  <a:pt x="1116" y="143"/>
                </a:cubicBezTo>
                <a:cubicBezTo>
                  <a:pt x="1115" y="149"/>
                  <a:pt x="1114" y="155"/>
                  <a:pt x="1114" y="160"/>
                </a:cubicBezTo>
                <a:close/>
                <a:moveTo>
                  <a:pt x="1096" y="76"/>
                </a:moveTo>
                <a:cubicBezTo>
                  <a:pt x="1100" y="76"/>
                  <a:pt x="1105" y="76"/>
                  <a:pt x="1110" y="77"/>
                </a:cubicBezTo>
                <a:cubicBezTo>
                  <a:pt x="1111" y="71"/>
                  <a:pt x="1111" y="67"/>
                  <a:pt x="1111" y="62"/>
                </a:cubicBezTo>
                <a:cubicBezTo>
                  <a:pt x="1107" y="62"/>
                  <a:pt x="1102" y="61"/>
                  <a:pt x="1098" y="61"/>
                </a:cubicBezTo>
                <a:cubicBezTo>
                  <a:pt x="1097" y="66"/>
                  <a:pt x="1096" y="71"/>
                  <a:pt x="1096" y="76"/>
                </a:cubicBezTo>
                <a:close/>
                <a:moveTo>
                  <a:pt x="1089" y="131"/>
                </a:moveTo>
                <a:cubicBezTo>
                  <a:pt x="1095" y="132"/>
                  <a:pt x="1101" y="132"/>
                  <a:pt x="1107" y="133"/>
                </a:cubicBezTo>
                <a:cubicBezTo>
                  <a:pt x="1108" y="127"/>
                  <a:pt x="1108" y="121"/>
                  <a:pt x="1108" y="116"/>
                </a:cubicBezTo>
                <a:cubicBezTo>
                  <a:pt x="1103" y="115"/>
                  <a:pt x="1097" y="114"/>
                  <a:pt x="1091" y="114"/>
                </a:cubicBezTo>
                <a:cubicBezTo>
                  <a:pt x="1091" y="120"/>
                  <a:pt x="1090" y="126"/>
                  <a:pt x="1089" y="131"/>
                </a:cubicBezTo>
                <a:close/>
                <a:moveTo>
                  <a:pt x="1079" y="189"/>
                </a:moveTo>
                <a:cubicBezTo>
                  <a:pt x="1088" y="185"/>
                  <a:pt x="1097" y="184"/>
                  <a:pt x="1105" y="191"/>
                </a:cubicBezTo>
                <a:cubicBezTo>
                  <a:pt x="1102" y="183"/>
                  <a:pt x="1101" y="176"/>
                  <a:pt x="1105" y="169"/>
                </a:cubicBezTo>
                <a:cubicBezTo>
                  <a:pt x="1098" y="169"/>
                  <a:pt x="1091" y="168"/>
                  <a:pt x="1084" y="167"/>
                </a:cubicBezTo>
                <a:cubicBezTo>
                  <a:pt x="1087" y="175"/>
                  <a:pt x="1085" y="182"/>
                  <a:pt x="1079" y="189"/>
                </a:cubicBezTo>
                <a:close/>
                <a:moveTo>
                  <a:pt x="1072" y="45"/>
                </a:moveTo>
                <a:cubicBezTo>
                  <a:pt x="1077" y="46"/>
                  <a:pt x="1081" y="46"/>
                  <a:pt x="1085" y="46"/>
                </a:cubicBezTo>
                <a:cubicBezTo>
                  <a:pt x="1085" y="42"/>
                  <a:pt x="1086" y="37"/>
                  <a:pt x="1086" y="32"/>
                </a:cubicBezTo>
                <a:cubicBezTo>
                  <a:pt x="1082" y="32"/>
                  <a:pt x="1077" y="32"/>
                  <a:pt x="1073" y="32"/>
                </a:cubicBezTo>
                <a:cubicBezTo>
                  <a:pt x="1073" y="37"/>
                  <a:pt x="1072" y="41"/>
                  <a:pt x="1072" y="45"/>
                </a:cubicBezTo>
                <a:close/>
                <a:moveTo>
                  <a:pt x="1065" y="101"/>
                </a:moveTo>
                <a:cubicBezTo>
                  <a:pt x="1071" y="102"/>
                  <a:pt x="1077" y="102"/>
                  <a:pt x="1082" y="102"/>
                </a:cubicBezTo>
                <a:cubicBezTo>
                  <a:pt x="1082" y="97"/>
                  <a:pt x="1083" y="92"/>
                  <a:pt x="1083" y="86"/>
                </a:cubicBezTo>
                <a:cubicBezTo>
                  <a:pt x="1077" y="86"/>
                  <a:pt x="1072" y="85"/>
                  <a:pt x="1067" y="85"/>
                </a:cubicBezTo>
                <a:cubicBezTo>
                  <a:pt x="1066" y="90"/>
                  <a:pt x="1066" y="96"/>
                  <a:pt x="1065" y="101"/>
                </a:cubicBezTo>
                <a:close/>
                <a:moveTo>
                  <a:pt x="1058" y="158"/>
                </a:moveTo>
                <a:cubicBezTo>
                  <a:pt x="1065" y="155"/>
                  <a:pt x="1072" y="156"/>
                  <a:pt x="1078" y="160"/>
                </a:cubicBezTo>
                <a:cubicBezTo>
                  <a:pt x="1078" y="153"/>
                  <a:pt x="1079" y="146"/>
                  <a:pt x="1079" y="140"/>
                </a:cubicBezTo>
                <a:cubicBezTo>
                  <a:pt x="1073" y="139"/>
                  <a:pt x="1066" y="138"/>
                  <a:pt x="1061" y="138"/>
                </a:cubicBezTo>
                <a:cubicBezTo>
                  <a:pt x="1060" y="144"/>
                  <a:pt x="1059" y="151"/>
                  <a:pt x="1058" y="158"/>
                </a:cubicBezTo>
                <a:close/>
                <a:moveTo>
                  <a:pt x="1041" y="71"/>
                </a:moveTo>
                <a:cubicBezTo>
                  <a:pt x="1047" y="71"/>
                  <a:pt x="1052" y="72"/>
                  <a:pt x="1057" y="72"/>
                </a:cubicBezTo>
                <a:cubicBezTo>
                  <a:pt x="1057" y="67"/>
                  <a:pt x="1057" y="63"/>
                  <a:pt x="1057" y="58"/>
                </a:cubicBezTo>
                <a:cubicBezTo>
                  <a:pt x="1053" y="57"/>
                  <a:pt x="1048" y="57"/>
                  <a:pt x="1043" y="56"/>
                </a:cubicBezTo>
                <a:cubicBezTo>
                  <a:pt x="1042" y="61"/>
                  <a:pt x="1042" y="66"/>
                  <a:pt x="1041" y="71"/>
                </a:cubicBezTo>
                <a:close/>
                <a:moveTo>
                  <a:pt x="1034" y="126"/>
                </a:moveTo>
                <a:cubicBezTo>
                  <a:pt x="1040" y="127"/>
                  <a:pt x="1047" y="127"/>
                  <a:pt x="1053" y="128"/>
                </a:cubicBezTo>
                <a:cubicBezTo>
                  <a:pt x="1053" y="122"/>
                  <a:pt x="1053" y="116"/>
                  <a:pt x="1054" y="110"/>
                </a:cubicBezTo>
                <a:cubicBezTo>
                  <a:pt x="1048" y="110"/>
                  <a:pt x="1042" y="109"/>
                  <a:pt x="1037" y="109"/>
                </a:cubicBezTo>
                <a:cubicBezTo>
                  <a:pt x="1036" y="115"/>
                  <a:pt x="1035" y="121"/>
                  <a:pt x="1034" y="126"/>
                </a:cubicBezTo>
                <a:close/>
                <a:moveTo>
                  <a:pt x="1017" y="41"/>
                </a:moveTo>
                <a:cubicBezTo>
                  <a:pt x="1022" y="42"/>
                  <a:pt x="1027" y="42"/>
                  <a:pt x="1032" y="43"/>
                </a:cubicBezTo>
                <a:cubicBezTo>
                  <a:pt x="1032" y="37"/>
                  <a:pt x="1032" y="32"/>
                  <a:pt x="1032" y="28"/>
                </a:cubicBezTo>
                <a:cubicBezTo>
                  <a:pt x="1028" y="28"/>
                  <a:pt x="1023" y="28"/>
                  <a:pt x="1019" y="28"/>
                </a:cubicBezTo>
                <a:cubicBezTo>
                  <a:pt x="1018" y="32"/>
                  <a:pt x="1018" y="37"/>
                  <a:pt x="1017" y="41"/>
                </a:cubicBezTo>
                <a:close/>
                <a:moveTo>
                  <a:pt x="1011" y="96"/>
                </a:moveTo>
                <a:cubicBezTo>
                  <a:pt x="1017" y="96"/>
                  <a:pt x="1022" y="97"/>
                  <a:pt x="1028" y="98"/>
                </a:cubicBezTo>
                <a:cubicBezTo>
                  <a:pt x="1028" y="93"/>
                  <a:pt x="1028" y="87"/>
                  <a:pt x="1028" y="82"/>
                </a:cubicBezTo>
                <a:cubicBezTo>
                  <a:pt x="1023" y="81"/>
                  <a:pt x="1017" y="81"/>
                  <a:pt x="1012" y="80"/>
                </a:cubicBezTo>
                <a:cubicBezTo>
                  <a:pt x="1012" y="86"/>
                  <a:pt x="1011" y="91"/>
                  <a:pt x="1011" y="96"/>
                </a:cubicBezTo>
                <a:close/>
                <a:moveTo>
                  <a:pt x="1005" y="152"/>
                </a:moveTo>
                <a:cubicBezTo>
                  <a:pt x="1010" y="152"/>
                  <a:pt x="1017" y="152"/>
                  <a:pt x="1023" y="152"/>
                </a:cubicBezTo>
                <a:cubicBezTo>
                  <a:pt x="1024" y="146"/>
                  <a:pt x="1024" y="140"/>
                  <a:pt x="1025" y="134"/>
                </a:cubicBezTo>
                <a:cubicBezTo>
                  <a:pt x="1019" y="134"/>
                  <a:pt x="1013" y="134"/>
                  <a:pt x="1007" y="133"/>
                </a:cubicBezTo>
                <a:cubicBezTo>
                  <a:pt x="1006" y="140"/>
                  <a:pt x="1006" y="146"/>
                  <a:pt x="1005" y="152"/>
                </a:cubicBezTo>
                <a:close/>
                <a:moveTo>
                  <a:pt x="986" y="66"/>
                </a:moveTo>
                <a:cubicBezTo>
                  <a:pt x="992" y="67"/>
                  <a:pt x="997" y="67"/>
                  <a:pt x="1003" y="68"/>
                </a:cubicBezTo>
                <a:cubicBezTo>
                  <a:pt x="1003" y="63"/>
                  <a:pt x="1003" y="58"/>
                  <a:pt x="1003" y="53"/>
                </a:cubicBezTo>
                <a:cubicBezTo>
                  <a:pt x="998" y="52"/>
                  <a:pt x="993" y="52"/>
                  <a:pt x="988" y="51"/>
                </a:cubicBezTo>
                <a:cubicBezTo>
                  <a:pt x="988" y="56"/>
                  <a:pt x="987" y="62"/>
                  <a:pt x="986" y="66"/>
                </a:cubicBezTo>
                <a:close/>
                <a:moveTo>
                  <a:pt x="981" y="121"/>
                </a:moveTo>
                <a:cubicBezTo>
                  <a:pt x="986" y="121"/>
                  <a:pt x="992" y="122"/>
                  <a:pt x="999" y="122"/>
                </a:cubicBezTo>
                <a:cubicBezTo>
                  <a:pt x="999" y="117"/>
                  <a:pt x="999" y="111"/>
                  <a:pt x="999" y="106"/>
                </a:cubicBezTo>
                <a:cubicBezTo>
                  <a:pt x="993" y="105"/>
                  <a:pt x="988" y="105"/>
                  <a:pt x="983" y="105"/>
                </a:cubicBezTo>
                <a:cubicBezTo>
                  <a:pt x="982" y="111"/>
                  <a:pt x="982" y="116"/>
                  <a:pt x="981" y="121"/>
                </a:cubicBezTo>
                <a:close/>
                <a:moveTo>
                  <a:pt x="962" y="36"/>
                </a:moveTo>
                <a:cubicBezTo>
                  <a:pt x="967" y="37"/>
                  <a:pt x="972" y="37"/>
                  <a:pt x="977" y="37"/>
                </a:cubicBezTo>
                <a:cubicBezTo>
                  <a:pt x="977" y="33"/>
                  <a:pt x="977" y="28"/>
                  <a:pt x="978" y="23"/>
                </a:cubicBezTo>
                <a:cubicBezTo>
                  <a:pt x="973" y="23"/>
                  <a:pt x="969" y="22"/>
                  <a:pt x="964" y="22"/>
                </a:cubicBezTo>
                <a:cubicBezTo>
                  <a:pt x="964" y="27"/>
                  <a:pt x="963" y="31"/>
                  <a:pt x="962" y="36"/>
                </a:cubicBezTo>
                <a:close/>
                <a:moveTo>
                  <a:pt x="956" y="92"/>
                </a:moveTo>
                <a:cubicBezTo>
                  <a:pt x="961" y="92"/>
                  <a:pt x="967" y="92"/>
                  <a:pt x="973" y="92"/>
                </a:cubicBezTo>
                <a:cubicBezTo>
                  <a:pt x="973" y="87"/>
                  <a:pt x="973" y="82"/>
                  <a:pt x="974" y="77"/>
                </a:cubicBezTo>
                <a:cubicBezTo>
                  <a:pt x="968" y="76"/>
                  <a:pt x="963" y="76"/>
                  <a:pt x="958" y="75"/>
                </a:cubicBezTo>
                <a:cubicBezTo>
                  <a:pt x="957" y="81"/>
                  <a:pt x="956" y="87"/>
                  <a:pt x="956" y="92"/>
                </a:cubicBezTo>
                <a:close/>
                <a:moveTo>
                  <a:pt x="947" y="150"/>
                </a:moveTo>
                <a:cubicBezTo>
                  <a:pt x="948" y="149"/>
                  <a:pt x="950" y="149"/>
                  <a:pt x="952" y="148"/>
                </a:cubicBezTo>
                <a:cubicBezTo>
                  <a:pt x="960" y="145"/>
                  <a:pt x="967" y="147"/>
                  <a:pt x="972" y="153"/>
                </a:cubicBezTo>
                <a:cubicBezTo>
                  <a:pt x="978" y="160"/>
                  <a:pt x="978" y="167"/>
                  <a:pt x="975" y="175"/>
                </a:cubicBezTo>
                <a:cubicBezTo>
                  <a:pt x="974" y="176"/>
                  <a:pt x="973" y="178"/>
                  <a:pt x="972" y="179"/>
                </a:cubicBezTo>
                <a:cubicBezTo>
                  <a:pt x="980" y="176"/>
                  <a:pt x="988" y="175"/>
                  <a:pt x="995" y="180"/>
                </a:cubicBezTo>
                <a:cubicBezTo>
                  <a:pt x="995" y="181"/>
                  <a:pt x="996" y="180"/>
                  <a:pt x="997" y="181"/>
                </a:cubicBezTo>
                <a:cubicBezTo>
                  <a:pt x="993" y="172"/>
                  <a:pt x="993" y="165"/>
                  <a:pt x="999" y="156"/>
                </a:cubicBezTo>
                <a:cubicBezTo>
                  <a:pt x="982" y="163"/>
                  <a:pt x="964" y="153"/>
                  <a:pt x="971" y="130"/>
                </a:cubicBezTo>
                <a:cubicBezTo>
                  <a:pt x="965" y="130"/>
                  <a:pt x="958" y="129"/>
                  <a:pt x="952" y="128"/>
                </a:cubicBezTo>
                <a:cubicBezTo>
                  <a:pt x="953" y="136"/>
                  <a:pt x="952" y="144"/>
                  <a:pt x="947" y="150"/>
                </a:cubicBezTo>
                <a:close/>
                <a:moveTo>
                  <a:pt x="932" y="61"/>
                </a:moveTo>
                <a:cubicBezTo>
                  <a:pt x="937" y="62"/>
                  <a:pt x="943" y="62"/>
                  <a:pt x="948" y="63"/>
                </a:cubicBezTo>
                <a:cubicBezTo>
                  <a:pt x="948" y="58"/>
                  <a:pt x="948" y="53"/>
                  <a:pt x="948" y="48"/>
                </a:cubicBezTo>
                <a:cubicBezTo>
                  <a:pt x="943" y="47"/>
                  <a:pt x="939" y="47"/>
                  <a:pt x="934" y="46"/>
                </a:cubicBezTo>
                <a:cubicBezTo>
                  <a:pt x="933" y="52"/>
                  <a:pt x="932" y="56"/>
                  <a:pt x="932" y="61"/>
                </a:cubicBezTo>
                <a:close/>
                <a:moveTo>
                  <a:pt x="926" y="117"/>
                </a:moveTo>
                <a:cubicBezTo>
                  <a:pt x="932" y="117"/>
                  <a:pt x="938" y="118"/>
                  <a:pt x="944" y="119"/>
                </a:cubicBezTo>
                <a:cubicBezTo>
                  <a:pt x="945" y="113"/>
                  <a:pt x="945" y="106"/>
                  <a:pt x="946" y="100"/>
                </a:cubicBezTo>
                <a:cubicBezTo>
                  <a:pt x="940" y="100"/>
                  <a:pt x="934" y="100"/>
                  <a:pt x="929" y="100"/>
                </a:cubicBezTo>
                <a:cubicBezTo>
                  <a:pt x="928" y="105"/>
                  <a:pt x="927" y="111"/>
                  <a:pt x="926" y="117"/>
                </a:cubicBezTo>
                <a:close/>
                <a:moveTo>
                  <a:pt x="908" y="31"/>
                </a:moveTo>
                <a:cubicBezTo>
                  <a:pt x="913" y="31"/>
                  <a:pt x="918" y="32"/>
                  <a:pt x="922" y="32"/>
                </a:cubicBezTo>
                <a:cubicBezTo>
                  <a:pt x="922" y="28"/>
                  <a:pt x="922" y="23"/>
                  <a:pt x="922" y="19"/>
                </a:cubicBezTo>
                <a:cubicBezTo>
                  <a:pt x="918" y="18"/>
                  <a:pt x="914" y="18"/>
                  <a:pt x="910" y="18"/>
                </a:cubicBezTo>
                <a:cubicBezTo>
                  <a:pt x="909" y="22"/>
                  <a:pt x="909" y="27"/>
                  <a:pt x="908" y="31"/>
                </a:cubicBezTo>
                <a:close/>
                <a:moveTo>
                  <a:pt x="903" y="86"/>
                </a:moveTo>
                <a:cubicBezTo>
                  <a:pt x="908" y="87"/>
                  <a:pt x="913" y="87"/>
                  <a:pt x="918" y="88"/>
                </a:cubicBezTo>
                <a:cubicBezTo>
                  <a:pt x="918" y="82"/>
                  <a:pt x="919" y="77"/>
                  <a:pt x="919" y="72"/>
                </a:cubicBezTo>
                <a:cubicBezTo>
                  <a:pt x="914" y="71"/>
                  <a:pt x="909" y="71"/>
                  <a:pt x="904" y="70"/>
                </a:cubicBezTo>
                <a:cubicBezTo>
                  <a:pt x="904" y="76"/>
                  <a:pt x="903" y="81"/>
                  <a:pt x="903" y="86"/>
                </a:cubicBezTo>
                <a:close/>
                <a:moveTo>
                  <a:pt x="895" y="144"/>
                </a:moveTo>
                <a:cubicBezTo>
                  <a:pt x="902" y="141"/>
                  <a:pt x="909" y="141"/>
                  <a:pt x="915" y="145"/>
                </a:cubicBezTo>
                <a:cubicBezTo>
                  <a:pt x="915" y="138"/>
                  <a:pt x="916" y="131"/>
                  <a:pt x="916" y="124"/>
                </a:cubicBezTo>
                <a:cubicBezTo>
                  <a:pt x="914" y="125"/>
                  <a:pt x="910" y="125"/>
                  <a:pt x="907" y="125"/>
                </a:cubicBezTo>
                <a:cubicBezTo>
                  <a:pt x="904" y="125"/>
                  <a:pt x="901" y="124"/>
                  <a:pt x="899" y="123"/>
                </a:cubicBezTo>
                <a:cubicBezTo>
                  <a:pt x="897" y="130"/>
                  <a:pt x="896" y="137"/>
                  <a:pt x="895" y="144"/>
                </a:cubicBezTo>
                <a:close/>
                <a:moveTo>
                  <a:pt x="878" y="57"/>
                </a:moveTo>
                <a:cubicBezTo>
                  <a:pt x="884" y="57"/>
                  <a:pt x="889" y="58"/>
                  <a:pt x="893" y="58"/>
                </a:cubicBezTo>
                <a:cubicBezTo>
                  <a:pt x="893" y="53"/>
                  <a:pt x="893" y="48"/>
                  <a:pt x="893" y="43"/>
                </a:cubicBezTo>
                <a:cubicBezTo>
                  <a:pt x="889" y="43"/>
                  <a:pt x="885" y="43"/>
                  <a:pt x="880" y="42"/>
                </a:cubicBezTo>
                <a:cubicBezTo>
                  <a:pt x="880" y="48"/>
                  <a:pt x="879" y="52"/>
                  <a:pt x="878" y="57"/>
                </a:cubicBezTo>
                <a:close/>
                <a:moveTo>
                  <a:pt x="872" y="111"/>
                </a:moveTo>
                <a:cubicBezTo>
                  <a:pt x="878" y="112"/>
                  <a:pt x="884" y="113"/>
                  <a:pt x="890" y="113"/>
                </a:cubicBezTo>
                <a:cubicBezTo>
                  <a:pt x="890" y="108"/>
                  <a:pt x="890" y="102"/>
                  <a:pt x="891" y="97"/>
                </a:cubicBezTo>
                <a:cubicBezTo>
                  <a:pt x="885" y="96"/>
                  <a:pt x="879" y="96"/>
                  <a:pt x="874" y="95"/>
                </a:cubicBezTo>
                <a:cubicBezTo>
                  <a:pt x="873" y="100"/>
                  <a:pt x="873" y="106"/>
                  <a:pt x="872" y="111"/>
                </a:cubicBezTo>
                <a:close/>
                <a:moveTo>
                  <a:pt x="854" y="27"/>
                </a:moveTo>
                <a:cubicBezTo>
                  <a:pt x="859" y="27"/>
                  <a:pt x="863" y="27"/>
                  <a:pt x="868" y="27"/>
                </a:cubicBezTo>
                <a:cubicBezTo>
                  <a:pt x="868" y="22"/>
                  <a:pt x="868" y="18"/>
                  <a:pt x="868" y="14"/>
                </a:cubicBezTo>
                <a:cubicBezTo>
                  <a:pt x="864" y="13"/>
                  <a:pt x="860" y="13"/>
                  <a:pt x="856" y="13"/>
                </a:cubicBezTo>
                <a:cubicBezTo>
                  <a:pt x="855" y="18"/>
                  <a:pt x="855" y="22"/>
                  <a:pt x="854" y="27"/>
                </a:cubicBezTo>
                <a:close/>
                <a:moveTo>
                  <a:pt x="848" y="82"/>
                </a:moveTo>
                <a:cubicBezTo>
                  <a:pt x="853" y="83"/>
                  <a:pt x="859" y="83"/>
                  <a:pt x="865" y="84"/>
                </a:cubicBezTo>
                <a:cubicBezTo>
                  <a:pt x="865" y="78"/>
                  <a:pt x="865" y="73"/>
                  <a:pt x="865" y="68"/>
                </a:cubicBezTo>
                <a:cubicBezTo>
                  <a:pt x="860" y="67"/>
                  <a:pt x="855" y="67"/>
                  <a:pt x="850" y="66"/>
                </a:cubicBezTo>
                <a:cubicBezTo>
                  <a:pt x="849" y="72"/>
                  <a:pt x="848" y="77"/>
                  <a:pt x="848" y="82"/>
                </a:cubicBezTo>
                <a:close/>
                <a:moveTo>
                  <a:pt x="842" y="136"/>
                </a:moveTo>
                <a:cubicBezTo>
                  <a:pt x="848" y="137"/>
                  <a:pt x="855" y="138"/>
                  <a:pt x="861" y="139"/>
                </a:cubicBezTo>
                <a:cubicBezTo>
                  <a:pt x="861" y="133"/>
                  <a:pt x="861" y="127"/>
                  <a:pt x="861" y="121"/>
                </a:cubicBezTo>
                <a:cubicBezTo>
                  <a:pt x="858" y="121"/>
                  <a:pt x="855" y="121"/>
                  <a:pt x="852" y="121"/>
                </a:cubicBezTo>
                <a:cubicBezTo>
                  <a:pt x="849" y="120"/>
                  <a:pt x="846" y="119"/>
                  <a:pt x="844" y="119"/>
                </a:cubicBezTo>
                <a:cubicBezTo>
                  <a:pt x="843" y="125"/>
                  <a:pt x="842" y="131"/>
                  <a:pt x="842" y="136"/>
                </a:cubicBezTo>
                <a:close/>
                <a:moveTo>
                  <a:pt x="824" y="52"/>
                </a:moveTo>
                <a:cubicBezTo>
                  <a:pt x="829" y="52"/>
                  <a:pt x="834" y="53"/>
                  <a:pt x="839" y="53"/>
                </a:cubicBezTo>
                <a:cubicBezTo>
                  <a:pt x="839" y="48"/>
                  <a:pt x="840" y="44"/>
                  <a:pt x="840" y="38"/>
                </a:cubicBezTo>
                <a:cubicBezTo>
                  <a:pt x="835" y="38"/>
                  <a:pt x="831" y="38"/>
                  <a:pt x="826" y="37"/>
                </a:cubicBezTo>
                <a:cubicBezTo>
                  <a:pt x="825" y="42"/>
                  <a:pt x="825" y="47"/>
                  <a:pt x="824" y="52"/>
                </a:cubicBezTo>
                <a:close/>
                <a:moveTo>
                  <a:pt x="817" y="107"/>
                </a:moveTo>
                <a:cubicBezTo>
                  <a:pt x="824" y="108"/>
                  <a:pt x="830" y="108"/>
                  <a:pt x="835" y="109"/>
                </a:cubicBezTo>
                <a:cubicBezTo>
                  <a:pt x="835" y="103"/>
                  <a:pt x="836" y="97"/>
                  <a:pt x="836" y="92"/>
                </a:cubicBezTo>
                <a:cubicBezTo>
                  <a:pt x="830" y="91"/>
                  <a:pt x="825" y="91"/>
                  <a:pt x="820" y="90"/>
                </a:cubicBezTo>
                <a:cubicBezTo>
                  <a:pt x="819" y="96"/>
                  <a:pt x="818" y="102"/>
                  <a:pt x="817" y="107"/>
                </a:cubicBezTo>
                <a:close/>
                <a:moveTo>
                  <a:pt x="814" y="153"/>
                </a:moveTo>
                <a:cubicBezTo>
                  <a:pt x="814" y="156"/>
                  <a:pt x="812" y="160"/>
                  <a:pt x="812" y="162"/>
                </a:cubicBezTo>
                <a:cubicBezTo>
                  <a:pt x="819" y="162"/>
                  <a:pt x="825" y="163"/>
                  <a:pt x="831" y="163"/>
                </a:cubicBezTo>
                <a:cubicBezTo>
                  <a:pt x="831" y="158"/>
                  <a:pt x="831" y="152"/>
                  <a:pt x="831" y="145"/>
                </a:cubicBezTo>
                <a:cubicBezTo>
                  <a:pt x="826" y="145"/>
                  <a:pt x="820" y="144"/>
                  <a:pt x="814" y="144"/>
                </a:cubicBezTo>
                <a:cubicBezTo>
                  <a:pt x="814" y="147"/>
                  <a:pt x="814" y="150"/>
                  <a:pt x="814" y="153"/>
                </a:cubicBezTo>
                <a:close/>
                <a:moveTo>
                  <a:pt x="800" y="21"/>
                </a:moveTo>
                <a:cubicBezTo>
                  <a:pt x="805" y="22"/>
                  <a:pt x="809" y="22"/>
                  <a:pt x="814" y="22"/>
                </a:cubicBezTo>
                <a:cubicBezTo>
                  <a:pt x="814" y="18"/>
                  <a:pt x="814" y="14"/>
                  <a:pt x="814" y="10"/>
                </a:cubicBezTo>
                <a:cubicBezTo>
                  <a:pt x="810" y="9"/>
                  <a:pt x="806" y="9"/>
                  <a:pt x="802" y="9"/>
                </a:cubicBezTo>
                <a:cubicBezTo>
                  <a:pt x="801" y="13"/>
                  <a:pt x="801" y="17"/>
                  <a:pt x="800" y="21"/>
                </a:cubicBezTo>
                <a:close/>
                <a:moveTo>
                  <a:pt x="794" y="77"/>
                </a:moveTo>
                <a:cubicBezTo>
                  <a:pt x="799" y="77"/>
                  <a:pt x="804" y="78"/>
                  <a:pt x="810" y="78"/>
                </a:cubicBezTo>
                <a:cubicBezTo>
                  <a:pt x="810" y="73"/>
                  <a:pt x="810" y="68"/>
                  <a:pt x="811" y="63"/>
                </a:cubicBezTo>
                <a:cubicBezTo>
                  <a:pt x="805" y="62"/>
                  <a:pt x="800" y="62"/>
                  <a:pt x="796" y="61"/>
                </a:cubicBezTo>
                <a:cubicBezTo>
                  <a:pt x="795" y="67"/>
                  <a:pt x="794" y="72"/>
                  <a:pt x="794" y="77"/>
                </a:cubicBezTo>
                <a:close/>
                <a:moveTo>
                  <a:pt x="788" y="133"/>
                </a:moveTo>
                <a:cubicBezTo>
                  <a:pt x="793" y="133"/>
                  <a:pt x="800" y="133"/>
                  <a:pt x="805" y="133"/>
                </a:cubicBezTo>
                <a:cubicBezTo>
                  <a:pt x="806" y="128"/>
                  <a:pt x="806" y="122"/>
                  <a:pt x="807" y="116"/>
                </a:cubicBezTo>
                <a:cubicBezTo>
                  <a:pt x="802" y="116"/>
                  <a:pt x="796" y="115"/>
                  <a:pt x="791" y="115"/>
                </a:cubicBezTo>
                <a:cubicBezTo>
                  <a:pt x="790" y="121"/>
                  <a:pt x="789" y="127"/>
                  <a:pt x="788" y="133"/>
                </a:cubicBezTo>
                <a:close/>
                <a:moveTo>
                  <a:pt x="770" y="46"/>
                </a:moveTo>
                <a:cubicBezTo>
                  <a:pt x="775" y="47"/>
                  <a:pt x="780" y="47"/>
                  <a:pt x="784" y="48"/>
                </a:cubicBezTo>
                <a:cubicBezTo>
                  <a:pt x="784" y="43"/>
                  <a:pt x="784" y="39"/>
                  <a:pt x="784" y="34"/>
                </a:cubicBezTo>
                <a:cubicBezTo>
                  <a:pt x="780" y="34"/>
                  <a:pt x="776" y="33"/>
                  <a:pt x="772" y="33"/>
                </a:cubicBezTo>
                <a:cubicBezTo>
                  <a:pt x="771" y="37"/>
                  <a:pt x="771" y="42"/>
                  <a:pt x="770" y="46"/>
                </a:cubicBezTo>
                <a:close/>
                <a:moveTo>
                  <a:pt x="764" y="102"/>
                </a:moveTo>
                <a:cubicBezTo>
                  <a:pt x="769" y="102"/>
                  <a:pt x="775" y="103"/>
                  <a:pt x="780" y="103"/>
                </a:cubicBezTo>
                <a:cubicBezTo>
                  <a:pt x="780" y="98"/>
                  <a:pt x="781" y="92"/>
                  <a:pt x="781" y="87"/>
                </a:cubicBezTo>
                <a:cubicBezTo>
                  <a:pt x="776" y="86"/>
                  <a:pt x="771" y="86"/>
                  <a:pt x="766" y="86"/>
                </a:cubicBezTo>
                <a:cubicBezTo>
                  <a:pt x="766" y="91"/>
                  <a:pt x="765" y="97"/>
                  <a:pt x="764" y="102"/>
                </a:cubicBezTo>
                <a:close/>
                <a:moveTo>
                  <a:pt x="757" y="159"/>
                </a:moveTo>
                <a:cubicBezTo>
                  <a:pt x="764" y="156"/>
                  <a:pt x="771" y="157"/>
                  <a:pt x="777" y="160"/>
                </a:cubicBezTo>
                <a:cubicBezTo>
                  <a:pt x="777" y="154"/>
                  <a:pt x="778" y="147"/>
                  <a:pt x="778" y="140"/>
                </a:cubicBezTo>
                <a:cubicBezTo>
                  <a:pt x="772" y="140"/>
                  <a:pt x="766" y="139"/>
                  <a:pt x="760" y="139"/>
                </a:cubicBezTo>
                <a:cubicBezTo>
                  <a:pt x="759" y="145"/>
                  <a:pt x="758" y="152"/>
                  <a:pt x="757" y="159"/>
                </a:cubicBezTo>
                <a:close/>
                <a:moveTo>
                  <a:pt x="740" y="71"/>
                </a:moveTo>
                <a:cubicBezTo>
                  <a:pt x="745" y="72"/>
                  <a:pt x="750" y="72"/>
                  <a:pt x="755" y="73"/>
                </a:cubicBezTo>
                <a:cubicBezTo>
                  <a:pt x="755" y="68"/>
                  <a:pt x="755" y="63"/>
                  <a:pt x="755" y="59"/>
                </a:cubicBezTo>
                <a:cubicBezTo>
                  <a:pt x="751" y="58"/>
                  <a:pt x="746" y="58"/>
                  <a:pt x="741" y="57"/>
                </a:cubicBezTo>
                <a:cubicBezTo>
                  <a:pt x="741" y="62"/>
                  <a:pt x="740" y="67"/>
                  <a:pt x="740" y="71"/>
                </a:cubicBezTo>
                <a:close/>
                <a:moveTo>
                  <a:pt x="735" y="127"/>
                </a:moveTo>
                <a:cubicBezTo>
                  <a:pt x="740" y="127"/>
                  <a:pt x="746" y="128"/>
                  <a:pt x="752" y="129"/>
                </a:cubicBezTo>
                <a:cubicBezTo>
                  <a:pt x="752" y="123"/>
                  <a:pt x="752" y="117"/>
                  <a:pt x="753" y="111"/>
                </a:cubicBezTo>
                <a:cubicBezTo>
                  <a:pt x="747" y="111"/>
                  <a:pt x="741" y="110"/>
                  <a:pt x="735" y="109"/>
                </a:cubicBezTo>
                <a:cubicBezTo>
                  <a:pt x="735" y="115"/>
                  <a:pt x="735" y="121"/>
                  <a:pt x="735" y="127"/>
                </a:cubicBezTo>
                <a:close/>
                <a:moveTo>
                  <a:pt x="716" y="42"/>
                </a:moveTo>
                <a:cubicBezTo>
                  <a:pt x="720" y="42"/>
                  <a:pt x="725" y="43"/>
                  <a:pt x="730" y="43"/>
                </a:cubicBezTo>
                <a:cubicBezTo>
                  <a:pt x="730" y="38"/>
                  <a:pt x="730" y="34"/>
                  <a:pt x="730" y="29"/>
                </a:cubicBezTo>
                <a:cubicBezTo>
                  <a:pt x="726" y="29"/>
                  <a:pt x="722" y="28"/>
                  <a:pt x="717" y="28"/>
                </a:cubicBezTo>
                <a:cubicBezTo>
                  <a:pt x="717" y="33"/>
                  <a:pt x="716" y="37"/>
                  <a:pt x="716" y="42"/>
                </a:cubicBezTo>
                <a:close/>
                <a:moveTo>
                  <a:pt x="710" y="97"/>
                </a:moveTo>
                <a:cubicBezTo>
                  <a:pt x="716" y="98"/>
                  <a:pt x="721" y="98"/>
                  <a:pt x="727" y="99"/>
                </a:cubicBezTo>
                <a:cubicBezTo>
                  <a:pt x="727" y="94"/>
                  <a:pt x="727" y="88"/>
                  <a:pt x="727" y="82"/>
                </a:cubicBezTo>
                <a:cubicBezTo>
                  <a:pt x="722" y="82"/>
                  <a:pt x="717" y="82"/>
                  <a:pt x="712" y="82"/>
                </a:cubicBezTo>
                <a:cubicBezTo>
                  <a:pt x="711" y="87"/>
                  <a:pt x="711" y="93"/>
                  <a:pt x="710" y="97"/>
                </a:cubicBezTo>
                <a:close/>
                <a:moveTo>
                  <a:pt x="704" y="151"/>
                </a:moveTo>
                <a:cubicBezTo>
                  <a:pt x="710" y="152"/>
                  <a:pt x="716" y="153"/>
                  <a:pt x="723" y="154"/>
                </a:cubicBezTo>
                <a:cubicBezTo>
                  <a:pt x="723" y="148"/>
                  <a:pt x="723" y="143"/>
                  <a:pt x="723" y="137"/>
                </a:cubicBezTo>
                <a:cubicBezTo>
                  <a:pt x="717" y="136"/>
                  <a:pt x="711" y="135"/>
                  <a:pt x="706" y="135"/>
                </a:cubicBezTo>
                <a:cubicBezTo>
                  <a:pt x="705" y="141"/>
                  <a:pt x="705" y="146"/>
                  <a:pt x="704" y="151"/>
                </a:cubicBezTo>
                <a:close/>
                <a:moveTo>
                  <a:pt x="722" y="187"/>
                </a:moveTo>
                <a:cubicBezTo>
                  <a:pt x="715" y="190"/>
                  <a:pt x="707" y="190"/>
                  <a:pt x="698" y="186"/>
                </a:cubicBezTo>
                <a:cubicBezTo>
                  <a:pt x="702" y="194"/>
                  <a:pt x="701" y="201"/>
                  <a:pt x="697" y="207"/>
                </a:cubicBezTo>
                <a:cubicBezTo>
                  <a:pt x="696" y="208"/>
                  <a:pt x="696" y="209"/>
                  <a:pt x="696" y="209"/>
                </a:cubicBezTo>
                <a:cubicBezTo>
                  <a:pt x="705" y="206"/>
                  <a:pt x="713" y="207"/>
                  <a:pt x="720" y="212"/>
                </a:cubicBezTo>
                <a:cubicBezTo>
                  <a:pt x="716" y="203"/>
                  <a:pt x="717" y="195"/>
                  <a:pt x="722" y="187"/>
                </a:cubicBezTo>
                <a:close/>
                <a:moveTo>
                  <a:pt x="686" y="67"/>
                </a:moveTo>
                <a:cubicBezTo>
                  <a:pt x="691" y="67"/>
                  <a:pt x="695" y="67"/>
                  <a:pt x="700" y="68"/>
                </a:cubicBezTo>
                <a:cubicBezTo>
                  <a:pt x="700" y="63"/>
                  <a:pt x="700" y="58"/>
                  <a:pt x="701" y="54"/>
                </a:cubicBezTo>
                <a:cubicBezTo>
                  <a:pt x="696" y="53"/>
                  <a:pt x="692" y="53"/>
                  <a:pt x="688" y="53"/>
                </a:cubicBezTo>
                <a:cubicBezTo>
                  <a:pt x="687" y="58"/>
                  <a:pt x="687" y="62"/>
                  <a:pt x="686" y="67"/>
                </a:cubicBezTo>
                <a:close/>
                <a:moveTo>
                  <a:pt x="680" y="122"/>
                </a:moveTo>
                <a:cubicBezTo>
                  <a:pt x="686" y="123"/>
                  <a:pt x="691" y="123"/>
                  <a:pt x="697" y="124"/>
                </a:cubicBezTo>
                <a:cubicBezTo>
                  <a:pt x="697" y="118"/>
                  <a:pt x="697" y="113"/>
                  <a:pt x="698" y="107"/>
                </a:cubicBezTo>
                <a:cubicBezTo>
                  <a:pt x="692" y="107"/>
                  <a:pt x="687" y="106"/>
                  <a:pt x="682" y="106"/>
                </a:cubicBezTo>
                <a:cubicBezTo>
                  <a:pt x="681" y="112"/>
                  <a:pt x="680" y="117"/>
                  <a:pt x="680" y="122"/>
                </a:cubicBezTo>
                <a:close/>
                <a:moveTo>
                  <a:pt x="675" y="177"/>
                </a:moveTo>
                <a:cubicBezTo>
                  <a:pt x="680" y="177"/>
                  <a:pt x="687" y="178"/>
                  <a:pt x="693" y="178"/>
                </a:cubicBezTo>
                <a:cubicBezTo>
                  <a:pt x="693" y="173"/>
                  <a:pt x="693" y="167"/>
                  <a:pt x="693" y="161"/>
                </a:cubicBezTo>
                <a:cubicBezTo>
                  <a:pt x="688" y="161"/>
                  <a:pt x="682" y="160"/>
                  <a:pt x="676" y="160"/>
                </a:cubicBezTo>
                <a:cubicBezTo>
                  <a:pt x="676" y="165"/>
                  <a:pt x="675" y="171"/>
                  <a:pt x="675" y="177"/>
                </a:cubicBezTo>
                <a:close/>
                <a:moveTo>
                  <a:pt x="656" y="92"/>
                </a:moveTo>
                <a:cubicBezTo>
                  <a:pt x="662" y="92"/>
                  <a:pt x="666" y="93"/>
                  <a:pt x="671" y="93"/>
                </a:cubicBezTo>
                <a:cubicBezTo>
                  <a:pt x="672" y="88"/>
                  <a:pt x="672" y="84"/>
                  <a:pt x="672" y="78"/>
                </a:cubicBezTo>
                <a:cubicBezTo>
                  <a:pt x="667" y="78"/>
                  <a:pt x="663" y="77"/>
                  <a:pt x="658" y="77"/>
                </a:cubicBezTo>
                <a:cubicBezTo>
                  <a:pt x="657" y="82"/>
                  <a:pt x="657" y="87"/>
                  <a:pt x="656" y="92"/>
                </a:cubicBezTo>
                <a:close/>
                <a:moveTo>
                  <a:pt x="649" y="148"/>
                </a:moveTo>
                <a:cubicBezTo>
                  <a:pt x="655" y="148"/>
                  <a:pt x="661" y="148"/>
                  <a:pt x="667" y="148"/>
                </a:cubicBezTo>
                <a:cubicBezTo>
                  <a:pt x="667" y="143"/>
                  <a:pt x="668" y="137"/>
                  <a:pt x="668" y="132"/>
                </a:cubicBezTo>
                <a:cubicBezTo>
                  <a:pt x="662" y="131"/>
                  <a:pt x="657" y="131"/>
                  <a:pt x="652" y="130"/>
                </a:cubicBezTo>
                <a:cubicBezTo>
                  <a:pt x="651" y="137"/>
                  <a:pt x="650" y="142"/>
                  <a:pt x="649" y="148"/>
                </a:cubicBezTo>
                <a:close/>
                <a:moveTo>
                  <a:pt x="646" y="193"/>
                </a:moveTo>
                <a:cubicBezTo>
                  <a:pt x="646" y="196"/>
                  <a:pt x="645" y="199"/>
                  <a:pt x="644" y="201"/>
                </a:cubicBezTo>
                <a:cubicBezTo>
                  <a:pt x="651" y="202"/>
                  <a:pt x="658" y="203"/>
                  <a:pt x="665" y="204"/>
                </a:cubicBezTo>
                <a:cubicBezTo>
                  <a:pt x="665" y="198"/>
                  <a:pt x="665" y="192"/>
                  <a:pt x="665" y="186"/>
                </a:cubicBezTo>
                <a:cubicBezTo>
                  <a:pt x="659" y="185"/>
                  <a:pt x="652" y="184"/>
                  <a:pt x="646" y="184"/>
                </a:cubicBezTo>
                <a:cubicBezTo>
                  <a:pt x="646" y="186"/>
                  <a:pt x="647" y="189"/>
                  <a:pt x="646" y="193"/>
                </a:cubicBezTo>
                <a:close/>
                <a:moveTo>
                  <a:pt x="632" y="61"/>
                </a:moveTo>
                <a:cubicBezTo>
                  <a:pt x="637" y="61"/>
                  <a:pt x="641" y="62"/>
                  <a:pt x="646" y="63"/>
                </a:cubicBezTo>
                <a:cubicBezTo>
                  <a:pt x="646" y="58"/>
                  <a:pt x="646" y="54"/>
                  <a:pt x="646" y="50"/>
                </a:cubicBezTo>
                <a:cubicBezTo>
                  <a:pt x="642" y="49"/>
                  <a:pt x="638" y="49"/>
                  <a:pt x="633" y="49"/>
                </a:cubicBezTo>
                <a:cubicBezTo>
                  <a:pt x="633" y="53"/>
                  <a:pt x="633" y="57"/>
                  <a:pt x="632" y="61"/>
                </a:cubicBezTo>
                <a:close/>
                <a:moveTo>
                  <a:pt x="626" y="117"/>
                </a:moveTo>
                <a:cubicBezTo>
                  <a:pt x="631" y="117"/>
                  <a:pt x="636" y="118"/>
                  <a:pt x="642" y="118"/>
                </a:cubicBezTo>
                <a:cubicBezTo>
                  <a:pt x="642" y="113"/>
                  <a:pt x="642" y="108"/>
                  <a:pt x="643" y="103"/>
                </a:cubicBezTo>
                <a:cubicBezTo>
                  <a:pt x="637" y="102"/>
                  <a:pt x="632" y="102"/>
                  <a:pt x="628" y="101"/>
                </a:cubicBezTo>
                <a:cubicBezTo>
                  <a:pt x="627" y="107"/>
                  <a:pt x="626" y="112"/>
                  <a:pt x="626" y="117"/>
                </a:cubicBezTo>
                <a:close/>
                <a:moveTo>
                  <a:pt x="620" y="172"/>
                </a:moveTo>
                <a:cubicBezTo>
                  <a:pt x="626" y="173"/>
                  <a:pt x="633" y="173"/>
                  <a:pt x="638" y="174"/>
                </a:cubicBezTo>
                <a:cubicBezTo>
                  <a:pt x="639" y="168"/>
                  <a:pt x="639" y="162"/>
                  <a:pt x="640" y="155"/>
                </a:cubicBezTo>
                <a:cubicBezTo>
                  <a:pt x="634" y="155"/>
                  <a:pt x="628" y="155"/>
                  <a:pt x="622" y="155"/>
                </a:cubicBezTo>
                <a:cubicBezTo>
                  <a:pt x="622" y="161"/>
                  <a:pt x="621" y="167"/>
                  <a:pt x="620" y="172"/>
                </a:cubicBezTo>
                <a:close/>
                <a:moveTo>
                  <a:pt x="602" y="86"/>
                </a:moveTo>
                <a:cubicBezTo>
                  <a:pt x="607" y="87"/>
                  <a:pt x="612" y="87"/>
                  <a:pt x="616" y="88"/>
                </a:cubicBezTo>
                <a:cubicBezTo>
                  <a:pt x="616" y="83"/>
                  <a:pt x="617" y="79"/>
                  <a:pt x="617" y="74"/>
                </a:cubicBezTo>
                <a:cubicBezTo>
                  <a:pt x="612" y="74"/>
                  <a:pt x="608" y="74"/>
                  <a:pt x="603" y="73"/>
                </a:cubicBezTo>
                <a:cubicBezTo>
                  <a:pt x="603" y="78"/>
                  <a:pt x="603" y="82"/>
                  <a:pt x="602" y="86"/>
                </a:cubicBezTo>
                <a:close/>
                <a:moveTo>
                  <a:pt x="596" y="142"/>
                </a:moveTo>
                <a:cubicBezTo>
                  <a:pt x="602" y="142"/>
                  <a:pt x="607" y="143"/>
                  <a:pt x="612" y="143"/>
                </a:cubicBezTo>
                <a:cubicBezTo>
                  <a:pt x="612" y="138"/>
                  <a:pt x="613" y="133"/>
                  <a:pt x="613" y="126"/>
                </a:cubicBezTo>
                <a:cubicBezTo>
                  <a:pt x="608" y="126"/>
                  <a:pt x="603" y="126"/>
                  <a:pt x="598" y="126"/>
                </a:cubicBezTo>
                <a:cubicBezTo>
                  <a:pt x="598" y="132"/>
                  <a:pt x="597" y="137"/>
                  <a:pt x="596" y="142"/>
                </a:cubicBezTo>
                <a:close/>
                <a:moveTo>
                  <a:pt x="590" y="197"/>
                </a:moveTo>
                <a:cubicBezTo>
                  <a:pt x="596" y="198"/>
                  <a:pt x="603" y="198"/>
                  <a:pt x="609" y="199"/>
                </a:cubicBezTo>
                <a:cubicBezTo>
                  <a:pt x="609" y="193"/>
                  <a:pt x="610" y="186"/>
                  <a:pt x="610" y="181"/>
                </a:cubicBezTo>
                <a:cubicBezTo>
                  <a:pt x="604" y="180"/>
                  <a:pt x="598" y="180"/>
                  <a:pt x="592" y="179"/>
                </a:cubicBezTo>
                <a:cubicBezTo>
                  <a:pt x="592" y="185"/>
                  <a:pt x="591" y="192"/>
                  <a:pt x="590" y="197"/>
                </a:cubicBezTo>
                <a:close/>
                <a:moveTo>
                  <a:pt x="573" y="111"/>
                </a:moveTo>
                <a:cubicBezTo>
                  <a:pt x="578" y="112"/>
                  <a:pt x="582" y="112"/>
                  <a:pt x="587" y="112"/>
                </a:cubicBezTo>
                <a:cubicBezTo>
                  <a:pt x="587" y="107"/>
                  <a:pt x="587" y="103"/>
                  <a:pt x="587" y="99"/>
                </a:cubicBezTo>
                <a:cubicBezTo>
                  <a:pt x="583" y="99"/>
                  <a:pt x="579" y="98"/>
                  <a:pt x="574" y="98"/>
                </a:cubicBezTo>
                <a:cubicBezTo>
                  <a:pt x="574" y="102"/>
                  <a:pt x="573" y="106"/>
                  <a:pt x="573" y="111"/>
                </a:cubicBezTo>
                <a:close/>
                <a:moveTo>
                  <a:pt x="567" y="166"/>
                </a:moveTo>
                <a:cubicBezTo>
                  <a:pt x="572" y="167"/>
                  <a:pt x="578" y="168"/>
                  <a:pt x="583" y="168"/>
                </a:cubicBezTo>
                <a:cubicBezTo>
                  <a:pt x="584" y="162"/>
                  <a:pt x="584" y="156"/>
                  <a:pt x="585" y="152"/>
                </a:cubicBezTo>
                <a:cubicBezTo>
                  <a:pt x="579" y="151"/>
                  <a:pt x="573" y="151"/>
                  <a:pt x="568" y="150"/>
                </a:cubicBezTo>
                <a:cubicBezTo>
                  <a:pt x="568" y="156"/>
                  <a:pt x="567" y="161"/>
                  <a:pt x="567" y="166"/>
                </a:cubicBezTo>
                <a:close/>
                <a:moveTo>
                  <a:pt x="543" y="137"/>
                </a:moveTo>
                <a:cubicBezTo>
                  <a:pt x="548" y="138"/>
                  <a:pt x="553" y="138"/>
                  <a:pt x="558" y="139"/>
                </a:cubicBezTo>
                <a:cubicBezTo>
                  <a:pt x="558" y="133"/>
                  <a:pt x="558" y="128"/>
                  <a:pt x="558" y="123"/>
                </a:cubicBezTo>
                <a:cubicBezTo>
                  <a:pt x="554" y="123"/>
                  <a:pt x="549" y="123"/>
                  <a:pt x="544" y="122"/>
                </a:cubicBezTo>
                <a:cubicBezTo>
                  <a:pt x="544" y="127"/>
                  <a:pt x="543" y="132"/>
                  <a:pt x="543" y="137"/>
                </a:cubicBezTo>
                <a:close/>
                <a:moveTo>
                  <a:pt x="537" y="191"/>
                </a:moveTo>
                <a:cubicBezTo>
                  <a:pt x="543" y="192"/>
                  <a:pt x="548" y="193"/>
                  <a:pt x="554" y="193"/>
                </a:cubicBezTo>
                <a:cubicBezTo>
                  <a:pt x="554" y="188"/>
                  <a:pt x="554" y="183"/>
                  <a:pt x="555" y="177"/>
                </a:cubicBezTo>
                <a:cubicBezTo>
                  <a:pt x="549" y="177"/>
                  <a:pt x="544" y="176"/>
                  <a:pt x="538" y="176"/>
                </a:cubicBezTo>
                <a:cubicBezTo>
                  <a:pt x="538" y="181"/>
                  <a:pt x="537" y="187"/>
                  <a:pt x="537" y="191"/>
                </a:cubicBezTo>
                <a:close/>
                <a:moveTo>
                  <a:pt x="531" y="248"/>
                </a:moveTo>
                <a:cubicBezTo>
                  <a:pt x="538" y="246"/>
                  <a:pt x="545" y="247"/>
                  <a:pt x="552" y="251"/>
                </a:cubicBezTo>
                <a:cubicBezTo>
                  <a:pt x="549" y="243"/>
                  <a:pt x="549" y="236"/>
                  <a:pt x="554" y="229"/>
                </a:cubicBezTo>
                <a:cubicBezTo>
                  <a:pt x="554" y="228"/>
                  <a:pt x="553" y="227"/>
                  <a:pt x="553" y="226"/>
                </a:cubicBezTo>
                <a:cubicBezTo>
                  <a:pt x="555" y="225"/>
                  <a:pt x="557" y="225"/>
                  <a:pt x="559" y="224"/>
                </a:cubicBezTo>
                <a:cubicBezTo>
                  <a:pt x="565" y="221"/>
                  <a:pt x="571" y="221"/>
                  <a:pt x="577" y="224"/>
                </a:cubicBezTo>
                <a:cubicBezTo>
                  <a:pt x="578" y="224"/>
                  <a:pt x="579" y="224"/>
                  <a:pt x="579" y="224"/>
                </a:cubicBezTo>
                <a:cubicBezTo>
                  <a:pt x="579" y="217"/>
                  <a:pt x="580" y="211"/>
                  <a:pt x="580" y="205"/>
                </a:cubicBezTo>
                <a:cubicBezTo>
                  <a:pt x="575" y="205"/>
                  <a:pt x="568" y="204"/>
                  <a:pt x="561" y="204"/>
                </a:cubicBezTo>
                <a:cubicBezTo>
                  <a:pt x="562" y="206"/>
                  <a:pt x="562" y="208"/>
                  <a:pt x="562" y="211"/>
                </a:cubicBezTo>
                <a:cubicBezTo>
                  <a:pt x="562" y="217"/>
                  <a:pt x="561" y="223"/>
                  <a:pt x="553" y="226"/>
                </a:cubicBezTo>
                <a:cubicBezTo>
                  <a:pt x="553" y="226"/>
                  <a:pt x="553" y="226"/>
                  <a:pt x="553" y="226"/>
                </a:cubicBezTo>
                <a:cubicBezTo>
                  <a:pt x="547" y="233"/>
                  <a:pt x="540" y="229"/>
                  <a:pt x="533" y="228"/>
                </a:cubicBezTo>
                <a:cubicBezTo>
                  <a:pt x="532" y="235"/>
                  <a:pt x="532" y="242"/>
                  <a:pt x="531" y="248"/>
                </a:cubicBezTo>
                <a:close/>
                <a:moveTo>
                  <a:pt x="513" y="162"/>
                </a:moveTo>
                <a:cubicBezTo>
                  <a:pt x="518" y="162"/>
                  <a:pt x="523" y="163"/>
                  <a:pt x="528" y="164"/>
                </a:cubicBezTo>
                <a:cubicBezTo>
                  <a:pt x="529" y="158"/>
                  <a:pt x="529" y="153"/>
                  <a:pt x="529" y="148"/>
                </a:cubicBezTo>
                <a:cubicBezTo>
                  <a:pt x="524" y="147"/>
                  <a:pt x="519" y="147"/>
                  <a:pt x="514" y="147"/>
                </a:cubicBezTo>
                <a:cubicBezTo>
                  <a:pt x="514" y="152"/>
                  <a:pt x="513" y="157"/>
                  <a:pt x="513" y="162"/>
                </a:cubicBezTo>
                <a:close/>
                <a:moveTo>
                  <a:pt x="507" y="216"/>
                </a:moveTo>
                <a:cubicBezTo>
                  <a:pt x="513" y="217"/>
                  <a:pt x="519" y="217"/>
                  <a:pt x="525" y="218"/>
                </a:cubicBezTo>
                <a:cubicBezTo>
                  <a:pt x="525" y="213"/>
                  <a:pt x="525" y="207"/>
                  <a:pt x="525" y="201"/>
                </a:cubicBezTo>
                <a:cubicBezTo>
                  <a:pt x="519" y="201"/>
                  <a:pt x="514" y="201"/>
                  <a:pt x="509" y="200"/>
                </a:cubicBezTo>
                <a:cubicBezTo>
                  <a:pt x="509" y="206"/>
                  <a:pt x="508" y="211"/>
                  <a:pt x="507" y="216"/>
                </a:cubicBezTo>
                <a:close/>
                <a:moveTo>
                  <a:pt x="523" y="254"/>
                </a:moveTo>
                <a:cubicBezTo>
                  <a:pt x="516" y="254"/>
                  <a:pt x="509" y="253"/>
                  <a:pt x="502" y="253"/>
                </a:cubicBezTo>
                <a:cubicBezTo>
                  <a:pt x="505" y="260"/>
                  <a:pt x="502" y="267"/>
                  <a:pt x="500" y="274"/>
                </a:cubicBezTo>
                <a:cubicBezTo>
                  <a:pt x="507" y="271"/>
                  <a:pt x="514" y="271"/>
                  <a:pt x="520" y="275"/>
                </a:cubicBezTo>
                <a:cubicBezTo>
                  <a:pt x="521" y="276"/>
                  <a:pt x="522" y="276"/>
                  <a:pt x="523" y="276"/>
                </a:cubicBezTo>
                <a:cubicBezTo>
                  <a:pt x="519" y="268"/>
                  <a:pt x="520" y="261"/>
                  <a:pt x="523" y="254"/>
                </a:cubicBezTo>
                <a:close/>
                <a:moveTo>
                  <a:pt x="489" y="131"/>
                </a:moveTo>
                <a:cubicBezTo>
                  <a:pt x="493" y="132"/>
                  <a:pt x="498" y="132"/>
                  <a:pt x="503" y="133"/>
                </a:cubicBezTo>
                <a:cubicBezTo>
                  <a:pt x="503" y="128"/>
                  <a:pt x="503" y="123"/>
                  <a:pt x="504" y="119"/>
                </a:cubicBezTo>
                <a:cubicBezTo>
                  <a:pt x="499" y="118"/>
                  <a:pt x="495" y="118"/>
                  <a:pt x="490" y="118"/>
                </a:cubicBezTo>
                <a:cubicBezTo>
                  <a:pt x="490" y="122"/>
                  <a:pt x="489" y="126"/>
                  <a:pt x="489" y="131"/>
                </a:cubicBezTo>
                <a:close/>
                <a:moveTo>
                  <a:pt x="483" y="187"/>
                </a:moveTo>
                <a:cubicBezTo>
                  <a:pt x="489" y="187"/>
                  <a:pt x="494" y="188"/>
                  <a:pt x="499" y="188"/>
                </a:cubicBezTo>
                <a:cubicBezTo>
                  <a:pt x="499" y="183"/>
                  <a:pt x="499" y="178"/>
                  <a:pt x="500" y="172"/>
                </a:cubicBezTo>
                <a:cubicBezTo>
                  <a:pt x="495" y="172"/>
                  <a:pt x="490" y="172"/>
                  <a:pt x="485" y="172"/>
                </a:cubicBezTo>
                <a:cubicBezTo>
                  <a:pt x="485" y="177"/>
                  <a:pt x="484" y="182"/>
                  <a:pt x="483" y="187"/>
                </a:cubicBezTo>
                <a:close/>
                <a:moveTo>
                  <a:pt x="497" y="276"/>
                </a:moveTo>
                <a:cubicBezTo>
                  <a:pt x="488" y="280"/>
                  <a:pt x="479" y="281"/>
                  <a:pt x="470" y="274"/>
                </a:cubicBezTo>
                <a:cubicBezTo>
                  <a:pt x="474" y="284"/>
                  <a:pt x="474" y="292"/>
                  <a:pt x="468" y="300"/>
                </a:cubicBezTo>
                <a:cubicBezTo>
                  <a:pt x="477" y="296"/>
                  <a:pt x="485" y="294"/>
                  <a:pt x="493" y="302"/>
                </a:cubicBezTo>
                <a:cubicBezTo>
                  <a:pt x="489" y="293"/>
                  <a:pt x="489" y="284"/>
                  <a:pt x="497" y="276"/>
                </a:cubicBezTo>
                <a:close/>
                <a:moveTo>
                  <a:pt x="479" y="233"/>
                </a:moveTo>
                <a:cubicBezTo>
                  <a:pt x="479" y="236"/>
                  <a:pt x="478" y="239"/>
                  <a:pt x="477" y="241"/>
                </a:cubicBezTo>
                <a:cubicBezTo>
                  <a:pt x="484" y="242"/>
                  <a:pt x="490" y="243"/>
                  <a:pt x="495" y="243"/>
                </a:cubicBezTo>
                <a:cubicBezTo>
                  <a:pt x="495" y="237"/>
                  <a:pt x="496" y="231"/>
                  <a:pt x="496" y="226"/>
                </a:cubicBezTo>
                <a:cubicBezTo>
                  <a:pt x="490" y="226"/>
                  <a:pt x="485" y="225"/>
                  <a:pt x="478" y="225"/>
                </a:cubicBezTo>
                <a:cubicBezTo>
                  <a:pt x="479" y="227"/>
                  <a:pt x="479" y="230"/>
                  <a:pt x="479" y="233"/>
                </a:cubicBezTo>
                <a:close/>
                <a:moveTo>
                  <a:pt x="460" y="156"/>
                </a:moveTo>
                <a:cubicBezTo>
                  <a:pt x="465" y="157"/>
                  <a:pt x="469" y="157"/>
                  <a:pt x="473" y="157"/>
                </a:cubicBezTo>
                <a:cubicBezTo>
                  <a:pt x="473" y="153"/>
                  <a:pt x="474" y="148"/>
                  <a:pt x="474" y="143"/>
                </a:cubicBezTo>
                <a:cubicBezTo>
                  <a:pt x="470" y="143"/>
                  <a:pt x="466" y="143"/>
                  <a:pt x="461" y="143"/>
                </a:cubicBezTo>
                <a:cubicBezTo>
                  <a:pt x="461" y="148"/>
                  <a:pt x="460" y="152"/>
                  <a:pt x="460" y="156"/>
                </a:cubicBezTo>
                <a:close/>
                <a:moveTo>
                  <a:pt x="453" y="212"/>
                </a:moveTo>
                <a:cubicBezTo>
                  <a:pt x="459" y="212"/>
                  <a:pt x="465" y="213"/>
                  <a:pt x="470" y="213"/>
                </a:cubicBezTo>
                <a:cubicBezTo>
                  <a:pt x="470" y="208"/>
                  <a:pt x="471" y="202"/>
                  <a:pt x="471" y="197"/>
                </a:cubicBezTo>
                <a:cubicBezTo>
                  <a:pt x="465" y="197"/>
                  <a:pt x="460" y="196"/>
                  <a:pt x="455" y="196"/>
                </a:cubicBezTo>
                <a:cubicBezTo>
                  <a:pt x="455" y="201"/>
                  <a:pt x="454" y="206"/>
                  <a:pt x="453" y="212"/>
                </a:cubicBezTo>
                <a:close/>
                <a:moveTo>
                  <a:pt x="447" y="267"/>
                </a:moveTo>
                <a:cubicBezTo>
                  <a:pt x="454" y="268"/>
                  <a:pt x="460" y="268"/>
                  <a:pt x="466" y="269"/>
                </a:cubicBezTo>
                <a:cubicBezTo>
                  <a:pt x="466" y="264"/>
                  <a:pt x="466" y="257"/>
                  <a:pt x="466" y="251"/>
                </a:cubicBezTo>
                <a:cubicBezTo>
                  <a:pt x="460" y="250"/>
                  <a:pt x="455" y="250"/>
                  <a:pt x="449" y="249"/>
                </a:cubicBezTo>
                <a:cubicBezTo>
                  <a:pt x="449" y="255"/>
                  <a:pt x="448" y="261"/>
                  <a:pt x="447" y="267"/>
                </a:cubicBezTo>
                <a:close/>
                <a:moveTo>
                  <a:pt x="430" y="181"/>
                </a:moveTo>
                <a:cubicBezTo>
                  <a:pt x="435" y="181"/>
                  <a:pt x="440" y="182"/>
                  <a:pt x="444" y="182"/>
                </a:cubicBezTo>
                <a:cubicBezTo>
                  <a:pt x="445" y="177"/>
                  <a:pt x="445" y="172"/>
                  <a:pt x="445" y="168"/>
                </a:cubicBezTo>
                <a:cubicBezTo>
                  <a:pt x="440" y="168"/>
                  <a:pt x="436" y="167"/>
                  <a:pt x="431" y="167"/>
                </a:cubicBezTo>
                <a:cubicBezTo>
                  <a:pt x="431" y="172"/>
                  <a:pt x="430" y="176"/>
                  <a:pt x="430" y="181"/>
                </a:cubicBezTo>
                <a:close/>
                <a:moveTo>
                  <a:pt x="424" y="236"/>
                </a:moveTo>
                <a:cubicBezTo>
                  <a:pt x="429" y="237"/>
                  <a:pt x="435" y="237"/>
                  <a:pt x="440" y="238"/>
                </a:cubicBezTo>
                <a:cubicBezTo>
                  <a:pt x="440" y="232"/>
                  <a:pt x="441" y="227"/>
                  <a:pt x="441" y="222"/>
                </a:cubicBezTo>
                <a:cubicBezTo>
                  <a:pt x="436" y="221"/>
                  <a:pt x="430" y="221"/>
                  <a:pt x="425" y="221"/>
                </a:cubicBezTo>
                <a:cubicBezTo>
                  <a:pt x="425" y="226"/>
                  <a:pt x="424" y="231"/>
                  <a:pt x="424" y="236"/>
                </a:cubicBezTo>
                <a:close/>
                <a:moveTo>
                  <a:pt x="418" y="292"/>
                </a:moveTo>
                <a:cubicBezTo>
                  <a:pt x="424" y="292"/>
                  <a:pt x="430" y="293"/>
                  <a:pt x="435" y="293"/>
                </a:cubicBezTo>
                <a:cubicBezTo>
                  <a:pt x="436" y="287"/>
                  <a:pt x="436" y="281"/>
                  <a:pt x="437" y="275"/>
                </a:cubicBezTo>
                <a:cubicBezTo>
                  <a:pt x="432" y="275"/>
                  <a:pt x="426" y="275"/>
                  <a:pt x="420" y="274"/>
                </a:cubicBezTo>
                <a:cubicBezTo>
                  <a:pt x="420" y="280"/>
                  <a:pt x="419" y="286"/>
                  <a:pt x="418" y="292"/>
                </a:cubicBezTo>
                <a:close/>
                <a:moveTo>
                  <a:pt x="400" y="206"/>
                </a:moveTo>
                <a:cubicBezTo>
                  <a:pt x="405" y="206"/>
                  <a:pt x="409" y="207"/>
                  <a:pt x="414" y="207"/>
                </a:cubicBezTo>
                <a:cubicBezTo>
                  <a:pt x="415" y="202"/>
                  <a:pt x="415" y="198"/>
                  <a:pt x="415" y="193"/>
                </a:cubicBezTo>
                <a:cubicBezTo>
                  <a:pt x="411" y="192"/>
                  <a:pt x="406" y="192"/>
                  <a:pt x="401" y="192"/>
                </a:cubicBezTo>
                <a:cubicBezTo>
                  <a:pt x="401" y="196"/>
                  <a:pt x="400" y="201"/>
                  <a:pt x="400" y="206"/>
                </a:cubicBezTo>
                <a:close/>
                <a:moveTo>
                  <a:pt x="394" y="261"/>
                </a:moveTo>
                <a:cubicBezTo>
                  <a:pt x="399" y="262"/>
                  <a:pt x="405" y="262"/>
                  <a:pt x="410" y="263"/>
                </a:cubicBezTo>
                <a:cubicBezTo>
                  <a:pt x="411" y="257"/>
                  <a:pt x="411" y="251"/>
                  <a:pt x="411" y="246"/>
                </a:cubicBezTo>
                <a:cubicBezTo>
                  <a:pt x="406" y="246"/>
                  <a:pt x="401" y="246"/>
                  <a:pt x="397" y="246"/>
                </a:cubicBezTo>
                <a:cubicBezTo>
                  <a:pt x="396" y="251"/>
                  <a:pt x="395" y="256"/>
                  <a:pt x="394" y="261"/>
                </a:cubicBezTo>
                <a:close/>
                <a:moveTo>
                  <a:pt x="389" y="316"/>
                </a:moveTo>
                <a:cubicBezTo>
                  <a:pt x="394" y="317"/>
                  <a:pt x="401" y="318"/>
                  <a:pt x="407" y="318"/>
                </a:cubicBezTo>
                <a:cubicBezTo>
                  <a:pt x="407" y="312"/>
                  <a:pt x="407" y="306"/>
                  <a:pt x="408" y="300"/>
                </a:cubicBezTo>
                <a:cubicBezTo>
                  <a:pt x="402" y="300"/>
                  <a:pt x="396" y="299"/>
                  <a:pt x="390" y="299"/>
                </a:cubicBezTo>
                <a:cubicBezTo>
                  <a:pt x="390" y="304"/>
                  <a:pt x="389" y="311"/>
                  <a:pt x="389" y="316"/>
                </a:cubicBezTo>
                <a:close/>
                <a:moveTo>
                  <a:pt x="370" y="231"/>
                </a:moveTo>
                <a:cubicBezTo>
                  <a:pt x="375" y="231"/>
                  <a:pt x="380" y="231"/>
                  <a:pt x="385" y="232"/>
                </a:cubicBezTo>
                <a:cubicBezTo>
                  <a:pt x="385" y="227"/>
                  <a:pt x="385" y="223"/>
                  <a:pt x="385" y="218"/>
                </a:cubicBezTo>
                <a:cubicBezTo>
                  <a:pt x="380" y="218"/>
                  <a:pt x="376" y="217"/>
                  <a:pt x="371" y="217"/>
                </a:cubicBezTo>
                <a:cubicBezTo>
                  <a:pt x="371" y="222"/>
                  <a:pt x="371" y="226"/>
                  <a:pt x="370" y="231"/>
                </a:cubicBezTo>
                <a:close/>
                <a:moveTo>
                  <a:pt x="365" y="286"/>
                </a:moveTo>
                <a:cubicBezTo>
                  <a:pt x="370" y="286"/>
                  <a:pt x="376" y="287"/>
                  <a:pt x="381" y="288"/>
                </a:cubicBezTo>
                <a:cubicBezTo>
                  <a:pt x="382" y="282"/>
                  <a:pt x="382" y="277"/>
                  <a:pt x="382" y="271"/>
                </a:cubicBezTo>
                <a:cubicBezTo>
                  <a:pt x="377" y="271"/>
                  <a:pt x="371" y="270"/>
                  <a:pt x="366" y="270"/>
                </a:cubicBezTo>
                <a:cubicBezTo>
                  <a:pt x="366" y="275"/>
                  <a:pt x="365" y="281"/>
                  <a:pt x="365" y="286"/>
                </a:cubicBezTo>
                <a:close/>
                <a:moveTo>
                  <a:pt x="359" y="341"/>
                </a:moveTo>
                <a:cubicBezTo>
                  <a:pt x="365" y="342"/>
                  <a:pt x="371" y="342"/>
                  <a:pt x="377" y="343"/>
                </a:cubicBezTo>
                <a:cubicBezTo>
                  <a:pt x="377" y="337"/>
                  <a:pt x="378" y="331"/>
                  <a:pt x="378" y="325"/>
                </a:cubicBezTo>
                <a:cubicBezTo>
                  <a:pt x="372" y="324"/>
                  <a:pt x="366" y="324"/>
                  <a:pt x="361" y="324"/>
                </a:cubicBezTo>
                <a:cubicBezTo>
                  <a:pt x="360" y="329"/>
                  <a:pt x="359" y="336"/>
                  <a:pt x="359" y="341"/>
                </a:cubicBezTo>
                <a:close/>
                <a:moveTo>
                  <a:pt x="341" y="255"/>
                </a:moveTo>
                <a:cubicBezTo>
                  <a:pt x="346" y="256"/>
                  <a:pt x="351" y="256"/>
                  <a:pt x="356" y="257"/>
                </a:cubicBezTo>
                <a:cubicBezTo>
                  <a:pt x="356" y="252"/>
                  <a:pt x="356" y="248"/>
                  <a:pt x="357" y="242"/>
                </a:cubicBezTo>
                <a:cubicBezTo>
                  <a:pt x="352" y="242"/>
                  <a:pt x="347" y="242"/>
                  <a:pt x="342" y="242"/>
                </a:cubicBezTo>
                <a:cubicBezTo>
                  <a:pt x="342" y="247"/>
                  <a:pt x="342" y="251"/>
                  <a:pt x="341" y="255"/>
                </a:cubicBezTo>
                <a:close/>
                <a:moveTo>
                  <a:pt x="335" y="310"/>
                </a:moveTo>
                <a:cubicBezTo>
                  <a:pt x="341" y="311"/>
                  <a:pt x="346" y="312"/>
                  <a:pt x="351" y="312"/>
                </a:cubicBezTo>
                <a:cubicBezTo>
                  <a:pt x="352" y="307"/>
                  <a:pt x="352" y="301"/>
                  <a:pt x="353" y="296"/>
                </a:cubicBezTo>
                <a:cubicBezTo>
                  <a:pt x="347" y="295"/>
                  <a:pt x="342" y="295"/>
                  <a:pt x="337" y="295"/>
                </a:cubicBezTo>
                <a:cubicBezTo>
                  <a:pt x="336" y="300"/>
                  <a:pt x="335" y="306"/>
                  <a:pt x="335" y="310"/>
                </a:cubicBezTo>
                <a:close/>
                <a:moveTo>
                  <a:pt x="330" y="366"/>
                </a:moveTo>
                <a:cubicBezTo>
                  <a:pt x="336" y="366"/>
                  <a:pt x="341" y="367"/>
                  <a:pt x="347" y="367"/>
                </a:cubicBezTo>
                <a:cubicBezTo>
                  <a:pt x="347" y="361"/>
                  <a:pt x="348" y="355"/>
                  <a:pt x="348" y="349"/>
                </a:cubicBezTo>
                <a:cubicBezTo>
                  <a:pt x="343" y="349"/>
                  <a:pt x="337" y="349"/>
                  <a:pt x="332" y="349"/>
                </a:cubicBezTo>
                <a:cubicBezTo>
                  <a:pt x="331" y="355"/>
                  <a:pt x="330" y="361"/>
                  <a:pt x="330" y="366"/>
                </a:cubicBezTo>
                <a:close/>
                <a:moveTo>
                  <a:pt x="311" y="280"/>
                </a:moveTo>
                <a:cubicBezTo>
                  <a:pt x="316" y="281"/>
                  <a:pt x="321" y="281"/>
                  <a:pt x="326" y="282"/>
                </a:cubicBezTo>
                <a:cubicBezTo>
                  <a:pt x="326" y="277"/>
                  <a:pt x="326" y="272"/>
                  <a:pt x="327" y="268"/>
                </a:cubicBezTo>
                <a:cubicBezTo>
                  <a:pt x="322" y="267"/>
                  <a:pt x="317" y="267"/>
                  <a:pt x="313" y="267"/>
                </a:cubicBezTo>
                <a:cubicBezTo>
                  <a:pt x="312" y="271"/>
                  <a:pt x="312" y="276"/>
                  <a:pt x="311" y="280"/>
                </a:cubicBezTo>
                <a:close/>
                <a:moveTo>
                  <a:pt x="306" y="335"/>
                </a:moveTo>
                <a:cubicBezTo>
                  <a:pt x="311" y="336"/>
                  <a:pt x="316" y="336"/>
                  <a:pt x="321" y="337"/>
                </a:cubicBezTo>
                <a:cubicBezTo>
                  <a:pt x="322" y="331"/>
                  <a:pt x="322" y="326"/>
                  <a:pt x="323" y="320"/>
                </a:cubicBezTo>
                <a:cubicBezTo>
                  <a:pt x="318" y="320"/>
                  <a:pt x="313" y="320"/>
                  <a:pt x="308" y="320"/>
                </a:cubicBezTo>
                <a:cubicBezTo>
                  <a:pt x="307" y="325"/>
                  <a:pt x="307" y="330"/>
                  <a:pt x="306" y="335"/>
                </a:cubicBezTo>
                <a:close/>
                <a:moveTo>
                  <a:pt x="343" y="455"/>
                </a:moveTo>
                <a:cubicBezTo>
                  <a:pt x="335" y="459"/>
                  <a:pt x="327" y="459"/>
                  <a:pt x="318" y="453"/>
                </a:cubicBezTo>
                <a:cubicBezTo>
                  <a:pt x="322" y="464"/>
                  <a:pt x="321" y="472"/>
                  <a:pt x="313" y="479"/>
                </a:cubicBezTo>
                <a:cubicBezTo>
                  <a:pt x="315" y="479"/>
                  <a:pt x="316" y="478"/>
                  <a:pt x="317" y="478"/>
                </a:cubicBezTo>
                <a:cubicBezTo>
                  <a:pt x="326" y="473"/>
                  <a:pt x="334" y="474"/>
                  <a:pt x="341" y="482"/>
                </a:cubicBezTo>
                <a:cubicBezTo>
                  <a:pt x="338" y="473"/>
                  <a:pt x="336" y="464"/>
                  <a:pt x="343" y="455"/>
                </a:cubicBezTo>
                <a:close/>
                <a:moveTo>
                  <a:pt x="316" y="428"/>
                </a:moveTo>
                <a:cubicBezTo>
                  <a:pt x="309" y="428"/>
                  <a:pt x="302" y="428"/>
                  <a:pt x="296" y="427"/>
                </a:cubicBezTo>
                <a:cubicBezTo>
                  <a:pt x="296" y="434"/>
                  <a:pt x="295" y="440"/>
                  <a:pt x="294" y="447"/>
                </a:cubicBezTo>
                <a:cubicBezTo>
                  <a:pt x="301" y="444"/>
                  <a:pt x="307" y="445"/>
                  <a:pt x="314" y="449"/>
                </a:cubicBezTo>
                <a:cubicBezTo>
                  <a:pt x="311" y="442"/>
                  <a:pt x="313" y="434"/>
                  <a:pt x="316" y="428"/>
                </a:cubicBezTo>
                <a:close/>
                <a:moveTo>
                  <a:pt x="300" y="390"/>
                </a:moveTo>
                <a:cubicBezTo>
                  <a:pt x="306" y="391"/>
                  <a:pt x="313" y="392"/>
                  <a:pt x="318" y="392"/>
                </a:cubicBezTo>
                <a:cubicBezTo>
                  <a:pt x="318" y="386"/>
                  <a:pt x="319" y="380"/>
                  <a:pt x="319" y="375"/>
                </a:cubicBezTo>
                <a:cubicBezTo>
                  <a:pt x="313" y="374"/>
                  <a:pt x="307" y="374"/>
                  <a:pt x="302" y="373"/>
                </a:cubicBezTo>
                <a:cubicBezTo>
                  <a:pt x="301" y="379"/>
                  <a:pt x="301" y="385"/>
                  <a:pt x="300" y="390"/>
                </a:cubicBezTo>
                <a:close/>
                <a:moveTo>
                  <a:pt x="281" y="306"/>
                </a:moveTo>
                <a:cubicBezTo>
                  <a:pt x="287" y="306"/>
                  <a:pt x="292" y="306"/>
                  <a:pt x="297" y="307"/>
                </a:cubicBezTo>
                <a:cubicBezTo>
                  <a:pt x="297" y="302"/>
                  <a:pt x="297" y="297"/>
                  <a:pt x="297" y="292"/>
                </a:cubicBezTo>
                <a:cubicBezTo>
                  <a:pt x="292" y="292"/>
                  <a:pt x="287" y="292"/>
                  <a:pt x="283" y="291"/>
                </a:cubicBezTo>
                <a:cubicBezTo>
                  <a:pt x="282" y="296"/>
                  <a:pt x="282" y="301"/>
                  <a:pt x="281" y="306"/>
                </a:cubicBezTo>
                <a:close/>
                <a:moveTo>
                  <a:pt x="277" y="360"/>
                </a:moveTo>
                <a:cubicBezTo>
                  <a:pt x="282" y="360"/>
                  <a:pt x="288" y="361"/>
                  <a:pt x="293" y="362"/>
                </a:cubicBezTo>
                <a:cubicBezTo>
                  <a:pt x="293" y="357"/>
                  <a:pt x="293" y="352"/>
                  <a:pt x="293" y="346"/>
                </a:cubicBezTo>
                <a:cubicBezTo>
                  <a:pt x="288" y="346"/>
                  <a:pt x="283" y="345"/>
                  <a:pt x="278" y="345"/>
                </a:cubicBezTo>
                <a:cubicBezTo>
                  <a:pt x="277" y="350"/>
                  <a:pt x="277" y="355"/>
                  <a:pt x="277" y="360"/>
                </a:cubicBezTo>
                <a:close/>
                <a:moveTo>
                  <a:pt x="270" y="415"/>
                </a:moveTo>
                <a:cubicBezTo>
                  <a:pt x="273" y="415"/>
                  <a:pt x="276" y="415"/>
                  <a:pt x="279" y="415"/>
                </a:cubicBezTo>
                <a:cubicBezTo>
                  <a:pt x="282" y="416"/>
                  <a:pt x="285" y="417"/>
                  <a:pt x="288" y="417"/>
                </a:cubicBezTo>
                <a:cubicBezTo>
                  <a:pt x="288" y="411"/>
                  <a:pt x="289" y="405"/>
                  <a:pt x="289" y="399"/>
                </a:cubicBezTo>
                <a:cubicBezTo>
                  <a:pt x="284" y="399"/>
                  <a:pt x="278" y="398"/>
                  <a:pt x="272" y="398"/>
                </a:cubicBezTo>
                <a:cubicBezTo>
                  <a:pt x="272" y="404"/>
                  <a:pt x="271" y="410"/>
                  <a:pt x="270" y="415"/>
                </a:cubicBezTo>
                <a:close/>
                <a:moveTo>
                  <a:pt x="267" y="453"/>
                </a:moveTo>
                <a:cubicBezTo>
                  <a:pt x="267" y="458"/>
                  <a:pt x="266" y="465"/>
                  <a:pt x="265" y="471"/>
                </a:cubicBezTo>
                <a:cubicBezTo>
                  <a:pt x="268" y="471"/>
                  <a:pt x="271" y="470"/>
                  <a:pt x="274" y="470"/>
                </a:cubicBezTo>
                <a:cubicBezTo>
                  <a:pt x="277" y="471"/>
                  <a:pt x="280" y="472"/>
                  <a:pt x="283" y="472"/>
                </a:cubicBezTo>
                <a:cubicBezTo>
                  <a:pt x="284" y="466"/>
                  <a:pt x="284" y="459"/>
                  <a:pt x="285" y="453"/>
                </a:cubicBezTo>
                <a:cubicBezTo>
                  <a:pt x="279" y="453"/>
                  <a:pt x="273" y="453"/>
                  <a:pt x="267" y="453"/>
                </a:cubicBezTo>
                <a:close/>
                <a:moveTo>
                  <a:pt x="253" y="330"/>
                </a:moveTo>
                <a:cubicBezTo>
                  <a:pt x="257" y="331"/>
                  <a:pt x="262" y="331"/>
                  <a:pt x="267" y="332"/>
                </a:cubicBezTo>
                <a:cubicBezTo>
                  <a:pt x="267" y="327"/>
                  <a:pt x="268" y="322"/>
                  <a:pt x="268" y="317"/>
                </a:cubicBezTo>
                <a:cubicBezTo>
                  <a:pt x="263" y="317"/>
                  <a:pt x="259" y="317"/>
                  <a:pt x="254" y="317"/>
                </a:cubicBezTo>
                <a:cubicBezTo>
                  <a:pt x="253" y="321"/>
                  <a:pt x="253" y="326"/>
                  <a:pt x="253" y="330"/>
                </a:cubicBezTo>
                <a:close/>
                <a:moveTo>
                  <a:pt x="247" y="384"/>
                </a:moveTo>
                <a:cubicBezTo>
                  <a:pt x="252" y="385"/>
                  <a:pt x="257" y="386"/>
                  <a:pt x="262" y="386"/>
                </a:cubicBezTo>
                <a:cubicBezTo>
                  <a:pt x="263" y="381"/>
                  <a:pt x="263" y="376"/>
                  <a:pt x="263" y="371"/>
                </a:cubicBezTo>
                <a:cubicBezTo>
                  <a:pt x="258" y="371"/>
                  <a:pt x="253" y="370"/>
                  <a:pt x="248" y="370"/>
                </a:cubicBezTo>
                <a:cubicBezTo>
                  <a:pt x="248" y="375"/>
                  <a:pt x="247" y="380"/>
                  <a:pt x="247" y="384"/>
                </a:cubicBezTo>
                <a:close/>
                <a:moveTo>
                  <a:pt x="241" y="440"/>
                </a:moveTo>
                <a:cubicBezTo>
                  <a:pt x="247" y="440"/>
                  <a:pt x="253" y="441"/>
                  <a:pt x="258" y="441"/>
                </a:cubicBezTo>
                <a:cubicBezTo>
                  <a:pt x="258" y="435"/>
                  <a:pt x="259" y="430"/>
                  <a:pt x="259" y="424"/>
                </a:cubicBezTo>
                <a:cubicBezTo>
                  <a:pt x="254" y="424"/>
                  <a:pt x="249" y="424"/>
                  <a:pt x="243" y="424"/>
                </a:cubicBezTo>
                <a:cubicBezTo>
                  <a:pt x="243" y="429"/>
                  <a:pt x="242" y="434"/>
                  <a:pt x="241" y="440"/>
                </a:cubicBezTo>
                <a:close/>
                <a:moveTo>
                  <a:pt x="278" y="562"/>
                </a:moveTo>
                <a:cubicBezTo>
                  <a:pt x="278" y="561"/>
                  <a:pt x="278" y="560"/>
                  <a:pt x="278" y="559"/>
                </a:cubicBezTo>
                <a:cubicBezTo>
                  <a:pt x="271" y="564"/>
                  <a:pt x="264" y="563"/>
                  <a:pt x="256" y="559"/>
                </a:cubicBezTo>
                <a:cubicBezTo>
                  <a:pt x="259" y="568"/>
                  <a:pt x="257" y="575"/>
                  <a:pt x="253" y="581"/>
                </a:cubicBezTo>
                <a:cubicBezTo>
                  <a:pt x="260" y="578"/>
                  <a:pt x="268" y="578"/>
                  <a:pt x="275" y="583"/>
                </a:cubicBezTo>
                <a:cubicBezTo>
                  <a:pt x="276" y="583"/>
                  <a:pt x="277" y="583"/>
                  <a:pt x="277" y="583"/>
                </a:cubicBezTo>
                <a:cubicBezTo>
                  <a:pt x="273" y="576"/>
                  <a:pt x="273" y="569"/>
                  <a:pt x="278" y="562"/>
                </a:cubicBezTo>
                <a:close/>
                <a:moveTo>
                  <a:pt x="254" y="530"/>
                </a:moveTo>
                <a:cubicBezTo>
                  <a:pt x="245" y="533"/>
                  <a:pt x="238" y="533"/>
                  <a:pt x="230" y="529"/>
                </a:cubicBezTo>
                <a:cubicBezTo>
                  <a:pt x="234" y="538"/>
                  <a:pt x="232" y="545"/>
                  <a:pt x="227" y="553"/>
                </a:cubicBezTo>
                <a:cubicBezTo>
                  <a:pt x="236" y="548"/>
                  <a:pt x="243" y="549"/>
                  <a:pt x="251" y="553"/>
                </a:cubicBezTo>
                <a:cubicBezTo>
                  <a:pt x="248" y="545"/>
                  <a:pt x="249" y="538"/>
                  <a:pt x="254" y="530"/>
                </a:cubicBezTo>
                <a:close/>
                <a:moveTo>
                  <a:pt x="227" y="584"/>
                </a:moveTo>
                <a:cubicBezTo>
                  <a:pt x="227" y="591"/>
                  <a:pt x="226" y="598"/>
                  <a:pt x="226" y="605"/>
                </a:cubicBezTo>
                <a:cubicBezTo>
                  <a:pt x="234" y="601"/>
                  <a:pt x="241" y="605"/>
                  <a:pt x="248" y="609"/>
                </a:cubicBezTo>
                <a:cubicBezTo>
                  <a:pt x="244" y="601"/>
                  <a:pt x="244" y="593"/>
                  <a:pt x="249" y="585"/>
                </a:cubicBezTo>
                <a:cubicBezTo>
                  <a:pt x="242" y="587"/>
                  <a:pt x="234" y="588"/>
                  <a:pt x="227" y="584"/>
                </a:cubicBezTo>
                <a:close/>
                <a:moveTo>
                  <a:pt x="254" y="497"/>
                </a:moveTo>
                <a:cubicBezTo>
                  <a:pt x="255" y="491"/>
                  <a:pt x="255" y="484"/>
                  <a:pt x="255" y="478"/>
                </a:cubicBezTo>
                <a:cubicBezTo>
                  <a:pt x="250" y="478"/>
                  <a:pt x="244" y="477"/>
                  <a:pt x="238" y="477"/>
                </a:cubicBezTo>
                <a:cubicBezTo>
                  <a:pt x="237" y="483"/>
                  <a:pt x="236" y="489"/>
                  <a:pt x="236" y="494"/>
                </a:cubicBezTo>
                <a:cubicBezTo>
                  <a:pt x="242" y="495"/>
                  <a:pt x="248" y="496"/>
                  <a:pt x="254" y="497"/>
                </a:cubicBezTo>
                <a:close/>
                <a:moveTo>
                  <a:pt x="223" y="355"/>
                </a:moveTo>
                <a:cubicBezTo>
                  <a:pt x="228" y="355"/>
                  <a:pt x="232" y="356"/>
                  <a:pt x="237" y="356"/>
                </a:cubicBezTo>
                <a:cubicBezTo>
                  <a:pt x="237" y="351"/>
                  <a:pt x="238" y="346"/>
                  <a:pt x="238" y="342"/>
                </a:cubicBezTo>
                <a:cubicBezTo>
                  <a:pt x="233" y="342"/>
                  <a:pt x="229" y="341"/>
                  <a:pt x="224" y="341"/>
                </a:cubicBezTo>
                <a:cubicBezTo>
                  <a:pt x="224" y="346"/>
                  <a:pt x="223" y="350"/>
                  <a:pt x="223" y="355"/>
                </a:cubicBezTo>
                <a:close/>
                <a:moveTo>
                  <a:pt x="218" y="409"/>
                </a:moveTo>
                <a:cubicBezTo>
                  <a:pt x="223" y="409"/>
                  <a:pt x="228" y="410"/>
                  <a:pt x="232" y="410"/>
                </a:cubicBezTo>
                <a:cubicBezTo>
                  <a:pt x="233" y="406"/>
                  <a:pt x="233" y="401"/>
                  <a:pt x="233" y="396"/>
                </a:cubicBezTo>
                <a:cubicBezTo>
                  <a:pt x="229" y="396"/>
                  <a:pt x="224" y="395"/>
                  <a:pt x="219" y="395"/>
                </a:cubicBezTo>
                <a:cubicBezTo>
                  <a:pt x="219" y="400"/>
                  <a:pt x="219" y="404"/>
                  <a:pt x="218" y="409"/>
                </a:cubicBezTo>
                <a:close/>
                <a:moveTo>
                  <a:pt x="213" y="464"/>
                </a:moveTo>
                <a:cubicBezTo>
                  <a:pt x="218" y="465"/>
                  <a:pt x="224" y="465"/>
                  <a:pt x="229" y="466"/>
                </a:cubicBezTo>
                <a:cubicBezTo>
                  <a:pt x="229" y="460"/>
                  <a:pt x="229" y="455"/>
                  <a:pt x="230" y="449"/>
                </a:cubicBezTo>
                <a:cubicBezTo>
                  <a:pt x="224" y="449"/>
                  <a:pt x="219" y="448"/>
                  <a:pt x="213" y="448"/>
                </a:cubicBezTo>
                <a:cubicBezTo>
                  <a:pt x="213" y="453"/>
                  <a:pt x="213" y="459"/>
                  <a:pt x="213" y="464"/>
                </a:cubicBezTo>
                <a:close/>
                <a:moveTo>
                  <a:pt x="208" y="502"/>
                </a:moveTo>
                <a:cubicBezTo>
                  <a:pt x="208" y="508"/>
                  <a:pt x="207" y="514"/>
                  <a:pt x="206" y="519"/>
                </a:cubicBezTo>
                <a:cubicBezTo>
                  <a:pt x="212" y="520"/>
                  <a:pt x="218" y="520"/>
                  <a:pt x="224" y="521"/>
                </a:cubicBezTo>
                <a:cubicBezTo>
                  <a:pt x="224" y="515"/>
                  <a:pt x="225" y="509"/>
                  <a:pt x="225" y="503"/>
                </a:cubicBezTo>
                <a:cubicBezTo>
                  <a:pt x="220" y="503"/>
                  <a:pt x="214" y="502"/>
                  <a:pt x="208" y="502"/>
                </a:cubicBezTo>
                <a:close/>
                <a:moveTo>
                  <a:pt x="224" y="556"/>
                </a:moveTo>
                <a:cubicBezTo>
                  <a:pt x="217" y="556"/>
                  <a:pt x="210" y="556"/>
                  <a:pt x="204" y="556"/>
                </a:cubicBezTo>
                <a:cubicBezTo>
                  <a:pt x="203" y="562"/>
                  <a:pt x="202" y="569"/>
                  <a:pt x="201" y="574"/>
                </a:cubicBezTo>
                <a:cubicBezTo>
                  <a:pt x="208" y="575"/>
                  <a:pt x="215" y="576"/>
                  <a:pt x="221" y="577"/>
                </a:cubicBezTo>
                <a:cubicBezTo>
                  <a:pt x="219" y="570"/>
                  <a:pt x="220" y="562"/>
                  <a:pt x="224" y="556"/>
                </a:cubicBezTo>
                <a:close/>
                <a:moveTo>
                  <a:pt x="217" y="612"/>
                </a:moveTo>
                <a:cubicBezTo>
                  <a:pt x="211" y="611"/>
                  <a:pt x="204" y="611"/>
                  <a:pt x="198" y="610"/>
                </a:cubicBezTo>
                <a:cubicBezTo>
                  <a:pt x="197" y="617"/>
                  <a:pt x="197" y="623"/>
                  <a:pt x="196" y="630"/>
                </a:cubicBezTo>
                <a:cubicBezTo>
                  <a:pt x="204" y="627"/>
                  <a:pt x="211" y="630"/>
                  <a:pt x="218" y="634"/>
                </a:cubicBezTo>
                <a:cubicBezTo>
                  <a:pt x="215" y="627"/>
                  <a:pt x="213" y="619"/>
                  <a:pt x="217" y="612"/>
                </a:cubicBezTo>
                <a:close/>
                <a:moveTo>
                  <a:pt x="193" y="380"/>
                </a:moveTo>
                <a:cubicBezTo>
                  <a:pt x="198" y="380"/>
                  <a:pt x="202" y="380"/>
                  <a:pt x="207" y="380"/>
                </a:cubicBezTo>
                <a:cubicBezTo>
                  <a:pt x="207" y="376"/>
                  <a:pt x="208" y="371"/>
                  <a:pt x="208" y="367"/>
                </a:cubicBezTo>
                <a:cubicBezTo>
                  <a:pt x="204" y="367"/>
                  <a:pt x="200" y="366"/>
                  <a:pt x="195" y="366"/>
                </a:cubicBezTo>
                <a:cubicBezTo>
                  <a:pt x="194" y="371"/>
                  <a:pt x="194" y="375"/>
                  <a:pt x="193" y="380"/>
                </a:cubicBezTo>
                <a:close/>
                <a:moveTo>
                  <a:pt x="188" y="434"/>
                </a:moveTo>
                <a:cubicBezTo>
                  <a:pt x="194" y="435"/>
                  <a:pt x="199" y="436"/>
                  <a:pt x="204" y="436"/>
                </a:cubicBezTo>
                <a:cubicBezTo>
                  <a:pt x="204" y="431"/>
                  <a:pt x="204" y="426"/>
                  <a:pt x="204" y="421"/>
                </a:cubicBezTo>
                <a:cubicBezTo>
                  <a:pt x="199" y="421"/>
                  <a:pt x="195" y="420"/>
                  <a:pt x="190" y="420"/>
                </a:cubicBezTo>
                <a:cubicBezTo>
                  <a:pt x="189" y="425"/>
                  <a:pt x="189" y="429"/>
                  <a:pt x="188" y="434"/>
                </a:cubicBezTo>
                <a:close/>
                <a:moveTo>
                  <a:pt x="183" y="489"/>
                </a:moveTo>
                <a:cubicBezTo>
                  <a:pt x="188" y="489"/>
                  <a:pt x="194" y="490"/>
                  <a:pt x="199" y="491"/>
                </a:cubicBezTo>
                <a:cubicBezTo>
                  <a:pt x="199" y="485"/>
                  <a:pt x="199" y="480"/>
                  <a:pt x="199" y="475"/>
                </a:cubicBezTo>
                <a:cubicBezTo>
                  <a:pt x="194" y="475"/>
                  <a:pt x="189" y="474"/>
                  <a:pt x="184" y="474"/>
                </a:cubicBezTo>
                <a:cubicBezTo>
                  <a:pt x="184" y="479"/>
                  <a:pt x="183" y="484"/>
                  <a:pt x="183" y="489"/>
                </a:cubicBezTo>
                <a:close/>
                <a:moveTo>
                  <a:pt x="178" y="544"/>
                </a:moveTo>
                <a:cubicBezTo>
                  <a:pt x="183" y="544"/>
                  <a:pt x="189" y="545"/>
                  <a:pt x="194" y="545"/>
                </a:cubicBezTo>
                <a:cubicBezTo>
                  <a:pt x="194" y="539"/>
                  <a:pt x="195" y="533"/>
                  <a:pt x="195" y="528"/>
                </a:cubicBezTo>
                <a:cubicBezTo>
                  <a:pt x="190" y="528"/>
                  <a:pt x="185" y="528"/>
                  <a:pt x="180" y="528"/>
                </a:cubicBezTo>
                <a:cubicBezTo>
                  <a:pt x="179" y="533"/>
                  <a:pt x="178" y="538"/>
                  <a:pt x="178" y="544"/>
                </a:cubicBezTo>
                <a:close/>
                <a:moveTo>
                  <a:pt x="174" y="581"/>
                </a:moveTo>
                <a:cubicBezTo>
                  <a:pt x="173" y="587"/>
                  <a:pt x="173" y="593"/>
                  <a:pt x="172" y="598"/>
                </a:cubicBezTo>
                <a:cubicBezTo>
                  <a:pt x="178" y="599"/>
                  <a:pt x="184" y="600"/>
                  <a:pt x="190" y="601"/>
                </a:cubicBezTo>
                <a:cubicBezTo>
                  <a:pt x="190" y="595"/>
                  <a:pt x="191" y="588"/>
                  <a:pt x="191" y="582"/>
                </a:cubicBezTo>
                <a:cubicBezTo>
                  <a:pt x="186" y="582"/>
                  <a:pt x="180" y="582"/>
                  <a:pt x="174" y="581"/>
                </a:cubicBezTo>
                <a:close/>
                <a:moveTo>
                  <a:pt x="180" y="743"/>
                </a:moveTo>
                <a:cubicBezTo>
                  <a:pt x="172" y="745"/>
                  <a:pt x="165" y="746"/>
                  <a:pt x="157" y="742"/>
                </a:cubicBezTo>
                <a:cubicBezTo>
                  <a:pt x="160" y="750"/>
                  <a:pt x="158" y="756"/>
                  <a:pt x="155" y="764"/>
                </a:cubicBezTo>
                <a:cubicBezTo>
                  <a:pt x="162" y="761"/>
                  <a:pt x="169" y="761"/>
                  <a:pt x="175" y="765"/>
                </a:cubicBezTo>
                <a:cubicBezTo>
                  <a:pt x="176" y="766"/>
                  <a:pt x="177" y="766"/>
                  <a:pt x="179" y="766"/>
                </a:cubicBezTo>
                <a:cubicBezTo>
                  <a:pt x="174" y="758"/>
                  <a:pt x="176" y="751"/>
                  <a:pt x="180" y="743"/>
                </a:cubicBezTo>
                <a:close/>
                <a:moveTo>
                  <a:pt x="164" y="958"/>
                </a:moveTo>
                <a:cubicBezTo>
                  <a:pt x="156" y="963"/>
                  <a:pt x="148" y="964"/>
                  <a:pt x="140" y="960"/>
                </a:cubicBezTo>
                <a:cubicBezTo>
                  <a:pt x="139" y="967"/>
                  <a:pt x="139" y="974"/>
                  <a:pt x="138" y="981"/>
                </a:cubicBezTo>
                <a:cubicBezTo>
                  <a:pt x="146" y="978"/>
                  <a:pt x="153" y="979"/>
                  <a:pt x="159" y="985"/>
                </a:cubicBezTo>
                <a:cubicBezTo>
                  <a:pt x="159" y="984"/>
                  <a:pt x="159" y="982"/>
                  <a:pt x="158" y="981"/>
                </a:cubicBezTo>
                <a:cubicBezTo>
                  <a:pt x="155" y="972"/>
                  <a:pt x="157" y="965"/>
                  <a:pt x="164" y="958"/>
                </a:cubicBezTo>
                <a:close/>
                <a:moveTo>
                  <a:pt x="179" y="1047"/>
                </a:moveTo>
                <a:cubicBezTo>
                  <a:pt x="172" y="1046"/>
                  <a:pt x="166" y="1046"/>
                  <a:pt x="160" y="1045"/>
                </a:cubicBezTo>
                <a:cubicBezTo>
                  <a:pt x="160" y="1051"/>
                  <a:pt x="159" y="1058"/>
                  <a:pt x="158" y="1065"/>
                </a:cubicBezTo>
                <a:cubicBezTo>
                  <a:pt x="165" y="1063"/>
                  <a:pt x="172" y="1064"/>
                  <a:pt x="179" y="1067"/>
                </a:cubicBezTo>
                <a:cubicBezTo>
                  <a:pt x="175" y="1060"/>
                  <a:pt x="177" y="1053"/>
                  <a:pt x="179" y="1047"/>
                </a:cubicBezTo>
                <a:close/>
                <a:moveTo>
                  <a:pt x="167" y="1164"/>
                </a:moveTo>
                <a:cubicBezTo>
                  <a:pt x="168" y="1161"/>
                  <a:pt x="169" y="1158"/>
                  <a:pt x="170" y="1155"/>
                </a:cubicBezTo>
                <a:cubicBezTo>
                  <a:pt x="163" y="1155"/>
                  <a:pt x="156" y="1154"/>
                  <a:pt x="151" y="1154"/>
                </a:cubicBezTo>
                <a:cubicBezTo>
                  <a:pt x="150" y="1160"/>
                  <a:pt x="150" y="1166"/>
                  <a:pt x="149" y="1171"/>
                </a:cubicBezTo>
                <a:cubicBezTo>
                  <a:pt x="155" y="1172"/>
                  <a:pt x="161" y="1173"/>
                  <a:pt x="168" y="1174"/>
                </a:cubicBezTo>
                <a:cubicBezTo>
                  <a:pt x="167" y="1171"/>
                  <a:pt x="167" y="1167"/>
                  <a:pt x="167" y="1164"/>
                </a:cubicBezTo>
                <a:close/>
                <a:moveTo>
                  <a:pt x="76" y="946"/>
                </a:moveTo>
                <a:cubicBezTo>
                  <a:pt x="77" y="940"/>
                  <a:pt x="78" y="935"/>
                  <a:pt x="78" y="929"/>
                </a:cubicBezTo>
                <a:cubicBezTo>
                  <a:pt x="76" y="929"/>
                  <a:pt x="73" y="930"/>
                  <a:pt x="71" y="929"/>
                </a:cubicBezTo>
                <a:cubicBezTo>
                  <a:pt x="68" y="929"/>
                  <a:pt x="65" y="928"/>
                  <a:pt x="62" y="928"/>
                </a:cubicBezTo>
                <a:cubicBezTo>
                  <a:pt x="62" y="933"/>
                  <a:pt x="61" y="939"/>
                  <a:pt x="61" y="944"/>
                </a:cubicBezTo>
                <a:cubicBezTo>
                  <a:pt x="66" y="944"/>
                  <a:pt x="71" y="945"/>
                  <a:pt x="76" y="946"/>
                </a:cubicBezTo>
                <a:close/>
                <a:moveTo>
                  <a:pt x="58" y="983"/>
                </a:moveTo>
                <a:cubicBezTo>
                  <a:pt x="58" y="989"/>
                  <a:pt x="57" y="994"/>
                  <a:pt x="57" y="998"/>
                </a:cubicBezTo>
                <a:cubicBezTo>
                  <a:pt x="62" y="999"/>
                  <a:pt x="67" y="999"/>
                  <a:pt x="71" y="1000"/>
                </a:cubicBezTo>
                <a:cubicBezTo>
                  <a:pt x="72" y="994"/>
                  <a:pt x="72" y="989"/>
                  <a:pt x="73" y="984"/>
                </a:cubicBezTo>
                <a:cubicBezTo>
                  <a:pt x="68" y="984"/>
                  <a:pt x="63" y="984"/>
                  <a:pt x="58" y="983"/>
                </a:cubicBezTo>
                <a:close/>
                <a:moveTo>
                  <a:pt x="67" y="874"/>
                </a:moveTo>
                <a:cubicBezTo>
                  <a:pt x="67" y="879"/>
                  <a:pt x="66" y="885"/>
                  <a:pt x="66" y="889"/>
                </a:cubicBezTo>
                <a:cubicBezTo>
                  <a:pt x="71" y="890"/>
                  <a:pt x="77" y="891"/>
                  <a:pt x="82" y="891"/>
                </a:cubicBezTo>
                <a:cubicBezTo>
                  <a:pt x="82" y="885"/>
                  <a:pt x="83" y="880"/>
                  <a:pt x="83" y="874"/>
                </a:cubicBezTo>
                <a:cubicBezTo>
                  <a:pt x="78" y="874"/>
                  <a:pt x="73" y="874"/>
                  <a:pt x="67" y="874"/>
                </a:cubicBezTo>
                <a:close/>
                <a:moveTo>
                  <a:pt x="86" y="837"/>
                </a:moveTo>
                <a:cubicBezTo>
                  <a:pt x="86" y="831"/>
                  <a:pt x="87" y="826"/>
                  <a:pt x="87" y="821"/>
                </a:cubicBezTo>
                <a:cubicBezTo>
                  <a:pt x="82" y="821"/>
                  <a:pt x="76" y="820"/>
                  <a:pt x="71" y="820"/>
                </a:cubicBezTo>
                <a:cubicBezTo>
                  <a:pt x="71" y="825"/>
                  <a:pt x="71" y="830"/>
                  <a:pt x="70" y="835"/>
                </a:cubicBezTo>
                <a:cubicBezTo>
                  <a:pt x="76" y="835"/>
                  <a:pt x="81" y="836"/>
                  <a:pt x="86" y="837"/>
                </a:cubicBezTo>
                <a:close/>
                <a:moveTo>
                  <a:pt x="76" y="1082"/>
                </a:moveTo>
                <a:cubicBezTo>
                  <a:pt x="81" y="1083"/>
                  <a:pt x="87" y="1083"/>
                  <a:pt x="92" y="1084"/>
                </a:cubicBezTo>
                <a:cubicBezTo>
                  <a:pt x="92" y="1078"/>
                  <a:pt x="93" y="1073"/>
                  <a:pt x="93" y="1068"/>
                </a:cubicBezTo>
                <a:cubicBezTo>
                  <a:pt x="88" y="1067"/>
                  <a:pt x="83" y="1067"/>
                  <a:pt x="78" y="1067"/>
                </a:cubicBezTo>
                <a:cubicBezTo>
                  <a:pt x="77" y="1072"/>
                  <a:pt x="77" y="1077"/>
                  <a:pt x="76" y="1082"/>
                </a:cubicBezTo>
                <a:close/>
                <a:moveTo>
                  <a:pt x="96" y="1029"/>
                </a:moveTo>
                <a:cubicBezTo>
                  <a:pt x="97" y="1024"/>
                  <a:pt x="97" y="1019"/>
                  <a:pt x="97" y="1013"/>
                </a:cubicBezTo>
                <a:cubicBezTo>
                  <a:pt x="92" y="1013"/>
                  <a:pt x="87" y="1013"/>
                  <a:pt x="82" y="1013"/>
                </a:cubicBezTo>
                <a:cubicBezTo>
                  <a:pt x="82" y="1018"/>
                  <a:pt x="82" y="1023"/>
                  <a:pt x="81" y="1028"/>
                </a:cubicBezTo>
                <a:cubicBezTo>
                  <a:pt x="86" y="1028"/>
                  <a:pt x="92" y="1029"/>
                  <a:pt x="96" y="1029"/>
                </a:cubicBezTo>
                <a:close/>
                <a:moveTo>
                  <a:pt x="103" y="977"/>
                </a:moveTo>
                <a:cubicBezTo>
                  <a:pt x="103" y="971"/>
                  <a:pt x="103" y="965"/>
                  <a:pt x="103" y="959"/>
                </a:cubicBezTo>
                <a:cubicBezTo>
                  <a:pt x="97" y="958"/>
                  <a:pt x="92" y="958"/>
                  <a:pt x="86" y="958"/>
                </a:cubicBezTo>
                <a:cubicBezTo>
                  <a:pt x="86" y="963"/>
                  <a:pt x="85" y="969"/>
                  <a:pt x="85" y="974"/>
                </a:cubicBezTo>
                <a:cubicBezTo>
                  <a:pt x="91" y="975"/>
                  <a:pt x="97" y="976"/>
                  <a:pt x="103" y="977"/>
                </a:cubicBezTo>
                <a:close/>
                <a:moveTo>
                  <a:pt x="144" y="824"/>
                </a:moveTo>
                <a:cubicBezTo>
                  <a:pt x="137" y="824"/>
                  <a:pt x="131" y="823"/>
                  <a:pt x="125" y="823"/>
                </a:cubicBezTo>
                <a:cubicBezTo>
                  <a:pt x="124" y="829"/>
                  <a:pt x="124" y="835"/>
                  <a:pt x="123" y="841"/>
                </a:cubicBezTo>
                <a:cubicBezTo>
                  <a:pt x="129" y="842"/>
                  <a:pt x="136" y="842"/>
                  <a:pt x="143" y="843"/>
                </a:cubicBezTo>
                <a:cubicBezTo>
                  <a:pt x="140" y="837"/>
                  <a:pt x="142" y="830"/>
                  <a:pt x="144" y="824"/>
                </a:cubicBezTo>
                <a:close/>
                <a:moveTo>
                  <a:pt x="121" y="878"/>
                </a:moveTo>
                <a:cubicBezTo>
                  <a:pt x="120" y="884"/>
                  <a:pt x="120" y="890"/>
                  <a:pt x="119" y="896"/>
                </a:cubicBezTo>
                <a:cubicBezTo>
                  <a:pt x="124" y="896"/>
                  <a:pt x="131" y="897"/>
                  <a:pt x="136" y="897"/>
                </a:cubicBezTo>
                <a:cubicBezTo>
                  <a:pt x="137" y="891"/>
                  <a:pt x="138" y="885"/>
                  <a:pt x="138" y="878"/>
                </a:cubicBezTo>
                <a:cubicBezTo>
                  <a:pt x="133" y="878"/>
                  <a:pt x="126" y="878"/>
                  <a:pt x="121" y="878"/>
                </a:cubicBezTo>
                <a:close/>
                <a:moveTo>
                  <a:pt x="135" y="1014"/>
                </a:moveTo>
                <a:cubicBezTo>
                  <a:pt x="134" y="1021"/>
                  <a:pt x="134" y="1028"/>
                  <a:pt x="133" y="1034"/>
                </a:cubicBezTo>
                <a:cubicBezTo>
                  <a:pt x="139" y="1034"/>
                  <a:pt x="146" y="1035"/>
                  <a:pt x="151" y="1035"/>
                </a:cubicBezTo>
                <a:cubicBezTo>
                  <a:pt x="152" y="1029"/>
                  <a:pt x="153" y="1022"/>
                  <a:pt x="154" y="1015"/>
                </a:cubicBezTo>
                <a:cubicBezTo>
                  <a:pt x="148" y="1018"/>
                  <a:pt x="141" y="1018"/>
                  <a:pt x="135" y="1014"/>
                </a:cubicBezTo>
                <a:close/>
                <a:moveTo>
                  <a:pt x="116" y="932"/>
                </a:moveTo>
                <a:cubicBezTo>
                  <a:pt x="115" y="938"/>
                  <a:pt x="115" y="944"/>
                  <a:pt x="114" y="949"/>
                </a:cubicBezTo>
                <a:cubicBezTo>
                  <a:pt x="121" y="950"/>
                  <a:pt x="127" y="951"/>
                  <a:pt x="132" y="952"/>
                </a:cubicBezTo>
                <a:cubicBezTo>
                  <a:pt x="133" y="946"/>
                  <a:pt x="133" y="939"/>
                  <a:pt x="133" y="934"/>
                </a:cubicBezTo>
                <a:cubicBezTo>
                  <a:pt x="128" y="933"/>
                  <a:pt x="122" y="933"/>
                  <a:pt x="116" y="932"/>
                </a:cubicBezTo>
                <a:close/>
                <a:moveTo>
                  <a:pt x="122" y="741"/>
                </a:moveTo>
                <a:cubicBezTo>
                  <a:pt x="116" y="741"/>
                  <a:pt x="111" y="741"/>
                  <a:pt x="106" y="741"/>
                </a:cubicBezTo>
                <a:cubicBezTo>
                  <a:pt x="106" y="746"/>
                  <a:pt x="105" y="751"/>
                  <a:pt x="104" y="757"/>
                </a:cubicBezTo>
                <a:cubicBezTo>
                  <a:pt x="110" y="757"/>
                  <a:pt x="115" y="758"/>
                  <a:pt x="121" y="758"/>
                </a:cubicBezTo>
                <a:cubicBezTo>
                  <a:pt x="121" y="753"/>
                  <a:pt x="121" y="747"/>
                  <a:pt x="122" y="741"/>
                </a:cubicBezTo>
                <a:close/>
                <a:moveTo>
                  <a:pt x="101" y="794"/>
                </a:moveTo>
                <a:cubicBezTo>
                  <a:pt x="100" y="800"/>
                  <a:pt x="100" y="806"/>
                  <a:pt x="100" y="810"/>
                </a:cubicBezTo>
                <a:cubicBezTo>
                  <a:pt x="106" y="811"/>
                  <a:pt x="111" y="812"/>
                  <a:pt x="116" y="813"/>
                </a:cubicBezTo>
                <a:cubicBezTo>
                  <a:pt x="117" y="807"/>
                  <a:pt x="117" y="801"/>
                  <a:pt x="117" y="796"/>
                </a:cubicBezTo>
                <a:cubicBezTo>
                  <a:pt x="112" y="795"/>
                  <a:pt x="106" y="795"/>
                  <a:pt x="101" y="794"/>
                </a:cubicBezTo>
                <a:close/>
                <a:moveTo>
                  <a:pt x="96" y="848"/>
                </a:moveTo>
                <a:cubicBezTo>
                  <a:pt x="95" y="854"/>
                  <a:pt x="94" y="860"/>
                  <a:pt x="94" y="865"/>
                </a:cubicBezTo>
                <a:cubicBezTo>
                  <a:pt x="100" y="866"/>
                  <a:pt x="105" y="866"/>
                  <a:pt x="111" y="867"/>
                </a:cubicBezTo>
                <a:cubicBezTo>
                  <a:pt x="112" y="861"/>
                  <a:pt x="112" y="855"/>
                  <a:pt x="113" y="849"/>
                </a:cubicBezTo>
                <a:cubicBezTo>
                  <a:pt x="107" y="849"/>
                  <a:pt x="101" y="849"/>
                  <a:pt x="96" y="848"/>
                </a:cubicBezTo>
                <a:close/>
                <a:moveTo>
                  <a:pt x="91" y="903"/>
                </a:moveTo>
                <a:cubicBezTo>
                  <a:pt x="91" y="909"/>
                  <a:pt x="90" y="915"/>
                  <a:pt x="90" y="920"/>
                </a:cubicBezTo>
                <a:cubicBezTo>
                  <a:pt x="96" y="920"/>
                  <a:pt x="101" y="921"/>
                  <a:pt x="107" y="922"/>
                </a:cubicBezTo>
                <a:cubicBezTo>
                  <a:pt x="107" y="916"/>
                  <a:pt x="108" y="910"/>
                  <a:pt x="109" y="904"/>
                </a:cubicBezTo>
                <a:cubicBezTo>
                  <a:pt x="103" y="904"/>
                  <a:pt x="97" y="903"/>
                  <a:pt x="91" y="903"/>
                </a:cubicBezTo>
                <a:close/>
                <a:moveTo>
                  <a:pt x="100" y="1112"/>
                </a:moveTo>
                <a:cubicBezTo>
                  <a:pt x="106" y="1113"/>
                  <a:pt x="112" y="1114"/>
                  <a:pt x="117" y="1114"/>
                </a:cubicBezTo>
                <a:cubicBezTo>
                  <a:pt x="117" y="1108"/>
                  <a:pt x="118" y="1102"/>
                  <a:pt x="119" y="1097"/>
                </a:cubicBezTo>
                <a:cubicBezTo>
                  <a:pt x="113" y="1097"/>
                  <a:pt x="108" y="1096"/>
                  <a:pt x="102" y="1096"/>
                </a:cubicBezTo>
                <a:cubicBezTo>
                  <a:pt x="101" y="1102"/>
                  <a:pt x="101" y="1107"/>
                  <a:pt x="100" y="1112"/>
                </a:cubicBezTo>
                <a:close/>
                <a:moveTo>
                  <a:pt x="122" y="1060"/>
                </a:moveTo>
                <a:cubicBezTo>
                  <a:pt x="123" y="1054"/>
                  <a:pt x="124" y="1047"/>
                  <a:pt x="124" y="1042"/>
                </a:cubicBezTo>
                <a:cubicBezTo>
                  <a:pt x="119" y="1042"/>
                  <a:pt x="113" y="1042"/>
                  <a:pt x="107" y="1042"/>
                </a:cubicBezTo>
                <a:cubicBezTo>
                  <a:pt x="106" y="1047"/>
                  <a:pt x="106" y="1053"/>
                  <a:pt x="105" y="1058"/>
                </a:cubicBezTo>
                <a:cubicBezTo>
                  <a:pt x="108" y="1058"/>
                  <a:pt x="111" y="1058"/>
                  <a:pt x="114" y="1058"/>
                </a:cubicBezTo>
                <a:cubicBezTo>
                  <a:pt x="117" y="1059"/>
                  <a:pt x="120" y="1060"/>
                  <a:pt x="122" y="1060"/>
                </a:cubicBezTo>
                <a:close/>
                <a:moveTo>
                  <a:pt x="127" y="1006"/>
                </a:moveTo>
                <a:cubicBezTo>
                  <a:pt x="127" y="999"/>
                  <a:pt x="128" y="993"/>
                  <a:pt x="129" y="988"/>
                </a:cubicBezTo>
                <a:cubicBezTo>
                  <a:pt x="122" y="987"/>
                  <a:pt x="116" y="986"/>
                  <a:pt x="110" y="986"/>
                </a:cubicBezTo>
                <a:cubicBezTo>
                  <a:pt x="110" y="992"/>
                  <a:pt x="110" y="998"/>
                  <a:pt x="110" y="1003"/>
                </a:cubicBezTo>
                <a:cubicBezTo>
                  <a:pt x="115" y="1004"/>
                  <a:pt x="121" y="1005"/>
                  <a:pt x="127" y="1006"/>
                </a:cubicBezTo>
                <a:close/>
                <a:moveTo>
                  <a:pt x="125" y="1141"/>
                </a:moveTo>
                <a:cubicBezTo>
                  <a:pt x="131" y="1142"/>
                  <a:pt x="137" y="1143"/>
                  <a:pt x="142" y="1144"/>
                </a:cubicBezTo>
                <a:cubicBezTo>
                  <a:pt x="142" y="1138"/>
                  <a:pt x="143" y="1132"/>
                  <a:pt x="143" y="1127"/>
                </a:cubicBezTo>
                <a:cubicBezTo>
                  <a:pt x="138" y="1126"/>
                  <a:pt x="132" y="1126"/>
                  <a:pt x="126" y="1125"/>
                </a:cubicBezTo>
                <a:cubicBezTo>
                  <a:pt x="126" y="1131"/>
                  <a:pt x="125" y="1137"/>
                  <a:pt x="125" y="1141"/>
                </a:cubicBezTo>
                <a:close/>
                <a:moveTo>
                  <a:pt x="147" y="1090"/>
                </a:moveTo>
                <a:cubicBezTo>
                  <a:pt x="148" y="1084"/>
                  <a:pt x="149" y="1077"/>
                  <a:pt x="149" y="1071"/>
                </a:cubicBezTo>
                <a:cubicBezTo>
                  <a:pt x="144" y="1071"/>
                  <a:pt x="137" y="1071"/>
                  <a:pt x="131" y="1071"/>
                </a:cubicBezTo>
                <a:cubicBezTo>
                  <a:pt x="131" y="1076"/>
                  <a:pt x="130" y="1083"/>
                  <a:pt x="129" y="1088"/>
                </a:cubicBezTo>
                <a:cubicBezTo>
                  <a:pt x="136" y="1089"/>
                  <a:pt x="142" y="1090"/>
                  <a:pt x="147" y="1090"/>
                </a:cubicBezTo>
                <a:close/>
                <a:moveTo>
                  <a:pt x="145" y="1226"/>
                </a:moveTo>
                <a:cubicBezTo>
                  <a:pt x="151" y="1226"/>
                  <a:pt x="157" y="1227"/>
                  <a:pt x="162" y="1228"/>
                </a:cubicBezTo>
                <a:cubicBezTo>
                  <a:pt x="163" y="1221"/>
                  <a:pt x="164" y="1215"/>
                  <a:pt x="164" y="1210"/>
                </a:cubicBezTo>
                <a:cubicBezTo>
                  <a:pt x="159" y="1210"/>
                  <a:pt x="153" y="1210"/>
                  <a:pt x="147" y="1210"/>
                </a:cubicBezTo>
                <a:cubicBezTo>
                  <a:pt x="146" y="1215"/>
                  <a:pt x="146" y="1220"/>
                  <a:pt x="145" y="1226"/>
                </a:cubicBezTo>
                <a:close/>
                <a:moveTo>
                  <a:pt x="173" y="1120"/>
                </a:moveTo>
                <a:cubicBezTo>
                  <a:pt x="173" y="1114"/>
                  <a:pt x="173" y="1108"/>
                  <a:pt x="174" y="1102"/>
                </a:cubicBezTo>
                <a:cubicBezTo>
                  <a:pt x="168" y="1101"/>
                  <a:pt x="161" y="1100"/>
                  <a:pt x="155" y="1100"/>
                </a:cubicBezTo>
                <a:cubicBezTo>
                  <a:pt x="155" y="1106"/>
                  <a:pt x="155" y="1112"/>
                  <a:pt x="154" y="1117"/>
                </a:cubicBezTo>
                <a:cubicBezTo>
                  <a:pt x="161" y="1118"/>
                  <a:pt x="167" y="1119"/>
                  <a:pt x="173" y="1120"/>
                </a:cubicBezTo>
                <a:close/>
                <a:moveTo>
                  <a:pt x="170" y="1255"/>
                </a:moveTo>
                <a:cubicBezTo>
                  <a:pt x="176" y="1256"/>
                  <a:pt x="182" y="1256"/>
                  <a:pt x="187" y="1257"/>
                </a:cubicBezTo>
                <a:cubicBezTo>
                  <a:pt x="188" y="1251"/>
                  <a:pt x="188" y="1245"/>
                  <a:pt x="188" y="1240"/>
                </a:cubicBezTo>
                <a:cubicBezTo>
                  <a:pt x="185" y="1240"/>
                  <a:pt x="182" y="1240"/>
                  <a:pt x="179" y="1240"/>
                </a:cubicBezTo>
                <a:cubicBezTo>
                  <a:pt x="176" y="1240"/>
                  <a:pt x="174" y="1239"/>
                  <a:pt x="171" y="1238"/>
                </a:cubicBezTo>
                <a:cubicBezTo>
                  <a:pt x="171" y="1244"/>
                  <a:pt x="171" y="1250"/>
                  <a:pt x="170" y="1255"/>
                </a:cubicBezTo>
                <a:close/>
                <a:moveTo>
                  <a:pt x="191" y="1203"/>
                </a:moveTo>
                <a:cubicBezTo>
                  <a:pt x="192" y="1197"/>
                  <a:pt x="193" y="1190"/>
                  <a:pt x="194" y="1185"/>
                </a:cubicBezTo>
                <a:cubicBezTo>
                  <a:pt x="188" y="1184"/>
                  <a:pt x="181" y="1184"/>
                  <a:pt x="175" y="1184"/>
                </a:cubicBezTo>
                <a:cubicBezTo>
                  <a:pt x="175" y="1190"/>
                  <a:pt x="174" y="1197"/>
                  <a:pt x="173" y="1203"/>
                </a:cubicBezTo>
                <a:cubicBezTo>
                  <a:pt x="179" y="1203"/>
                  <a:pt x="186" y="1203"/>
                  <a:pt x="191" y="1203"/>
                </a:cubicBezTo>
                <a:close/>
                <a:moveTo>
                  <a:pt x="163" y="908"/>
                </a:moveTo>
                <a:cubicBezTo>
                  <a:pt x="157" y="908"/>
                  <a:pt x="151" y="908"/>
                  <a:pt x="144" y="907"/>
                </a:cubicBezTo>
                <a:cubicBezTo>
                  <a:pt x="145" y="910"/>
                  <a:pt x="145" y="913"/>
                  <a:pt x="145" y="916"/>
                </a:cubicBezTo>
                <a:cubicBezTo>
                  <a:pt x="145" y="920"/>
                  <a:pt x="144" y="923"/>
                  <a:pt x="143" y="924"/>
                </a:cubicBezTo>
                <a:cubicBezTo>
                  <a:pt x="150" y="925"/>
                  <a:pt x="156" y="926"/>
                  <a:pt x="162" y="927"/>
                </a:cubicBezTo>
                <a:cubicBezTo>
                  <a:pt x="162" y="921"/>
                  <a:pt x="162" y="914"/>
                  <a:pt x="163" y="908"/>
                </a:cubicBezTo>
                <a:close/>
                <a:moveTo>
                  <a:pt x="145" y="788"/>
                </a:moveTo>
                <a:cubicBezTo>
                  <a:pt x="146" y="782"/>
                  <a:pt x="147" y="775"/>
                  <a:pt x="148" y="769"/>
                </a:cubicBezTo>
                <a:cubicBezTo>
                  <a:pt x="142" y="769"/>
                  <a:pt x="136" y="769"/>
                  <a:pt x="130" y="769"/>
                </a:cubicBezTo>
                <a:cubicBezTo>
                  <a:pt x="130" y="775"/>
                  <a:pt x="129" y="780"/>
                  <a:pt x="129" y="786"/>
                </a:cubicBezTo>
                <a:cubicBezTo>
                  <a:pt x="135" y="787"/>
                  <a:pt x="140" y="787"/>
                  <a:pt x="145" y="788"/>
                </a:cubicBezTo>
                <a:close/>
                <a:moveTo>
                  <a:pt x="151" y="734"/>
                </a:moveTo>
                <a:cubicBezTo>
                  <a:pt x="151" y="728"/>
                  <a:pt x="152" y="722"/>
                  <a:pt x="152" y="716"/>
                </a:cubicBezTo>
                <a:cubicBezTo>
                  <a:pt x="146" y="716"/>
                  <a:pt x="140" y="715"/>
                  <a:pt x="134" y="715"/>
                </a:cubicBezTo>
                <a:cubicBezTo>
                  <a:pt x="134" y="720"/>
                  <a:pt x="134" y="726"/>
                  <a:pt x="133" y="731"/>
                </a:cubicBezTo>
                <a:cubicBezTo>
                  <a:pt x="139" y="732"/>
                  <a:pt x="145" y="733"/>
                  <a:pt x="151" y="734"/>
                </a:cubicBezTo>
                <a:close/>
                <a:moveTo>
                  <a:pt x="156" y="680"/>
                </a:moveTo>
                <a:cubicBezTo>
                  <a:pt x="156" y="674"/>
                  <a:pt x="157" y="668"/>
                  <a:pt x="157" y="662"/>
                </a:cubicBezTo>
                <a:cubicBezTo>
                  <a:pt x="152" y="661"/>
                  <a:pt x="146" y="661"/>
                  <a:pt x="140" y="661"/>
                </a:cubicBezTo>
                <a:cubicBezTo>
                  <a:pt x="139" y="666"/>
                  <a:pt x="139" y="672"/>
                  <a:pt x="138" y="678"/>
                </a:cubicBezTo>
                <a:cubicBezTo>
                  <a:pt x="144" y="678"/>
                  <a:pt x="150" y="679"/>
                  <a:pt x="156" y="680"/>
                </a:cubicBezTo>
                <a:close/>
                <a:moveTo>
                  <a:pt x="182" y="710"/>
                </a:moveTo>
                <a:cubicBezTo>
                  <a:pt x="182" y="704"/>
                  <a:pt x="182" y="698"/>
                  <a:pt x="182" y="691"/>
                </a:cubicBezTo>
                <a:cubicBezTo>
                  <a:pt x="179" y="691"/>
                  <a:pt x="176" y="691"/>
                  <a:pt x="173" y="691"/>
                </a:cubicBezTo>
                <a:cubicBezTo>
                  <a:pt x="169" y="691"/>
                  <a:pt x="166" y="689"/>
                  <a:pt x="164" y="689"/>
                </a:cubicBezTo>
                <a:cubicBezTo>
                  <a:pt x="163" y="695"/>
                  <a:pt x="163" y="702"/>
                  <a:pt x="163" y="707"/>
                </a:cubicBezTo>
                <a:cubicBezTo>
                  <a:pt x="169" y="708"/>
                  <a:pt x="176" y="709"/>
                  <a:pt x="182" y="710"/>
                </a:cubicBezTo>
                <a:close/>
                <a:moveTo>
                  <a:pt x="185" y="655"/>
                </a:moveTo>
                <a:cubicBezTo>
                  <a:pt x="185" y="649"/>
                  <a:pt x="186" y="642"/>
                  <a:pt x="187" y="636"/>
                </a:cubicBezTo>
                <a:cubicBezTo>
                  <a:pt x="181" y="636"/>
                  <a:pt x="175" y="636"/>
                  <a:pt x="170" y="636"/>
                </a:cubicBezTo>
                <a:cubicBezTo>
                  <a:pt x="169" y="642"/>
                  <a:pt x="168" y="648"/>
                  <a:pt x="167" y="653"/>
                </a:cubicBezTo>
                <a:cubicBezTo>
                  <a:pt x="173" y="654"/>
                  <a:pt x="179" y="654"/>
                  <a:pt x="185" y="655"/>
                </a:cubicBezTo>
                <a:close/>
                <a:moveTo>
                  <a:pt x="159" y="459"/>
                </a:moveTo>
                <a:cubicBezTo>
                  <a:pt x="164" y="459"/>
                  <a:pt x="168" y="460"/>
                  <a:pt x="173" y="461"/>
                </a:cubicBezTo>
                <a:cubicBezTo>
                  <a:pt x="174" y="455"/>
                  <a:pt x="174" y="451"/>
                  <a:pt x="174" y="446"/>
                </a:cubicBezTo>
                <a:cubicBezTo>
                  <a:pt x="170" y="446"/>
                  <a:pt x="165" y="445"/>
                  <a:pt x="160" y="445"/>
                </a:cubicBezTo>
                <a:cubicBezTo>
                  <a:pt x="160" y="450"/>
                  <a:pt x="159" y="454"/>
                  <a:pt x="159" y="459"/>
                </a:cubicBezTo>
                <a:close/>
                <a:moveTo>
                  <a:pt x="154" y="513"/>
                </a:moveTo>
                <a:cubicBezTo>
                  <a:pt x="159" y="513"/>
                  <a:pt x="164" y="514"/>
                  <a:pt x="169" y="515"/>
                </a:cubicBezTo>
                <a:cubicBezTo>
                  <a:pt x="169" y="510"/>
                  <a:pt x="169" y="505"/>
                  <a:pt x="169" y="500"/>
                </a:cubicBezTo>
                <a:cubicBezTo>
                  <a:pt x="164" y="500"/>
                  <a:pt x="160" y="499"/>
                  <a:pt x="156" y="499"/>
                </a:cubicBezTo>
                <a:cubicBezTo>
                  <a:pt x="155" y="504"/>
                  <a:pt x="155" y="508"/>
                  <a:pt x="154" y="513"/>
                </a:cubicBezTo>
                <a:close/>
                <a:moveTo>
                  <a:pt x="148" y="568"/>
                </a:moveTo>
                <a:cubicBezTo>
                  <a:pt x="154" y="569"/>
                  <a:pt x="159" y="569"/>
                  <a:pt x="165" y="570"/>
                </a:cubicBezTo>
                <a:cubicBezTo>
                  <a:pt x="165" y="564"/>
                  <a:pt x="166" y="559"/>
                  <a:pt x="166" y="553"/>
                </a:cubicBezTo>
                <a:cubicBezTo>
                  <a:pt x="161" y="553"/>
                  <a:pt x="155" y="553"/>
                  <a:pt x="150" y="552"/>
                </a:cubicBezTo>
                <a:cubicBezTo>
                  <a:pt x="149" y="558"/>
                  <a:pt x="149" y="563"/>
                  <a:pt x="148" y="568"/>
                </a:cubicBezTo>
                <a:close/>
                <a:moveTo>
                  <a:pt x="144" y="606"/>
                </a:moveTo>
                <a:cubicBezTo>
                  <a:pt x="144" y="612"/>
                  <a:pt x="143" y="618"/>
                  <a:pt x="143" y="623"/>
                </a:cubicBezTo>
                <a:cubicBezTo>
                  <a:pt x="149" y="624"/>
                  <a:pt x="154" y="624"/>
                  <a:pt x="160" y="624"/>
                </a:cubicBezTo>
                <a:cubicBezTo>
                  <a:pt x="160" y="619"/>
                  <a:pt x="161" y="613"/>
                  <a:pt x="161" y="607"/>
                </a:cubicBezTo>
                <a:cubicBezTo>
                  <a:pt x="156" y="607"/>
                  <a:pt x="150" y="607"/>
                  <a:pt x="144" y="606"/>
                </a:cubicBezTo>
                <a:close/>
                <a:moveTo>
                  <a:pt x="130" y="484"/>
                </a:moveTo>
                <a:cubicBezTo>
                  <a:pt x="134" y="484"/>
                  <a:pt x="139" y="484"/>
                  <a:pt x="143" y="485"/>
                </a:cubicBezTo>
                <a:cubicBezTo>
                  <a:pt x="143" y="480"/>
                  <a:pt x="144" y="476"/>
                  <a:pt x="144" y="471"/>
                </a:cubicBezTo>
                <a:cubicBezTo>
                  <a:pt x="140" y="471"/>
                  <a:pt x="136" y="471"/>
                  <a:pt x="132" y="471"/>
                </a:cubicBezTo>
                <a:cubicBezTo>
                  <a:pt x="131" y="475"/>
                  <a:pt x="130" y="479"/>
                  <a:pt x="130" y="484"/>
                </a:cubicBezTo>
                <a:close/>
                <a:moveTo>
                  <a:pt x="125" y="537"/>
                </a:moveTo>
                <a:cubicBezTo>
                  <a:pt x="130" y="538"/>
                  <a:pt x="135" y="539"/>
                  <a:pt x="140" y="539"/>
                </a:cubicBezTo>
                <a:cubicBezTo>
                  <a:pt x="140" y="535"/>
                  <a:pt x="140" y="530"/>
                  <a:pt x="140" y="525"/>
                </a:cubicBezTo>
                <a:cubicBezTo>
                  <a:pt x="135" y="525"/>
                  <a:pt x="130" y="524"/>
                  <a:pt x="126" y="524"/>
                </a:cubicBezTo>
                <a:cubicBezTo>
                  <a:pt x="125" y="528"/>
                  <a:pt x="125" y="533"/>
                  <a:pt x="125" y="537"/>
                </a:cubicBezTo>
                <a:close/>
                <a:moveTo>
                  <a:pt x="119" y="592"/>
                </a:moveTo>
                <a:cubicBezTo>
                  <a:pt x="124" y="593"/>
                  <a:pt x="129" y="594"/>
                  <a:pt x="134" y="594"/>
                </a:cubicBezTo>
                <a:cubicBezTo>
                  <a:pt x="135" y="589"/>
                  <a:pt x="135" y="584"/>
                  <a:pt x="136" y="578"/>
                </a:cubicBezTo>
                <a:cubicBezTo>
                  <a:pt x="130" y="578"/>
                  <a:pt x="125" y="578"/>
                  <a:pt x="120" y="577"/>
                </a:cubicBezTo>
                <a:cubicBezTo>
                  <a:pt x="120" y="583"/>
                  <a:pt x="120" y="587"/>
                  <a:pt x="119" y="592"/>
                </a:cubicBezTo>
                <a:close/>
                <a:moveTo>
                  <a:pt x="114" y="647"/>
                </a:moveTo>
                <a:cubicBezTo>
                  <a:pt x="120" y="648"/>
                  <a:pt x="126" y="649"/>
                  <a:pt x="130" y="649"/>
                </a:cubicBezTo>
                <a:cubicBezTo>
                  <a:pt x="131" y="643"/>
                  <a:pt x="131" y="638"/>
                  <a:pt x="132" y="632"/>
                </a:cubicBezTo>
                <a:cubicBezTo>
                  <a:pt x="127" y="632"/>
                  <a:pt x="121" y="632"/>
                  <a:pt x="116" y="632"/>
                </a:cubicBezTo>
                <a:cubicBezTo>
                  <a:pt x="115" y="637"/>
                  <a:pt x="115" y="642"/>
                  <a:pt x="114" y="647"/>
                </a:cubicBezTo>
                <a:close/>
                <a:moveTo>
                  <a:pt x="110" y="686"/>
                </a:moveTo>
                <a:cubicBezTo>
                  <a:pt x="110" y="691"/>
                  <a:pt x="109" y="697"/>
                  <a:pt x="109" y="702"/>
                </a:cubicBezTo>
                <a:cubicBezTo>
                  <a:pt x="115" y="703"/>
                  <a:pt x="120" y="703"/>
                  <a:pt x="126" y="704"/>
                </a:cubicBezTo>
                <a:cubicBezTo>
                  <a:pt x="126" y="698"/>
                  <a:pt x="127" y="693"/>
                  <a:pt x="127" y="687"/>
                </a:cubicBezTo>
                <a:cubicBezTo>
                  <a:pt x="121" y="686"/>
                  <a:pt x="116" y="686"/>
                  <a:pt x="110" y="686"/>
                </a:cubicBezTo>
                <a:close/>
                <a:moveTo>
                  <a:pt x="95" y="562"/>
                </a:moveTo>
                <a:cubicBezTo>
                  <a:pt x="99" y="563"/>
                  <a:pt x="104" y="564"/>
                  <a:pt x="109" y="564"/>
                </a:cubicBezTo>
                <a:cubicBezTo>
                  <a:pt x="109" y="559"/>
                  <a:pt x="109" y="555"/>
                  <a:pt x="109" y="550"/>
                </a:cubicBezTo>
                <a:cubicBezTo>
                  <a:pt x="105" y="550"/>
                  <a:pt x="101" y="549"/>
                  <a:pt x="96" y="549"/>
                </a:cubicBezTo>
                <a:cubicBezTo>
                  <a:pt x="96" y="554"/>
                  <a:pt x="95" y="558"/>
                  <a:pt x="95" y="562"/>
                </a:cubicBezTo>
                <a:close/>
                <a:moveTo>
                  <a:pt x="91" y="617"/>
                </a:moveTo>
                <a:cubicBezTo>
                  <a:pt x="95" y="617"/>
                  <a:pt x="100" y="618"/>
                  <a:pt x="104" y="618"/>
                </a:cubicBezTo>
                <a:cubicBezTo>
                  <a:pt x="104" y="613"/>
                  <a:pt x="105" y="609"/>
                  <a:pt x="105" y="604"/>
                </a:cubicBezTo>
                <a:cubicBezTo>
                  <a:pt x="100" y="604"/>
                  <a:pt x="96" y="604"/>
                  <a:pt x="92" y="604"/>
                </a:cubicBezTo>
                <a:cubicBezTo>
                  <a:pt x="91" y="608"/>
                  <a:pt x="91" y="612"/>
                  <a:pt x="91" y="617"/>
                </a:cubicBezTo>
                <a:close/>
                <a:moveTo>
                  <a:pt x="85" y="671"/>
                </a:moveTo>
                <a:cubicBezTo>
                  <a:pt x="90" y="672"/>
                  <a:pt x="95" y="673"/>
                  <a:pt x="100" y="673"/>
                </a:cubicBezTo>
                <a:cubicBezTo>
                  <a:pt x="101" y="668"/>
                  <a:pt x="101" y="663"/>
                  <a:pt x="102" y="658"/>
                </a:cubicBezTo>
                <a:cubicBezTo>
                  <a:pt x="96" y="657"/>
                  <a:pt x="91" y="657"/>
                  <a:pt x="86" y="657"/>
                </a:cubicBezTo>
                <a:cubicBezTo>
                  <a:pt x="86" y="662"/>
                  <a:pt x="85" y="666"/>
                  <a:pt x="85" y="671"/>
                </a:cubicBezTo>
                <a:close/>
                <a:moveTo>
                  <a:pt x="81" y="726"/>
                </a:moveTo>
                <a:cubicBezTo>
                  <a:pt x="86" y="727"/>
                  <a:pt x="90" y="727"/>
                  <a:pt x="95" y="728"/>
                </a:cubicBezTo>
                <a:cubicBezTo>
                  <a:pt x="96" y="722"/>
                  <a:pt x="96" y="717"/>
                  <a:pt x="97" y="712"/>
                </a:cubicBezTo>
                <a:cubicBezTo>
                  <a:pt x="92" y="712"/>
                  <a:pt x="87" y="712"/>
                  <a:pt x="82" y="712"/>
                </a:cubicBezTo>
                <a:cubicBezTo>
                  <a:pt x="82" y="716"/>
                  <a:pt x="81" y="721"/>
                  <a:pt x="81" y="726"/>
                </a:cubicBezTo>
                <a:close/>
                <a:moveTo>
                  <a:pt x="77" y="766"/>
                </a:moveTo>
                <a:cubicBezTo>
                  <a:pt x="76" y="771"/>
                  <a:pt x="76" y="776"/>
                  <a:pt x="75" y="781"/>
                </a:cubicBezTo>
                <a:cubicBezTo>
                  <a:pt x="81" y="781"/>
                  <a:pt x="86" y="782"/>
                  <a:pt x="91" y="783"/>
                </a:cubicBezTo>
                <a:cubicBezTo>
                  <a:pt x="92" y="777"/>
                  <a:pt x="92" y="772"/>
                  <a:pt x="93" y="766"/>
                </a:cubicBezTo>
                <a:cubicBezTo>
                  <a:pt x="88" y="766"/>
                  <a:pt x="82" y="766"/>
                  <a:pt x="77" y="766"/>
                </a:cubicBezTo>
                <a:close/>
                <a:moveTo>
                  <a:pt x="61" y="641"/>
                </a:moveTo>
                <a:cubicBezTo>
                  <a:pt x="66" y="641"/>
                  <a:pt x="70" y="642"/>
                  <a:pt x="75" y="643"/>
                </a:cubicBezTo>
                <a:cubicBezTo>
                  <a:pt x="75" y="638"/>
                  <a:pt x="75" y="634"/>
                  <a:pt x="76" y="630"/>
                </a:cubicBezTo>
                <a:cubicBezTo>
                  <a:pt x="71" y="629"/>
                  <a:pt x="67" y="629"/>
                  <a:pt x="62" y="628"/>
                </a:cubicBezTo>
                <a:cubicBezTo>
                  <a:pt x="62" y="633"/>
                  <a:pt x="62" y="637"/>
                  <a:pt x="61" y="641"/>
                </a:cubicBezTo>
                <a:close/>
                <a:moveTo>
                  <a:pt x="56" y="696"/>
                </a:moveTo>
                <a:cubicBezTo>
                  <a:pt x="61" y="696"/>
                  <a:pt x="65" y="697"/>
                  <a:pt x="70" y="697"/>
                </a:cubicBezTo>
                <a:cubicBezTo>
                  <a:pt x="70" y="692"/>
                  <a:pt x="71" y="687"/>
                  <a:pt x="71" y="683"/>
                </a:cubicBezTo>
                <a:cubicBezTo>
                  <a:pt x="66" y="683"/>
                  <a:pt x="62" y="682"/>
                  <a:pt x="57" y="682"/>
                </a:cubicBezTo>
                <a:cubicBezTo>
                  <a:pt x="57" y="687"/>
                  <a:pt x="56" y="691"/>
                  <a:pt x="56" y="696"/>
                </a:cubicBezTo>
                <a:close/>
                <a:moveTo>
                  <a:pt x="51" y="750"/>
                </a:moveTo>
                <a:cubicBezTo>
                  <a:pt x="57" y="751"/>
                  <a:pt x="61" y="752"/>
                  <a:pt x="66" y="752"/>
                </a:cubicBezTo>
                <a:cubicBezTo>
                  <a:pt x="66" y="747"/>
                  <a:pt x="67" y="743"/>
                  <a:pt x="67" y="737"/>
                </a:cubicBezTo>
                <a:cubicBezTo>
                  <a:pt x="62" y="737"/>
                  <a:pt x="57" y="737"/>
                  <a:pt x="52" y="736"/>
                </a:cubicBezTo>
                <a:cubicBezTo>
                  <a:pt x="52" y="741"/>
                  <a:pt x="52" y="746"/>
                  <a:pt x="51" y="750"/>
                </a:cubicBezTo>
                <a:close/>
                <a:moveTo>
                  <a:pt x="46" y="805"/>
                </a:moveTo>
                <a:cubicBezTo>
                  <a:pt x="51" y="806"/>
                  <a:pt x="56" y="806"/>
                  <a:pt x="61" y="807"/>
                </a:cubicBezTo>
                <a:cubicBezTo>
                  <a:pt x="61" y="802"/>
                  <a:pt x="62" y="797"/>
                  <a:pt x="62" y="792"/>
                </a:cubicBezTo>
                <a:cubicBezTo>
                  <a:pt x="57" y="791"/>
                  <a:pt x="52" y="791"/>
                  <a:pt x="47" y="791"/>
                </a:cubicBezTo>
                <a:cubicBezTo>
                  <a:pt x="47" y="796"/>
                  <a:pt x="46" y="800"/>
                  <a:pt x="46" y="805"/>
                </a:cubicBezTo>
                <a:close/>
                <a:moveTo>
                  <a:pt x="42" y="859"/>
                </a:moveTo>
                <a:cubicBezTo>
                  <a:pt x="47" y="859"/>
                  <a:pt x="51" y="860"/>
                  <a:pt x="56" y="860"/>
                </a:cubicBezTo>
                <a:cubicBezTo>
                  <a:pt x="56" y="856"/>
                  <a:pt x="56" y="851"/>
                  <a:pt x="57" y="846"/>
                </a:cubicBezTo>
                <a:cubicBezTo>
                  <a:pt x="52" y="846"/>
                  <a:pt x="48" y="846"/>
                  <a:pt x="43" y="846"/>
                </a:cubicBezTo>
                <a:cubicBezTo>
                  <a:pt x="43" y="850"/>
                  <a:pt x="42" y="854"/>
                  <a:pt x="42" y="859"/>
                </a:cubicBezTo>
                <a:close/>
                <a:moveTo>
                  <a:pt x="37" y="914"/>
                </a:moveTo>
                <a:cubicBezTo>
                  <a:pt x="42" y="914"/>
                  <a:pt x="47" y="915"/>
                  <a:pt x="51" y="915"/>
                </a:cubicBezTo>
                <a:cubicBezTo>
                  <a:pt x="52" y="910"/>
                  <a:pt x="52" y="905"/>
                  <a:pt x="53" y="900"/>
                </a:cubicBezTo>
                <a:cubicBezTo>
                  <a:pt x="48" y="900"/>
                  <a:pt x="43" y="900"/>
                  <a:pt x="38" y="899"/>
                </a:cubicBezTo>
                <a:cubicBezTo>
                  <a:pt x="38" y="904"/>
                  <a:pt x="37" y="909"/>
                  <a:pt x="37" y="914"/>
                </a:cubicBezTo>
                <a:close/>
                <a:moveTo>
                  <a:pt x="34" y="954"/>
                </a:moveTo>
                <a:cubicBezTo>
                  <a:pt x="33" y="959"/>
                  <a:pt x="33" y="963"/>
                  <a:pt x="33" y="968"/>
                </a:cubicBezTo>
                <a:cubicBezTo>
                  <a:pt x="37" y="969"/>
                  <a:pt x="42" y="969"/>
                  <a:pt x="46" y="969"/>
                </a:cubicBezTo>
                <a:cubicBezTo>
                  <a:pt x="46" y="964"/>
                  <a:pt x="47" y="959"/>
                  <a:pt x="48" y="954"/>
                </a:cubicBezTo>
                <a:cubicBezTo>
                  <a:pt x="43" y="954"/>
                  <a:pt x="38" y="954"/>
                  <a:pt x="34" y="954"/>
                </a:cubicBezTo>
                <a:close/>
                <a:moveTo>
                  <a:pt x="22" y="775"/>
                </a:moveTo>
                <a:cubicBezTo>
                  <a:pt x="27" y="775"/>
                  <a:pt x="31" y="776"/>
                  <a:pt x="36" y="776"/>
                </a:cubicBezTo>
                <a:cubicBezTo>
                  <a:pt x="36" y="772"/>
                  <a:pt x="36" y="767"/>
                  <a:pt x="37" y="763"/>
                </a:cubicBezTo>
                <a:cubicBezTo>
                  <a:pt x="32" y="762"/>
                  <a:pt x="28" y="762"/>
                  <a:pt x="23" y="762"/>
                </a:cubicBezTo>
                <a:cubicBezTo>
                  <a:pt x="23" y="766"/>
                  <a:pt x="22" y="770"/>
                  <a:pt x="22" y="775"/>
                </a:cubicBezTo>
                <a:close/>
                <a:moveTo>
                  <a:pt x="17" y="830"/>
                </a:moveTo>
                <a:cubicBezTo>
                  <a:pt x="22" y="830"/>
                  <a:pt x="26" y="830"/>
                  <a:pt x="30" y="831"/>
                </a:cubicBezTo>
                <a:cubicBezTo>
                  <a:pt x="31" y="826"/>
                  <a:pt x="31" y="822"/>
                  <a:pt x="32" y="817"/>
                </a:cubicBezTo>
                <a:cubicBezTo>
                  <a:pt x="28" y="817"/>
                  <a:pt x="24" y="817"/>
                  <a:pt x="19" y="817"/>
                </a:cubicBezTo>
                <a:cubicBezTo>
                  <a:pt x="18" y="821"/>
                  <a:pt x="18" y="825"/>
                  <a:pt x="17" y="830"/>
                </a:cubicBezTo>
                <a:close/>
                <a:moveTo>
                  <a:pt x="13" y="884"/>
                </a:moveTo>
                <a:cubicBezTo>
                  <a:pt x="17" y="885"/>
                  <a:pt x="22" y="885"/>
                  <a:pt x="27" y="886"/>
                </a:cubicBezTo>
                <a:cubicBezTo>
                  <a:pt x="27" y="881"/>
                  <a:pt x="27" y="876"/>
                  <a:pt x="27" y="872"/>
                </a:cubicBezTo>
                <a:cubicBezTo>
                  <a:pt x="22" y="871"/>
                  <a:pt x="18" y="871"/>
                  <a:pt x="14" y="871"/>
                </a:cubicBezTo>
                <a:cubicBezTo>
                  <a:pt x="13" y="876"/>
                  <a:pt x="13" y="880"/>
                  <a:pt x="13" y="884"/>
                </a:cubicBezTo>
                <a:close/>
                <a:moveTo>
                  <a:pt x="22" y="927"/>
                </a:moveTo>
                <a:cubicBezTo>
                  <a:pt x="17" y="926"/>
                  <a:pt x="13" y="926"/>
                  <a:pt x="8" y="925"/>
                </a:cubicBezTo>
                <a:cubicBezTo>
                  <a:pt x="8" y="930"/>
                  <a:pt x="8" y="934"/>
                  <a:pt x="8" y="938"/>
                </a:cubicBezTo>
                <a:cubicBezTo>
                  <a:pt x="13" y="938"/>
                  <a:pt x="17" y="938"/>
                  <a:pt x="21" y="939"/>
                </a:cubicBezTo>
                <a:cubicBezTo>
                  <a:pt x="21" y="934"/>
                  <a:pt x="22" y="930"/>
                  <a:pt x="22" y="927"/>
                </a:cubicBezTo>
                <a:close/>
                <a:moveTo>
                  <a:pt x="37" y="1065"/>
                </a:moveTo>
                <a:cubicBezTo>
                  <a:pt x="32" y="1064"/>
                  <a:pt x="28" y="1064"/>
                  <a:pt x="24" y="1064"/>
                </a:cubicBezTo>
                <a:cubicBezTo>
                  <a:pt x="24" y="1068"/>
                  <a:pt x="23" y="1072"/>
                  <a:pt x="23" y="1076"/>
                </a:cubicBezTo>
                <a:cubicBezTo>
                  <a:pt x="27" y="1076"/>
                  <a:pt x="32" y="1077"/>
                  <a:pt x="36" y="1077"/>
                </a:cubicBezTo>
                <a:cubicBezTo>
                  <a:pt x="37" y="1073"/>
                  <a:pt x="37" y="1069"/>
                  <a:pt x="37" y="1065"/>
                </a:cubicBezTo>
                <a:close/>
                <a:moveTo>
                  <a:pt x="43" y="1010"/>
                </a:moveTo>
                <a:cubicBezTo>
                  <a:pt x="38" y="1009"/>
                  <a:pt x="33" y="1009"/>
                  <a:pt x="29" y="1009"/>
                </a:cubicBezTo>
                <a:cubicBezTo>
                  <a:pt x="28" y="1014"/>
                  <a:pt x="28" y="1018"/>
                  <a:pt x="28" y="1022"/>
                </a:cubicBezTo>
                <a:cubicBezTo>
                  <a:pt x="33" y="1023"/>
                  <a:pt x="37" y="1023"/>
                  <a:pt x="42" y="1024"/>
                </a:cubicBezTo>
                <a:cubicBezTo>
                  <a:pt x="42" y="1019"/>
                  <a:pt x="42" y="1015"/>
                  <a:pt x="43" y="1010"/>
                </a:cubicBezTo>
                <a:close/>
                <a:moveTo>
                  <a:pt x="58" y="1148"/>
                </a:moveTo>
                <a:cubicBezTo>
                  <a:pt x="53" y="1148"/>
                  <a:pt x="49" y="1147"/>
                  <a:pt x="44" y="1147"/>
                </a:cubicBezTo>
                <a:cubicBezTo>
                  <a:pt x="44" y="1152"/>
                  <a:pt x="44" y="1156"/>
                  <a:pt x="43" y="1160"/>
                </a:cubicBezTo>
                <a:cubicBezTo>
                  <a:pt x="48" y="1161"/>
                  <a:pt x="52" y="1161"/>
                  <a:pt x="56" y="1162"/>
                </a:cubicBezTo>
                <a:cubicBezTo>
                  <a:pt x="57" y="1157"/>
                  <a:pt x="57" y="1153"/>
                  <a:pt x="58" y="1148"/>
                </a:cubicBezTo>
                <a:close/>
                <a:moveTo>
                  <a:pt x="63" y="1093"/>
                </a:moveTo>
                <a:cubicBezTo>
                  <a:pt x="58" y="1093"/>
                  <a:pt x="53" y="1092"/>
                  <a:pt x="48" y="1092"/>
                </a:cubicBezTo>
                <a:cubicBezTo>
                  <a:pt x="48" y="1097"/>
                  <a:pt x="48" y="1102"/>
                  <a:pt x="47" y="1106"/>
                </a:cubicBezTo>
                <a:cubicBezTo>
                  <a:pt x="52" y="1107"/>
                  <a:pt x="57" y="1107"/>
                  <a:pt x="61" y="1107"/>
                </a:cubicBezTo>
                <a:cubicBezTo>
                  <a:pt x="62" y="1102"/>
                  <a:pt x="62" y="1097"/>
                  <a:pt x="63" y="1093"/>
                </a:cubicBezTo>
                <a:close/>
                <a:moveTo>
                  <a:pt x="67" y="1053"/>
                </a:moveTo>
                <a:cubicBezTo>
                  <a:pt x="67" y="1048"/>
                  <a:pt x="67" y="1044"/>
                  <a:pt x="68" y="1039"/>
                </a:cubicBezTo>
                <a:cubicBezTo>
                  <a:pt x="63" y="1039"/>
                  <a:pt x="58" y="1038"/>
                  <a:pt x="53" y="1038"/>
                </a:cubicBezTo>
                <a:cubicBezTo>
                  <a:pt x="53" y="1043"/>
                  <a:pt x="53" y="1047"/>
                  <a:pt x="52" y="1052"/>
                </a:cubicBezTo>
                <a:cubicBezTo>
                  <a:pt x="57" y="1052"/>
                  <a:pt x="62" y="1053"/>
                  <a:pt x="67" y="1053"/>
                </a:cubicBezTo>
                <a:close/>
                <a:moveTo>
                  <a:pt x="83" y="1177"/>
                </a:moveTo>
                <a:cubicBezTo>
                  <a:pt x="78" y="1177"/>
                  <a:pt x="73" y="1177"/>
                  <a:pt x="69" y="1177"/>
                </a:cubicBezTo>
                <a:cubicBezTo>
                  <a:pt x="68" y="1182"/>
                  <a:pt x="68" y="1186"/>
                  <a:pt x="68" y="1190"/>
                </a:cubicBezTo>
                <a:cubicBezTo>
                  <a:pt x="73" y="1191"/>
                  <a:pt x="77" y="1191"/>
                  <a:pt x="82" y="1192"/>
                </a:cubicBezTo>
                <a:cubicBezTo>
                  <a:pt x="82" y="1187"/>
                  <a:pt x="82" y="1182"/>
                  <a:pt x="83" y="1177"/>
                </a:cubicBezTo>
                <a:close/>
                <a:moveTo>
                  <a:pt x="86" y="1138"/>
                </a:moveTo>
                <a:cubicBezTo>
                  <a:pt x="87" y="1133"/>
                  <a:pt x="87" y="1128"/>
                  <a:pt x="88" y="1122"/>
                </a:cubicBezTo>
                <a:cubicBezTo>
                  <a:pt x="83" y="1122"/>
                  <a:pt x="79" y="1122"/>
                  <a:pt x="74" y="1122"/>
                </a:cubicBezTo>
                <a:cubicBezTo>
                  <a:pt x="73" y="1127"/>
                  <a:pt x="73" y="1131"/>
                  <a:pt x="72" y="1136"/>
                </a:cubicBezTo>
                <a:cubicBezTo>
                  <a:pt x="77" y="1137"/>
                  <a:pt x="82" y="1137"/>
                  <a:pt x="86" y="1138"/>
                </a:cubicBezTo>
                <a:close/>
                <a:moveTo>
                  <a:pt x="103" y="1261"/>
                </a:moveTo>
                <a:cubicBezTo>
                  <a:pt x="98" y="1261"/>
                  <a:pt x="93" y="1261"/>
                  <a:pt x="89" y="1261"/>
                </a:cubicBezTo>
                <a:cubicBezTo>
                  <a:pt x="88" y="1265"/>
                  <a:pt x="88" y="1269"/>
                  <a:pt x="87" y="1274"/>
                </a:cubicBezTo>
                <a:cubicBezTo>
                  <a:pt x="92" y="1274"/>
                  <a:pt x="96" y="1275"/>
                  <a:pt x="101" y="1275"/>
                </a:cubicBezTo>
                <a:cubicBezTo>
                  <a:pt x="101" y="1271"/>
                  <a:pt x="102" y="1266"/>
                  <a:pt x="103" y="1261"/>
                </a:cubicBezTo>
                <a:close/>
                <a:moveTo>
                  <a:pt x="108" y="1206"/>
                </a:moveTo>
                <a:cubicBezTo>
                  <a:pt x="103" y="1206"/>
                  <a:pt x="98" y="1205"/>
                  <a:pt x="93" y="1205"/>
                </a:cubicBezTo>
                <a:cubicBezTo>
                  <a:pt x="93" y="1210"/>
                  <a:pt x="93" y="1215"/>
                  <a:pt x="93" y="1219"/>
                </a:cubicBezTo>
                <a:cubicBezTo>
                  <a:pt x="98" y="1220"/>
                  <a:pt x="102" y="1221"/>
                  <a:pt x="107" y="1221"/>
                </a:cubicBezTo>
                <a:cubicBezTo>
                  <a:pt x="107" y="1216"/>
                  <a:pt x="108" y="1212"/>
                  <a:pt x="108" y="1206"/>
                </a:cubicBezTo>
                <a:close/>
                <a:moveTo>
                  <a:pt x="111" y="1167"/>
                </a:moveTo>
                <a:cubicBezTo>
                  <a:pt x="112" y="1162"/>
                  <a:pt x="112" y="1157"/>
                  <a:pt x="113" y="1151"/>
                </a:cubicBezTo>
                <a:cubicBezTo>
                  <a:pt x="108" y="1151"/>
                  <a:pt x="103" y="1151"/>
                  <a:pt x="98" y="1151"/>
                </a:cubicBezTo>
                <a:cubicBezTo>
                  <a:pt x="98" y="1156"/>
                  <a:pt x="97" y="1161"/>
                  <a:pt x="97" y="1166"/>
                </a:cubicBezTo>
                <a:cubicBezTo>
                  <a:pt x="102" y="1166"/>
                  <a:pt x="106" y="1167"/>
                  <a:pt x="111" y="1167"/>
                </a:cubicBezTo>
                <a:close/>
                <a:moveTo>
                  <a:pt x="128" y="1291"/>
                </a:moveTo>
                <a:cubicBezTo>
                  <a:pt x="122" y="1291"/>
                  <a:pt x="118" y="1290"/>
                  <a:pt x="113" y="1290"/>
                </a:cubicBezTo>
                <a:cubicBezTo>
                  <a:pt x="113" y="1295"/>
                  <a:pt x="112" y="1300"/>
                  <a:pt x="112" y="1304"/>
                </a:cubicBezTo>
                <a:cubicBezTo>
                  <a:pt x="117" y="1304"/>
                  <a:pt x="121" y="1305"/>
                  <a:pt x="126" y="1305"/>
                </a:cubicBezTo>
                <a:cubicBezTo>
                  <a:pt x="126" y="1300"/>
                  <a:pt x="127" y="1295"/>
                  <a:pt x="128" y="1291"/>
                </a:cubicBezTo>
                <a:close/>
                <a:moveTo>
                  <a:pt x="133" y="1236"/>
                </a:moveTo>
                <a:cubicBezTo>
                  <a:pt x="128" y="1235"/>
                  <a:pt x="123" y="1235"/>
                  <a:pt x="118" y="1235"/>
                </a:cubicBezTo>
                <a:cubicBezTo>
                  <a:pt x="117" y="1240"/>
                  <a:pt x="117" y="1245"/>
                  <a:pt x="117" y="1250"/>
                </a:cubicBezTo>
                <a:cubicBezTo>
                  <a:pt x="122" y="1250"/>
                  <a:pt x="127" y="1251"/>
                  <a:pt x="132" y="1251"/>
                </a:cubicBezTo>
                <a:cubicBezTo>
                  <a:pt x="132" y="1246"/>
                  <a:pt x="133" y="1241"/>
                  <a:pt x="133" y="1236"/>
                </a:cubicBezTo>
                <a:close/>
                <a:moveTo>
                  <a:pt x="136" y="1197"/>
                </a:moveTo>
                <a:cubicBezTo>
                  <a:pt x="137" y="1191"/>
                  <a:pt x="137" y="1186"/>
                  <a:pt x="138" y="1181"/>
                </a:cubicBezTo>
                <a:cubicBezTo>
                  <a:pt x="132" y="1180"/>
                  <a:pt x="127" y="1180"/>
                  <a:pt x="122" y="1180"/>
                </a:cubicBezTo>
                <a:cubicBezTo>
                  <a:pt x="122" y="1185"/>
                  <a:pt x="121" y="1190"/>
                  <a:pt x="121" y="1196"/>
                </a:cubicBezTo>
                <a:cubicBezTo>
                  <a:pt x="126" y="1196"/>
                  <a:pt x="131" y="1197"/>
                  <a:pt x="136" y="1197"/>
                </a:cubicBezTo>
                <a:close/>
                <a:moveTo>
                  <a:pt x="152" y="1321"/>
                </a:moveTo>
                <a:cubicBezTo>
                  <a:pt x="147" y="1320"/>
                  <a:pt x="143" y="1320"/>
                  <a:pt x="139" y="1320"/>
                </a:cubicBezTo>
                <a:cubicBezTo>
                  <a:pt x="138" y="1324"/>
                  <a:pt x="138" y="1329"/>
                  <a:pt x="138" y="1333"/>
                </a:cubicBezTo>
                <a:cubicBezTo>
                  <a:pt x="142" y="1333"/>
                  <a:pt x="146" y="1334"/>
                  <a:pt x="151" y="1334"/>
                </a:cubicBezTo>
                <a:cubicBezTo>
                  <a:pt x="151" y="1330"/>
                  <a:pt x="152" y="1325"/>
                  <a:pt x="152" y="1321"/>
                </a:cubicBezTo>
                <a:close/>
                <a:moveTo>
                  <a:pt x="157" y="1282"/>
                </a:moveTo>
                <a:cubicBezTo>
                  <a:pt x="157" y="1276"/>
                  <a:pt x="158" y="1271"/>
                  <a:pt x="158" y="1265"/>
                </a:cubicBezTo>
                <a:cubicBezTo>
                  <a:pt x="153" y="1265"/>
                  <a:pt x="147" y="1265"/>
                  <a:pt x="142" y="1264"/>
                </a:cubicBezTo>
                <a:cubicBezTo>
                  <a:pt x="142" y="1270"/>
                  <a:pt x="141" y="1275"/>
                  <a:pt x="141" y="1280"/>
                </a:cubicBezTo>
                <a:cubicBezTo>
                  <a:pt x="146" y="1280"/>
                  <a:pt x="151" y="1281"/>
                  <a:pt x="157" y="1282"/>
                </a:cubicBezTo>
                <a:close/>
                <a:moveTo>
                  <a:pt x="172" y="1404"/>
                </a:moveTo>
                <a:cubicBezTo>
                  <a:pt x="167" y="1404"/>
                  <a:pt x="163" y="1404"/>
                  <a:pt x="159" y="1404"/>
                </a:cubicBezTo>
                <a:cubicBezTo>
                  <a:pt x="158" y="1408"/>
                  <a:pt x="158" y="1413"/>
                  <a:pt x="157" y="1417"/>
                </a:cubicBezTo>
                <a:cubicBezTo>
                  <a:pt x="162" y="1417"/>
                  <a:pt x="166" y="1418"/>
                  <a:pt x="171" y="1418"/>
                </a:cubicBezTo>
                <a:cubicBezTo>
                  <a:pt x="171" y="1414"/>
                  <a:pt x="172" y="1409"/>
                  <a:pt x="172" y="1404"/>
                </a:cubicBezTo>
                <a:close/>
                <a:moveTo>
                  <a:pt x="177" y="1350"/>
                </a:moveTo>
                <a:cubicBezTo>
                  <a:pt x="172" y="1349"/>
                  <a:pt x="168" y="1349"/>
                  <a:pt x="163" y="1348"/>
                </a:cubicBezTo>
                <a:cubicBezTo>
                  <a:pt x="163" y="1354"/>
                  <a:pt x="162" y="1358"/>
                  <a:pt x="162" y="1363"/>
                </a:cubicBezTo>
                <a:cubicBezTo>
                  <a:pt x="167" y="1363"/>
                  <a:pt x="171" y="1364"/>
                  <a:pt x="176" y="1364"/>
                </a:cubicBezTo>
                <a:cubicBezTo>
                  <a:pt x="176" y="1359"/>
                  <a:pt x="177" y="1354"/>
                  <a:pt x="177" y="1350"/>
                </a:cubicBezTo>
                <a:close/>
                <a:moveTo>
                  <a:pt x="181" y="1311"/>
                </a:moveTo>
                <a:cubicBezTo>
                  <a:pt x="182" y="1305"/>
                  <a:pt x="183" y="1299"/>
                  <a:pt x="183" y="1294"/>
                </a:cubicBezTo>
                <a:cubicBezTo>
                  <a:pt x="178" y="1294"/>
                  <a:pt x="172" y="1293"/>
                  <a:pt x="166" y="1293"/>
                </a:cubicBezTo>
                <a:cubicBezTo>
                  <a:pt x="166" y="1298"/>
                  <a:pt x="166" y="1304"/>
                  <a:pt x="166" y="1309"/>
                </a:cubicBezTo>
                <a:cubicBezTo>
                  <a:pt x="171" y="1310"/>
                  <a:pt x="177" y="1310"/>
                  <a:pt x="181" y="1311"/>
                </a:cubicBezTo>
                <a:close/>
                <a:moveTo>
                  <a:pt x="197" y="1435"/>
                </a:moveTo>
                <a:cubicBezTo>
                  <a:pt x="192" y="1434"/>
                  <a:pt x="188" y="1434"/>
                  <a:pt x="183" y="1433"/>
                </a:cubicBezTo>
                <a:cubicBezTo>
                  <a:pt x="183" y="1438"/>
                  <a:pt x="183" y="1442"/>
                  <a:pt x="182" y="1446"/>
                </a:cubicBezTo>
                <a:cubicBezTo>
                  <a:pt x="187" y="1447"/>
                  <a:pt x="191" y="1447"/>
                  <a:pt x="196" y="1447"/>
                </a:cubicBezTo>
                <a:cubicBezTo>
                  <a:pt x="196" y="1443"/>
                  <a:pt x="196" y="1439"/>
                  <a:pt x="197" y="1435"/>
                </a:cubicBezTo>
                <a:close/>
                <a:moveTo>
                  <a:pt x="203" y="1379"/>
                </a:moveTo>
                <a:cubicBezTo>
                  <a:pt x="198" y="1379"/>
                  <a:pt x="193" y="1379"/>
                  <a:pt x="188" y="1379"/>
                </a:cubicBezTo>
                <a:cubicBezTo>
                  <a:pt x="187" y="1384"/>
                  <a:pt x="187" y="1388"/>
                  <a:pt x="186" y="1393"/>
                </a:cubicBezTo>
                <a:cubicBezTo>
                  <a:pt x="191" y="1393"/>
                  <a:pt x="196" y="1394"/>
                  <a:pt x="201" y="1395"/>
                </a:cubicBezTo>
                <a:cubicBezTo>
                  <a:pt x="202" y="1389"/>
                  <a:pt x="203" y="1384"/>
                  <a:pt x="203" y="1379"/>
                </a:cubicBezTo>
                <a:close/>
                <a:moveTo>
                  <a:pt x="206" y="1341"/>
                </a:moveTo>
                <a:cubicBezTo>
                  <a:pt x="207" y="1336"/>
                  <a:pt x="207" y="1330"/>
                  <a:pt x="208" y="1324"/>
                </a:cubicBezTo>
                <a:cubicBezTo>
                  <a:pt x="202" y="1324"/>
                  <a:pt x="196" y="1323"/>
                  <a:pt x="191" y="1323"/>
                </a:cubicBezTo>
                <a:cubicBezTo>
                  <a:pt x="191" y="1328"/>
                  <a:pt x="190" y="1334"/>
                  <a:pt x="190" y="1339"/>
                </a:cubicBezTo>
                <a:cubicBezTo>
                  <a:pt x="196" y="1340"/>
                  <a:pt x="201" y="1340"/>
                  <a:pt x="206" y="1341"/>
                </a:cubicBezTo>
                <a:close/>
                <a:moveTo>
                  <a:pt x="196" y="1267"/>
                </a:moveTo>
                <a:cubicBezTo>
                  <a:pt x="195" y="1273"/>
                  <a:pt x="195" y="1279"/>
                  <a:pt x="194" y="1285"/>
                </a:cubicBezTo>
                <a:cubicBezTo>
                  <a:pt x="200" y="1286"/>
                  <a:pt x="206" y="1286"/>
                  <a:pt x="212" y="1287"/>
                </a:cubicBezTo>
                <a:cubicBezTo>
                  <a:pt x="213" y="1281"/>
                  <a:pt x="213" y="1275"/>
                  <a:pt x="214" y="1269"/>
                </a:cubicBezTo>
                <a:cubicBezTo>
                  <a:pt x="208" y="1268"/>
                  <a:pt x="202" y="1268"/>
                  <a:pt x="196" y="1267"/>
                </a:cubicBezTo>
                <a:close/>
                <a:moveTo>
                  <a:pt x="217" y="1233"/>
                </a:moveTo>
                <a:cubicBezTo>
                  <a:pt x="217" y="1226"/>
                  <a:pt x="218" y="1220"/>
                  <a:pt x="219" y="1214"/>
                </a:cubicBezTo>
                <a:cubicBezTo>
                  <a:pt x="213" y="1214"/>
                  <a:pt x="207" y="1214"/>
                  <a:pt x="200" y="1214"/>
                </a:cubicBezTo>
                <a:cubicBezTo>
                  <a:pt x="200" y="1219"/>
                  <a:pt x="200" y="1225"/>
                  <a:pt x="199" y="1231"/>
                </a:cubicBezTo>
                <a:cubicBezTo>
                  <a:pt x="205" y="1231"/>
                  <a:pt x="212" y="1232"/>
                  <a:pt x="217" y="1233"/>
                </a:cubicBezTo>
                <a:close/>
                <a:moveTo>
                  <a:pt x="222" y="1463"/>
                </a:moveTo>
                <a:cubicBezTo>
                  <a:pt x="217" y="1463"/>
                  <a:pt x="213" y="1463"/>
                  <a:pt x="208" y="1462"/>
                </a:cubicBezTo>
                <a:cubicBezTo>
                  <a:pt x="208" y="1467"/>
                  <a:pt x="207" y="1471"/>
                  <a:pt x="207" y="1476"/>
                </a:cubicBezTo>
                <a:cubicBezTo>
                  <a:pt x="212" y="1476"/>
                  <a:pt x="216" y="1477"/>
                  <a:pt x="220" y="1477"/>
                </a:cubicBezTo>
                <a:cubicBezTo>
                  <a:pt x="221" y="1472"/>
                  <a:pt x="221" y="1468"/>
                  <a:pt x="222" y="1463"/>
                </a:cubicBezTo>
                <a:close/>
                <a:moveTo>
                  <a:pt x="228" y="1409"/>
                </a:moveTo>
                <a:cubicBezTo>
                  <a:pt x="222" y="1409"/>
                  <a:pt x="217" y="1408"/>
                  <a:pt x="212" y="1408"/>
                </a:cubicBezTo>
                <a:cubicBezTo>
                  <a:pt x="212" y="1413"/>
                  <a:pt x="212" y="1417"/>
                  <a:pt x="212" y="1422"/>
                </a:cubicBezTo>
                <a:cubicBezTo>
                  <a:pt x="217" y="1423"/>
                  <a:pt x="221" y="1423"/>
                  <a:pt x="226" y="1424"/>
                </a:cubicBezTo>
                <a:cubicBezTo>
                  <a:pt x="227" y="1419"/>
                  <a:pt x="227" y="1414"/>
                  <a:pt x="228" y="1409"/>
                </a:cubicBezTo>
                <a:close/>
                <a:moveTo>
                  <a:pt x="231" y="1370"/>
                </a:moveTo>
                <a:cubicBezTo>
                  <a:pt x="232" y="1365"/>
                  <a:pt x="232" y="1359"/>
                  <a:pt x="233" y="1354"/>
                </a:cubicBezTo>
                <a:cubicBezTo>
                  <a:pt x="227" y="1353"/>
                  <a:pt x="221" y="1353"/>
                  <a:pt x="216" y="1352"/>
                </a:cubicBezTo>
                <a:cubicBezTo>
                  <a:pt x="215" y="1358"/>
                  <a:pt x="215" y="1363"/>
                  <a:pt x="215" y="1369"/>
                </a:cubicBezTo>
                <a:cubicBezTo>
                  <a:pt x="220" y="1370"/>
                  <a:pt x="226" y="1370"/>
                  <a:pt x="231" y="1370"/>
                </a:cubicBezTo>
                <a:close/>
                <a:moveTo>
                  <a:pt x="222" y="1261"/>
                </a:moveTo>
                <a:cubicBezTo>
                  <a:pt x="229" y="1261"/>
                  <a:pt x="236" y="1262"/>
                  <a:pt x="241" y="1262"/>
                </a:cubicBezTo>
                <a:cubicBezTo>
                  <a:pt x="242" y="1256"/>
                  <a:pt x="243" y="1249"/>
                  <a:pt x="244" y="1243"/>
                </a:cubicBezTo>
                <a:cubicBezTo>
                  <a:pt x="238" y="1243"/>
                  <a:pt x="231" y="1243"/>
                  <a:pt x="224" y="1243"/>
                </a:cubicBezTo>
                <a:cubicBezTo>
                  <a:pt x="227" y="1249"/>
                  <a:pt x="225" y="1255"/>
                  <a:pt x="222" y="1261"/>
                </a:cubicBezTo>
                <a:close/>
                <a:moveTo>
                  <a:pt x="271" y="1271"/>
                </a:moveTo>
                <a:cubicBezTo>
                  <a:pt x="263" y="1275"/>
                  <a:pt x="256" y="1274"/>
                  <a:pt x="250" y="1271"/>
                </a:cubicBezTo>
                <a:cubicBezTo>
                  <a:pt x="249" y="1278"/>
                  <a:pt x="248" y="1285"/>
                  <a:pt x="248" y="1291"/>
                </a:cubicBezTo>
                <a:cubicBezTo>
                  <a:pt x="254" y="1292"/>
                  <a:pt x="261" y="1292"/>
                  <a:pt x="268" y="1293"/>
                </a:cubicBezTo>
                <a:cubicBezTo>
                  <a:pt x="265" y="1285"/>
                  <a:pt x="266" y="1278"/>
                  <a:pt x="271" y="1271"/>
                </a:cubicBezTo>
                <a:close/>
                <a:moveTo>
                  <a:pt x="245" y="1327"/>
                </a:moveTo>
                <a:cubicBezTo>
                  <a:pt x="245" y="1333"/>
                  <a:pt x="244" y="1339"/>
                  <a:pt x="243" y="1346"/>
                </a:cubicBezTo>
                <a:cubicBezTo>
                  <a:pt x="246" y="1346"/>
                  <a:pt x="248" y="1345"/>
                  <a:pt x="250" y="1345"/>
                </a:cubicBezTo>
                <a:cubicBezTo>
                  <a:pt x="257" y="1345"/>
                  <a:pt x="263" y="1347"/>
                  <a:pt x="266" y="1354"/>
                </a:cubicBezTo>
                <a:cubicBezTo>
                  <a:pt x="272" y="1360"/>
                  <a:pt x="270" y="1367"/>
                  <a:pt x="268" y="1374"/>
                </a:cubicBezTo>
                <a:cubicBezTo>
                  <a:pt x="275" y="1375"/>
                  <a:pt x="281" y="1376"/>
                  <a:pt x="288" y="1377"/>
                </a:cubicBezTo>
                <a:cubicBezTo>
                  <a:pt x="285" y="1370"/>
                  <a:pt x="286" y="1363"/>
                  <a:pt x="292" y="1354"/>
                </a:cubicBezTo>
                <a:cubicBezTo>
                  <a:pt x="282" y="1359"/>
                  <a:pt x="276" y="1358"/>
                  <a:pt x="269" y="1354"/>
                </a:cubicBezTo>
                <a:cubicBezTo>
                  <a:pt x="268" y="1353"/>
                  <a:pt x="267" y="1354"/>
                  <a:pt x="266" y="1354"/>
                </a:cubicBezTo>
                <a:cubicBezTo>
                  <a:pt x="264" y="1350"/>
                  <a:pt x="262" y="1345"/>
                  <a:pt x="262" y="1341"/>
                </a:cubicBezTo>
                <a:cubicBezTo>
                  <a:pt x="262" y="1337"/>
                  <a:pt x="263" y="1332"/>
                  <a:pt x="263" y="1329"/>
                </a:cubicBezTo>
                <a:cubicBezTo>
                  <a:pt x="257" y="1328"/>
                  <a:pt x="251" y="1327"/>
                  <a:pt x="245" y="1327"/>
                </a:cubicBezTo>
                <a:close/>
                <a:moveTo>
                  <a:pt x="220" y="1297"/>
                </a:moveTo>
                <a:cubicBezTo>
                  <a:pt x="220" y="1303"/>
                  <a:pt x="219" y="1309"/>
                  <a:pt x="219" y="1315"/>
                </a:cubicBezTo>
                <a:cubicBezTo>
                  <a:pt x="225" y="1316"/>
                  <a:pt x="231" y="1316"/>
                  <a:pt x="237" y="1317"/>
                </a:cubicBezTo>
                <a:cubicBezTo>
                  <a:pt x="237" y="1311"/>
                  <a:pt x="238" y="1304"/>
                  <a:pt x="239" y="1298"/>
                </a:cubicBezTo>
                <a:cubicBezTo>
                  <a:pt x="233" y="1298"/>
                  <a:pt x="226" y="1298"/>
                  <a:pt x="220" y="1297"/>
                </a:cubicBezTo>
                <a:close/>
                <a:moveTo>
                  <a:pt x="247" y="1493"/>
                </a:moveTo>
                <a:cubicBezTo>
                  <a:pt x="242" y="1493"/>
                  <a:pt x="238" y="1493"/>
                  <a:pt x="233" y="1492"/>
                </a:cubicBezTo>
                <a:cubicBezTo>
                  <a:pt x="232" y="1497"/>
                  <a:pt x="232" y="1501"/>
                  <a:pt x="232" y="1506"/>
                </a:cubicBezTo>
                <a:cubicBezTo>
                  <a:pt x="236" y="1506"/>
                  <a:pt x="241" y="1507"/>
                  <a:pt x="245" y="1507"/>
                </a:cubicBezTo>
                <a:cubicBezTo>
                  <a:pt x="246" y="1502"/>
                  <a:pt x="246" y="1498"/>
                  <a:pt x="247" y="1493"/>
                </a:cubicBezTo>
                <a:close/>
                <a:moveTo>
                  <a:pt x="253" y="1438"/>
                </a:moveTo>
                <a:cubicBezTo>
                  <a:pt x="247" y="1437"/>
                  <a:pt x="242" y="1437"/>
                  <a:pt x="237" y="1437"/>
                </a:cubicBezTo>
                <a:cubicBezTo>
                  <a:pt x="237" y="1442"/>
                  <a:pt x="236" y="1447"/>
                  <a:pt x="236" y="1452"/>
                </a:cubicBezTo>
                <a:cubicBezTo>
                  <a:pt x="241" y="1452"/>
                  <a:pt x="246" y="1453"/>
                  <a:pt x="251" y="1453"/>
                </a:cubicBezTo>
                <a:cubicBezTo>
                  <a:pt x="251" y="1448"/>
                  <a:pt x="252" y="1443"/>
                  <a:pt x="253" y="1438"/>
                </a:cubicBezTo>
                <a:close/>
                <a:moveTo>
                  <a:pt x="256" y="1400"/>
                </a:moveTo>
                <a:cubicBezTo>
                  <a:pt x="256" y="1394"/>
                  <a:pt x="257" y="1388"/>
                  <a:pt x="257" y="1383"/>
                </a:cubicBezTo>
                <a:cubicBezTo>
                  <a:pt x="252" y="1383"/>
                  <a:pt x="247" y="1383"/>
                  <a:pt x="241" y="1382"/>
                </a:cubicBezTo>
                <a:cubicBezTo>
                  <a:pt x="241" y="1388"/>
                  <a:pt x="241" y="1393"/>
                  <a:pt x="240" y="1398"/>
                </a:cubicBezTo>
                <a:cubicBezTo>
                  <a:pt x="246" y="1399"/>
                  <a:pt x="251" y="1399"/>
                  <a:pt x="256" y="1400"/>
                </a:cubicBezTo>
                <a:close/>
                <a:moveTo>
                  <a:pt x="271" y="1523"/>
                </a:moveTo>
                <a:cubicBezTo>
                  <a:pt x="266" y="1523"/>
                  <a:pt x="262" y="1522"/>
                  <a:pt x="257" y="1522"/>
                </a:cubicBezTo>
                <a:cubicBezTo>
                  <a:pt x="257" y="1527"/>
                  <a:pt x="257" y="1531"/>
                  <a:pt x="257" y="1535"/>
                </a:cubicBezTo>
                <a:cubicBezTo>
                  <a:pt x="261" y="1535"/>
                  <a:pt x="265" y="1535"/>
                  <a:pt x="270" y="1536"/>
                </a:cubicBezTo>
                <a:cubicBezTo>
                  <a:pt x="270" y="1531"/>
                  <a:pt x="271" y="1527"/>
                  <a:pt x="271" y="1523"/>
                </a:cubicBezTo>
                <a:close/>
                <a:moveTo>
                  <a:pt x="277" y="1468"/>
                </a:moveTo>
                <a:cubicBezTo>
                  <a:pt x="272" y="1467"/>
                  <a:pt x="267" y="1467"/>
                  <a:pt x="262" y="1466"/>
                </a:cubicBezTo>
                <a:cubicBezTo>
                  <a:pt x="261" y="1471"/>
                  <a:pt x="261" y="1477"/>
                  <a:pt x="260" y="1482"/>
                </a:cubicBezTo>
                <a:cubicBezTo>
                  <a:pt x="266" y="1482"/>
                  <a:pt x="271" y="1483"/>
                  <a:pt x="276" y="1483"/>
                </a:cubicBezTo>
                <a:cubicBezTo>
                  <a:pt x="276" y="1478"/>
                  <a:pt x="277" y="1473"/>
                  <a:pt x="277" y="1468"/>
                </a:cubicBezTo>
                <a:close/>
                <a:moveTo>
                  <a:pt x="281" y="1429"/>
                </a:moveTo>
                <a:cubicBezTo>
                  <a:pt x="281" y="1424"/>
                  <a:pt x="282" y="1418"/>
                  <a:pt x="283" y="1412"/>
                </a:cubicBezTo>
                <a:cubicBezTo>
                  <a:pt x="277" y="1412"/>
                  <a:pt x="272" y="1412"/>
                  <a:pt x="266" y="1412"/>
                </a:cubicBezTo>
                <a:cubicBezTo>
                  <a:pt x="266" y="1417"/>
                  <a:pt x="265" y="1423"/>
                  <a:pt x="265" y="1428"/>
                </a:cubicBezTo>
                <a:cubicBezTo>
                  <a:pt x="270" y="1428"/>
                  <a:pt x="275" y="1429"/>
                  <a:pt x="281" y="1429"/>
                </a:cubicBezTo>
                <a:close/>
                <a:moveTo>
                  <a:pt x="296" y="1552"/>
                </a:moveTo>
                <a:cubicBezTo>
                  <a:pt x="291" y="1552"/>
                  <a:pt x="287" y="1552"/>
                  <a:pt x="283" y="1551"/>
                </a:cubicBezTo>
                <a:cubicBezTo>
                  <a:pt x="283" y="1556"/>
                  <a:pt x="282" y="1560"/>
                  <a:pt x="282" y="1564"/>
                </a:cubicBezTo>
                <a:cubicBezTo>
                  <a:pt x="287" y="1565"/>
                  <a:pt x="290" y="1565"/>
                  <a:pt x="294" y="1566"/>
                </a:cubicBezTo>
                <a:cubicBezTo>
                  <a:pt x="295" y="1561"/>
                  <a:pt x="295" y="1557"/>
                  <a:pt x="296" y="1552"/>
                </a:cubicBezTo>
                <a:close/>
                <a:moveTo>
                  <a:pt x="302" y="1498"/>
                </a:moveTo>
                <a:cubicBezTo>
                  <a:pt x="297" y="1497"/>
                  <a:pt x="291" y="1497"/>
                  <a:pt x="286" y="1496"/>
                </a:cubicBezTo>
                <a:cubicBezTo>
                  <a:pt x="286" y="1501"/>
                  <a:pt x="286" y="1506"/>
                  <a:pt x="286" y="1511"/>
                </a:cubicBezTo>
                <a:cubicBezTo>
                  <a:pt x="291" y="1511"/>
                  <a:pt x="296" y="1512"/>
                  <a:pt x="300" y="1512"/>
                </a:cubicBezTo>
                <a:cubicBezTo>
                  <a:pt x="301" y="1507"/>
                  <a:pt x="301" y="1502"/>
                  <a:pt x="302" y="1498"/>
                </a:cubicBezTo>
                <a:close/>
                <a:moveTo>
                  <a:pt x="305" y="1459"/>
                </a:moveTo>
                <a:cubicBezTo>
                  <a:pt x="306" y="1453"/>
                  <a:pt x="307" y="1447"/>
                  <a:pt x="308" y="1442"/>
                </a:cubicBezTo>
                <a:cubicBezTo>
                  <a:pt x="302" y="1442"/>
                  <a:pt x="296" y="1442"/>
                  <a:pt x="291" y="1442"/>
                </a:cubicBezTo>
                <a:cubicBezTo>
                  <a:pt x="290" y="1447"/>
                  <a:pt x="290" y="1453"/>
                  <a:pt x="289" y="1458"/>
                </a:cubicBezTo>
                <a:cubicBezTo>
                  <a:pt x="295" y="1458"/>
                  <a:pt x="300" y="1459"/>
                  <a:pt x="305" y="1459"/>
                </a:cubicBezTo>
                <a:close/>
                <a:moveTo>
                  <a:pt x="311" y="1406"/>
                </a:moveTo>
                <a:cubicBezTo>
                  <a:pt x="312" y="1399"/>
                  <a:pt x="313" y="1392"/>
                  <a:pt x="314" y="1387"/>
                </a:cubicBezTo>
                <a:cubicBezTo>
                  <a:pt x="308" y="1386"/>
                  <a:pt x="300" y="1386"/>
                  <a:pt x="294" y="1385"/>
                </a:cubicBezTo>
                <a:cubicBezTo>
                  <a:pt x="294" y="1392"/>
                  <a:pt x="293" y="1398"/>
                  <a:pt x="293" y="1404"/>
                </a:cubicBezTo>
                <a:cubicBezTo>
                  <a:pt x="299" y="1405"/>
                  <a:pt x="305" y="1405"/>
                  <a:pt x="311" y="1406"/>
                </a:cubicBezTo>
                <a:close/>
                <a:moveTo>
                  <a:pt x="321" y="1582"/>
                </a:moveTo>
                <a:cubicBezTo>
                  <a:pt x="316" y="1582"/>
                  <a:pt x="312" y="1582"/>
                  <a:pt x="308" y="1582"/>
                </a:cubicBezTo>
                <a:cubicBezTo>
                  <a:pt x="306" y="1586"/>
                  <a:pt x="309" y="1591"/>
                  <a:pt x="305" y="1594"/>
                </a:cubicBezTo>
                <a:cubicBezTo>
                  <a:pt x="309" y="1595"/>
                  <a:pt x="314" y="1595"/>
                  <a:pt x="319" y="1595"/>
                </a:cubicBezTo>
                <a:cubicBezTo>
                  <a:pt x="320" y="1590"/>
                  <a:pt x="320" y="1586"/>
                  <a:pt x="321" y="1582"/>
                </a:cubicBezTo>
                <a:close/>
                <a:moveTo>
                  <a:pt x="327" y="1527"/>
                </a:moveTo>
                <a:cubicBezTo>
                  <a:pt x="322" y="1526"/>
                  <a:pt x="316" y="1526"/>
                  <a:pt x="311" y="1526"/>
                </a:cubicBezTo>
                <a:cubicBezTo>
                  <a:pt x="311" y="1531"/>
                  <a:pt x="310" y="1536"/>
                  <a:pt x="310" y="1540"/>
                </a:cubicBezTo>
                <a:cubicBezTo>
                  <a:pt x="315" y="1541"/>
                  <a:pt x="320" y="1542"/>
                  <a:pt x="325" y="1542"/>
                </a:cubicBezTo>
                <a:cubicBezTo>
                  <a:pt x="326" y="1537"/>
                  <a:pt x="326" y="1532"/>
                  <a:pt x="327" y="1527"/>
                </a:cubicBezTo>
                <a:close/>
                <a:moveTo>
                  <a:pt x="333" y="1471"/>
                </a:moveTo>
                <a:cubicBezTo>
                  <a:pt x="327" y="1471"/>
                  <a:pt x="321" y="1471"/>
                  <a:pt x="316" y="1471"/>
                </a:cubicBezTo>
                <a:cubicBezTo>
                  <a:pt x="315" y="1477"/>
                  <a:pt x="315" y="1482"/>
                  <a:pt x="315" y="1487"/>
                </a:cubicBezTo>
                <a:cubicBezTo>
                  <a:pt x="320" y="1487"/>
                  <a:pt x="326" y="1488"/>
                  <a:pt x="331" y="1489"/>
                </a:cubicBezTo>
                <a:cubicBezTo>
                  <a:pt x="331" y="1483"/>
                  <a:pt x="332" y="1477"/>
                  <a:pt x="333" y="1471"/>
                </a:cubicBezTo>
                <a:close/>
                <a:moveTo>
                  <a:pt x="316" y="1433"/>
                </a:moveTo>
                <a:cubicBezTo>
                  <a:pt x="324" y="1434"/>
                  <a:pt x="331" y="1435"/>
                  <a:pt x="338" y="1436"/>
                </a:cubicBezTo>
                <a:cubicBezTo>
                  <a:pt x="335" y="1430"/>
                  <a:pt x="335" y="1423"/>
                  <a:pt x="340" y="1414"/>
                </a:cubicBezTo>
                <a:cubicBezTo>
                  <a:pt x="331" y="1419"/>
                  <a:pt x="325" y="1417"/>
                  <a:pt x="318" y="1414"/>
                </a:cubicBezTo>
                <a:cubicBezTo>
                  <a:pt x="321" y="1421"/>
                  <a:pt x="319" y="1428"/>
                  <a:pt x="316" y="1433"/>
                </a:cubicBezTo>
                <a:close/>
                <a:moveTo>
                  <a:pt x="351" y="1556"/>
                </a:moveTo>
                <a:cubicBezTo>
                  <a:pt x="346" y="1556"/>
                  <a:pt x="341" y="1556"/>
                  <a:pt x="336" y="1555"/>
                </a:cubicBezTo>
                <a:cubicBezTo>
                  <a:pt x="336" y="1560"/>
                  <a:pt x="335" y="1565"/>
                  <a:pt x="335" y="1570"/>
                </a:cubicBezTo>
                <a:cubicBezTo>
                  <a:pt x="340" y="1571"/>
                  <a:pt x="345" y="1571"/>
                  <a:pt x="349" y="1572"/>
                </a:cubicBezTo>
                <a:cubicBezTo>
                  <a:pt x="350" y="1567"/>
                  <a:pt x="351" y="1561"/>
                  <a:pt x="351" y="1556"/>
                </a:cubicBezTo>
                <a:close/>
                <a:moveTo>
                  <a:pt x="358" y="1501"/>
                </a:moveTo>
                <a:cubicBezTo>
                  <a:pt x="352" y="1501"/>
                  <a:pt x="346" y="1500"/>
                  <a:pt x="340" y="1500"/>
                </a:cubicBezTo>
                <a:cubicBezTo>
                  <a:pt x="340" y="1505"/>
                  <a:pt x="339" y="1511"/>
                  <a:pt x="339" y="1516"/>
                </a:cubicBezTo>
                <a:cubicBezTo>
                  <a:pt x="345" y="1517"/>
                  <a:pt x="351" y="1518"/>
                  <a:pt x="355" y="1518"/>
                </a:cubicBezTo>
                <a:cubicBezTo>
                  <a:pt x="356" y="1512"/>
                  <a:pt x="357" y="1506"/>
                  <a:pt x="358" y="1501"/>
                </a:cubicBezTo>
                <a:close/>
                <a:moveTo>
                  <a:pt x="364" y="1444"/>
                </a:moveTo>
                <a:cubicBezTo>
                  <a:pt x="356" y="1448"/>
                  <a:pt x="349" y="1446"/>
                  <a:pt x="343" y="1443"/>
                </a:cubicBezTo>
                <a:cubicBezTo>
                  <a:pt x="343" y="1450"/>
                  <a:pt x="343" y="1457"/>
                  <a:pt x="343" y="1463"/>
                </a:cubicBezTo>
                <a:cubicBezTo>
                  <a:pt x="349" y="1463"/>
                  <a:pt x="355" y="1464"/>
                  <a:pt x="362" y="1464"/>
                </a:cubicBezTo>
                <a:cubicBezTo>
                  <a:pt x="359" y="1458"/>
                  <a:pt x="361" y="1451"/>
                  <a:pt x="364" y="1444"/>
                </a:cubicBezTo>
                <a:close/>
                <a:moveTo>
                  <a:pt x="375" y="1587"/>
                </a:moveTo>
                <a:cubicBezTo>
                  <a:pt x="370" y="1586"/>
                  <a:pt x="366" y="1586"/>
                  <a:pt x="361" y="1585"/>
                </a:cubicBezTo>
                <a:cubicBezTo>
                  <a:pt x="361" y="1590"/>
                  <a:pt x="361" y="1595"/>
                  <a:pt x="361" y="1599"/>
                </a:cubicBezTo>
                <a:cubicBezTo>
                  <a:pt x="365" y="1600"/>
                  <a:pt x="370" y="1600"/>
                  <a:pt x="375" y="1601"/>
                </a:cubicBezTo>
                <a:cubicBezTo>
                  <a:pt x="375" y="1596"/>
                  <a:pt x="375" y="1591"/>
                  <a:pt x="375" y="1587"/>
                </a:cubicBezTo>
                <a:close/>
                <a:moveTo>
                  <a:pt x="382" y="1531"/>
                </a:moveTo>
                <a:cubicBezTo>
                  <a:pt x="377" y="1531"/>
                  <a:pt x="371" y="1530"/>
                  <a:pt x="365" y="1530"/>
                </a:cubicBezTo>
                <a:cubicBezTo>
                  <a:pt x="365" y="1535"/>
                  <a:pt x="364" y="1541"/>
                  <a:pt x="364" y="1546"/>
                </a:cubicBezTo>
                <a:cubicBezTo>
                  <a:pt x="369" y="1547"/>
                  <a:pt x="375" y="1547"/>
                  <a:pt x="380" y="1548"/>
                </a:cubicBezTo>
                <a:cubicBezTo>
                  <a:pt x="381" y="1542"/>
                  <a:pt x="382" y="1536"/>
                  <a:pt x="382" y="1531"/>
                </a:cubicBezTo>
                <a:close/>
                <a:moveTo>
                  <a:pt x="385" y="1494"/>
                </a:moveTo>
                <a:cubicBezTo>
                  <a:pt x="386" y="1487"/>
                  <a:pt x="387" y="1481"/>
                  <a:pt x="388" y="1475"/>
                </a:cubicBezTo>
                <a:cubicBezTo>
                  <a:pt x="382" y="1475"/>
                  <a:pt x="375" y="1475"/>
                  <a:pt x="370" y="1475"/>
                </a:cubicBezTo>
                <a:cubicBezTo>
                  <a:pt x="369" y="1481"/>
                  <a:pt x="368" y="1487"/>
                  <a:pt x="368" y="1493"/>
                </a:cubicBezTo>
                <a:cubicBezTo>
                  <a:pt x="373" y="1493"/>
                  <a:pt x="379" y="1493"/>
                  <a:pt x="385" y="1494"/>
                </a:cubicBezTo>
                <a:close/>
                <a:moveTo>
                  <a:pt x="401" y="1616"/>
                </a:moveTo>
                <a:cubicBezTo>
                  <a:pt x="396" y="1615"/>
                  <a:pt x="391" y="1615"/>
                  <a:pt x="386" y="1615"/>
                </a:cubicBezTo>
                <a:cubicBezTo>
                  <a:pt x="386" y="1619"/>
                  <a:pt x="385" y="1624"/>
                  <a:pt x="385" y="1629"/>
                </a:cubicBezTo>
                <a:cubicBezTo>
                  <a:pt x="389" y="1629"/>
                  <a:pt x="394" y="1630"/>
                  <a:pt x="399" y="1630"/>
                </a:cubicBezTo>
                <a:cubicBezTo>
                  <a:pt x="399" y="1625"/>
                  <a:pt x="400" y="1621"/>
                  <a:pt x="401" y="1616"/>
                </a:cubicBezTo>
                <a:close/>
                <a:moveTo>
                  <a:pt x="406" y="1561"/>
                </a:moveTo>
                <a:cubicBezTo>
                  <a:pt x="401" y="1561"/>
                  <a:pt x="395" y="1560"/>
                  <a:pt x="390" y="1560"/>
                </a:cubicBezTo>
                <a:cubicBezTo>
                  <a:pt x="389" y="1565"/>
                  <a:pt x="389" y="1570"/>
                  <a:pt x="389" y="1575"/>
                </a:cubicBezTo>
                <a:cubicBezTo>
                  <a:pt x="394" y="1576"/>
                  <a:pt x="400" y="1576"/>
                  <a:pt x="405" y="1577"/>
                </a:cubicBezTo>
                <a:cubicBezTo>
                  <a:pt x="405" y="1572"/>
                  <a:pt x="406" y="1566"/>
                  <a:pt x="406" y="1561"/>
                </a:cubicBezTo>
                <a:close/>
                <a:moveTo>
                  <a:pt x="410" y="1524"/>
                </a:moveTo>
                <a:cubicBezTo>
                  <a:pt x="410" y="1518"/>
                  <a:pt x="411" y="1512"/>
                  <a:pt x="411" y="1506"/>
                </a:cubicBezTo>
                <a:cubicBezTo>
                  <a:pt x="406" y="1505"/>
                  <a:pt x="400" y="1505"/>
                  <a:pt x="394" y="1505"/>
                </a:cubicBezTo>
                <a:cubicBezTo>
                  <a:pt x="394" y="1510"/>
                  <a:pt x="393" y="1517"/>
                  <a:pt x="393" y="1522"/>
                </a:cubicBezTo>
                <a:cubicBezTo>
                  <a:pt x="398" y="1523"/>
                  <a:pt x="404" y="1523"/>
                  <a:pt x="410" y="1524"/>
                </a:cubicBezTo>
                <a:close/>
                <a:moveTo>
                  <a:pt x="425" y="1645"/>
                </a:moveTo>
                <a:cubicBezTo>
                  <a:pt x="420" y="1645"/>
                  <a:pt x="416" y="1645"/>
                  <a:pt x="412" y="1645"/>
                </a:cubicBezTo>
                <a:cubicBezTo>
                  <a:pt x="411" y="1650"/>
                  <a:pt x="411" y="1654"/>
                  <a:pt x="411" y="1659"/>
                </a:cubicBezTo>
                <a:cubicBezTo>
                  <a:pt x="415" y="1659"/>
                  <a:pt x="419" y="1659"/>
                  <a:pt x="423" y="1659"/>
                </a:cubicBezTo>
                <a:cubicBezTo>
                  <a:pt x="424" y="1655"/>
                  <a:pt x="424" y="1650"/>
                  <a:pt x="425" y="1645"/>
                </a:cubicBezTo>
                <a:close/>
                <a:moveTo>
                  <a:pt x="431" y="1590"/>
                </a:moveTo>
                <a:cubicBezTo>
                  <a:pt x="425" y="1590"/>
                  <a:pt x="420" y="1589"/>
                  <a:pt x="415" y="1589"/>
                </a:cubicBezTo>
                <a:cubicBezTo>
                  <a:pt x="414" y="1594"/>
                  <a:pt x="414" y="1600"/>
                  <a:pt x="414" y="1605"/>
                </a:cubicBezTo>
                <a:cubicBezTo>
                  <a:pt x="419" y="1605"/>
                  <a:pt x="424" y="1606"/>
                  <a:pt x="429" y="1606"/>
                </a:cubicBezTo>
                <a:cubicBezTo>
                  <a:pt x="430" y="1601"/>
                  <a:pt x="431" y="1596"/>
                  <a:pt x="431" y="1590"/>
                </a:cubicBezTo>
                <a:close/>
                <a:moveTo>
                  <a:pt x="434" y="1553"/>
                </a:moveTo>
                <a:cubicBezTo>
                  <a:pt x="435" y="1547"/>
                  <a:pt x="436" y="1540"/>
                  <a:pt x="437" y="1535"/>
                </a:cubicBezTo>
                <a:cubicBezTo>
                  <a:pt x="431" y="1534"/>
                  <a:pt x="425" y="1534"/>
                  <a:pt x="418" y="1534"/>
                </a:cubicBezTo>
                <a:cubicBezTo>
                  <a:pt x="418" y="1539"/>
                  <a:pt x="418" y="1546"/>
                  <a:pt x="418" y="1551"/>
                </a:cubicBezTo>
                <a:cubicBezTo>
                  <a:pt x="423" y="1552"/>
                  <a:pt x="429" y="1552"/>
                  <a:pt x="434" y="1553"/>
                </a:cubicBezTo>
                <a:close/>
                <a:moveTo>
                  <a:pt x="444" y="1479"/>
                </a:moveTo>
                <a:cubicBezTo>
                  <a:pt x="435" y="1482"/>
                  <a:pt x="427" y="1481"/>
                  <a:pt x="420" y="1476"/>
                </a:cubicBezTo>
                <a:cubicBezTo>
                  <a:pt x="419" y="1475"/>
                  <a:pt x="419" y="1476"/>
                  <a:pt x="419" y="1476"/>
                </a:cubicBezTo>
                <a:cubicBezTo>
                  <a:pt x="424" y="1483"/>
                  <a:pt x="424" y="1490"/>
                  <a:pt x="419" y="1499"/>
                </a:cubicBezTo>
                <a:cubicBezTo>
                  <a:pt x="428" y="1496"/>
                  <a:pt x="436" y="1499"/>
                  <a:pt x="443" y="1501"/>
                </a:cubicBezTo>
                <a:cubicBezTo>
                  <a:pt x="438" y="1494"/>
                  <a:pt x="440" y="1486"/>
                  <a:pt x="444" y="1479"/>
                </a:cubicBezTo>
                <a:close/>
                <a:moveTo>
                  <a:pt x="449" y="1675"/>
                </a:moveTo>
                <a:cubicBezTo>
                  <a:pt x="444" y="1675"/>
                  <a:pt x="440" y="1675"/>
                  <a:pt x="436" y="1675"/>
                </a:cubicBezTo>
                <a:cubicBezTo>
                  <a:pt x="436" y="1679"/>
                  <a:pt x="436" y="1683"/>
                  <a:pt x="436" y="1687"/>
                </a:cubicBezTo>
                <a:cubicBezTo>
                  <a:pt x="440" y="1688"/>
                  <a:pt x="444" y="1688"/>
                  <a:pt x="448" y="1688"/>
                </a:cubicBezTo>
                <a:cubicBezTo>
                  <a:pt x="448" y="1684"/>
                  <a:pt x="449" y="1680"/>
                  <a:pt x="449" y="1675"/>
                </a:cubicBezTo>
                <a:close/>
                <a:moveTo>
                  <a:pt x="456" y="1620"/>
                </a:moveTo>
                <a:cubicBezTo>
                  <a:pt x="450" y="1620"/>
                  <a:pt x="445" y="1619"/>
                  <a:pt x="440" y="1619"/>
                </a:cubicBezTo>
                <a:cubicBezTo>
                  <a:pt x="439" y="1624"/>
                  <a:pt x="439" y="1629"/>
                  <a:pt x="439" y="1634"/>
                </a:cubicBezTo>
                <a:cubicBezTo>
                  <a:pt x="444" y="1635"/>
                  <a:pt x="449" y="1635"/>
                  <a:pt x="454" y="1636"/>
                </a:cubicBezTo>
                <a:cubicBezTo>
                  <a:pt x="454" y="1630"/>
                  <a:pt x="455" y="1625"/>
                  <a:pt x="456" y="1620"/>
                </a:cubicBezTo>
                <a:close/>
                <a:moveTo>
                  <a:pt x="462" y="1564"/>
                </a:moveTo>
                <a:cubicBezTo>
                  <a:pt x="457" y="1564"/>
                  <a:pt x="451" y="1564"/>
                  <a:pt x="444" y="1564"/>
                </a:cubicBezTo>
                <a:cubicBezTo>
                  <a:pt x="444" y="1569"/>
                  <a:pt x="443" y="1575"/>
                  <a:pt x="443" y="1581"/>
                </a:cubicBezTo>
                <a:cubicBezTo>
                  <a:pt x="449" y="1581"/>
                  <a:pt x="455" y="1582"/>
                  <a:pt x="460" y="1583"/>
                </a:cubicBezTo>
                <a:cubicBezTo>
                  <a:pt x="461" y="1576"/>
                  <a:pt x="462" y="1570"/>
                  <a:pt x="462" y="1564"/>
                </a:cubicBezTo>
                <a:close/>
                <a:moveTo>
                  <a:pt x="480" y="1650"/>
                </a:moveTo>
                <a:cubicBezTo>
                  <a:pt x="475" y="1650"/>
                  <a:pt x="470" y="1649"/>
                  <a:pt x="464" y="1649"/>
                </a:cubicBezTo>
                <a:cubicBezTo>
                  <a:pt x="464" y="1653"/>
                  <a:pt x="464" y="1658"/>
                  <a:pt x="464" y="1663"/>
                </a:cubicBezTo>
                <a:cubicBezTo>
                  <a:pt x="469" y="1664"/>
                  <a:pt x="474" y="1664"/>
                  <a:pt x="479" y="1665"/>
                </a:cubicBezTo>
                <a:cubicBezTo>
                  <a:pt x="479" y="1660"/>
                  <a:pt x="479" y="1655"/>
                  <a:pt x="480" y="1650"/>
                </a:cubicBezTo>
                <a:close/>
                <a:moveTo>
                  <a:pt x="486" y="1595"/>
                </a:moveTo>
                <a:cubicBezTo>
                  <a:pt x="480" y="1594"/>
                  <a:pt x="474" y="1594"/>
                  <a:pt x="469" y="1593"/>
                </a:cubicBezTo>
                <a:cubicBezTo>
                  <a:pt x="468" y="1599"/>
                  <a:pt x="468" y="1605"/>
                  <a:pt x="468" y="1610"/>
                </a:cubicBezTo>
                <a:cubicBezTo>
                  <a:pt x="473" y="1611"/>
                  <a:pt x="479" y="1612"/>
                  <a:pt x="485" y="1613"/>
                </a:cubicBezTo>
                <a:cubicBezTo>
                  <a:pt x="485" y="1607"/>
                  <a:pt x="486" y="1601"/>
                  <a:pt x="486" y="1595"/>
                </a:cubicBezTo>
                <a:close/>
                <a:moveTo>
                  <a:pt x="468" y="1558"/>
                </a:moveTo>
                <a:cubicBezTo>
                  <a:pt x="476" y="1558"/>
                  <a:pt x="483" y="1558"/>
                  <a:pt x="491" y="1558"/>
                </a:cubicBezTo>
                <a:cubicBezTo>
                  <a:pt x="488" y="1550"/>
                  <a:pt x="490" y="1543"/>
                  <a:pt x="495" y="1537"/>
                </a:cubicBezTo>
                <a:cubicBezTo>
                  <a:pt x="486" y="1541"/>
                  <a:pt x="477" y="1541"/>
                  <a:pt x="470" y="1534"/>
                </a:cubicBezTo>
                <a:cubicBezTo>
                  <a:pt x="473" y="1542"/>
                  <a:pt x="474" y="1550"/>
                  <a:pt x="468" y="1558"/>
                </a:cubicBezTo>
                <a:close/>
                <a:moveTo>
                  <a:pt x="505" y="1679"/>
                </a:moveTo>
                <a:cubicBezTo>
                  <a:pt x="499" y="1679"/>
                  <a:pt x="494" y="1679"/>
                  <a:pt x="490" y="1678"/>
                </a:cubicBezTo>
                <a:cubicBezTo>
                  <a:pt x="489" y="1683"/>
                  <a:pt x="489" y="1688"/>
                  <a:pt x="489" y="1693"/>
                </a:cubicBezTo>
                <a:cubicBezTo>
                  <a:pt x="493" y="1693"/>
                  <a:pt x="498" y="1694"/>
                  <a:pt x="503" y="1694"/>
                </a:cubicBezTo>
                <a:cubicBezTo>
                  <a:pt x="503" y="1689"/>
                  <a:pt x="504" y="1684"/>
                  <a:pt x="505" y="1679"/>
                </a:cubicBezTo>
                <a:close/>
                <a:moveTo>
                  <a:pt x="511" y="1624"/>
                </a:moveTo>
                <a:cubicBezTo>
                  <a:pt x="505" y="1624"/>
                  <a:pt x="499" y="1623"/>
                  <a:pt x="493" y="1622"/>
                </a:cubicBezTo>
                <a:cubicBezTo>
                  <a:pt x="493" y="1628"/>
                  <a:pt x="493" y="1634"/>
                  <a:pt x="493" y="1639"/>
                </a:cubicBezTo>
                <a:cubicBezTo>
                  <a:pt x="499" y="1640"/>
                  <a:pt x="504" y="1640"/>
                  <a:pt x="509" y="1641"/>
                </a:cubicBezTo>
                <a:cubicBezTo>
                  <a:pt x="510" y="1635"/>
                  <a:pt x="510" y="1629"/>
                  <a:pt x="511" y="1624"/>
                </a:cubicBezTo>
                <a:close/>
                <a:moveTo>
                  <a:pt x="514" y="1587"/>
                </a:moveTo>
                <a:cubicBezTo>
                  <a:pt x="515" y="1581"/>
                  <a:pt x="515" y="1575"/>
                  <a:pt x="516" y="1569"/>
                </a:cubicBezTo>
                <a:cubicBezTo>
                  <a:pt x="510" y="1569"/>
                  <a:pt x="504" y="1569"/>
                  <a:pt x="498" y="1568"/>
                </a:cubicBezTo>
                <a:cubicBezTo>
                  <a:pt x="498" y="1574"/>
                  <a:pt x="497" y="1580"/>
                  <a:pt x="497" y="1586"/>
                </a:cubicBezTo>
                <a:cubicBezTo>
                  <a:pt x="503" y="1586"/>
                  <a:pt x="509" y="1587"/>
                  <a:pt x="514" y="1587"/>
                </a:cubicBezTo>
                <a:close/>
                <a:moveTo>
                  <a:pt x="529" y="1710"/>
                </a:moveTo>
                <a:cubicBezTo>
                  <a:pt x="524" y="1709"/>
                  <a:pt x="519" y="1709"/>
                  <a:pt x="515" y="1709"/>
                </a:cubicBezTo>
                <a:cubicBezTo>
                  <a:pt x="514" y="1713"/>
                  <a:pt x="514" y="1718"/>
                  <a:pt x="514" y="1723"/>
                </a:cubicBezTo>
                <a:cubicBezTo>
                  <a:pt x="518" y="1723"/>
                  <a:pt x="522" y="1723"/>
                  <a:pt x="527" y="1723"/>
                </a:cubicBezTo>
                <a:cubicBezTo>
                  <a:pt x="528" y="1719"/>
                  <a:pt x="528" y="1714"/>
                  <a:pt x="529" y="1710"/>
                </a:cubicBezTo>
                <a:close/>
                <a:moveTo>
                  <a:pt x="535" y="1654"/>
                </a:moveTo>
                <a:cubicBezTo>
                  <a:pt x="530" y="1654"/>
                  <a:pt x="524" y="1653"/>
                  <a:pt x="519" y="1653"/>
                </a:cubicBezTo>
                <a:cubicBezTo>
                  <a:pt x="518" y="1658"/>
                  <a:pt x="518" y="1663"/>
                  <a:pt x="518" y="1669"/>
                </a:cubicBezTo>
                <a:cubicBezTo>
                  <a:pt x="523" y="1669"/>
                  <a:pt x="528" y="1670"/>
                  <a:pt x="533" y="1670"/>
                </a:cubicBezTo>
                <a:cubicBezTo>
                  <a:pt x="534" y="1665"/>
                  <a:pt x="535" y="1659"/>
                  <a:pt x="535" y="1654"/>
                </a:cubicBezTo>
                <a:close/>
                <a:moveTo>
                  <a:pt x="541" y="1598"/>
                </a:moveTo>
                <a:cubicBezTo>
                  <a:pt x="535" y="1598"/>
                  <a:pt x="529" y="1598"/>
                  <a:pt x="523" y="1598"/>
                </a:cubicBezTo>
                <a:cubicBezTo>
                  <a:pt x="522" y="1604"/>
                  <a:pt x="522" y="1610"/>
                  <a:pt x="521" y="1616"/>
                </a:cubicBezTo>
                <a:cubicBezTo>
                  <a:pt x="527" y="1616"/>
                  <a:pt x="533" y="1616"/>
                  <a:pt x="538" y="1616"/>
                </a:cubicBezTo>
                <a:cubicBezTo>
                  <a:pt x="539" y="1611"/>
                  <a:pt x="540" y="1604"/>
                  <a:pt x="541" y="1598"/>
                </a:cubicBezTo>
                <a:close/>
                <a:moveTo>
                  <a:pt x="559" y="1684"/>
                </a:moveTo>
                <a:cubicBezTo>
                  <a:pt x="554" y="1684"/>
                  <a:pt x="548" y="1683"/>
                  <a:pt x="544" y="1683"/>
                </a:cubicBezTo>
                <a:cubicBezTo>
                  <a:pt x="543" y="1688"/>
                  <a:pt x="543" y="1693"/>
                  <a:pt x="543" y="1698"/>
                </a:cubicBezTo>
                <a:cubicBezTo>
                  <a:pt x="548" y="1699"/>
                  <a:pt x="553" y="1699"/>
                  <a:pt x="558" y="1700"/>
                </a:cubicBezTo>
                <a:cubicBezTo>
                  <a:pt x="558" y="1695"/>
                  <a:pt x="559" y="1690"/>
                  <a:pt x="559" y="1684"/>
                </a:cubicBezTo>
                <a:close/>
                <a:moveTo>
                  <a:pt x="565" y="1629"/>
                </a:moveTo>
                <a:cubicBezTo>
                  <a:pt x="559" y="1628"/>
                  <a:pt x="554" y="1628"/>
                  <a:pt x="548" y="1628"/>
                </a:cubicBezTo>
                <a:cubicBezTo>
                  <a:pt x="547" y="1634"/>
                  <a:pt x="547" y="1640"/>
                  <a:pt x="546" y="1645"/>
                </a:cubicBezTo>
                <a:cubicBezTo>
                  <a:pt x="552" y="1645"/>
                  <a:pt x="557" y="1646"/>
                  <a:pt x="562" y="1646"/>
                </a:cubicBezTo>
                <a:cubicBezTo>
                  <a:pt x="563" y="1640"/>
                  <a:pt x="564" y="1634"/>
                  <a:pt x="565" y="1629"/>
                </a:cubicBezTo>
                <a:close/>
                <a:moveTo>
                  <a:pt x="584" y="1713"/>
                </a:moveTo>
                <a:cubicBezTo>
                  <a:pt x="579" y="1713"/>
                  <a:pt x="574" y="1713"/>
                  <a:pt x="569" y="1712"/>
                </a:cubicBezTo>
                <a:cubicBezTo>
                  <a:pt x="569" y="1717"/>
                  <a:pt x="569" y="1722"/>
                  <a:pt x="569" y="1727"/>
                </a:cubicBezTo>
                <a:cubicBezTo>
                  <a:pt x="573" y="1728"/>
                  <a:pt x="578" y="1728"/>
                  <a:pt x="582" y="1728"/>
                </a:cubicBezTo>
                <a:cubicBezTo>
                  <a:pt x="583" y="1723"/>
                  <a:pt x="583" y="1718"/>
                  <a:pt x="584" y="1713"/>
                </a:cubicBezTo>
                <a:close/>
                <a:moveTo>
                  <a:pt x="590" y="1659"/>
                </a:moveTo>
                <a:cubicBezTo>
                  <a:pt x="584" y="1658"/>
                  <a:pt x="578" y="1658"/>
                  <a:pt x="572" y="1658"/>
                </a:cubicBezTo>
                <a:cubicBezTo>
                  <a:pt x="572" y="1663"/>
                  <a:pt x="572" y="1668"/>
                  <a:pt x="572" y="1673"/>
                </a:cubicBezTo>
                <a:cubicBezTo>
                  <a:pt x="578" y="1674"/>
                  <a:pt x="583" y="1675"/>
                  <a:pt x="588" y="1675"/>
                </a:cubicBezTo>
                <a:cubicBezTo>
                  <a:pt x="589" y="1670"/>
                  <a:pt x="589" y="1665"/>
                  <a:pt x="590" y="1659"/>
                </a:cubicBezTo>
                <a:close/>
                <a:moveTo>
                  <a:pt x="574" y="1620"/>
                </a:moveTo>
                <a:cubicBezTo>
                  <a:pt x="581" y="1621"/>
                  <a:pt x="588" y="1622"/>
                  <a:pt x="595" y="1623"/>
                </a:cubicBezTo>
                <a:cubicBezTo>
                  <a:pt x="592" y="1616"/>
                  <a:pt x="594" y="1608"/>
                  <a:pt x="598" y="1602"/>
                </a:cubicBezTo>
                <a:cubicBezTo>
                  <a:pt x="590" y="1605"/>
                  <a:pt x="582" y="1604"/>
                  <a:pt x="574" y="1600"/>
                </a:cubicBezTo>
                <a:cubicBezTo>
                  <a:pt x="578" y="1607"/>
                  <a:pt x="577" y="1614"/>
                  <a:pt x="574" y="1620"/>
                </a:cubicBezTo>
                <a:close/>
                <a:moveTo>
                  <a:pt x="608" y="1744"/>
                </a:moveTo>
                <a:cubicBezTo>
                  <a:pt x="604" y="1744"/>
                  <a:pt x="599" y="1743"/>
                  <a:pt x="594" y="1743"/>
                </a:cubicBezTo>
                <a:cubicBezTo>
                  <a:pt x="594" y="1747"/>
                  <a:pt x="593" y="1752"/>
                  <a:pt x="593" y="1757"/>
                </a:cubicBezTo>
                <a:cubicBezTo>
                  <a:pt x="598" y="1757"/>
                  <a:pt x="602" y="1758"/>
                  <a:pt x="607" y="1758"/>
                </a:cubicBezTo>
                <a:cubicBezTo>
                  <a:pt x="607" y="1753"/>
                  <a:pt x="608" y="1749"/>
                  <a:pt x="608" y="1744"/>
                </a:cubicBezTo>
                <a:close/>
                <a:moveTo>
                  <a:pt x="615" y="1688"/>
                </a:moveTo>
                <a:cubicBezTo>
                  <a:pt x="609" y="1688"/>
                  <a:pt x="603" y="1687"/>
                  <a:pt x="598" y="1687"/>
                </a:cubicBezTo>
                <a:cubicBezTo>
                  <a:pt x="597" y="1692"/>
                  <a:pt x="597" y="1698"/>
                  <a:pt x="597" y="1703"/>
                </a:cubicBezTo>
                <a:cubicBezTo>
                  <a:pt x="602" y="1704"/>
                  <a:pt x="608" y="1704"/>
                  <a:pt x="613" y="1705"/>
                </a:cubicBezTo>
                <a:cubicBezTo>
                  <a:pt x="613" y="1699"/>
                  <a:pt x="614" y="1693"/>
                  <a:pt x="615" y="1688"/>
                </a:cubicBezTo>
                <a:close/>
                <a:moveTo>
                  <a:pt x="620" y="1634"/>
                </a:moveTo>
                <a:cubicBezTo>
                  <a:pt x="613" y="1633"/>
                  <a:pt x="607" y="1632"/>
                  <a:pt x="600" y="1632"/>
                </a:cubicBezTo>
                <a:cubicBezTo>
                  <a:pt x="600" y="1637"/>
                  <a:pt x="600" y="1644"/>
                  <a:pt x="600" y="1650"/>
                </a:cubicBezTo>
                <a:cubicBezTo>
                  <a:pt x="606" y="1650"/>
                  <a:pt x="612" y="1650"/>
                  <a:pt x="618" y="1651"/>
                </a:cubicBezTo>
                <a:cubicBezTo>
                  <a:pt x="618" y="1645"/>
                  <a:pt x="619" y="1639"/>
                  <a:pt x="620" y="1634"/>
                </a:cubicBezTo>
                <a:close/>
                <a:moveTo>
                  <a:pt x="639" y="1718"/>
                </a:moveTo>
                <a:cubicBezTo>
                  <a:pt x="633" y="1718"/>
                  <a:pt x="628" y="1718"/>
                  <a:pt x="623" y="1717"/>
                </a:cubicBezTo>
                <a:cubicBezTo>
                  <a:pt x="623" y="1722"/>
                  <a:pt x="622" y="1727"/>
                  <a:pt x="622" y="1733"/>
                </a:cubicBezTo>
                <a:cubicBezTo>
                  <a:pt x="627" y="1733"/>
                  <a:pt x="632" y="1733"/>
                  <a:pt x="637" y="1734"/>
                </a:cubicBezTo>
                <a:cubicBezTo>
                  <a:pt x="638" y="1729"/>
                  <a:pt x="638" y="1723"/>
                  <a:pt x="639" y="1718"/>
                </a:cubicBezTo>
                <a:close/>
                <a:moveTo>
                  <a:pt x="644" y="1663"/>
                </a:moveTo>
                <a:cubicBezTo>
                  <a:pt x="639" y="1663"/>
                  <a:pt x="633" y="1662"/>
                  <a:pt x="627" y="1662"/>
                </a:cubicBezTo>
                <a:cubicBezTo>
                  <a:pt x="627" y="1668"/>
                  <a:pt x="626" y="1674"/>
                  <a:pt x="626" y="1679"/>
                </a:cubicBezTo>
                <a:cubicBezTo>
                  <a:pt x="631" y="1679"/>
                  <a:pt x="637" y="1680"/>
                  <a:pt x="642" y="1680"/>
                </a:cubicBezTo>
                <a:cubicBezTo>
                  <a:pt x="643" y="1674"/>
                  <a:pt x="644" y="1668"/>
                  <a:pt x="644" y="1663"/>
                </a:cubicBezTo>
                <a:close/>
                <a:moveTo>
                  <a:pt x="627" y="1627"/>
                </a:moveTo>
                <a:cubicBezTo>
                  <a:pt x="637" y="1624"/>
                  <a:pt x="644" y="1627"/>
                  <a:pt x="651" y="1629"/>
                </a:cubicBezTo>
                <a:cubicBezTo>
                  <a:pt x="646" y="1622"/>
                  <a:pt x="648" y="1614"/>
                  <a:pt x="652" y="1607"/>
                </a:cubicBezTo>
                <a:cubicBezTo>
                  <a:pt x="644" y="1610"/>
                  <a:pt x="636" y="1609"/>
                  <a:pt x="628" y="1604"/>
                </a:cubicBezTo>
                <a:cubicBezTo>
                  <a:pt x="631" y="1611"/>
                  <a:pt x="632" y="1618"/>
                  <a:pt x="627" y="1627"/>
                </a:cubicBezTo>
                <a:close/>
                <a:moveTo>
                  <a:pt x="679" y="1634"/>
                </a:moveTo>
                <a:cubicBezTo>
                  <a:pt x="669" y="1639"/>
                  <a:pt x="660" y="1640"/>
                  <a:pt x="652" y="1631"/>
                </a:cubicBezTo>
                <a:cubicBezTo>
                  <a:pt x="656" y="1639"/>
                  <a:pt x="657" y="1647"/>
                  <a:pt x="653" y="1655"/>
                </a:cubicBezTo>
                <a:cubicBezTo>
                  <a:pt x="660" y="1655"/>
                  <a:pt x="667" y="1656"/>
                  <a:pt x="674" y="1657"/>
                </a:cubicBezTo>
                <a:cubicBezTo>
                  <a:pt x="670" y="1648"/>
                  <a:pt x="673" y="1641"/>
                  <a:pt x="679" y="1634"/>
                </a:cubicBezTo>
                <a:close/>
                <a:moveTo>
                  <a:pt x="663" y="1749"/>
                </a:moveTo>
                <a:cubicBezTo>
                  <a:pt x="658" y="1749"/>
                  <a:pt x="653" y="1748"/>
                  <a:pt x="648" y="1747"/>
                </a:cubicBezTo>
                <a:cubicBezTo>
                  <a:pt x="648" y="1752"/>
                  <a:pt x="648" y="1757"/>
                  <a:pt x="647" y="1761"/>
                </a:cubicBezTo>
                <a:cubicBezTo>
                  <a:pt x="652" y="1762"/>
                  <a:pt x="657" y="1762"/>
                  <a:pt x="661" y="1762"/>
                </a:cubicBezTo>
                <a:cubicBezTo>
                  <a:pt x="662" y="1758"/>
                  <a:pt x="662" y="1754"/>
                  <a:pt x="663" y="1749"/>
                </a:cubicBezTo>
                <a:close/>
                <a:moveTo>
                  <a:pt x="669" y="1693"/>
                </a:moveTo>
                <a:cubicBezTo>
                  <a:pt x="663" y="1693"/>
                  <a:pt x="658" y="1692"/>
                  <a:pt x="652" y="1692"/>
                </a:cubicBezTo>
                <a:cubicBezTo>
                  <a:pt x="652" y="1697"/>
                  <a:pt x="651" y="1703"/>
                  <a:pt x="651" y="1709"/>
                </a:cubicBezTo>
                <a:cubicBezTo>
                  <a:pt x="656" y="1709"/>
                  <a:pt x="661" y="1709"/>
                  <a:pt x="666" y="1710"/>
                </a:cubicBezTo>
                <a:cubicBezTo>
                  <a:pt x="667" y="1704"/>
                  <a:pt x="668" y="1698"/>
                  <a:pt x="669" y="1693"/>
                </a:cubicBezTo>
                <a:close/>
                <a:moveTo>
                  <a:pt x="687" y="1778"/>
                </a:moveTo>
                <a:cubicBezTo>
                  <a:pt x="682" y="1778"/>
                  <a:pt x="677" y="1777"/>
                  <a:pt x="673" y="1777"/>
                </a:cubicBezTo>
                <a:cubicBezTo>
                  <a:pt x="673" y="1782"/>
                  <a:pt x="673" y="1786"/>
                  <a:pt x="672" y="1791"/>
                </a:cubicBezTo>
                <a:cubicBezTo>
                  <a:pt x="677" y="1791"/>
                  <a:pt x="681" y="1791"/>
                  <a:pt x="685" y="1792"/>
                </a:cubicBezTo>
                <a:cubicBezTo>
                  <a:pt x="686" y="1787"/>
                  <a:pt x="687" y="1783"/>
                  <a:pt x="687" y="1778"/>
                </a:cubicBezTo>
                <a:close/>
                <a:moveTo>
                  <a:pt x="692" y="1723"/>
                </a:moveTo>
                <a:cubicBezTo>
                  <a:pt x="687" y="1723"/>
                  <a:pt x="682" y="1723"/>
                  <a:pt x="677" y="1722"/>
                </a:cubicBezTo>
                <a:cubicBezTo>
                  <a:pt x="677" y="1727"/>
                  <a:pt x="677" y="1732"/>
                  <a:pt x="676" y="1737"/>
                </a:cubicBezTo>
                <a:cubicBezTo>
                  <a:pt x="681" y="1737"/>
                  <a:pt x="686" y="1738"/>
                  <a:pt x="691" y="1738"/>
                </a:cubicBezTo>
                <a:cubicBezTo>
                  <a:pt x="691" y="1733"/>
                  <a:pt x="692" y="1728"/>
                  <a:pt x="692" y="1723"/>
                </a:cubicBezTo>
                <a:close/>
                <a:moveTo>
                  <a:pt x="700" y="1666"/>
                </a:moveTo>
                <a:cubicBezTo>
                  <a:pt x="693" y="1670"/>
                  <a:pt x="686" y="1668"/>
                  <a:pt x="678" y="1664"/>
                </a:cubicBezTo>
                <a:cubicBezTo>
                  <a:pt x="682" y="1672"/>
                  <a:pt x="681" y="1678"/>
                  <a:pt x="678" y="1685"/>
                </a:cubicBezTo>
                <a:cubicBezTo>
                  <a:pt x="682" y="1685"/>
                  <a:pt x="685" y="1684"/>
                  <a:pt x="688" y="1684"/>
                </a:cubicBezTo>
                <a:cubicBezTo>
                  <a:pt x="691" y="1685"/>
                  <a:pt x="694" y="1686"/>
                  <a:pt x="697" y="1687"/>
                </a:cubicBezTo>
                <a:cubicBezTo>
                  <a:pt x="698" y="1680"/>
                  <a:pt x="699" y="1673"/>
                  <a:pt x="700" y="1666"/>
                </a:cubicBezTo>
                <a:close/>
                <a:moveTo>
                  <a:pt x="718" y="1753"/>
                </a:moveTo>
                <a:cubicBezTo>
                  <a:pt x="713" y="1752"/>
                  <a:pt x="708" y="1752"/>
                  <a:pt x="702" y="1752"/>
                </a:cubicBezTo>
                <a:cubicBezTo>
                  <a:pt x="702" y="1757"/>
                  <a:pt x="702" y="1762"/>
                  <a:pt x="702" y="1766"/>
                </a:cubicBezTo>
                <a:cubicBezTo>
                  <a:pt x="707" y="1767"/>
                  <a:pt x="711" y="1767"/>
                  <a:pt x="716" y="1768"/>
                </a:cubicBezTo>
                <a:cubicBezTo>
                  <a:pt x="717" y="1762"/>
                  <a:pt x="717" y="1757"/>
                  <a:pt x="718" y="1753"/>
                </a:cubicBezTo>
                <a:close/>
                <a:moveTo>
                  <a:pt x="723" y="1698"/>
                </a:moveTo>
                <a:cubicBezTo>
                  <a:pt x="717" y="1698"/>
                  <a:pt x="711" y="1697"/>
                  <a:pt x="706" y="1696"/>
                </a:cubicBezTo>
                <a:cubicBezTo>
                  <a:pt x="705" y="1702"/>
                  <a:pt x="705" y="1708"/>
                  <a:pt x="705" y="1713"/>
                </a:cubicBezTo>
                <a:cubicBezTo>
                  <a:pt x="711" y="1713"/>
                  <a:pt x="716" y="1714"/>
                  <a:pt x="721" y="1715"/>
                </a:cubicBezTo>
                <a:cubicBezTo>
                  <a:pt x="722" y="1709"/>
                  <a:pt x="722" y="1704"/>
                  <a:pt x="723" y="1698"/>
                </a:cubicBezTo>
                <a:close/>
                <a:moveTo>
                  <a:pt x="706" y="1662"/>
                </a:moveTo>
                <a:cubicBezTo>
                  <a:pt x="715" y="1659"/>
                  <a:pt x="723" y="1660"/>
                  <a:pt x="730" y="1664"/>
                </a:cubicBezTo>
                <a:cubicBezTo>
                  <a:pt x="726" y="1656"/>
                  <a:pt x="727" y="1649"/>
                  <a:pt x="732" y="1640"/>
                </a:cubicBezTo>
                <a:cubicBezTo>
                  <a:pt x="722" y="1645"/>
                  <a:pt x="715" y="1643"/>
                  <a:pt x="707" y="1638"/>
                </a:cubicBezTo>
                <a:cubicBezTo>
                  <a:pt x="712" y="1646"/>
                  <a:pt x="711" y="1654"/>
                  <a:pt x="706" y="1662"/>
                </a:cubicBezTo>
                <a:close/>
                <a:moveTo>
                  <a:pt x="742" y="1783"/>
                </a:moveTo>
                <a:cubicBezTo>
                  <a:pt x="737" y="1783"/>
                  <a:pt x="733" y="1782"/>
                  <a:pt x="728" y="1782"/>
                </a:cubicBezTo>
                <a:cubicBezTo>
                  <a:pt x="727" y="1787"/>
                  <a:pt x="727" y="1791"/>
                  <a:pt x="727" y="1796"/>
                </a:cubicBezTo>
                <a:cubicBezTo>
                  <a:pt x="732" y="1796"/>
                  <a:pt x="736" y="1797"/>
                  <a:pt x="740" y="1797"/>
                </a:cubicBezTo>
                <a:cubicBezTo>
                  <a:pt x="741" y="1792"/>
                  <a:pt x="741" y="1788"/>
                  <a:pt x="742" y="1783"/>
                </a:cubicBezTo>
                <a:close/>
                <a:moveTo>
                  <a:pt x="748" y="1727"/>
                </a:moveTo>
                <a:cubicBezTo>
                  <a:pt x="742" y="1727"/>
                  <a:pt x="736" y="1727"/>
                  <a:pt x="731" y="1726"/>
                </a:cubicBezTo>
                <a:cubicBezTo>
                  <a:pt x="730" y="1732"/>
                  <a:pt x="730" y="1737"/>
                  <a:pt x="729" y="1743"/>
                </a:cubicBezTo>
                <a:cubicBezTo>
                  <a:pt x="735" y="1743"/>
                  <a:pt x="740" y="1743"/>
                  <a:pt x="745" y="1743"/>
                </a:cubicBezTo>
                <a:cubicBezTo>
                  <a:pt x="746" y="1738"/>
                  <a:pt x="747" y="1733"/>
                  <a:pt x="748" y="1727"/>
                </a:cubicBezTo>
                <a:close/>
                <a:moveTo>
                  <a:pt x="754" y="1671"/>
                </a:moveTo>
                <a:cubicBezTo>
                  <a:pt x="747" y="1673"/>
                  <a:pt x="740" y="1673"/>
                  <a:pt x="732" y="1668"/>
                </a:cubicBezTo>
                <a:cubicBezTo>
                  <a:pt x="736" y="1675"/>
                  <a:pt x="736" y="1682"/>
                  <a:pt x="733" y="1688"/>
                </a:cubicBezTo>
                <a:cubicBezTo>
                  <a:pt x="740" y="1689"/>
                  <a:pt x="746" y="1690"/>
                  <a:pt x="752" y="1691"/>
                </a:cubicBezTo>
                <a:cubicBezTo>
                  <a:pt x="752" y="1685"/>
                  <a:pt x="753" y="1678"/>
                  <a:pt x="754" y="1671"/>
                </a:cubicBezTo>
                <a:close/>
                <a:moveTo>
                  <a:pt x="772" y="1758"/>
                </a:moveTo>
                <a:cubicBezTo>
                  <a:pt x="767" y="1757"/>
                  <a:pt x="762" y="1757"/>
                  <a:pt x="757" y="1757"/>
                </a:cubicBezTo>
                <a:cubicBezTo>
                  <a:pt x="757" y="1762"/>
                  <a:pt x="756" y="1767"/>
                  <a:pt x="756" y="1772"/>
                </a:cubicBezTo>
                <a:cubicBezTo>
                  <a:pt x="761" y="1772"/>
                  <a:pt x="765" y="1772"/>
                  <a:pt x="770" y="1773"/>
                </a:cubicBezTo>
                <a:cubicBezTo>
                  <a:pt x="771" y="1768"/>
                  <a:pt x="771" y="1763"/>
                  <a:pt x="772" y="1758"/>
                </a:cubicBezTo>
                <a:close/>
                <a:moveTo>
                  <a:pt x="778" y="1702"/>
                </a:moveTo>
                <a:cubicBezTo>
                  <a:pt x="772" y="1702"/>
                  <a:pt x="766" y="1701"/>
                  <a:pt x="760" y="1701"/>
                </a:cubicBezTo>
                <a:cubicBezTo>
                  <a:pt x="760" y="1706"/>
                  <a:pt x="759" y="1713"/>
                  <a:pt x="759" y="1718"/>
                </a:cubicBezTo>
                <a:cubicBezTo>
                  <a:pt x="765" y="1719"/>
                  <a:pt x="770" y="1719"/>
                  <a:pt x="776" y="1720"/>
                </a:cubicBezTo>
                <a:cubicBezTo>
                  <a:pt x="777" y="1714"/>
                  <a:pt x="778" y="1707"/>
                  <a:pt x="778" y="1702"/>
                </a:cubicBezTo>
                <a:close/>
                <a:moveTo>
                  <a:pt x="795" y="1788"/>
                </a:moveTo>
                <a:cubicBezTo>
                  <a:pt x="791" y="1788"/>
                  <a:pt x="787" y="1787"/>
                  <a:pt x="782" y="1787"/>
                </a:cubicBezTo>
                <a:cubicBezTo>
                  <a:pt x="782" y="1791"/>
                  <a:pt x="782" y="1796"/>
                  <a:pt x="782" y="1800"/>
                </a:cubicBezTo>
                <a:cubicBezTo>
                  <a:pt x="786" y="1800"/>
                  <a:pt x="790" y="1801"/>
                  <a:pt x="794" y="1801"/>
                </a:cubicBezTo>
                <a:cubicBezTo>
                  <a:pt x="795" y="1797"/>
                  <a:pt x="795" y="1793"/>
                  <a:pt x="795" y="1788"/>
                </a:cubicBezTo>
                <a:close/>
                <a:moveTo>
                  <a:pt x="802" y="1733"/>
                </a:moveTo>
                <a:cubicBezTo>
                  <a:pt x="796" y="1732"/>
                  <a:pt x="791" y="1732"/>
                  <a:pt x="785" y="1731"/>
                </a:cubicBezTo>
                <a:cubicBezTo>
                  <a:pt x="785" y="1737"/>
                  <a:pt x="784" y="1742"/>
                  <a:pt x="784" y="1748"/>
                </a:cubicBezTo>
                <a:cubicBezTo>
                  <a:pt x="790" y="1748"/>
                  <a:pt x="796" y="1749"/>
                  <a:pt x="801" y="1749"/>
                </a:cubicBezTo>
                <a:cubicBezTo>
                  <a:pt x="801" y="1743"/>
                  <a:pt x="801" y="1738"/>
                  <a:pt x="802" y="1733"/>
                </a:cubicBezTo>
                <a:close/>
                <a:moveTo>
                  <a:pt x="811" y="1676"/>
                </a:moveTo>
                <a:cubicBezTo>
                  <a:pt x="803" y="1676"/>
                  <a:pt x="796" y="1676"/>
                  <a:pt x="790" y="1676"/>
                </a:cubicBezTo>
                <a:cubicBezTo>
                  <a:pt x="789" y="1682"/>
                  <a:pt x="788" y="1688"/>
                  <a:pt x="788" y="1694"/>
                </a:cubicBezTo>
                <a:cubicBezTo>
                  <a:pt x="794" y="1695"/>
                  <a:pt x="800" y="1695"/>
                  <a:pt x="808" y="1696"/>
                </a:cubicBezTo>
                <a:cubicBezTo>
                  <a:pt x="805" y="1689"/>
                  <a:pt x="806" y="1682"/>
                  <a:pt x="811" y="1676"/>
                </a:cubicBezTo>
                <a:close/>
                <a:moveTo>
                  <a:pt x="826" y="1762"/>
                </a:moveTo>
                <a:cubicBezTo>
                  <a:pt x="821" y="1762"/>
                  <a:pt x="816" y="1761"/>
                  <a:pt x="810" y="1760"/>
                </a:cubicBezTo>
                <a:cubicBezTo>
                  <a:pt x="810" y="1765"/>
                  <a:pt x="810" y="1771"/>
                  <a:pt x="810" y="1776"/>
                </a:cubicBezTo>
                <a:cubicBezTo>
                  <a:pt x="815" y="1776"/>
                  <a:pt x="820" y="1777"/>
                  <a:pt x="825" y="1777"/>
                </a:cubicBezTo>
                <a:cubicBezTo>
                  <a:pt x="825" y="1772"/>
                  <a:pt x="826" y="1767"/>
                  <a:pt x="826" y="1762"/>
                </a:cubicBezTo>
                <a:close/>
                <a:moveTo>
                  <a:pt x="832" y="1708"/>
                </a:moveTo>
                <a:cubicBezTo>
                  <a:pt x="826" y="1707"/>
                  <a:pt x="820" y="1706"/>
                  <a:pt x="814" y="1706"/>
                </a:cubicBezTo>
                <a:cubicBezTo>
                  <a:pt x="814" y="1711"/>
                  <a:pt x="814" y="1717"/>
                  <a:pt x="814" y="1722"/>
                </a:cubicBezTo>
                <a:cubicBezTo>
                  <a:pt x="819" y="1723"/>
                  <a:pt x="825" y="1724"/>
                  <a:pt x="831" y="1724"/>
                </a:cubicBezTo>
                <a:cubicBezTo>
                  <a:pt x="831" y="1719"/>
                  <a:pt x="832" y="1713"/>
                  <a:pt x="832" y="1708"/>
                </a:cubicBezTo>
                <a:close/>
                <a:moveTo>
                  <a:pt x="850" y="1792"/>
                </a:moveTo>
                <a:cubicBezTo>
                  <a:pt x="845" y="1792"/>
                  <a:pt x="841" y="1792"/>
                  <a:pt x="836" y="1791"/>
                </a:cubicBezTo>
                <a:cubicBezTo>
                  <a:pt x="836" y="1796"/>
                  <a:pt x="835" y="1801"/>
                  <a:pt x="835" y="1805"/>
                </a:cubicBezTo>
                <a:cubicBezTo>
                  <a:pt x="840" y="1806"/>
                  <a:pt x="844" y="1806"/>
                  <a:pt x="849" y="1807"/>
                </a:cubicBezTo>
                <a:cubicBezTo>
                  <a:pt x="849" y="1801"/>
                  <a:pt x="850" y="1797"/>
                  <a:pt x="850" y="1792"/>
                </a:cubicBezTo>
                <a:close/>
                <a:moveTo>
                  <a:pt x="857" y="1737"/>
                </a:moveTo>
                <a:cubicBezTo>
                  <a:pt x="851" y="1736"/>
                  <a:pt x="845" y="1736"/>
                  <a:pt x="840" y="1735"/>
                </a:cubicBezTo>
                <a:cubicBezTo>
                  <a:pt x="839" y="1741"/>
                  <a:pt x="839" y="1746"/>
                  <a:pt x="839" y="1752"/>
                </a:cubicBezTo>
                <a:cubicBezTo>
                  <a:pt x="844" y="1752"/>
                  <a:pt x="850" y="1753"/>
                  <a:pt x="855" y="1753"/>
                </a:cubicBezTo>
                <a:cubicBezTo>
                  <a:pt x="856" y="1748"/>
                  <a:pt x="856" y="1742"/>
                  <a:pt x="857" y="1737"/>
                </a:cubicBezTo>
                <a:close/>
                <a:moveTo>
                  <a:pt x="862" y="1682"/>
                </a:moveTo>
                <a:cubicBezTo>
                  <a:pt x="856" y="1682"/>
                  <a:pt x="849" y="1681"/>
                  <a:pt x="844" y="1681"/>
                </a:cubicBezTo>
                <a:cubicBezTo>
                  <a:pt x="844" y="1686"/>
                  <a:pt x="843" y="1692"/>
                  <a:pt x="843" y="1698"/>
                </a:cubicBezTo>
                <a:cubicBezTo>
                  <a:pt x="849" y="1699"/>
                  <a:pt x="855" y="1699"/>
                  <a:pt x="860" y="1700"/>
                </a:cubicBezTo>
                <a:cubicBezTo>
                  <a:pt x="861" y="1693"/>
                  <a:pt x="861" y="1687"/>
                  <a:pt x="862" y="1682"/>
                </a:cubicBezTo>
                <a:close/>
                <a:moveTo>
                  <a:pt x="881" y="1767"/>
                </a:moveTo>
                <a:cubicBezTo>
                  <a:pt x="875" y="1767"/>
                  <a:pt x="870" y="1766"/>
                  <a:pt x="865" y="1766"/>
                </a:cubicBezTo>
                <a:cubicBezTo>
                  <a:pt x="865" y="1771"/>
                  <a:pt x="864" y="1776"/>
                  <a:pt x="864" y="1781"/>
                </a:cubicBezTo>
                <a:cubicBezTo>
                  <a:pt x="869" y="1782"/>
                  <a:pt x="875" y="1782"/>
                  <a:pt x="879" y="1782"/>
                </a:cubicBezTo>
                <a:cubicBezTo>
                  <a:pt x="880" y="1777"/>
                  <a:pt x="880" y="1772"/>
                  <a:pt x="881" y="1767"/>
                </a:cubicBezTo>
                <a:close/>
                <a:moveTo>
                  <a:pt x="887" y="1711"/>
                </a:moveTo>
                <a:cubicBezTo>
                  <a:pt x="881" y="1711"/>
                  <a:pt x="875" y="1711"/>
                  <a:pt x="869" y="1710"/>
                </a:cubicBezTo>
                <a:cubicBezTo>
                  <a:pt x="869" y="1716"/>
                  <a:pt x="868" y="1722"/>
                  <a:pt x="868" y="1728"/>
                </a:cubicBezTo>
                <a:cubicBezTo>
                  <a:pt x="873" y="1728"/>
                  <a:pt x="879" y="1728"/>
                  <a:pt x="884" y="1729"/>
                </a:cubicBezTo>
                <a:cubicBezTo>
                  <a:pt x="885" y="1723"/>
                  <a:pt x="886" y="1717"/>
                  <a:pt x="887" y="1711"/>
                </a:cubicBezTo>
                <a:close/>
                <a:moveTo>
                  <a:pt x="904" y="1797"/>
                </a:moveTo>
                <a:cubicBezTo>
                  <a:pt x="900" y="1797"/>
                  <a:pt x="895" y="1797"/>
                  <a:pt x="891" y="1796"/>
                </a:cubicBezTo>
                <a:cubicBezTo>
                  <a:pt x="890" y="1801"/>
                  <a:pt x="890" y="1805"/>
                  <a:pt x="890" y="1809"/>
                </a:cubicBezTo>
                <a:cubicBezTo>
                  <a:pt x="894" y="1810"/>
                  <a:pt x="899" y="1810"/>
                  <a:pt x="903" y="1811"/>
                </a:cubicBezTo>
                <a:cubicBezTo>
                  <a:pt x="904" y="1807"/>
                  <a:pt x="904" y="1802"/>
                  <a:pt x="904" y="1797"/>
                </a:cubicBezTo>
                <a:close/>
                <a:moveTo>
                  <a:pt x="911" y="1742"/>
                </a:moveTo>
                <a:cubicBezTo>
                  <a:pt x="905" y="1741"/>
                  <a:pt x="900" y="1741"/>
                  <a:pt x="894" y="1741"/>
                </a:cubicBezTo>
                <a:cubicBezTo>
                  <a:pt x="894" y="1746"/>
                  <a:pt x="894" y="1752"/>
                  <a:pt x="893" y="1757"/>
                </a:cubicBezTo>
                <a:cubicBezTo>
                  <a:pt x="898" y="1757"/>
                  <a:pt x="904" y="1758"/>
                  <a:pt x="908" y="1758"/>
                </a:cubicBezTo>
                <a:cubicBezTo>
                  <a:pt x="909" y="1752"/>
                  <a:pt x="910" y="1747"/>
                  <a:pt x="911" y="1742"/>
                </a:cubicBezTo>
                <a:close/>
                <a:moveTo>
                  <a:pt x="918" y="1685"/>
                </a:moveTo>
                <a:cubicBezTo>
                  <a:pt x="910" y="1687"/>
                  <a:pt x="902" y="1687"/>
                  <a:pt x="895" y="1682"/>
                </a:cubicBezTo>
                <a:cubicBezTo>
                  <a:pt x="899" y="1689"/>
                  <a:pt x="899" y="1697"/>
                  <a:pt x="895" y="1703"/>
                </a:cubicBezTo>
                <a:cubicBezTo>
                  <a:pt x="903" y="1704"/>
                  <a:pt x="909" y="1705"/>
                  <a:pt x="916" y="1705"/>
                </a:cubicBezTo>
                <a:cubicBezTo>
                  <a:pt x="913" y="1698"/>
                  <a:pt x="915" y="1692"/>
                  <a:pt x="918" y="1685"/>
                </a:cubicBezTo>
                <a:close/>
                <a:moveTo>
                  <a:pt x="935" y="1772"/>
                </a:moveTo>
                <a:cubicBezTo>
                  <a:pt x="930" y="1772"/>
                  <a:pt x="925" y="1772"/>
                  <a:pt x="920" y="1772"/>
                </a:cubicBezTo>
                <a:cubicBezTo>
                  <a:pt x="919" y="1776"/>
                  <a:pt x="919" y="1781"/>
                  <a:pt x="919" y="1785"/>
                </a:cubicBezTo>
                <a:cubicBezTo>
                  <a:pt x="924" y="1786"/>
                  <a:pt x="929" y="1786"/>
                  <a:pt x="934" y="1787"/>
                </a:cubicBezTo>
                <a:cubicBezTo>
                  <a:pt x="934" y="1782"/>
                  <a:pt x="935" y="1777"/>
                  <a:pt x="935" y="1772"/>
                </a:cubicBezTo>
                <a:close/>
                <a:moveTo>
                  <a:pt x="941" y="1717"/>
                </a:moveTo>
                <a:cubicBezTo>
                  <a:pt x="935" y="1716"/>
                  <a:pt x="928" y="1715"/>
                  <a:pt x="923" y="1715"/>
                </a:cubicBezTo>
                <a:cubicBezTo>
                  <a:pt x="922" y="1721"/>
                  <a:pt x="922" y="1727"/>
                  <a:pt x="922" y="1733"/>
                </a:cubicBezTo>
                <a:cubicBezTo>
                  <a:pt x="927" y="1733"/>
                  <a:pt x="933" y="1734"/>
                  <a:pt x="939" y="1734"/>
                </a:cubicBezTo>
                <a:cubicBezTo>
                  <a:pt x="940" y="1728"/>
                  <a:pt x="940" y="1722"/>
                  <a:pt x="941" y="1717"/>
                </a:cubicBezTo>
                <a:close/>
                <a:moveTo>
                  <a:pt x="959" y="1802"/>
                </a:moveTo>
                <a:cubicBezTo>
                  <a:pt x="954" y="1802"/>
                  <a:pt x="950" y="1801"/>
                  <a:pt x="945" y="1801"/>
                </a:cubicBezTo>
                <a:cubicBezTo>
                  <a:pt x="945" y="1805"/>
                  <a:pt x="944" y="1810"/>
                  <a:pt x="944" y="1815"/>
                </a:cubicBezTo>
                <a:cubicBezTo>
                  <a:pt x="949" y="1815"/>
                  <a:pt x="953" y="1815"/>
                  <a:pt x="958" y="1816"/>
                </a:cubicBezTo>
                <a:cubicBezTo>
                  <a:pt x="958" y="1811"/>
                  <a:pt x="959" y="1806"/>
                  <a:pt x="959" y="1802"/>
                </a:cubicBezTo>
                <a:close/>
                <a:moveTo>
                  <a:pt x="965" y="1747"/>
                </a:moveTo>
                <a:cubicBezTo>
                  <a:pt x="959" y="1747"/>
                  <a:pt x="954" y="1746"/>
                  <a:pt x="948" y="1745"/>
                </a:cubicBezTo>
                <a:cubicBezTo>
                  <a:pt x="948" y="1751"/>
                  <a:pt x="948" y="1756"/>
                  <a:pt x="948" y="1761"/>
                </a:cubicBezTo>
                <a:cubicBezTo>
                  <a:pt x="953" y="1762"/>
                  <a:pt x="958" y="1762"/>
                  <a:pt x="963" y="1762"/>
                </a:cubicBezTo>
                <a:cubicBezTo>
                  <a:pt x="964" y="1757"/>
                  <a:pt x="964" y="1752"/>
                  <a:pt x="965" y="1747"/>
                </a:cubicBezTo>
                <a:close/>
                <a:moveTo>
                  <a:pt x="971" y="1692"/>
                </a:moveTo>
                <a:cubicBezTo>
                  <a:pt x="964" y="1691"/>
                  <a:pt x="958" y="1690"/>
                  <a:pt x="951" y="1689"/>
                </a:cubicBezTo>
                <a:cubicBezTo>
                  <a:pt x="953" y="1695"/>
                  <a:pt x="953" y="1702"/>
                  <a:pt x="950" y="1708"/>
                </a:cubicBezTo>
                <a:cubicBezTo>
                  <a:pt x="957" y="1709"/>
                  <a:pt x="964" y="1710"/>
                  <a:pt x="970" y="1710"/>
                </a:cubicBezTo>
                <a:cubicBezTo>
                  <a:pt x="970" y="1705"/>
                  <a:pt x="970" y="1698"/>
                  <a:pt x="971" y="1692"/>
                </a:cubicBezTo>
                <a:close/>
                <a:moveTo>
                  <a:pt x="989" y="1777"/>
                </a:moveTo>
                <a:cubicBezTo>
                  <a:pt x="984" y="1776"/>
                  <a:pt x="979" y="1776"/>
                  <a:pt x="974" y="1776"/>
                </a:cubicBezTo>
                <a:cubicBezTo>
                  <a:pt x="974" y="1781"/>
                  <a:pt x="974" y="1786"/>
                  <a:pt x="973" y="1791"/>
                </a:cubicBezTo>
                <a:cubicBezTo>
                  <a:pt x="978" y="1791"/>
                  <a:pt x="982" y="1791"/>
                  <a:pt x="987" y="1791"/>
                </a:cubicBezTo>
                <a:cubicBezTo>
                  <a:pt x="988" y="1786"/>
                  <a:pt x="988" y="1781"/>
                  <a:pt x="989" y="1777"/>
                </a:cubicBezTo>
                <a:close/>
                <a:moveTo>
                  <a:pt x="995" y="1721"/>
                </a:moveTo>
                <a:cubicBezTo>
                  <a:pt x="989" y="1721"/>
                  <a:pt x="983" y="1720"/>
                  <a:pt x="977" y="1719"/>
                </a:cubicBezTo>
                <a:cubicBezTo>
                  <a:pt x="977" y="1725"/>
                  <a:pt x="977" y="1731"/>
                  <a:pt x="977" y="1737"/>
                </a:cubicBezTo>
                <a:cubicBezTo>
                  <a:pt x="982" y="1737"/>
                  <a:pt x="988" y="1738"/>
                  <a:pt x="993" y="1739"/>
                </a:cubicBezTo>
                <a:cubicBezTo>
                  <a:pt x="994" y="1732"/>
                  <a:pt x="995" y="1726"/>
                  <a:pt x="995" y="1721"/>
                </a:cubicBezTo>
                <a:close/>
                <a:moveTo>
                  <a:pt x="1003" y="1664"/>
                </a:moveTo>
                <a:cubicBezTo>
                  <a:pt x="994" y="1668"/>
                  <a:pt x="987" y="1667"/>
                  <a:pt x="979" y="1662"/>
                </a:cubicBezTo>
                <a:cubicBezTo>
                  <a:pt x="983" y="1671"/>
                  <a:pt x="983" y="1677"/>
                  <a:pt x="979" y="1683"/>
                </a:cubicBezTo>
                <a:cubicBezTo>
                  <a:pt x="986" y="1684"/>
                  <a:pt x="992" y="1684"/>
                  <a:pt x="1000" y="1684"/>
                </a:cubicBezTo>
                <a:cubicBezTo>
                  <a:pt x="997" y="1678"/>
                  <a:pt x="999" y="1671"/>
                  <a:pt x="1003" y="1664"/>
                </a:cubicBezTo>
                <a:close/>
                <a:moveTo>
                  <a:pt x="1013" y="1807"/>
                </a:moveTo>
                <a:cubicBezTo>
                  <a:pt x="1009" y="1807"/>
                  <a:pt x="1005" y="1807"/>
                  <a:pt x="1000" y="1806"/>
                </a:cubicBezTo>
                <a:cubicBezTo>
                  <a:pt x="1000" y="1811"/>
                  <a:pt x="999" y="1815"/>
                  <a:pt x="999" y="1820"/>
                </a:cubicBezTo>
                <a:cubicBezTo>
                  <a:pt x="1003" y="1820"/>
                  <a:pt x="1007" y="1820"/>
                  <a:pt x="1011" y="1820"/>
                </a:cubicBezTo>
                <a:cubicBezTo>
                  <a:pt x="1012" y="1816"/>
                  <a:pt x="1012" y="1812"/>
                  <a:pt x="1013" y="1807"/>
                </a:cubicBezTo>
                <a:close/>
                <a:moveTo>
                  <a:pt x="1019" y="1752"/>
                </a:moveTo>
                <a:cubicBezTo>
                  <a:pt x="1014" y="1751"/>
                  <a:pt x="1008" y="1750"/>
                  <a:pt x="1003" y="1750"/>
                </a:cubicBezTo>
                <a:cubicBezTo>
                  <a:pt x="1002" y="1755"/>
                  <a:pt x="1002" y="1761"/>
                  <a:pt x="1002" y="1766"/>
                </a:cubicBezTo>
                <a:cubicBezTo>
                  <a:pt x="1007" y="1767"/>
                  <a:pt x="1013" y="1767"/>
                  <a:pt x="1018" y="1767"/>
                </a:cubicBezTo>
                <a:cubicBezTo>
                  <a:pt x="1018" y="1762"/>
                  <a:pt x="1019" y="1757"/>
                  <a:pt x="1019" y="1752"/>
                </a:cubicBezTo>
                <a:close/>
                <a:moveTo>
                  <a:pt x="1025" y="1714"/>
                </a:moveTo>
                <a:cubicBezTo>
                  <a:pt x="1022" y="1707"/>
                  <a:pt x="1024" y="1700"/>
                  <a:pt x="1028" y="1695"/>
                </a:cubicBezTo>
                <a:cubicBezTo>
                  <a:pt x="1021" y="1695"/>
                  <a:pt x="1014" y="1695"/>
                  <a:pt x="1007" y="1695"/>
                </a:cubicBezTo>
                <a:cubicBezTo>
                  <a:pt x="1007" y="1701"/>
                  <a:pt x="1006" y="1707"/>
                  <a:pt x="1006" y="1713"/>
                </a:cubicBezTo>
                <a:cubicBezTo>
                  <a:pt x="1011" y="1713"/>
                  <a:pt x="1018" y="1714"/>
                  <a:pt x="1025" y="1714"/>
                </a:cubicBezTo>
                <a:close/>
                <a:moveTo>
                  <a:pt x="1043" y="1782"/>
                </a:moveTo>
                <a:cubicBezTo>
                  <a:pt x="1038" y="1781"/>
                  <a:pt x="1033" y="1781"/>
                  <a:pt x="1028" y="1781"/>
                </a:cubicBezTo>
                <a:cubicBezTo>
                  <a:pt x="1028" y="1786"/>
                  <a:pt x="1028" y="1791"/>
                  <a:pt x="1027" y="1795"/>
                </a:cubicBezTo>
                <a:cubicBezTo>
                  <a:pt x="1032" y="1796"/>
                  <a:pt x="1037" y="1796"/>
                  <a:pt x="1042" y="1796"/>
                </a:cubicBezTo>
                <a:cubicBezTo>
                  <a:pt x="1042" y="1792"/>
                  <a:pt x="1043" y="1787"/>
                  <a:pt x="1043" y="1782"/>
                </a:cubicBezTo>
                <a:close/>
                <a:moveTo>
                  <a:pt x="1050" y="1727"/>
                </a:moveTo>
                <a:cubicBezTo>
                  <a:pt x="1044" y="1726"/>
                  <a:pt x="1038" y="1725"/>
                  <a:pt x="1032" y="1725"/>
                </a:cubicBezTo>
                <a:cubicBezTo>
                  <a:pt x="1032" y="1730"/>
                  <a:pt x="1032" y="1736"/>
                  <a:pt x="1031" y="1742"/>
                </a:cubicBezTo>
                <a:cubicBezTo>
                  <a:pt x="1037" y="1742"/>
                  <a:pt x="1042" y="1743"/>
                  <a:pt x="1048" y="1743"/>
                </a:cubicBezTo>
                <a:cubicBezTo>
                  <a:pt x="1048" y="1738"/>
                  <a:pt x="1049" y="1732"/>
                  <a:pt x="1050" y="1727"/>
                </a:cubicBezTo>
                <a:close/>
                <a:moveTo>
                  <a:pt x="1057" y="1670"/>
                </a:moveTo>
                <a:cubicBezTo>
                  <a:pt x="1048" y="1672"/>
                  <a:pt x="1040" y="1671"/>
                  <a:pt x="1033" y="1667"/>
                </a:cubicBezTo>
                <a:cubicBezTo>
                  <a:pt x="1037" y="1674"/>
                  <a:pt x="1036" y="1682"/>
                  <a:pt x="1033" y="1689"/>
                </a:cubicBezTo>
                <a:cubicBezTo>
                  <a:pt x="1040" y="1689"/>
                  <a:pt x="1047" y="1689"/>
                  <a:pt x="1054" y="1689"/>
                </a:cubicBezTo>
                <a:cubicBezTo>
                  <a:pt x="1051" y="1682"/>
                  <a:pt x="1054" y="1676"/>
                  <a:pt x="1057" y="1670"/>
                </a:cubicBezTo>
                <a:close/>
                <a:moveTo>
                  <a:pt x="1073" y="1757"/>
                </a:moveTo>
                <a:cubicBezTo>
                  <a:pt x="1068" y="1757"/>
                  <a:pt x="1063" y="1756"/>
                  <a:pt x="1058" y="1756"/>
                </a:cubicBezTo>
                <a:cubicBezTo>
                  <a:pt x="1057" y="1761"/>
                  <a:pt x="1057" y="1766"/>
                  <a:pt x="1057" y="1771"/>
                </a:cubicBezTo>
                <a:cubicBezTo>
                  <a:pt x="1062" y="1771"/>
                  <a:pt x="1067" y="1772"/>
                  <a:pt x="1072" y="1772"/>
                </a:cubicBezTo>
                <a:cubicBezTo>
                  <a:pt x="1072" y="1767"/>
                  <a:pt x="1073" y="1762"/>
                  <a:pt x="1073" y="1757"/>
                </a:cubicBezTo>
                <a:close/>
                <a:moveTo>
                  <a:pt x="1079" y="1701"/>
                </a:moveTo>
                <a:cubicBezTo>
                  <a:pt x="1073" y="1701"/>
                  <a:pt x="1068" y="1701"/>
                  <a:pt x="1062" y="1700"/>
                </a:cubicBezTo>
                <a:cubicBezTo>
                  <a:pt x="1061" y="1706"/>
                  <a:pt x="1061" y="1712"/>
                  <a:pt x="1060" y="1718"/>
                </a:cubicBezTo>
                <a:cubicBezTo>
                  <a:pt x="1066" y="1718"/>
                  <a:pt x="1072" y="1718"/>
                  <a:pt x="1077" y="1719"/>
                </a:cubicBezTo>
                <a:cubicBezTo>
                  <a:pt x="1078" y="1713"/>
                  <a:pt x="1078" y="1707"/>
                  <a:pt x="1079" y="1701"/>
                </a:cubicBezTo>
                <a:close/>
                <a:moveTo>
                  <a:pt x="1097" y="1787"/>
                </a:moveTo>
                <a:cubicBezTo>
                  <a:pt x="1093" y="1786"/>
                  <a:pt x="1088" y="1786"/>
                  <a:pt x="1083" y="1785"/>
                </a:cubicBezTo>
                <a:cubicBezTo>
                  <a:pt x="1083" y="1790"/>
                  <a:pt x="1083" y="1795"/>
                  <a:pt x="1083" y="1799"/>
                </a:cubicBezTo>
                <a:cubicBezTo>
                  <a:pt x="1087" y="1800"/>
                  <a:pt x="1092" y="1800"/>
                  <a:pt x="1096" y="1800"/>
                </a:cubicBezTo>
                <a:cubicBezTo>
                  <a:pt x="1096" y="1796"/>
                  <a:pt x="1097" y="1791"/>
                  <a:pt x="1097" y="1787"/>
                </a:cubicBezTo>
                <a:close/>
                <a:moveTo>
                  <a:pt x="1103" y="1732"/>
                </a:moveTo>
                <a:cubicBezTo>
                  <a:pt x="1097" y="1731"/>
                  <a:pt x="1092" y="1731"/>
                  <a:pt x="1087" y="1731"/>
                </a:cubicBezTo>
                <a:cubicBezTo>
                  <a:pt x="1087" y="1736"/>
                  <a:pt x="1087" y="1741"/>
                  <a:pt x="1086" y="1746"/>
                </a:cubicBezTo>
                <a:cubicBezTo>
                  <a:pt x="1091" y="1746"/>
                  <a:pt x="1096" y="1747"/>
                  <a:pt x="1101" y="1747"/>
                </a:cubicBezTo>
                <a:cubicBezTo>
                  <a:pt x="1102" y="1742"/>
                  <a:pt x="1102" y="1737"/>
                  <a:pt x="1103" y="1732"/>
                </a:cubicBezTo>
                <a:close/>
                <a:moveTo>
                  <a:pt x="1109" y="1675"/>
                </a:moveTo>
                <a:cubicBezTo>
                  <a:pt x="1103" y="1678"/>
                  <a:pt x="1096" y="1676"/>
                  <a:pt x="1090" y="1673"/>
                </a:cubicBezTo>
                <a:cubicBezTo>
                  <a:pt x="1090" y="1680"/>
                  <a:pt x="1089" y="1687"/>
                  <a:pt x="1089" y="1693"/>
                </a:cubicBezTo>
                <a:cubicBezTo>
                  <a:pt x="1095" y="1694"/>
                  <a:pt x="1101" y="1694"/>
                  <a:pt x="1107" y="1695"/>
                </a:cubicBezTo>
                <a:cubicBezTo>
                  <a:pt x="1108" y="1689"/>
                  <a:pt x="1108" y="1682"/>
                  <a:pt x="1109" y="1675"/>
                </a:cubicBezTo>
                <a:close/>
                <a:moveTo>
                  <a:pt x="1128" y="1761"/>
                </a:moveTo>
                <a:cubicBezTo>
                  <a:pt x="1123" y="1761"/>
                  <a:pt x="1118" y="1761"/>
                  <a:pt x="1113" y="1761"/>
                </a:cubicBezTo>
                <a:cubicBezTo>
                  <a:pt x="1112" y="1766"/>
                  <a:pt x="1112" y="1770"/>
                  <a:pt x="1111" y="1775"/>
                </a:cubicBezTo>
                <a:cubicBezTo>
                  <a:pt x="1116" y="1775"/>
                  <a:pt x="1121" y="1776"/>
                  <a:pt x="1125" y="1776"/>
                </a:cubicBezTo>
                <a:cubicBezTo>
                  <a:pt x="1126" y="1771"/>
                  <a:pt x="1127" y="1766"/>
                  <a:pt x="1128" y="1761"/>
                </a:cubicBezTo>
                <a:close/>
                <a:moveTo>
                  <a:pt x="1133" y="1707"/>
                </a:moveTo>
                <a:cubicBezTo>
                  <a:pt x="1127" y="1706"/>
                  <a:pt x="1121" y="1706"/>
                  <a:pt x="1115" y="1705"/>
                </a:cubicBezTo>
                <a:cubicBezTo>
                  <a:pt x="1115" y="1710"/>
                  <a:pt x="1115" y="1715"/>
                  <a:pt x="1115" y="1721"/>
                </a:cubicBezTo>
                <a:cubicBezTo>
                  <a:pt x="1120" y="1722"/>
                  <a:pt x="1126" y="1722"/>
                  <a:pt x="1131" y="1723"/>
                </a:cubicBezTo>
                <a:cubicBezTo>
                  <a:pt x="1132" y="1718"/>
                  <a:pt x="1132" y="1712"/>
                  <a:pt x="1133" y="1707"/>
                </a:cubicBezTo>
                <a:close/>
                <a:moveTo>
                  <a:pt x="1141" y="1674"/>
                </a:moveTo>
                <a:cubicBezTo>
                  <a:pt x="1136" y="1665"/>
                  <a:pt x="1137" y="1658"/>
                  <a:pt x="1141" y="1650"/>
                </a:cubicBezTo>
                <a:cubicBezTo>
                  <a:pt x="1132" y="1653"/>
                  <a:pt x="1125" y="1652"/>
                  <a:pt x="1118" y="1648"/>
                </a:cubicBezTo>
                <a:cubicBezTo>
                  <a:pt x="1122" y="1655"/>
                  <a:pt x="1121" y="1663"/>
                  <a:pt x="1116" y="1671"/>
                </a:cubicBezTo>
                <a:cubicBezTo>
                  <a:pt x="1125" y="1667"/>
                  <a:pt x="1132" y="1668"/>
                  <a:pt x="1141" y="1674"/>
                </a:cubicBezTo>
                <a:close/>
                <a:moveTo>
                  <a:pt x="1157" y="1737"/>
                </a:moveTo>
                <a:cubicBezTo>
                  <a:pt x="1152" y="1736"/>
                  <a:pt x="1146" y="1735"/>
                  <a:pt x="1141" y="1735"/>
                </a:cubicBezTo>
                <a:cubicBezTo>
                  <a:pt x="1141" y="1740"/>
                  <a:pt x="1140" y="1746"/>
                  <a:pt x="1140" y="1751"/>
                </a:cubicBezTo>
                <a:cubicBezTo>
                  <a:pt x="1145" y="1751"/>
                  <a:pt x="1150" y="1751"/>
                  <a:pt x="1155" y="1751"/>
                </a:cubicBezTo>
                <a:cubicBezTo>
                  <a:pt x="1156" y="1746"/>
                  <a:pt x="1156" y="1741"/>
                  <a:pt x="1157" y="1737"/>
                </a:cubicBezTo>
                <a:close/>
                <a:moveTo>
                  <a:pt x="1164" y="1681"/>
                </a:moveTo>
                <a:cubicBezTo>
                  <a:pt x="1157" y="1680"/>
                  <a:pt x="1151" y="1680"/>
                  <a:pt x="1145" y="1679"/>
                </a:cubicBezTo>
                <a:cubicBezTo>
                  <a:pt x="1145" y="1684"/>
                  <a:pt x="1145" y="1691"/>
                  <a:pt x="1145" y="1697"/>
                </a:cubicBezTo>
                <a:cubicBezTo>
                  <a:pt x="1150" y="1697"/>
                  <a:pt x="1156" y="1698"/>
                  <a:pt x="1161" y="1699"/>
                </a:cubicBezTo>
                <a:cubicBezTo>
                  <a:pt x="1162" y="1692"/>
                  <a:pt x="1163" y="1686"/>
                  <a:pt x="1164" y="1681"/>
                </a:cubicBezTo>
                <a:close/>
                <a:moveTo>
                  <a:pt x="1166" y="1644"/>
                </a:moveTo>
                <a:cubicBezTo>
                  <a:pt x="1167" y="1639"/>
                  <a:pt x="1168" y="1632"/>
                  <a:pt x="1169" y="1625"/>
                </a:cubicBezTo>
                <a:cubicBezTo>
                  <a:pt x="1162" y="1627"/>
                  <a:pt x="1155" y="1627"/>
                  <a:pt x="1149" y="1623"/>
                </a:cubicBezTo>
                <a:cubicBezTo>
                  <a:pt x="1149" y="1630"/>
                  <a:pt x="1149" y="1637"/>
                  <a:pt x="1149" y="1643"/>
                </a:cubicBezTo>
                <a:cubicBezTo>
                  <a:pt x="1154" y="1644"/>
                  <a:pt x="1161" y="1644"/>
                  <a:pt x="1166" y="1644"/>
                </a:cubicBezTo>
                <a:close/>
                <a:moveTo>
                  <a:pt x="1181" y="1767"/>
                </a:moveTo>
                <a:cubicBezTo>
                  <a:pt x="1176" y="1767"/>
                  <a:pt x="1172" y="1766"/>
                  <a:pt x="1167" y="1766"/>
                </a:cubicBezTo>
                <a:cubicBezTo>
                  <a:pt x="1167" y="1771"/>
                  <a:pt x="1167" y="1775"/>
                  <a:pt x="1167" y="1780"/>
                </a:cubicBezTo>
                <a:cubicBezTo>
                  <a:pt x="1171" y="1780"/>
                  <a:pt x="1176" y="1780"/>
                  <a:pt x="1179" y="1780"/>
                </a:cubicBezTo>
                <a:cubicBezTo>
                  <a:pt x="1180" y="1776"/>
                  <a:pt x="1180" y="1771"/>
                  <a:pt x="1181" y="1767"/>
                </a:cubicBezTo>
                <a:close/>
                <a:moveTo>
                  <a:pt x="1187" y="1711"/>
                </a:moveTo>
                <a:cubicBezTo>
                  <a:pt x="1182" y="1711"/>
                  <a:pt x="1176" y="1710"/>
                  <a:pt x="1171" y="1710"/>
                </a:cubicBezTo>
                <a:cubicBezTo>
                  <a:pt x="1170" y="1715"/>
                  <a:pt x="1170" y="1721"/>
                  <a:pt x="1170" y="1726"/>
                </a:cubicBezTo>
                <a:cubicBezTo>
                  <a:pt x="1175" y="1726"/>
                  <a:pt x="1180" y="1727"/>
                  <a:pt x="1185" y="1727"/>
                </a:cubicBezTo>
                <a:cubicBezTo>
                  <a:pt x="1186" y="1722"/>
                  <a:pt x="1187" y="1717"/>
                  <a:pt x="1187" y="1711"/>
                </a:cubicBezTo>
                <a:close/>
                <a:moveTo>
                  <a:pt x="1193" y="1656"/>
                </a:moveTo>
                <a:cubicBezTo>
                  <a:pt x="1187" y="1655"/>
                  <a:pt x="1181" y="1655"/>
                  <a:pt x="1175" y="1655"/>
                </a:cubicBezTo>
                <a:cubicBezTo>
                  <a:pt x="1175" y="1660"/>
                  <a:pt x="1174" y="1667"/>
                  <a:pt x="1174" y="1673"/>
                </a:cubicBezTo>
                <a:cubicBezTo>
                  <a:pt x="1179" y="1673"/>
                  <a:pt x="1185" y="1673"/>
                  <a:pt x="1190" y="1674"/>
                </a:cubicBezTo>
                <a:cubicBezTo>
                  <a:pt x="1191" y="1668"/>
                  <a:pt x="1192" y="1661"/>
                  <a:pt x="1193" y="1656"/>
                </a:cubicBezTo>
                <a:close/>
                <a:moveTo>
                  <a:pt x="1211" y="1742"/>
                </a:moveTo>
                <a:cubicBezTo>
                  <a:pt x="1206" y="1742"/>
                  <a:pt x="1202" y="1741"/>
                  <a:pt x="1196" y="1740"/>
                </a:cubicBezTo>
                <a:cubicBezTo>
                  <a:pt x="1196" y="1746"/>
                  <a:pt x="1196" y="1750"/>
                  <a:pt x="1195" y="1755"/>
                </a:cubicBezTo>
                <a:cubicBezTo>
                  <a:pt x="1200" y="1756"/>
                  <a:pt x="1205" y="1756"/>
                  <a:pt x="1209" y="1756"/>
                </a:cubicBezTo>
                <a:cubicBezTo>
                  <a:pt x="1210" y="1751"/>
                  <a:pt x="1210" y="1747"/>
                  <a:pt x="1211" y="1742"/>
                </a:cubicBezTo>
                <a:close/>
                <a:moveTo>
                  <a:pt x="1217" y="1686"/>
                </a:moveTo>
                <a:cubicBezTo>
                  <a:pt x="1211" y="1686"/>
                  <a:pt x="1206" y="1685"/>
                  <a:pt x="1200" y="1685"/>
                </a:cubicBezTo>
                <a:cubicBezTo>
                  <a:pt x="1200" y="1691"/>
                  <a:pt x="1199" y="1696"/>
                  <a:pt x="1199" y="1702"/>
                </a:cubicBezTo>
                <a:cubicBezTo>
                  <a:pt x="1204" y="1702"/>
                  <a:pt x="1210" y="1703"/>
                  <a:pt x="1216" y="1703"/>
                </a:cubicBezTo>
                <a:cubicBezTo>
                  <a:pt x="1216" y="1697"/>
                  <a:pt x="1217" y="1691"/>
                  <a:pt x="1217" y="1686"/>
                </a:cubicBezTo>
                <a:close/>
                <a:moveTo>
                  <a:pt x="1223" y="1630"/>
                </a:moveTo>
                <a:cubicBezTo>
                  <a:pt x="1216" y="1632"/>
                  <a:pt x="1209" y="1631"/>
                  <a:pt x="1202" y="1627"/>
                </a:cubicBezTo>
                <a:cubicBezTo>
                  <a:pt x="1205" y="1635"/>
                  <a:pt x="1204" y="1642"/>
                  <a:pt x="1201" y="1648"/>
                </a:cubicBezTo>
                <a:cubicBezTo>
                  <a:pt x="1208" y="1649"/>
                  <a:pt x="1215" y="1649"/>
                  <a:pt x="1221" y="1649"/>
                </a:cubicBezTo>
                <a:cubicBezTo>
                  <a:pt x="1221" y="1644"/>
                  <a:pt x="1222" y="1637"/>
                  <a:pt x="1223" y="1630"/>
                </a:cubicBezTo>
                <a:close/>
                <a:moveTo>
                  <a:pt x="1241" y="1717"/>
                </a:moveTo>
                <a:cubicBezTo>
                  <a:pt x="1236" y="1716"/>
                  <a:pt x="1231" y="1716"/>
                  <a:pt x="1226" y="1715"/>
                </a:cubicBezTo>
                <a:cubicBezTo>
                  <a:pt x="1225" y="1720"/>
                  <a:pt x="1225" y="1726"/>
                  <a:pt x="1225" y="1731"/>
                </a:cubicBezTo>
                <a:cubicBezTo>
                  <a:pt x="1230" y="1731"/>
                  <a:pt x="1235" y="1732"/>
                  <a:pt x="1240" y="1732"/>
                </a:cubicBezTo>
                <a:cubicBezTo>
                  <a:pt x="1240" y="1727"/>
                  <a:pt x="1240" y="1722"/>
                  <a:pt x="1241" y="1717"/>
                </a:cubicBezTo>
                <a:close/>
                <a:moveTo>
                  <a:pt x="1247" y="1662"/>
                </a:moveTo>
                <a:cubicBezTo>
                  <a:pt x="1241" y="1661"/>
                  <a:pt x="1235" y="1660"/>
                  <a:pt x="1229" y="1660"/>
                </a:cubicBezTo>
                <a:cubicBezTo>
                  <a:pt x="1229" y="1666"/>
                  <a:pt x="1228" y="1672"/>
                  <a:pt x="1228" y="1678"/>
                </a:cubicBezTo>
                <a:cubicBezTo>
                  <a:pt x="1230" y="1678"/>
                  <a:pt x="1233" y="1677"/>
                  <a:pt x="1236" y="1677"/>
                </a:cubicBezTo>
                <a:cubicBezTo>
                  <a:pt x="1239" y="1677"/>
                  <a:pt x="1242" y="1678"/>
                  <a:pt x="1244" y="1679"/>
                </a:cubicBezTo>
                <a:cubicBezTo>
                  <a:pt x="1245" y="1672"/>
                  <a:pt x="1246" y="1667"/>
                  <a:pt x="1247" y="1662"/>
                </a:cubicBezTo>
                <a:close/>
                <a:moveTo>
                  <a:pt x="1230" y="1625"/>
                </a:moveTo>
                <a:cubicBezTo>
                  <a:pt x="1234" y="1624"/>
                  <a:pt x="1238" y="1623"/>
                  <a:pt x="1242" y="1624"/>
                </a:cubicBezTo>
                <a:cubicBezTo>
                  <a:pt x="1245" y="1624"/>
                  <a:pt x="1248" y="1625"/>
                  <a:pt x="1252" y="1626"/>
                </a:cubicBezTo>
                <a:cubicBezTo>
                  <a:pt x="1249" y="1618"/>
                  <a:pt x="1251" y="1612"/>
                  <a:pt x="1254" y="1605"/>
                </a:cubicBezTo>
                <a:cubicBezTo>
                  <a:pt x="1248" y="1606"/>
                  <a:pt x="1241" y="1608"/>
                  <a:pt x="1235" y="1603"/>
                </a:cubicBezTo>
                <a:cubicBezTo>
                  <a:pt x="1233" y="1602"/>
                  <a:pt x="1232" y="1602"/>
                  <a:pt x="1231" y="1602"/>
                </a:cubicBezTo>
                <a:cubicBezTo>
                  <a:pt x="1235" y="1609"/>
                  <a:pt x="1234" y="1617"/>
                  <a:pt x="1230" y="1625"/>
                </a:cubicBezTo>
                <a:close/>
                <a:moveTo>
                  <a:pt x="1265" y="1747"/>
                </a:moveTo>
                <a:cubicBezTo>
                  <a:pt x="1260" y="1746"/>
                  <a:pt x="1256" y="1746"/>
                  <a:pt x="1251" y="1745"/>
                </a:cubicBezTo>
                <a:cubicBezTo>
                  <a:pt x="1251" y="1750"/>
                  <a:pt x="1251" y="1755"/>
                  <a:pt x="1251" y="1759"/>
                </a:cubicBezTo>
                <a:cubicBezTo>
                  <a:pt x="1255" y="1759"/>
                  <a:pt x="1259" y="1760"/>
                  <a:pt x="1264" y="1760"/>
                </a:cubicBezTo>
                <a:cubicBezTo>
                  <a:pt x="1264" y="1755"/>
                  <a:pt x="1264" y="1751"/>
                  <a:pt x="1265" y="1747"/>
                </a:cubicBezTo>
                <a:close/>
                <a:moveTo>
                  <a:pt x="1270" y="1692"/>
                </a:moveTo>
                <a:cubicBezTo>
                  <a:pt x="1265" y="1692"/>
                  <a:pt x="1260" y="1691"/>
                  <a:pt x="1255" y="1691"/>
                </a:cubicBezTo>
                <a:cubicBezTo>
                  <a:pt x="1255" y="1696"/>
                  <a:pt x="1255" y="1701"/>
                  <a:pt x="1254" y="1705"/>
                </a:cubicBezTo>
                <a:cubicBezTo>
                  <a:pt x="1259" y="1706"/>
                  <a:pt x="1264" y="1706"/>
                  <a:pt x="1269" y="1706"/>
                </a:cubicBezTo>
                <a:cubicBezTo>
                  <a:pt x="1269" y="1701"/>
                  <a:pt x="1270" y="1697"/>
                  <a:pt x="1270" y="1692"/>
                </a:cubicBezTo>
                <a:close/>
                <a:moveTo>
                  <a:pt x="1257" y="1602"/>
                </a:moveTo>
                <a:cubicBezTo>
                  <a:pt x="1265" y="1599"/>
                  <a:pt x="1273" y="1597"/>
                  <a:pt x="1282" y="1602"/>
                </a:cubicBezTo>
                <a:cubicBezTo>
                  <a:pt x="1278" y="1592"/>
                  <a:pt x="1281" y="1584"/>
                  <a:pt x="1286" y="1578"/>
                </a:cubicBezTo>
                <a:cubicBezTo>
                  <a:pt x="1278" y="1582"/>
                  <a:pt x="1269" y="1583"/>
                  <a:pt x="1261" y="1576"/>
                </a:cubicBezTo>
                <a:cubicBezTo>
                  <a:pt x="1264" y="1585"/>
                  <a:pt x="1265" y="1594"/>
                  <a:pt x="1257" y="1602"/>
                </a:cubicBezTo>
                <a:close/>
                <a:moveTo>
                  <a:pt x="1277" y="1637"/>
                </a:moveTo>
                <a:cubicBezTo>
                  <a:pt x="1271" y="1636"/>
                  <a:pt x="1264" y="1635"/>
                  <a:pt x="1259" y="1635"/>
                </a:cubicBezTo>
                <a:cubicBezTo>
                  <a:pt x="1258" y="1641"/>
                  <a:pt x="1258" y="1647"/>
                  <a:pt x="1257" y="1653"/>
                </a:cubicBezTo>
                <a:cubicBezTo>
                  <a:pt x="1263" y="1653"/>
                  <a:pt x="1269" y="1654"/>
                  <a:pt x="1275" y="1654"/>
                </a:cubicBezTo>
                <a:cubicBezTo>
                  <a:pt x="1275" y="1648"/>
                  <a:pt x="1276" y="1642"/>
                  <a:pt x="1277" y="1637"/>
                </a:cubicBezTo>
                <a:close/>
                <a:moveTo>
                  <a:pt x="1294" y="1722"/>
                </a:moveTo>
                <a:cubicBezTo>
                  <a:pt x="1290" y="1721"/>
                  <a:pt x="1285" y="1721"/>
                  <a:pt x="1281" y="1721"/>
                </a:cubicBezTo>
                <a:cubicBezTo>
                  <a:pt x="1281" y="1725"/>
                  <a:pt x="1280" y="1730"/>
                  <a:pt x="1280" y="1735"/>
                </a:cubicBezTo>
                <a:cubicBezTo>
                  <a:pt x="1284" y="1735"/>
                  <a:pt x="1288" y="1735"/>
                  <a:pt x="1293" y="1735"/>
                </a:cubicBezTo>
                <a:cubicBezTo>
                  <a:pt x="1293" y="1730"/>
                  <a:pt x="1294" y="1726"/>
                  <a:pt x="1294" y="1722"/>
                </a:cubicBezTo>
                <a:close/>
                <a:moveTo>
                  <a:pt x="1300" y="1667"/>
                </a:moveTo>
                <a:cubicBezTo>
                  <a:pt x="1294" y="1667"/>
                  <a:pt x="1289" y="1666"/>
                  <a:pt x="1284" y="1665"/>
                </a:cubicBezTo>
                <a:cubicBezTo>
                  <a:pt x="1284" y="1670"/>
                  <a:pt x="1284" y="1675"/>
                  <a:pt x="1284" y="1681"/>
                </a:cubicBezTo>
                <a:cubicBezTo>
                  <a:pt x="1289" y="1681"/>
                  <a:pt x="1294" y="1682"/>
                  <a:pt x="1299" y="1682"/>
                </a:cubicBezTo>
                <a:cubicBezTo>
                  <a:pt x="1299" y="1677"/>
                  <a:pt x="1300" y="1672"/>
                  <a:pt x="1300" y="1667"/>
                </a:cubicBezTo>
                <a:close/>
                <a:moveTo>
                  <a:pt x="1306" y="1612"/>
                </a:moveTo>
                <a:cubicBezTo>
                  <a:pt x="1300" y="1611"/>
                  <a:pt x="1294" y="1611"/>
                  <a:pt x="1288" y="1610"/>
                </a:cubicBezTo>
                <a:cubicBezTo>
                  <a:pt x="1288" y="1613"/>
                  <a:pt x="1289" y="1616"/>
                  <a:pt x="1288" y="1619"/>
                </a:cubicBezTo>
                <a:cubicBezTo>
                  <a:pt x="1288" y="1622"/>
                  <a:pt x="1287" y="1626"/>
                  <a:pt x="1286" y="1628"/>
                </a:cubicBezTo>
                <a:cubicBezTo>
                  <a:pt x="1293" y="1629"/>
                  <a:pt x="1299" y="1629"/>
                  <a:pt x="1305" y="1630"/>
                </a:cubicBezTo>
                <a:cubicBezTo>
                  <a:pt x="1306" y="1624"/>
                  <a:pt x="1306" y="1617"/>
                  <a:pt x="1306" y="1612"/>
                </a:cubicBezTo>
                <a:close/>
                <a:moveTo>
                  <a:pt x="1324" y="1697"/>
                </a:moveTo>
                <a:cubicBezTo>
                  <a:pt x="1319" y="1696"/>
                  <a:pt x="1314" y="1696"/>
                  <a:pt x="1309" y="1695"/>
                </a:cubicBezTo>
                <a:cubicBezTo>
                  <a:pt x="1309" y="1700"/>
                  <a:pt x="1309" y="1705"/>
                  <a:pt x="1309" y="1710"/>
                </a:cubicBezTo>
                <a:cubicBezTo>
                  <a:pt x="1314" y="1710"/>
                  <a:pt x="1318" y="1711"/>
                  <a:pt x="1323" y="1711"/>
                </a:cubicBezTo>
                <a:cubicBezTo>
                  <a:pt x="1323" y="1706"/>
                  <a:pt x="1324" y="1701"/>
                  <a:pt x="1324" y="1697"/>
                </a:cubicBezTo>
                <a:close/>
                <a:moveTo>
                  <a:pt x="1331" y="1642"/>
                </a:moveTo>
                <a:cubicBezTo>
                  <a:pt x="1325" y="1641"/>
                  <a:pt x="1319" y="1640"/>
                  <a:pt x="1313" y="1639"/>
                </a:cubicBezTo>
                <a:cubicBezTo>
                  <a:pt x="1313" y="1645"/>
                  <a:pt x="1313" y="1651"/>
                  <a:pt x="1313" y="1656"/>
                </a:cubicBezTo>
                <a:cubicBezTo>
                  <a:pt x="1319" y="1657"/>
                  <a:pt x="1324" y="1657"/>
                  <a:pt x="1329" y="1658"/>
                </a:cubicBezTo>
                <a:cubicBezTo>
                  <a:pt x="1329" y="1652"/>
                  <a:pt x="1330" y="1647"/>
                  <a:pt x="1331" y="1642"/>
                </a:cubicBezTo>
                <a:close/>
                <a:moveTo>
                  <a:pt x="1336" y="1587"/>
                </a:moveTo>
                <a:cubicBezTo>
                  <a:pt x="1329" y="1586"/>
                  <a:pt x="1323" y="1585"/>
                  <a:pt x="1316" y="1585"/>
                </a:cubicBezTo>
                <a:cubicBezTo>
                  <a:pt x="1316" y="1590"/>
                  <a:pt x="1316" y="1597"/>
                  <a:pt x="1316" y="1603"/>
                </a:cubicBezTo>
                <a:cubicBezTo>
                  <a:pt x="1322" y="1603"/>
                  <a:pt x="1328" y="1603"/>
                  <a:pt x="1334" y="1604"/>
                </a:cubicBezTo>
                <a:cubicBezTo>
                  <a:pt x="1334" y="1598"/>
                  <a:pt x="1335" y="1592"/>
                  <a:pt x="1336" y="1587"/>
                </a:cubicBezTo>
                <a:close/>
                <a:moveTo>
                  <a:pt x="1354" y="1672"/>
                </a:moveTo>
                <a:cubicBezTo>
                  <a:pt x="1349" y="1672"/>
                  <a:pt x="1344" y="1671"/>
                  <a:pt x="1339" y="1670"/>
                </a:cubicBezTo>
                <a:cubicBezTo>
                  <a:pt x="1339" y="1676"/>
                  <a:pt x="1339" y="1680"/>
                  <a:pt x="1338" y="1685"/>
                </a:cubicBezTo>
                <a:cubicBezTo>
                  <a:pt x="1343" y="1686"/>
                  <a:pt x="1348" y="1686"/>
                  <a:pt x="1353" y="1686"/>
                </a:cubicBezTo>
                <a:cubicBezTo>
                  <a:pt x="1353" y="1681"/>
                  <a:pt x="1354" y="1677"/>
                  <a:pt x="1354" y="1672"/>
                </a:cubicBezTo>
                <a:close/>
                <a:moveTo>
                  <a:pt x="1360" y="1616"/>
                </a:moveTo>
                <a:cubicBezTo>
                  <a:pt x="1354" y="1616"/>
                  <a:pt x="1349" y="1616"/>
                  <a:pt x="1344" y="1615"/>
                </a:cubicBezTo>
                <a:cubicBezTo>
                  <a:pt x="1343" y="1621"/>
                  <a:pt x="1343" y="1626"/>
                  <a:pt x="1342" y="1633"/>
                </a:cubicBezTo>
                <a:cubicBezTo>
                  <a:pt x="1347" y="1633"/>
                  <a:pt x="1353" y="1633"/>
                  <a:pt x="1358" y="1633"/>
                </a:cubicBezTo>
                <a:cubicBezTo>
                  <a:pt x="1358" y="1627"/>
                  <a:pt x="1359" y="1622"/>
                  <a:pt x="1360" y="1616"/>
                </a:cubicBezTo>
                <a:close/>
                <a:moveTo>
                  <a:pt x="1365" y="1563"/>
                </a:moveTo>
                <a:cubicBezTo>
                  <a:pt x="1359" y="1562"/>
                  <a:pt x="1352" y="1561"/>
                  <a:pt x="1346" y="1560"/>
                </a:cubicBezTo>
                <a:cubicBezTo>
                  <a:pt x="1346" y="1565"/>
                  <a:pt x="1346" y="1572"/>
                  <a:pt x="1346" y="1579"/>
                </a:cubicBezTo>
                <a:cubicBezTo>
                  <a:pt x="1349" y="1578"/>
                  <a:pt x="1352" y="1578"/>
                  <a:pt x="1355" y="1578"/>
                </a:cubicBezTo>
                <a:cubicBezTo>
                  <a:pt x="1359" y="1578"/>
                  <a:pt x="1362" y="1580"/>
                  <a:pt x="1364" y="1580"/>
                </a:cubicBezTo>
                <a:cubicBezTo>
                  <a:pt x="1364" y="1574"/>
                  <a:pt x="1365" y="1568"/>
                  <a:pt x="1365" y="1563"/>
                </a:cubicBezTo>
                <a:close/>
                <a:moveTo>
                  <a:pt x="1349" y="1524"/>
                </a:moveTo>
                <a:cubicBezTo>
                  <a:pt x="1348" y="1525"/>
                  <a:pt x="1348" y="1526"/>
                  <a:pt x="1348" y="1528"/>
                </a:cubicBezTo>
                <a:cubicBezTo>
                  <a:pt x="1355" y="1523"/>
                  <a:pt x="1362" y="1524"/>
                  <a:pt x="1371" y="1528"/>
                </a:cubicBezTo>
                <a:cubicBezTo>
                  <a:pt x="1368" y="1520"/>
                  <a:pt x="1368" y="1514"/>
                  <a:pt x="1372" y="1508"/>
                </a:cubicBezTo>
                <a:cubicBezTo>
                  <a:pt x="1372" y="1507"/>
                  <a:pt x="1373" y="1506"/>
                  <a:pt x="1373" y="1505"/>
                </a:cubicBezTo>
                <a:cubicBezTo>
                  <a:pt x="1364" y="1508"/>
                  <a:pt x="1356" y="1507"/>
                  <a:pt x="1348" y="1502"/>
                </a:cubicBezTo>
                <a:cubicBezTo>
                  <a:pt x="1353" y="1509"/>
                  <a:pt x="1353" y="1516"/>
                  <a:pt x="1349" y="1524"/>
                </a:cubicBezTo>
                <a:close/>
                <a:moveTo>
                  <a:pt x="1384" y="1647"/>
                </a:moveTo>
                <a:cubicBezTo>
                  <a:pt x="1378" y="1647"/>
                  <a:pt x="1374" y="1646"/>
                  <a:pt x="1369" y="1646"/>
                </a:cubicBezTo>
                <a:cubicBezTo>
                  <a:pt x="1369" y="1651"/>
                  <a:pt x="1368" y="1656"/>
                  <a:pt x="1368" y="1661"/>
                </a:cubicBezTo>
                <a:cubicBezTo>
                  <a:pt x="1373" y="1661"/>
                  <a:pt x="1377" y="1661"/>
                  <a:pt x="1381" y="1661"/>
                </a:cubicBezTo>
                <a:cubicBezTo>
                  <a:pt x="1382" y="1656"/>
                  <a:pt x="1383" y="1652"/>
                  <a:pt x="1384" y="1647"/>
                </a:cubicBezTo>
                <a:close/>
                <a:moveTo>
                  <a:pt x="1390" y="1592"/>
                </a:moveTo>
                <a:cubicBezTo>
                  <a:pt x="1384" y="1591"/>
                  <a:pt x="1378" y="1590"/>
                  <a:pt x="1372" y="1590"/>
                </a:cubicBezTo>
                <a:cubicBezTo>
                  <a:pt x="1372" y="1596"/>
                  <a:pt x="1371" y="1602"/>
                  <a:pt x="1371" y="1607"/>
                </a:cubicBezTo>
                <a:cubicBezTo>
                  <a:pt x="1377" y="1608"/>
                  <a:pt x="1382" y="1608"/>
                  <a:pt x="1388" y="1608"/>
                </a:cubicBezTo>
                <a:cubicBezTo>
                  <a:pt x="1388" y="1603"/>
                  <a:pt x="1389" y="1597"/>
                  <a:pt x="1390" y="1592"/>
                </a:cubicBezTo>
                <a:close/>
                <a:moveTo>
                  <a:pt x="1394" y="1545"/>
                </a:moveTo>
                <a:cubicBezTo>
                  <a:pt x="1394" y="1542"/>
                  <a:pt x="1396" y="1539"/>
                  <a:pt x="1396" y="1537"/>
                </a:cubicBezTo>
                <a:cubicBezTo>
                  <a:pt x="1389" y="1537"/>
                  <a:pt x="1383" y="1536"/>
                  <a:pt x="1376" y="1536"/>
                </a:cubicBezTo>
                <a:cubicBezTo>
                  <a:pt x="1376" y="1541"/>
                  <a:pt x="1376" y="1547"/>
                  <a:pt x="1376" y="1553"/>
                </a:cubicBezTo>
                <a:cubicBezTo>
                  <a:pt x="1382" y="1554"/>
                  <a:pt x="1388" y="1554"/>
                  <a:pt x="1395" y="1555"/>
                </a:cubicBezTo>
                <a:cubicBezTo>
                  <a:pt x="1394" y="1552"/>
                  <a:pt x="1394" y="1549"/>
                  <a:pt x="1394" y="1545"/>
                </a:cubicBezTo>
                <a:close/>
                <a:moveTo>
                  <a:pt x="1413" y="1623"/>
                </a:moveTo>
                <a:cubicBezTo>
                  <a:pt x="1408" y="1622"/>
                  <a:pt x="1403" y="1621"/>
                  <a:pt x="1398" y="1621"/>
                </a:cubicBezTo>
                <a:cubicBezTo>
                  <a:pt x="1397" y="1626"/>
                  <a:pt x="1397" y="1631"/>
                  <a:pt x="1397" y="1636"/>
                </a:cubicBezTo>
                <a:cubicBezTo>
                  <a:pt x="1402" y="1636"/>
                  <a:pt x="1407" y="1637"/>
                  <a:pt x="1412" y="1637"/>
                </a:cubicBezTo>
                <a:cubicBezTo>
                  <a:pt x="1412" y="1632"/>
                  <a:pt x="1413" y="1627"/>
                  <a:pt x="1413" y="1623"/>
                </a:cubicBezTo>
                <a:close/>
                <a:moveTo>
                  <a:pt x="1420" y="1567"/>
                </a:moveTo>
                <a:cubicBezTo>
                  <a:pt x="1414" y="1566"/>
                  <a:pt x="1408" y="1566"/>
                  <a:pt x="1402" y="1565"/>
                </a:cubicBezTo>
                <a:cubicBezTo>
                  <a:pt x="1402" y="1571"/>
                  <a:pt x="1401" y="1577"/>
                  <a:pt x="1401" y="1583"/>
                </a:cubicBezTo>
                <a:cubicBezTo>
                  <a:pt x="1406" y="1583"/>
                  <a:pt x="1412" y="1583"/>
                  <a:pt x="1417" y="1584"/>
                </a:cubicBezTo>
                <a:cubicBezTo>
                  <a:pt x="1418" y="1578"/>
                  <a:pt x="1419" y="1572"/>
                  <a:pt x="1420" y="1567"/>
                </a:cubicBezTo>
                <a:close/>
                <a:moveTo>
                  <a:pt x="1422" y="1529"/>
                </a:moveTo>
                <a:cubicBezTo>
                  <a:pt x="1423" y="1524"/>
                  <a:pt x="1424" y="1517"/>
                  <a:pt x="1425" y="1511"/>
                </a:cubicBezTo>
                <a:cubicBezTo>
                  <a:pt x="1424" y="1511"/>
                  <a:pt x="1421" y="1511"/>
                  <a:pt x="1419" y="1512"/>
                </a:cubicBezTo>
                <a:cubicBezTo>
                  <a:pt x="1406" y="1512"/>
                  <a:pt x="1396" y="1502"/>
                  <a:pt x="1399" y="1489"/>
                </a:cubicBezTo>
                <a:cubicBezTo>
                  <a:pt x="1400" y="1486"/>
                  <a:pt x="1401" y="1483"/>
                  <a:pt x="1403" y="1481"/>
                </a:cubicBezTo>
                <a:cubicBezTo>
                  <a:pt x="1400" y="1481"/>
                  <a:pt x="1398" y="1482"/>
                  <a:pt x="1395" y="1482"/>
                </a:cubicBezTo>
                <a:cubicBezTo>
                  <a:pt x="1387" y="1483"/>
                  <a:pt x="1380" y="1479"/>
                  <a:pt x="1376" y="1472"/>
                </a:cubicBezTo>
                <a:cubicBezTo>
                  <a:pt x="1373" y="1465"/>
                  <a:pt x="1374" y="1456"/>
                  <a:pt x="1380" y="1451"/>
                </a:cubicBezTo>
                <a:cubicBezTo>
                  <a:pt x="1385" y="1446"/>
                  <a:pt x="1394" y="1444"/>
                  <a:pt x="1401" y="1448"/>
                </a:cubicBezTo>
                <a:cubicBezTo>
                  <a:pt x="1403" y="1449"/>
                  <a:pt x="1405" y="1451"/>
                  <a:pt x="1407" y="1452"/>
                </a:cubicBezTo>
                <a:cubicBezTo>
                  <a:pt x="1411" y="1461"/>
                  <a:pt x="1412" y="1469"/>
                  <a:pt x="1406" y="1477"/>
                </a:cubicBezTo>
                <a:cubicBezTo>
                  <a:pt x="1410" y="1476"/>
                  <a:pt x="1414" y="1474"/>
                  <a:pt x="1418" y="1475"/>
                </a:cubicBezTo>
                <a:cubicBezTo>
                  <a:pt x="1422" y="1475"/>
                  <a:pt x="1426" y="1477"/>
                  <a:pt x="1431" y="1478"/>
                </a:cubicBezTo>
                <a:cubicBezTo>
                  <a:pt x="1426" y="1469"/>
                  <a:pt x="1429" y="1462"/>
                  <a:pt x="1433" y="1455"/>
                </a:cubicBezTo>
                <a:cubicBezTo>
                  <a:pt x="1424" y="1459"/>
                  <a:pt x="1415" y="1457"/>
                  <a:pt x="1407" y="1452"/>
                </a:cubicBezTo>
                <a:cubicBezTo>
                  <a:pt x="1407" y="1450"/>
                  <a:pt x="1406" y="1448"/>
                  <a:pt x="1405" y="1446"/>
                </a:cubicBezTo>
                <a:cubicBezTo>
                  <a:pt x="1403" y="1438"/>
                  <a:pt x="1404" y="1432"/>
                  <a:pt x="1409" y="1427"/>
                </a:cubicBezTo>
                <a:cubicBezTo>
                  <a:pt x="1415" y="1421"/>
                  <a:pt x="1421" y="1420"/>
                  <a:pt x="1429" y="1422"/>
                </a:cubicBezTo>
                <a:cubicBezTo>
                  <a:pt x="1431" y="1423"/>
                  <a:pt x="1434" y="1424"/>
                  <a:pt x="1436" y="1425"/>
                </a:cubicBezTo>
                <a:cubicBezTo>
                  <a:pt x="1435" y="1424"/>
                  <a:pt x="1435" y="1423"/>
                  <a:pt x="1435" y="1422"/>
                </a:cubicBezTo>
                <a:cubicBezTo>
                  <a:pt x="1431" y="1413"/>
                  <a:pt x="1434" y="1405"/>
                  <a:pt x="1441" y="1400"/>
                </a:cubicBezTo>
                <a:cubicBezTo>
                  <a:pt x="1447" y="1395"/>
                  <a:pt x="1456" y="1395"/>
                  <a:pt x="1462" y="1400"/>
                </a:cubicBezTo>
                <a:cubicBezTo>
                  <a:pt x="1469" y="1405"/>
                  <a:pt x="1471" y="1413"/>
                  <a:pt x="1468" y="1422"/>
                </a:cubicBezTo>
                <a:cubicBezTo>
                  <a:pt x="1467" y="1423"/>
                  <a:pt x="1467" y="1425"/>
                  <a:pt x="1466" y="1427"/>
                </a:cubicBezTo>
                <a:cubicBezTo>
                  <a:pt x="1475" y="1423"/>
                  <a:pt x="1482" y="1425"/>
                  <a:pt x="1490" y="1430"/>
                </a:cubicBezTo>
                <a:cubicBezTo>
                  <a:pt x="1485" y="1421"/>
                  <a:pt x="1487" y="1414"/>
                  <a:pt x="1490" y="1407"/>
                </a:cubicBezTo>
                <a:cubicBezTo>
                  <a:pt x="1487" y="1407"/>
                  <a:pt x="1485" y="1408"/>
                  <a:pt x="1483" y="1408"/>
                </a:cubicBezTo>
                <a:cubicBezTo>
                  <a:pt x="1475" y="1409"/>
                  <a:pt x="1467" y="1405"/>
                  <a:pt x="1464" y="1397"/>
                </a:cubicBezTo>
                <a:cubicBezTo>
                  <a:pt x="1461" y="1390"/>
                  <a:pt x="1463" y="1381"/>
                  <a:pt x="1469" y="1376"/>
                </a:cubicBezTo>
                <a:cubicBezTo>
                  <a:pt x="1475" y="1371"/>
                  <a:pt x="1484" y="1370"/>
                  <a:pt x="1491" y="1374"/>
                </a:cubicBezTo>
                <a:cubicBezTo>
                  <a:pt x="1498" y="1379"/>
                  <a:pt x="1501" y="1387"/>
                  <a:pt x="1499" y="1395"/>
                </a:cubicBezTo>
                <a:cubicBezTo>
                  <a:pt x="1498" y="1397"/>
                  <a:pt x="1497" y="1399"/>
                  <a:pt x="1497" y="1400"/>
                </a:cubicBezTo>
                <a:cubicBezTo>
                  <a:pt x="1504" y="1401"/>
                  <a:pt x="1511" y="1401"/>
                  <a:pt x="1518" y="1402"/>
                </a:cubicBezTo>
                <a:cubicBezTo>
                  <a:pt x="1515" y="1394"/>
                  <a:pt x="1518" y="1387"/>
                  <a:pt x="1522" y="1380"/>
                </a:cubicBezTo>
                <a:cubicBezTo>
                  <a:pt x="1517" y="1382"/>
                  <a:pt x="1513" y="1383"/>
                  <a:pt x="1507" y="1382"/>
                </a:cubicBezTo>
                <a:cubicBezTo>
                  <a:pt x="1497" y="1380"/>
                  <a:pt x="1491" y="1371"/>
                  <a:pt x="1493" y="1361"/>
                </a:cubicBezTo>
                <a:cubicBezTo>
                  <a:pt x="1495" y="1350"/>
                  <a:pt x="1505" y="1344"/>
                  <a:pt x="1515" y="1346"/>
                </a:cubicBezTo>
                <a:cubicBezTo>
                  <a:pt x="1518" y="1347"/>
                  <a:pt x="1520" y="1348"/>
                  <a:pt x="1524" y="1349"/>
                </a:cubicBezTo>
                <a:cubicBezTo>
                  <a:pt x="1520" y="1341"/>
                  <a:pt x="1521" y="1334"/>
                  <a:pt x="1526" y="1327"/>
                </a:cubicBezTo>
                <a:cubicBezTo>
                  <a:pt x="1518" y="1328"/>
                  <a:pt x="1511" y="1330"/>
                  <a:pt x="1504" y="1325"/>
                </a:cubicBezTo>
                <a:cubicBezTo>
                  <a:pt x="1503" y="1324"/>
                  <a:pt x="1502" y="1324"/>
                  <a:pt x="1501" y="1324"/>
                </a:cubicBezTo>
                <a:cubicBezTo>
                  <a:pt x="1501" y="1322"/>
                  <a:pt x="1500" y="1320"/>
                  <a:pt x="1499" y="1318"/>
                </a:cubicBezTo>
                <a:cubicBezTo>
                  <a:pt x="1495" y="1310"/>
                  <a:pt x="1498" y="1301"/>
                  <a:pt x="1505" y="1296"/>
                </a:cubicBezTo>
                <a:cubicBezTo>
                  <a:pt x="1511" y="1291"/>
                  <a:pt x="1520" y="1291"/>
                  <a:pt x="1527" y="1296"/>
                </a:cubicBezTo>
                <a:cubicBezTo>
                  <a:pt x="1533" y="1302"/>
                  <a:pt x="1535" y="1311"/>
                  <a:pt x="1531" y="1319"/>
                </a:cubicBezTo>
                <a:cubicBezTo>
                  <a:pt x="1530" y="1321"/>
                  <a:pt x="1529" y="1322"/>
                  <a:pt x="1528" y="1324"/>
                </a:cubicBezTo>
                <a:cubicBezTo>
                  <a:pt x="1530" y="1323"/>
                  <a:pt x="1531" y="1323"/>
                  <a:pt x="1532" y="1323"/>
                </a:cubicBezTo>
                <a:cubicBezTo>
                  <a:pt x="1542" y="1319"/>
                  <a:pt x="1549" y="1322"/>
                  <a:pt x="1556" y="1329"/>
                </a:cubicBezTo>
                <a:cubicBezTo>
                  <a:pt x="1560" y="1337"/>
                  <a:pt x="1559" y="1345"/>
                  <a:pt x="1554" y="1353"/>
                </a:cubicBezTo>
                <a:cubicBezTo>
                  <a:pt x="1561" y="1350"/>
                  <a:pt x="1568" y="1350"/>
                  <a:pt x="1576" y="1353"/>
                </a:cubicBezTo>
                <a:cubicBezTo>
                  <a:pt x="1576" y="1349"/>
                  <a:pt x="1575" y="1345"/>
                  <a:pt x="1576" y="1342"/>
                </a:cubicBezTo>
                <a:cubicBezTo>
                  <a:pt x="1576" y="1339"/>
                  <a:pt x="1578" y="1336"/>
                  <a:pt x="1579" y="1331"/>
                </a:cubicBezTo>
                <a:cubicBezTo>
                  <a:pt x="1570" y="1336"/>
                  <a:pt x="1563" y="1332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1" y="1320"/>
                  <a:pt x="1549" y="1311"/>
                  <a:pt x="1556" y="1302"/>
                </a:cubicBezTo>
                <a:cubicBezTo>
                  <a:pt x="1553" y="1302"/>
                  <a:pt x="1551" y="1303"/>
                  <a:pt x="1548" y="1304"/>
                </a:cubicBezTo>
                <a:cubicBezTo>
                  <a:pt x="1540" y="1305"/>
                  <a:pt x="1532" y="1301"/>
                  <a:pt x="1529" y="1294"/>
                </a:cubicBezTo>
                <a:cubicBezTo>
                  <a:pt x="1525" y="1287"/>
                  <a:pt x="1527" y="1278"/>
                  <a:pt x="1532" y="1273"/>
                </a:cubicBezTo>
                <a:cubicBezTo>
                  <a:pt x="1538" y="1267"/>
                  <a:pt x="1546" y="1266"/>
                  <a:pt x="1553" y="1270"/>
                </a:cubicBezTo>
                <a:cubicBezTo>
                  <a:pt x="1555" y="1270"/>
                  <a:pt x="1557" y="1272"/>
                  <a:pt x="1559" y="1273"/>
                </a:cubicBezTo>
                <a:cubicBezTo>
                  <a:pt x="1564" y="1281"/>
                  <a:pt x="1566" y="1290"/>
                  <a:pt x="1559" y="1298"/>
                </a:cubicBezTo>
                <a:cubicBezTo>
                  <a:pt x="1566" y="1296"/>
                  <a:pt x="1574" y="1295"/>
                  <a:pt x="1581" y="1299"/>
                </a:cubicBezTo>
                <a:cubicBezTo>
                  <a:pt x="1582" y="1292"/>
                  <a:pt x="1582" y="1285"/>
                  <a:pt x="1583" y="1278"/>
                </a:cubicBezTo>
                <a:cubicBezTo>
                  <a:pt x="1574" y="1282"/>
                  <a:pt x="1566" y="1278"/>
                  <a:pt x="1559" y="1273"/>
                </a:cubicBezTo>
                <a:cubicBezTo>
                  <a:pt x="1559" y="1270"/>
                  <a:pt x="1558" y="1268"/>
                  <a:pt x="1557" y="1266"/>
                </a:cubicBezTo>
                <a:cubicBezTo>
                  <a:pt x="1555" y="1259"/>
                  <a:pt x="1557" y="1253"/>
                  <a:pt x="1562" y="1248"/>
                </a:cubicBezTo>
                <a:cubicBezTo>
                  <a:pt x="1568" y="1243"/>
                  <a:pt x="1574" y="1241"/>
                  <a:pt x="1581" y="1244"/>
                </a:cubicBezTo>
                <a:cubicBezTo>
                  <a:pt x="1583" y="1244"/>
                  <a:pt x="1585" y="1246"/>
                  <a:pt x="1589" y="1247"/>
                </a:cubicBezTo>
                <a:cubicBezTo>
                  <a:pt x="1584" y="1237"/>
                  <a:pt x="1584" y="1228"/>
                  <a:pt x="1592" y="1221"/>
                </a:cubicBezTo>
                <a:cubicBezTo>
                  <a:pt x="1590" y="1222"/>
                  <a:pt x="1588" y="1223"/>
                  <a:pt x="1585" y="1224"/>
                </a:cubicBezTo>
                <a:cubicBezTo>
                  <a:pt x="1577" y="1226"/>
                  <a:pt x="1568" y="1223"/>
                  <a:pt x="1564" y="1216"/>
                </a:cubicBezTo>
                <a:cubicBezTo>
                  <a:pt x="1559" y="1208"/>
                  <a:pt x="1560" y="1199"/>
                  <a:pt x="1567" y="1193"/>
                </a:cubicBezTo>
                <a:cubicBezTo>
                  <a:pt x="1573" y="1188"/>
                  <a:pt x="1583" y="1187"/>
                  <a:pt x="1589" y="1191"/>
                </a:cubicBezTo>
                <a:cubicBezTo>
                  <a:pt x="1597" y="1196"/>
                  <a:pt x="1599" y="1205"/>
                  <a:pt x="1596" y="1214"/>
                </a:cubicBezTo>
                <a:cubicBezTo>
                  <a:pt x="1595" y="1216"/>
                  <a:pt x="1594" y="1219"/>
                  <a:pt x="1593" y="1221"/>
                </a:cubicBezTo>
                <a:cubicBezTo>
                  <a:pt x="1600" y="1215"/>
                  <a:pt x="1608" y="1216"/>
                  <a:pt x="1615" y="1220"/>
                </a:cubicBezTo>
                <a:cubicBezTo>
                  <a:pt x="1616" y="1213"/>
                  <a:pt x="1616" y="1206"/>
                  <a:pt x="1617" y="1199"/>
                </a:cubicBezTo>
                <a:cubicBezTo>
                  <a:pt x="1605" y="1201"/>
                  <a:pt x="1597" y="1199"/>
                  <a:pt x="1593" y="1190"/>
                </a:cubicBezTo>
                <a:cubicBezTo>
                  <a:pt x="1589" y="1183"/>
                  <a:pt x="1590" y="1174"/>
                  <a:pt x="1596" y="1168"/>
                </a:cubicBezTo>
                <a:cubicBezTo>
                  <a:pt x="1602" y="1163"/>
                  <a:pt x="1611" y="1161"/>
                  <a:pt x="1618" y="1166"/>
                </a:cubicBezTo>
                <a:cubicBezTo>
                  <a:pt x="1621" y="1168"/>
                  <a:pt x="1624" y="1171"/>
                  <a:pt x="1626" y="1175"/>
                </a:cubicBezTo>
                <a:cubicBezTo>
                  <a:pt x="1629" y="1181"/>
                  <a:pt x="1627" y="1187"/>
                  <a:pt x="1625" y="1192"/>
                </a:cubicBezTo>
                <a:cubicBezTo>
                  <a:pt x="1632" y="1193"/>
                  <a:pt x="1639" y="1193"/>
                  <a:pt x="1645" y="1194"/>
                </a:cubicBezTo>
                <a:cubicBezTo>
                  <a:pt x="1645" y="1188"/>
                  <a:pt x="1646" y="1181"/>
                  <a:pt x="1646" y="1175"/>
                </a:cubicBezTo>
                <a:cubicBezTo>
                  <a:pt x="1645" y="1175"/>
                  <a:pt x="1643" y="1175"/>
                  <a:pt x="1641" y="1175"/>
                </a:cubicBezTo>
                <a:cubicBezTo>
                  <a:pt x="1633" y="1176"/>
                  <a:pt x="1626" y="1173"/>
                  <a:pt x="1623" y="1166"/>
                </a:cubicBezTo>
                <a:cubicBezTo>
                  <a:pt x="1619" y="1159"/>
                  <a:pt x="1620" y="1152"/>
                  <a:pt x="1624" y="1145"/>
                </a:cubicBezTo>
                <a:cubicBezTo>
                  <a:pt x="1625" y="1144"/>
                  <a:pt x="1626" y="1143"/>
                  <a:pt x="1627" y="1141"/>
                </a:cubicBezTo>
                <a:cubicBezTo>
                  <a:pt x="1625" y="1142"/>
                  <a:pt x="1624" y="1143"/>
                  <a:pt x="1622" y="1144"/>
                </a:cubicBezTo>
                <a:cubicBezTo>
                  <a:pt x="1614" y="1147"/>
                  <a:pt x="1605" y="1145"/>
                  <a:pt x="1599" y="1138"/>
                </a:cubicBezTo>
                <a:cubicBezTo>
                  <a:pt x="1595" y="1131"/>
                  <a:pt x="1595" y="1121"/>
                  <a:pt x="1600" y="1115"/>
                </a:cubicBezTo>
                <a:cubicBezTo>
                  <a:pt x="1606" y="1108"/>
                  <a:pt x="1615" y="1107"/>
                  <a:pt x="1623" y="1111"/>
                </a:cubicBezTo>
                <a:cubicBezTo>
                  <a:pt x="1625" y="1112"/>
                  <a:pt x="1626" y="1113"/>
                  <a:pt x="1628" y="1114"/>
                </a:cubicBezTo>
                <a:cubicBezTo>
                  <a:pt x="1627" y="1112"/>
                  <a:pt x="1626" y="1110"/>
                  <a:pt x="1626" y="1108"/>
                </a:cubicBezTo>
                <a:cubicBezTo>
                  <a:pt x="1623" y="1100"/>
                  <a:pt x="1625" y="1093"/>
                  <a:pt x="1631" y="1088"/>
                </a:cubicBezTo>
                <a:cubicBezTo>
                  <a:pt x="1637" y="1083"/>
                  <a:pt x="1644" y="1083"/>
                  <a:pt x="1651" y="1086"/>
                </a:cubicBezTo>
                <a:cubicBezTo>
                  <a:pt x="1653" y="1086"/>
                  <a:pt x="1655" y="1088"/>
                  <a:pt x="1657" y="1089"/>
                </a:cubicBezTo>
                <a:cubicBezTo>
                  <a:pt x="1653" y="1081"/>
                  <a:pt x="1654" y="1073"/>
                  <a:pt x="1659" y="1064"/>
                </a:cubicBezTo>
                <a:cubicBezTo>
                  <a:pt x="1648" y="1069"/>
                  <a:pt x="1640" y="1065"/>
                  <a:pt x="1633" y="1059"/>
                </a:cubicBezTo>
                <a:cubicBezTo>
                  <a:pt x="1632" y="1058"/>
                  <a:pt x="1632" y="1056"/>
                  <a:pt x="1631" y="1055"/>
                </a:cubicBezTo>
                <a:cubicBezTo>
                  <a:pt x="1629" y="1047"/>
                  <a:pt x="1630" y="1041"/>
                  <a:pt x="1635" y="1035"/>
                </a:cubicBezTo>
                <a:cubicBezTo>
                  <a:pt x="1640" y="1029"/>
                  <a:pt x="1647" y="1028"/>
                  <a:pt x="1654" y="1030"/>
                </a:cubicBezTo>
                <a:cubicBezTo>
                  <a:pt x="1656" y="1031"/>
                  <a:pt x="1657" y="1031"/>
                  <a:pt x="1660" y="1032"/>
                </a:cubicBezTo>
                <a:cubicBezTo>
                  <a:pt x="1657" y="1023"/>
                  <a:pt x="1659" y="1015"/>
                  <a:pt x="1666" y="1008"/>
                </a:cubicBezTo>
                <a:cubicBezTo>
                  <a:pt x="1665" y="1008"/>
                  <a:pt x="1664" y="1008"/>
                  <a:pt x="1663" y="1008"/>
                </a:cubicBezTo>
                <a:cubicBezTo>
                  <a:pt x="1653" y="1014"/>
                  <a:pt x="1645" y="1012"/>
                  <a:pt x="1637" y="1004"/>
                </a:cubicBezTo>
                <a:cubicBezTo>
                  <a:pt x="1632" y="995"/>
                  <a:pt x="1634" y="987"/>
                  <a:pt x="1640" y="978"/>
                </a:cubicBezTo>
                <a:cubicBezTo>
                  <a:pt x="1634" y="981"/>
                  <a:pt x="1629" y="984"/>
                  <a:pt x="1623" y="981"/>
                </a:cubicBezTo>
                <a:cubicBezTo>
                  <a:pt x="1612" y="978"/>
                  <a:pt x="1607" y="967"/>
                  <a:pt x="1611" y="957"/>
                </a:cubicBezTo>
                <a:cubicBezTo>
                  <a:pt x="1615" y="948"/>
                  <a:pt x="1626" y="944"/>
                  <a:pt x="1635" y="948"/>
                </a:cubicBezTo>
                <a:cubicBezTo>
                  <a:pt x="1644" y="952"/>
                  <a:pt x="1648" y="963"/>
                  <a:pt x="1644" y="972"/>
                </a:cubicBezTo>
                <a:cubicBezTo>
                  <a:pt x="1643" y="974"/>
                  <a:pt x="1642" y="976"/>
                  <a:pt x="1640" y="978"/>
                </a:cubicBezTo>
                <a:cubicBezTo>
                  <a:pt x="1641" y="978"/>
                  <a:pt x="1642" y="978"/>
                  <a:pt x="1642" y="978"/>
                </a:cubicBezTo>
                <a:cubicBezTo>
                  <a:pt x="1652" y="973"/>
                  <a:pt x="1661" y="975"/>
                  <a:pt x="1668" y="983"/>
                </a:cubicBezTo>
                <a:cubicBezTo>
                  <a:pt x="1672" y="990"/>
                  <a:pt x="1672" y="998"/>
                  <a:pt x="1667" y="1005"/>
                </a:cubicBezTo>
                <a:cubicBezTo>
                  <a:pt x="1667" y="1005"/>
                  <a:pt x="1667" y="1006"/>
                  <a:pt x="1667" y="1007"/>
                </a:cubicBezTo>
                <a:cubicBezTo>
                  <a:pt x="1674" y="1003"/>
                  <a:pt x="1681" y="1004"/>
                  <a:pt x="1690" y="1008"/>
                </a:cubicBezTo>
                <a:cubicBezTo>
                  <a:pt x="1687" y="1000"/>
                  <a:pt x="1687" y="992"/>
                  <a:pt x="1692" y="985"/>
                </a:cubicBezTo>
                <a:cubicBezTo>
                  <a:pt x="1683" y="990"/>
                  <a:pt x="1676" y="986"/>
                  <a:pt x="1668" y="982"/>
                </a:cubicBezTo>
                <a:cubicBezTo>
                  <a:pt x="1663" y="973"/>
                  <a:pt x="1662" y="964"/>
                  <a:pt x="1668" y="955"/>
                </a:cubicBezTo>
                <a:cubicBezTo>
                  <a:pt x="1666" y="956"/>
                  <a:pt x="1663" y="957"/>
                  <a:pt x="1661" y="957"/>
                </a:cubicBezTo>
                <a:cubicBezTo>
                  <a:pt x="1653" y="959"/>
                  <a:pt x="1645" y="955"/>
                  <a:pt x="1642" y="948"/>
                </a:cubicBezTo>
                <a:cubicBezTo>
                  <a:pt x="1638" y="941"/>
                  <a:pt x="1639" y="932"/>
                  <a:pt x="1645" y="927"/>
                </a:cubicBezTo>
                <a:cubicBezTo>
                  <a:pt x="1650" y="921"/>
                  <a:pt x="1658" y="919"/>
                  <a:pt x="1666" y="923"/>
                </a:cubicBezTo>
                <a:cubicBezTo>
                  <a:pt x="1668" y="924"/>
                  <a:pt x="1670" y="925"/>
                  <a:pt x="1672" y="926"/>
                </a:cubicBezTo>
                <a:cubicBezTo>
                  <a:pt x="1668" y="919"/>
                  <a:pt x="1667" y="911"/>
                  <a:pt x="1672" y="903"/>
                </a:cubicBezTo>
                <a:cubicBezTo>
                  <a:pt x="1673" y="903"/>
                  <a:pt x="1672" y="901"/>
                  <a:pt x="1672" y="900"/>
                </a:cubicBezTo>
                <a:cubicBezTo>
                  <a:pt x="1665" y="905"/>
                  <a:pt x="1656" y="904"/>
                  <a:pt x="1650" y="898"/>
                </a:cubicBezTo>
                <a:cubicBezTo>
                  <a:pt x="1644" y="892"/>
                  <a:pt x="1643" y="883"/>
                  <a:pt x="1647" y="876"/>
                </a:cubicBezTo>
                <a:cubicBezTo>
                  <a:pt x="1652" y="867"/>
                  <a:pt x="1660" y="865"/>
                  <a:pt x="1675" y="869"/>
                </a:cubicBezTo>
                <a:cubicBezTo>
                  <a:pt x="1672" y="860"/>
                  <a:pt x="1673" y="853"/>
                  <a:pt x="1679" y="846"/>
                </a:cubicBezTo>
                <a:cubicBezTo>
                  <a:pt x="1677" y="846"/>
                  <a:pt x="1675" y="847"/>
                  <a:pt x="1674" y="847"/>
                </a:cubicBezTo>
                <a:cubicBezTo>
                  <a:pt x="1665" y="850"/>
                  <a:pt x="1657" y="848"/>
                  <a:pt x="1652" y="841"/>
                </a:cubicBezTo>
                <a:cubicBezTo>
                  <a:pt x="1647" y="834"/>
                  <a:pt x="1647" y="826"/>
                  <a:pt x="1653" y="818"/>
                </a:cubicBezTo>
                <a:cubicBezTo>
                  <a:pt x="1654" y="817"/>
                  <a:pt x="1655" y="816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64" y="810"/>
                  <a:pt x="1673" y="810"/>
                  <a:pt x="1680" y="818"/>
                </a:cubicBezTo>
                <a:cubicBezTo>
                  <a:pt x="1678" y="809"/>
                  <a:pt x="1676" y="801"/>
                  <a:pt x="1683" y="791"/>
                </a:cubicBezTo>
                <a:cubicBezTo>
                  <a:pt x="1673" y="796"/>
                  <a:pt x="1666" y="794"/>
                  <a:pt x="1660" y="790"/>
                </a:cubicBezTo>
                <a:cubicBezTo>
                  <a:pt x="1659" y="790"/>
                  <a:pt x="1659" y="790"/>
                  <a:pt x="1658" y="790"/>
                </a:cubicBezTo>
                <a:cubicBezTo>
                  <a:pt x="1662" y="799"/>
                  <a:pt x="1660" y="807"/>
                  <a:pt x="1656" y="815"/>
                </a:cubicBezTo>
                <a:cubicBezTo>
                  <a:pt x="1654" y="816"/>
                  <a:pt x="1652" y="816"/>
                  <a:pt x="1650" y="817"/>
                </a:cubicBezTo>
                <a:cubicBezTo>
                  <a:pt x="1642" y="820"/>
                  <a:pt x="1634" y="818"/>
                  <a:pt x="1629" y="813"/>
                </a:cubicBezTo>
                <a:cubicBezTo>
                  <a:pt x="1623" y="806"/>
                  <a:pt x="1622" y="799"/>
                  <a:pt x="1627" y="791"/>
                </a:cubicBezTo>
                <a:cubicBezTo>
                  <a:pt x="1628" y="789"/>
                  <a:pt x="1629" y="787"/>
                  <a:pt x="1629" y="786"/>
                </a:cubicBezTo>
                <a:cubicBezTo>
                  <a:pt x="1625" y="788"/>
                  <a:pt x="1620" y="790"/>
                  <a:pt x="1615" y="789"/>
                </a:cubicBezTo>
                <a:cubicBezTo>
                  <a:pt x="1608" y="788"/>
                  <a:pt x="1602" y="784"/>
                  <a:pt x="1600" y="777"/>
                </a:cubicBezTo>
                <a:cubicBezTo>
                  <a:pt x="1598" y="770"/>
                  <a:pt x="1600" y="763"/>
                  <a:pt x="1605" y="758"/>
                </a:cubicBezTo>
                <a:cubicBezTo>
                  <a:pt x="1611" y="753"/>
                  <a:pt x="1617" y="752"/>
                  <a:pt x="1624" y="755"/>
                </a:cubicBezTo>
                <a:cubicBezTo>
                  <a:pt x="1626" y="755"/>
                  <a:pt x="1628" y="757"/>
                  <a:pt x="1630" y="758"/>
                </a:cubicBezTo>
                <a:cubicBezTo>
                  <a:pt x="1637" y="767"/>
                  <a:pt x="1638" y="776"/>
                  <a:pt x="1630" y="785"/>
                </a:cubicBezTo>
                <a:cubicBezTo>
                  <a:pt x="1631" y="785"/>
                  <a:pt x="1631" y="785"/>
                  <a:pt x="1632" y="785"/>
                </a:cubicBezTo>
                <a:cubicBezTo>
                  <a:pt x="1642" y="780"/>
                  <a:pt x="1650" y="782"/>
                  <a:pt x="1658" y="789"/>
                </a:cubicBezTo>
                <a:cubicBezTo>
                  <a:pt x="1654" y="781"/>
                  <a:pt x="1651" y="773"/>
                  <a:pt x="1657" y="763"/>
                </a:cubicBezTo>
                <a:cubicBezTo>
                  <a:pt x="1646" y="767"/>
                  <a:pt x="1638" y="764"/>
                  <a:pt x="1631" y="757"/>
                </a:cubicBezTo>
                <a:cubicBezTo>
                  <a:pt x="1631" y="755"/>
                  <a:pt x="1630" y="754"/>
                  <a:pt x="1630" y="753"/>
                </a:cubicBezTo>
                <a:cubicBezTo>
                  <a:pt x="1628" y="745"/>
                  <a:pt x="1629" y="739"/>
                  <a:pt x="1635" y="733"/>
                </a:cubicBezTo>
                <a:cubicBezTo>
                  <a:pt x="1640" y="728"/>
                  <a:pt x="1647" y="727"/>
                  <a:pt x="1654" y="729"/>
                </a:cubicBezTo>
                <a:cubicBezTo>
                  <a:pt x="1656" y="730"/>
                  <a:pt x="1657" y="730"/>
                  <a:pt x="1659" y="731"/>
                </a:cubicBezTo>
                <a:cubicBezTo>
                  <a:pt x="1657" y="723"/>
                  <a:pt x="1657" y="716"/>
                  <a:pt x="1661" y="709"/>
                </a:cubicBezTo>
                <a:cubicBezTo>
                  <a:pt x="1654" y="712"/>
                  <a:pt x="1647" y="711"/>
                  <a:pt x="1639" y="707"/>
                </a:cubicBezTo>
                <a:cubicBezTo>
                  <a:pt x="1640" y="709"/>
                  <a:pt x="1640" y="711"/>
                  <a:pt x="1640" y="712"/>
                </a:cubicBezTo>
                <a:cubicBezTo>
                  <a:pt x="1642" y="721"/>
                  <a:pt x="1639" y="729"/>
                  <a:pt x="1631" y="733"/>
                </a:cubicBezTo>
                <a:cubicBezTo>
                  <a:pt x="1624" y="737"/>
                  <a:pt x="1615" y="735"/>
                  <a:pt x="1609" y="729"/>
                </a:cubicBezTo>
                <a:cubicBezTo>
                  <a:pt x="1604" y="724"/>
                  <a:pt x="1603" y="715"/>
                  <a:pt x="1607" y="708"/>
                </a:cubicBezTo>
                <a:cubicBezTo>
                  <a:pt x="1611" y="700"/>
                  <a:pt x="1619" y="697"/>
                  <a:pt x="1628" y="699"/>
                </a:cubicBezTo>
                <a:cubicBezTo>
                  <a:pt x="1630" y="700"/>
                  <a:pt x="1632" y="700"/>
                  <a:pt x="1635" y="701"/>
                </a:cubicBezTo>
                <a:cubicBezTo>
                  <a:pt x="1631" y="692"/>
                  <a:pt x="1633" y="685"/>
                  <a:pt x="1638" y="679"/>
                </a:cubicBezTo>
                <a:cubicBezTo>
                  <a:pt x="1636" y="679"/>
                  <a:pt x="1635" y="679"/>
                  <a:pt x="1633" y="680"/>
                </a:cubicBezTo>
                <a:cubicBezTo>
                  <a:pt x="1625" y="682"/>
                  <a:pt x="1618" y="680"/>
                  <a:pt x="1613" y="674"/>
                </a:cubicBezTo>
                <a:cubicBezTo>
                  <a:pt x="1608" y="668"/>
                  <a:pt x="1607" y="661"/>
                  <a:pt x="1611" y="653"/>
                </a:cubicBezTo>
                <a:cubicBezTo>
                  <a:pt x="1611" y="652"/>
                  <a:pt x="1612" y="651"/>
                  <a:pt x="1612" y="650"/>
                </a:cubicBezTo>
                <a:cubicBezTo>
                  <a:pt x="1610" y="650"/>
                  <a:pt x="1607" y="651"/>
                  <a:pt x="1605" y="651"/>
                </a:cubicBezTo>
                <a:cubicBezTo>
                  <a:pt x="1597" y="652"/>
                  <a:pt x="1589" y="648"/>
                  <a:pt x="1586" y="641"/>
                </a:cubicBezTo>
                <a:cubicBezTo>
                  <a:pt x="1582" y="634"/>
                  <a:pt x="1584" y="625"/>
                  <a:pt x="1590" y="620"/>
                </a:cubicBezTo>
                <a:cubicBezTo>
                  <a:pt x="1595" y="614"/>
                  <a:pt x="1604" y="613"/>
                  <a:pt x="1611" y="617"/>
                </a:cubicBezTo>
                <a:cubicBezTo>
                  <a:pt x="1613" y="618"/>
                  <a:pt x="1615" y="619"/>
                  <a:pt x="1617" y="620"/>
                </a:cubicBezTo>
                <a:cubicBezTo>
                  <a:pt x="1613" y="613"/>
                  <a:pt x="1612" y="605"/>
                  <a:pt x="1616" y="595"/>
                </a:cubicBezTo>
                <a:cubicBezTo>
                  <a:pt x="1606" y="599"/>
                  <a:pt x="1598" y="596"/>
                  <a:pt x="1592" y="590"/>
                </a:cubicBezTo>
                <a:cubicBezTo>
                  <a:pt x="1588" y="582"/>
                  <a:pt x="1588" y="574"/>
                  <a:pt x="1593" y="565"/>
                </a:cubicBezTo>
                <a:cubicBezTo>
                  <a:pt x="1582" y="569"/>
                  <a:pt x="1574" y="567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59"/>
                  <a:pt x="1566" y="558"/>
                  <a:pt x="1566" y="557"/>
                </a:cubicBezTo>
                <a:cubicBezTo>
                  <a:pt x="1563" y="550"/>
                  <a:pt x="1563" y="543"/>
                  <a:pt x="1569" y="536"/>
                </a:cubicBezTo>
                <a:cubicBezTo>
                  <a:pt x="1574" y="530"/>
                  <a:pt x="1580" y="529"/>
                  <a:pt x="1588" y="531"/>
                </a:cubicBezTo>
                <a:cubicBezTo>
                  <a:pt x="1589" y="531"/>
                  <a:pt x="1591" y="532"/>
                  <a:pt x="1592" y="532"/>
                </a:cubicBezTo>
                <a:cubicBezTo>
                  <a:pt x="1593" y="525"/>
                  <a:pt x="1594" y="519"/>
                  <a:pt x="1595" y="512"/>
                </a:cubicBezTo>
                <a:cubicBezTo>
                  <a:pt x="1587" y="515"/>
                  <a:pt x="1580" y="512"/>
                  <a:pt x="1574" y="509"/>
                </a:cubicBezTo>
                <a:cubicBezTo>
                  <a:pt x="1574" y="513"/>
                  <a:pt x="1576" y="517"/>
                  <a:pt x="1575" y="520"/>
                </a:cubicBezTo>
                <a:cubicBezTo>
                  <a:pt x="1575" y="531"/>
                  <a:pt x="1564" y="539"/>
                  <a:pt x="1553" y="537"/>
                </a:cubicBezTo>
                <a:cubicBezTo>
                  <a:pt x="1543" y="535"/>
                  <a:pt x="1536" y="524"/>
                  <a:pt x="1539" y="514"/>
                </a:cubicBezTo>
                <a:cubicBezTo>
                  <a:pt x="1540" y="512"/>
                  <a:pt x="1541" y="510"/>
                  <a:pt x="1542" y="507"/>
                </a:cubicBezTo>
                <a:cubicBezTo>
                  <a:pt x="1537" y="508"/>
                  <a:pt x="1533" y="509"/>
                  <a:pt x="1529" y="508"/>
                </a:cubicBezTo>
                <a:cubicBezTo>
                  <a:pt x="1525" y="507"/>
                  <a:pt x="1522" y="504"/>
                  <a:pt x="1518" y="503"/>
                </a:cubicBezTo>
                <a:cubicBezTo>
                  <a:pt x="1519" y="505"/>
                  <a:pt x="1520" y="507"/>
                  <a:pt x="1521" y="510"/>
                </a:cubicBezTo>
                <a:cubicBezTo>
                  <a:pt x="1523" y="518"/>
                  <a:pt x="1519" y="526"/>
                  <a:pt x="1512" y="530"/>
                </a:cubicBezTo>
                <a:cubicBezTo>
                  <a:pt x="1505" y="534"/>
                  <a:pt x="1496" y="533"/>
                  <a:pt x="1490" y="527"/>
                </a:cubicBezTo>
                <a:cubicBezTo>
                  <a:pt x="1485" y="521"/>
                  <a:pt x="1484" y="511"/>
                  <a:pt x="1489" y="504"/>
                </a:cubicBezTo>
                <a:cubicBezTo>
                  <a:pt x="1493" y="497"/>
                  <a:pt x="1502" y="495"/>
                  <a:pt x="1509" y="498"/>
                </a:cubicBezTo>
                <a:cubicBezTo>
                  <a:pt x="1512" y="499"/>
                  <a:pt x="1515" y="500"/>
                  <a:pt x="1517" y="502"/>
                </a:cubicBezTo>
                <a:cubicBezTo>
                  <a:pt x="1516" y="499"/>
                  <a:pt x="1515" y="497"/>
                  <a:pt x="1515" y="495"/>
                </a:cubicBezTo>
                <a:cubicBezTo>
                  <a:pt x="1512" y="488"/>
                  <a:pt x="1514" y="481"/>
                  <a:pt x="1520" y="476"/>
                </a:cubicBezTo>
                <a:cubicBezTo>
                  <a:pt x="1526" y="471"/>
                  <a:pt x="1533" y="470"/>
                  <a:pt x="1540" y="473"/>
                </a:cubicBezTo>
                <a:cubicBezTo>
                  <a:pt x="1542" y="474"/>
                  <a:pt x="1544" y="475"/>
                  <a:pt x="1546" y="476"/>
                </a:cubicBezTo>
                <a:cubicBezTo>
                  <a:pt x="1546" y="476"/>
                  <a:pt x="1547" y="477"/>
                  <a:pt x="1547" y="478"/>
                </a:cubicBezTo>
                <a:cubicBezTo>
                  <a:pt x="1551" y="485"/>
                  <a:pt x="1552" y="494"/>
                  <a:pt x="1547" y="502"/>
                </a:cubicBezTo>
                <a:cubicBezTo>
                  <a:pt x="1560" y="499"/>
                  <a:pt x="1562" y="500"/>
                  <a:pt x="1571" y="506"/>
                </a:cubicBezTo>
                <a:cubicBezTo>
                  <a:pt x="1568" y="499"/>
                  <a:pt x="1566" y="491"/>
                  <a:pt x="1571" y="482"/>
                </a:cubicBezTo>
                <a:cubicBezTo>
                  <a:pt x="1561" y="486"/>
                  <a:pt x="1554" y="483"/>
                  <a:pt x="1547" y="478"/>
                </a:cubicBezTo>
                <a:cubicBezTo>
                  <a:pt x="1547" y="477"/>
                  <a:pt x="1546" y="476"/>
                  <a:pt x="1546" y="476"/>
                </a:cubicBezTo>
                <a:cubicBezTo>
                  <a:pt x="1542" y="468"/>
                  <a:pt x="1542" y="461"/>
                  <a:pt x="1547" y="452"/>
                </a:cubicBezTo>
                <a:cubicBezTo>
                  <a:pt x="1538" y="455"/>
                  <a:pt x="1530" y="454"/>
                  <a:pt x="1523" y="448"/>
                </a:cubicBezTo>
                <a:cubicBezTo>
                  <a:pt x="1524" y="451"/>
                  <a:pt x="1525" y="453"/>
                  <a:pt x="1525" y="455"/>
                </a:cubicBezTo>
                <a:cubicBezTo>
                  <a:pt x="1527" y="463"/>
                  <a:pt x="1525" y="469"/>
                  <a:pt x="1519" y="474"/>
                </a:cubicBezTo>
                <a:cubicBezTo>
                  <a:pt x="1514" y="479"/>
                  <a:pt x="1507" y="480"/>
                  <a:pt x="1500" y="477"/>
                </a:cubicBezTo>
                <a:cubicBezTo>
                  <a:pt x="1497" y="476"/>
                  <a:pt x="1495" y="475"/>
                  <a:pt x="1493" y="474"/>
                </a:cubicBezTo>
                <a:cubicBezTo>
                  <a:pt x="1494" y="477"/>
                  <a:pt x="1496" y="481"/>
                  <a:pt x="1496" y="484"/>
                </a:cubicBezTo>
                <a:cubicBezTo>
                  <a:pt x="1497" y="493"/>
                  <a:pt x="1492" y="499"/>
                  <a:pt x="1483" y="502"/>
                </a:cubicBezTo>
                <a:cubicBezTo>
                  <a:pt x="1476" y="504"/>
                  <a:pt x="1468" y="501"/>
                  <a:pt x="1463" y="494"/>
                </a:cubicBezTo>
                <a:cubicBezTo>
                  <a:pt x="1459" y="487"/>
                  <a:pt x="1460" y="479"/>
                  <a:pt x="1465" y="472"/>
                </a:cubicBezTo>
                <a:cubicBezTo>
                  <a:pt x="1471" y="467"/>
                  <a:pt x="1479" y="465"/>
                  <a:pt x="1486" y="469"/>
                </a:cubicBezTo>
                <a:cubicBezTo>
                  <a:pt x="1489" y="470"/>
                  <a:pt x="1491" y="471"/>
                  <a:pt x="1493" y="473"/>
                </a:cubicBezTo>
                <a:cubicBezTo>
                  <a:pt x="1492" y="471"/>
                  <a:pt x="1491" y="469"/>
                  <a:pt x="1490" y="466"/>
                </a:cubicBezTo>
                <a:cubicBezTo>
                  <a:pt x="1488" y="459"/>
                  <a:pt x="1489" y="452"/>
                  <a:pt x="1495" y="446"/>
                </a:cubicBezTo>
                <a:cubicBezTo>
                  <a:pt x="1501" y="441"/>
                  <a:pt x="1507" y="440"/>
                  <a:pt x="1514" y="443"/>
                </a:cubicBezTo>
                <a:cubicBezTo>
                  <a:pt x="1517" y="444"/>
                  <a:pt x="1519" y="444"/>
                  <a:pt x="1521" y="445"/>
                </a:cubicBezTo>
                <a:cubicBezTo>
                  <a:pt x="1517" y="438"/>
                  <a:pt x="1518" y="431"/>
                  <a:pt x="1522" y="423"/>
                </a:cubicBezTo>
                <a:cubicBezTo>
                  <a:pt x="1508" y="425"/>
                  <a:pt x="1507" y="425"/>
                  <a:pt x="1498" y="418"/>
                </a:cubicBezTo>
                <a:cubicBezTo>
                  <a:pt x="1499" y="420"/>
                  <a:pt x="1500" y="422"/>
                  <a:pt x="1500" y="424"/>
                </a:cubicBezTo>
                <a:cubicBezTo>
                  <a:pt x="1503" y="432"/>
                  <a:pt x="1500" y="441"/>
                  <a:pt x="1493" y="446"/>
                </a:cubicBezTo>
                <a:cubicBezTo>
                  <a:pt x="1486" y="450"/>
                  <a:pt x="1477" y="449"/>
                  <a:pt x="1471" y="444"/>
                </a:cubicBezTo>
                <a:cubicBezTo>
                  <a:pt x="1464" y="439"/>
                  <a:pt x="1463" y="429"/>
                  <a:pt x="1466" y="422"/>
                </a:cubicBezTo>
                <a:cubicBezTo>
                  <a:pt x="1467" y="420"/>
                  <a:pt x="1469" y="418"/>
                  <a:pt x="1470" y="416"/>
                </a:cubicBezTo>
                <a:cubicBezTo>
                  <a:pt x="1468" y="417"/>
                  <a:pt x="1466" y="418"/>
                  <a:pt x="1464" y="419"/>
                </a:cubicBezTo>
                <a:cubicBezTo>
                  <a:pt x="1457" y="421"/>
                  <a:pt x="1449" y="419"/>
                  <a:pt x="1444" y="413"/>
                </a:cubicBezTo>
                <a:cubicBezTo>
                  <a:pt x="1439" y="407"/>
                  <a:pt x="1438" y="399"/>
                  <a:pt x="1442" y="392"/>
                </a:cubicBezTo>
                <a:cubicBezTo>
                  <a:pt x="1443" y="390"/>
                  <a:pt x="1444" y="388"/>
                  <a:pt x="1445" y="386"/>
                </a:cubicBezTo>
                <a:cubicBezTo>
                  <a:pt x="1441" y="387"/>
                  <a:pt x="1437" y="390"/>
                  <a:pt x="1432" y="390"/>
                </a:cubicBezTo>
                <a:cubicBezTo>
                  <a:pt x="1419" y="389"/>
                  <a:pt x="1411" y="376"/>
                  <a:pt x="1416" y="364"/>
                </a:cubicBezTo>
                <a:cubicBezTo>
                  <a:pt x="1417" y="362"/>
                  <a:pt x="1418" y="360"/>
                  <a:pt x="1420" y="357"/>
                </a:cubicBezTo>
                <a:cubicBezTo>
                  <a:pt x="1418" y="358"/>
                  <a:pt x="1417" y="358"/>
                  <a:pt x="1416" y="359"/>
                </a:cubicBezTo>
                <a:cubicBezTo>
                  <a:pt x="1408" y="361"/>
                  <a:pt x="1401" y="360"/>
                  <a:pt x="1395" y="354"/>
                </a:cubicBezTo>
                <a:cubicBezTo>
                  <a:pt x="1390" y="348"/>
                  <a:pt x="1389" y="341"/>
                  <a:pt x="1392" y="334"/>
                </a:cubicBezTo>
                <a:cubicBezTo>
                  <a:pt x="1392" y="333"/>
                  <a:pt x="1393" y="331"/>
                  <a:pt x="1394" y="329"/>
                </a:cubicBezTo>
                <a:cubicBezTo>
                  <a:pt x="1383" y="333"/>
                  <a:pt x="1375" y="330"/>
                  <a:pt x="1368" y="324"/>
                </a:cubicBezTo>
                <a:cubicBezTo>
                  <a:pt x="1365" y="316"/>
                  <a:pt x="1364" y="308"/>
                  <a:pt x="1370" y="299"/>
                </a:cubicBezTo>
                <a:cubicBezTo>
                  <a:pt x="1359" y="303"/>
                  <a:pt x="1351" y="301"/>
                  <a:pt x="1344" y="294"/>
                </a:cubicBezTo>
                <a:cubicBezTo>
                  <a:pt x="1345" y="297"/>
                  <a:pt x="1346" y="299"/>
                  <a:pt x="1346" y="301"/>
                </a:cubicBezTo>
                <a:cubicBezTo>
                  <a:pt x="1349" y="309"/>
                  <a:pt x="1347" y="318"/>
                  <a:pt x="1339" y="322"/>
                </a:cubicBezTo>
                <a:cubicBezTo>
                  <a:pt x="1333" y="327"/>
                  <a:pt x="1324" y="327"/>
                  <a:pt x="1317" y="321"/>
                </a:cubicBezTo>
                <a:cubicBezTo>
                  <a:pt x="1311" y="316"/>
                  <a:pt x="1309" y="306"/>
                  <a:pt x="1313" y="299"/>
                </a:cubicBezTo>
                <a:cubicBezTo>
                  <a:pt x="1314" y="297"/>
                  <a:pt x="1316" y="295"/>
                  <a:pt x="1317" y="293"/>
                </a:cubicBezTo>
                <a:cubicBezTo>
                  <a:pt x="1315" y="294"/>
                  <a:pt x="1313" y="295"/>
                  <a:pt x="1311" y="295"/>
                </a:cubicBezTo>
                <a:cubicBezTo>
                  <a:pt x="1303" y="298"/>
                  <a:pt x="1296" y="296"/>
                  <a:pt x="1291" y="290"/>
                </a:cubicBezTo>
                <a:cubicBezTo>
                  <a:pt x="1285" y="284"/>
                  <a:pt x="1285" y="276"/>
                  <a:pt x="1289" y="269"/>
                </a:cubicBezTo>
                <a:cubicBezTo>
                  <a:pt x="1290" y="267"/>
                  <a:pt x="1291" y="265"/>
                  <a:pt x="1292" y="264"/>
                </a:cubicBezTo>
                <a:cubicBezTo>
                  <a:pt x="1283" y="268"/>
                  <a:pt x="1275" y="268"/>
                  <a:pt x="1267" y="263"/>
                </a:cubicBezTo>
                <a:cubicBezTo>
                  <a:pt x="1267" y="262"/>
                  <a:pt x="1266" y="262"/>
                  <a:pt x="1266" y="262"/>
                </a:cubicBezTo>
                <a:cubicBezTo>
                  <a:pt x="1267" y="265"/>
                  <a:pt x="1267" y="268"/>
                  <a:pt x="1268" y="270"/>
                </a:cubicBezTo>
                <a:cubicBezTo>
                  <a:pt x="1269" y="279"/>
                  <a:pt x="1265" y="286"/>
                  <a:pt x="1258" y="289"/>
                </a:cubicBezTo>
                <a:cubicBezTo>
                  <a:pt x="1251" y="293"/>
                  <a:pt x="1243" y="292"/>
                  <a:pt x="1237" y="286"/>
                </a:cubicBezTo>
                <a:cubicBezTo>
                  <a:pt x="1231" y="280"/>
                  <a:pt x="1230" y="272"/>
                  <a:pt x="1234" y="265"/>
                </a:cubicBezTo>
                <a:cubicBezTo>
                  <a:pt x="1235" y="263"/>
                  <a:pt x="1236" y="261"/>
                  <a:pt x="1237" y="259"/>
                </a:cubicBezTo>
                <a:cubicBezTo>
                  <a:pt x="1235" y="260"/>
                  <a:pt x="1233" y="260"/>
                  <a:pt x="1231" y="261"/>
                </a:cubicBezTo>
                <a:cubicBezTo>
                  <a:pt x="1224" y="263"/>
                  <a:pt x="1218" y="262"/>
                  <a:pt x="1212" y="256"/>
                </a:cubicBezTo>
                <a:cubicBezTo>
                  <a:pt x="1207" y="251"/>
                  <a:pt x="1206" y="245"/>
                  <a:pt x="1208" y="238"/>
                </a:cubicBezTo>
                <a:cubicBezTo>
                  <a:pt x="1208" y="236"/>
                  <a:pt x="1209" y="234"/>
                  <a:pt x="1210" y="231"/>
                </a:cubicBezTo>
                <a:cubicBezTo>
                  <a:pt x="1200" y="234"/>
                  <a:pt x="1192" y="233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6"/>
                  <a:pt x="1185" y="226"/>
                  <a:pt x="1185" y="226"/>
                </a:cubicBezTo>
                <a:cubicBezTo>
                  <a:pt x="1180" y="217"/>
                  <a:pt x="1181" y="209"/>
                  <a:pt x="1186" y="201"/>
                </a:cubicBezTo>
                <a:cubicBezTo>
                  <a:pt x="1177" y="205"/>
                  <a:pt x="1169" y="204"/>
                  <a:pt x="1162" y="197"/>
                </a:cubicBezTo>
                <a:cubicBezTo>
                  <a:pt x="1162" y="200"/>
                  <a:pt x="1163" y="202"/>
                  <a:pt x="1164" y="204"/>
                </a:cubicBezTo>
                <a:cubicBezTo>
                  <a:pt x="1166" y="211"/>
                  <a:pt x="1164" y="218"/>
                  <a:pt x="1158" y="223"/>
                </a:cubicBezTo>
                <a:cubicBezTo>
                  <a:pt x="1152" y="228"/>
                  <a:pt x="1145" y="229"/>
                  <a:pt x="1138" y="226"/>
                </a:cubicBezTo>
                <a:cubicBezTo>
                  <a:pt x="1136" y="225"/>
                  <a:pt x="1134" y="224"/>
                  <a:pt x="1132" y="223"/>
                </a:cubicBezTo>
                <a:cubicBezTo>
                  <a:pt x="1133" y="227"/>
                  <a:pt x="1135" y="231"/>
                  <a:pt x="1135" y="235"/>
                </a:cubicBezTo>
                <a:cubicBezTo>
                  <a:pt x="1135" y="243"/>
                  <a:pt x="1130" y="248"/>
                  <a:pt x="1124" y="251"/>
                </a:cubicBezTo>
                <a:cubicBezTo>
                  <a:pt x="1117" y="253"/>
                  <a:pt x="1109" y="252"/>
                  <a:pt x="1104" y="246"/>
                </a:cubicBezTo>
                <a:cubicBezTo>
                  <a:pt x="1099" y="241"/>
                  <a:pt x="1097" y="235"/>
                  <a:pt x="1100" y="228"/>
                </a:cubicBezTo>
                <a:cubicBezTo>
                  <a:pt x="1101" y="225"/>
                  <a:pt x="1103" y="223"/>
                  <a:pt x="1104" y="220"/>
                </a:cubicBezTo>
                <a:cubicBezTo>
                  <a:pt x="1114" y="214"/>
                  <a:pt x="1123" y="214"/>
                  <a:pt x="1131" y="222"/>
                </a:cubicBezTo>
                <a:cubicBezTo>
                  <a:pt x="1131" y="221"/>
                  <a:pt x="1131" y="220"/>
                  <a:pt x="1130" y="219"/>
                </a:cubicBezTo>
                <a:cubicBezTo>
                  <a:pt x="1126" y="208"/>
                  <a:pt x="1127" y="202"/>
                  <a:pt x="1135" y="194"/>
                </a:cubicBezTo>
                <a:cubicBezTo>
                  <a:pt x="1126" y="198"/>
                  <a:pt x="1118" y="200"/>
                  <a:pt x="1109" y="194"/>
                </a:cubicBezTo>
                <a:cubicBezTo>
                  <a:pt x="1112" y="203"/>
                  <a:pt x="1111" y="212"/>
                  <a:pt x="1103" y="219"/>
                </a:cubicBezTo>
                <a:cubicBezTo>
                  <a:pt x="1101" y="220"/>
                  <a:pt x="1100" y="221"/>
                  <a:pt x="1098" y="221"/>
                </a:cubicBezTo>
                <a:cubicBezTo>
                  <a:pt x="1090" y="223"/>
                  <a:pt x="1084" y="222"/>
                  <a:pt x="1078" y="216"/>
                </a:cubicBezTo>
                <a:cubicBezTo>
                  <a:pt x="1073" y="210"/>
                  <a:pt x="1073" y="203"/>
                  <a:pt x="1076" y="196"/>
                </a:cubicBezTo>
                <a:cubicBezTo>
                  <a:pt x="1077" y="194"/>
                  <a:pt x="1078" y="192"/>
                  <a:pt x="1079" y="190"/>
                </a:cubicBezTo>
                <a:cubicBezTo>
                  <a:pt x="1071" y="195"/>
                  <a:pt x="1063" y="195"/>
                  <a:pt x="1054" y="189"/>
                </a:cubicBezTo>
                <a:cubicBezTo>
                  <a:pt x="1054" y="192"/>
                  <a:pt x="1055" y="193"/>
                  <a:pt x="1055" y="194"/>
                </a:cubicBezTo>
                <a:cubicBezTo>
                  <a:pt x="1057" y="204"/>
                  <a:pt x="1054" y="212"/>
                  <a:pt x="1046" y="216"/>
                </a:cubicBezTo>
                <a:cubicBezTo>
                  <a:pt x="1039" y="220"/>
                  <a:pt x="1030" y="218"/>
                  <a:pt x="1024" y="212"/>
                </a:cubicBezTo>
                <a:cubicBezTo>
                  <a:pt x="1019" y="206"/>
                  <a:pt x="1018" y="197"/>
                  <a:pt x="1022" y="190"/>
                </a:cubicBezTo>
                <a:cubicBezTo>
                  <a:pt x="1027" y="183"/>
                  <a:pt x="1036" y="180"/>
                  <a:pt x="1045" y="183"/>
                </a:cubicBezTo>
                <a:cubicBezTo>
                  <a:pt x="1046" y="183"/>
                  <a:pt x="1048" y="184"/>
                  <a:pt x="1051" y="185"/>
                </a:cubicBezTo>
                <a:cubicBezTo>
                  <a:pt x="1046" y="177"/>
                  <a:pt x="1048" y="169"/>
                  <a:pt x="1051" y="164"/>
                </a:cubicBezTo>
                <a:cubicBezTo>
                  <a:pt x="1044" y="163"/>
                  <a:pt x="1037" y="163"/>
                  <a:pt x="1030" y="162"/>
                </a:cubicBezTo>
                <a:cubicBezTo>
                  <a:pt x="1031" y="164"/>
                  <a:pt x="1031" y="165"/>
                  <a:pt x="1031" y="167"/>
                </a:cubicBezTo>
                <a:cubicBezTo>
                  <a:pt x="1032" y="175"/>
                  <a:pt x="1030" y="181"/>
                  <a:pt x="1023" y="185"/>
                </a:cubicBezTo>
                <a:cubicBezTo>
                  <a:pt x="1017" y="189"/>
                  <a:pt x="1011" y="190"/>
                  <a:pt x="1004" y="186"/>
                </a:cubicBezTo>
                <a:cubicBezTo>
                  <a:pt x="1002" y="185"/>
                  <a:pt x="999" y="182"/>
                  <a:pt x="997" y="180"/>
                </a:cubicBezTo>
                <a:cubicBezTo>
                  <a:pt x="997" y="180"/>
                  <a:pt x="997" y="180"/>
                  <a:pt x="997" y="180"/>
                </a:cubicBezTo>
                <a:cubicBezTo>
                  <a:pt x="998" y="183"/>
                  <a:pt x="999" y="185"/>
                  <a:pt x="1000" y="188"/>
                </a:cubicBezTo>
                <a:cubicBezTo>
                  <a:pt x="1003" y="196"/>
                  <a:pt x="1000" y="204"/>
                  <a:pt x="994" y="209"/>
                </a:cubicBezTo>
                <a:cubicBezTo>
                  <a:pt x="987" y="214"/>
                  <a:pt x="979" y="214"/>
                  <a:pt x="972" y="209"/>
                </a:cubicBezTo>
                <a:cubicBezTo>
                  <a:pt x="966" y="205"/>
                  <a:pt x="963" y="196"/>
                  <a:pt x="966" y="188"/>
                </a:cubicBezTo>
                <a:cubicBezTo>
                  <a:pt x="967" y="186"/>
                  <a:pt x="968" y="184"/>
                  <a:pt x="969" y="182"/>
                </a:cubicBezTo>
                <a:cubicBezTo>
                  <a:pt x="968" y="182"/>
                  <a:pt x="966" y="183"/>
                  <a:pt x="964" y="183"/>
                </a:cubicBezTo>
                <a:cubicBezTo>
                  <a:pt x="956" y="185"/>
                  <a:pt x="949" y="184"/>
                  <a:pt x="944" y="177"/>
                </a:cubicBezTo>
                <a:cubicBezTo>
                  <a:pt x="939" y="171"/>
                  <a:pt x="938" y="164"/>
                  <a:pt x="942" y="157"/>
                </a:cubicBezTo>
                <a:cubicBezTo>
                  <a:pt x="943" y="156"/>
                  <a:pt x="943" y="154"/>
                  <a:pt x="944" y="153"/>
                </a:cubicBezTo>
                <a:cubicBezTo>
                  <a:pt x="936" y="155"/>
                  <a:pt x="929" y="156"/>
                  <a:pt x="921" y="150"/>
                </a:cubicBezTo>
                <a:cubicBezTo>
                  <a:pt x="924" y="161"/>
                  <a:pt x="922" y="169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7" y="175"/>
                  <a:pt x="919" y="174"/>
                  <a:pt x="921" y="174"/>
                </a:cubicBezTo>
                <a:cubicBezTo>
                  <a:pt x="929" y="171"/>
                  <a:pt x="937" y="172"/>
                  <a:pt x="942" y="178"/>
                </a:cubicBezTo>
                <a:cubicBezTo>
                  <a:pt x="948" y="185"/>
                  <a:pt x="948" y="192"/>
                  <a:pt x="944" y="200"/>
                </a:cubicBezTo>
                <a:cubicBezTo>
                  <a:pt x="943" y="201"/>
                  <a:pt x="943" y="203"/>
                  <a:pt x="942" y="204"/>
                </a:cubicBezTo>
                <a:cubicBezTo>
                  <a:pt x="940" y="205"/>
                  <a:pt x="938" y="206"/>
                  <a:pt x="936" y="207"/>
                </a:cubicBezTo>
                <a:cubicBezTo>
                  <a:pt x="929" y="210"/>
                  <a:pt x="921" y="208"/>
                  <a:pt x="916" y="203"/>
                </a:cubicBezTo>
                <a:cubicBezTo>
                  <a:pt x="910" y="198"/>
                  <a:pt x="909" y="190"/>
                  <a:pt x="912" y="183"/>
                </a:cubicBezTo>
                <a:cubicBezTo>
                  <a:pt x="913" y="180"/>
                  <a:pt x="914" y="178"/>
                  <a:pt x="915" y="176"/>
                </a:cubicBezTo>
                <a:cubicBezTo>
                  <a:pt x="907" y="181"/>
                  <a:pt x="899" y="180"/>
                  <a:pt x="891" y="175"/>
                </a:cubicBezTo>
                <a:cubicBezTo>
                  <a:pt x="895" y="188"/>
                  <a:pt x="892" y="196"/>
                  <a:pt x="884" y="201"/>
                </a:cubicBezTo>
                <a:cubicBezTo>
                  <a:pt x="877" y="205"/>
                  <a:pt x="867" y="204"/>
                  <a:pt x="861" y="198"/>
                </a:cubicBezTo>
                <a:cubicBezTo>
                  <a:pt x="856" y="192"/>
                  <a:pt x="855" y="183"/>
                  <a:pt x="859" y="176"/>
                </a:cubicBezTo>
                <a:cubicBezTo>
                  <a:pt x="864" y="167"/>
                  <a:pt x="873" y="165"/>
                  <a:pt x="887" y="170"/>
                </a:cubicBezTo>
                <a:cubicBezTo>
                  <a:pt x="884" y="162"/>
                  <a:pt x="885" y="155"/>
                  <a:pt x="889" y="147"/>
                </a:cubicBezTo>
                <a:cubicBezTo>
                  <a:pt x="881" y="151"/>
                  <a:pt x="874" y="150"/>
                  <a:pt x="866" y="145"/>
                </a:cubicBezTo>
                <a:cubicBezTo>
                  <a:pt x="870" y="156"/>
                  <a:pt x="868" y="164"/>
                  <a:pt x="861" y="170"/>
                </a:cubicBezTo>
                <a:cubicBezTo>
                  <a:pt x="854" y="176"/>
                  <a:pt x="846" y="175"/>
                  <a:pt x="837" y="171"/>
                </a:cubicBezTo>
                <a:cubicBezTo>
                  <a:pt x="840" y="181"/>
                  <a:pt x="839" y="190"/>
                  <a:pt x="830" y="196"/>
                </a:cubicBezTo>
                <a:cubicBezTo>
                  <a:pt x="824" y="200"/>
                  <a:pt x="815" y="200"/>
                  <a:pt x="809" y="195"/>
                </a:cubicBezTo>
                <a:cubicBezTo>
                  <a:pt x="800" y="188"/>
                  <a:pt x="800" y="179"/>
                  <a:pt x="804" y="170"/>
                </a:cubicBezTo>
                <a:cubicBezTo>
                  <a:pt x="797" y="169"/>
                  <a:pt x="790" y="169"/>
                  <a:pt x="783" y="168"/>
                </a:cubicBezTo>
                <a:cubicBezTo>
                  <a:pt x="786" y="176"/>
                  <a:pt x="784" y="185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6" y="191"/>
                  <a:pt x="775" y="192"/>
                  <a:pt x="774" y="192"/>
                </a:cubicBezTo>
                <a:cubicBezTo>
                  <a:pt x="765" y="196"/>
                  <a:pt x="758" y="195"/>
                  <a:pt x="752" y="189"/>
                </a:cubicBezTo>
                <a:cubicBezTo>
                  <a:pt x="746" y="182"/>
                  <a:pt x="746" y="175"/>
                  <a:pt x="749" y="167"/>
                </a:cubicBezTo>
                <a:cubicBezTo>
                  <a:pt x="749" y="166"/>
                  <a:pt x="750" y="165"/>
                  <a:pt x="750" y="165"/>
                </a:cubicBezTo>
                <a:cubicBezTo>
                  <a:pt x="743" y="164"/>
                  <a:pt x="736" y="164"/>
                  <a:pt x="729" y="163"/>
                </a:cubicBezTo>
                <a:cubicBezTo>
                  <a:pt x="732" y="171"/>
                  <a:pt x="730" y="179"/>
                  <a:pt x="723" y="186"/>
                </a:cubicBezTo>
                <a:cubicBezTo>
                  <a:pt x="725" y="185"/>
                  <a:pt x="727" y="184"/>
                  <a:pt x="730" y="183"/>
                </a:cubicBezTo>
                <a:cubicBezTo>
                  <a:pt x="738" y="180"/>
                  <a:pt x="747" y="183"/>
                  <a:pt x="751" y="190"/>
                </a:cubicBezTo>
                <a:cubicBezTo>
                  <a:pt x="756" y="198"/>
                  <a:pt x="755" y="207"/>
                  <a:pt x="749" y="213"/>
                </a:cubicBezTo>
                <a:cubicBezTo>
                  <a:pt x="743" y="219"/>
                  <a:pt x="734" y="221"/>
                  <a:pt x="727" y="216"/>
                </a:cubicBezTo>
                <a:cubicBezTo>
                  <a:pt x="725" y="215"/>
                  <a:pt x="723" y="214"/>
                  <a:pt x="722" y="213"/>
                </a:cubicBezTo>
                <a:cubicBezTo>
                  <a:pt x="723" y="215"/>
                  <a:pt x="723" y="218"/>
                  <a:pt x="724" y="220"/>
                </a:cubicBezTo>
                <a:cubicBezTo>
                  <a:pt x="727" y="228"/>
                  <a:pt x="723" y="236"/>
                  <a:pt x="716" y="241"/>
                </a:cubicBezTo>
                <a:cubicBezTo>
                  <a:pt x="709" y="245"/>
                  <a:pt x="700" y="244"/>
                  <a:pt x="694" y="238"/>
                </a:cubicBezTo>
                <a:cubicBezTo>
                  <a:pt x="688" y="232"/>
                  <a:pt x="687" y="223"/>
                  <a:pt x="691" y="216"/>
                </a:cubicBezTo>
                <a:cubicBezTo>
                  <a:pt x="692" y="214"/>
                  <a:pt x="694" y="212"/>
                  <a:pt x="696" y="210"/>
                </a:cubicBezTo>
                <a:cubicBezTo>
                  <a:pt x="687" y="214"/>
                  <a:pt x="678" y="217"/>
                  <a:pt x="668" y="208"/>
                </a:cubicBezTo>
                <a:cubicBezTo>
                  <a:pt x="672" y="223"/>
                  <a:pt x="670" y="231"/>
                  <a:pt x="662" y="236"/>
                </a:cubicBezTo>
                <a:cubicBezTo>
                  <a:pt x="656" y="240"/>
                  <a:pt x="647" y="240"/>
                  <a:pt x="641" y="235"/>
                </a:cubicBezTo>
                <a:cubicBezTo>
                  <a:pt x="634" y="230"/>
                  <a:pt x="632" y="222"/>
                  <a:pt x="636" y="210"/>
                </a:cubicBezTo>
                <a:cubicBezTo>
                  <a:pt x="629" y="209"/>
                  <a:pt x="622" y="209"/>
                  <a:pt x="615" y="208"/>
                </a:cubicBezTo>
                <a:cubicBezTo>
                  <a:pt x="618" y="216"/>
                  <a:pt x="617" y="223"/>
                  <a:pt x="610" y="230"/>
                </a:cubicBezTo>
                <a:cubicBezTo>
                  <a:pt x="613" y="229"/>
                  <a:pt x="615" y="229"/>
                  <a:pt x="618" y="228"/>
                </a:cubicBezTo>
                <a:cubicBezTo>
                  <a:pt x="625" y="226"/>
                  <a:pt x="631" y="228"/>
                  <a:pt x="636" y="234"/>
                </a:cubicBezTo>
                <a:cubicBezTo>
                  <a:pt x="641" y="240"/>
                  <a:pt x="642" y="246"/>
                  <a:pt x="639" y="254"/>
                </a:cubicBezTo>
                <a:cubicBezTo>
                  <a:pt x="638" y="256"/>
                  <a:pt x="637" y="258"/>
                  <a:pt x="636" y="260"/>
                </a:cubicBezTo>
                <a:cubicBezTo>
                  <a:pt x="639" y="259"/>
                  <a:pt x="643" y="257"/>
                  <a:pt x="647" y="257"/>
                </a:cubicBezTo>
                <a:cubicBezTo>
                  <a:pt x="655" y="257"/>
                  <a:pt x="662" y="262"/>
                  <a:pt x="664" y="270"/>
                </a:cubicBezTo>
                <a:cubicBezTo>
                  <a:pt x="666" y="278"/>
                  <a:pt x="663" y="286"/>
                  <a:pt x="656" y="290"/>
                </a:cubicBezTo>
                <a:cubicBezTo>
                  <a:pt x="649" y="294"/>
                  <a:pt x="641" y="293"/>
                  <a:pt x="635" y="288"/>
                </a:cubicBezTo>
                <a:cubicBezTo>
                  <a:pt x="629" y="283"/>
                  <a:pt x="627" y="274"/>
                  <a:pt x="631" y="266"/>
                </a:cubicBezTo>
                <a:cubicBezTo>
                  <a:pt x="633" y="264"/>
                  <a:pt x="634" y="262"/>
                  <a:pt x="636" y="260"/>
                </a:cubicBezTo>
                <a:cubicBezTo>
                  <a:pt x="635" y="261"/>
                  <a:pt x="634" y="261"/>
                  <a:pt x="633" y="261"/>
                </a:cubicBezTo>
                <a:cubicBezTo>
                  <a:pt x="623" y="266"/>
                  <a:pt x="614" y="265"/>
                  <a:pt x="607" y="257"/>
                </a:cubicBezTo>
                <a:cubicBezTo>
                  <a:pt x="608" y="259"/>
                  <a:pt x="609" y="261"/>
                  <a:pt x="610" y="264"/>
                </a:cubicBezTo>
                <a:cubicBezTo>
                  <a:pt x="613" y="272"/>
                  <a:pt x="610" y="281"/>
                  <a:pt x="603" y="286"/>
                </a:cubicBezTo>
                <a:cubicBezTo>
                  <a:pt x="596" y="290"/>
                  <a:pt x="586" y="289"/>
                  <a:pt x="580" y="283"/>
                </a:cubicBezTo>
                <a:cubicBezTo>
                  <a:pt x="574" y="277"/>
                  <a:pt x="573" y="268"/>
                  <a:pt x="578" y="260"/>
                </a:cubicBezTo>
                <a:cubicBezTo>
                  <a:pt x="583" y="253"/>
                  <a:pt x="592" y="250"/>
                  <a:pt x="601" y="254"/>
                </a:cubicBezTo>
                <a:cubicBezTo>
                  <a:pt x="603" y="255"/>
                  <a:pt x="605" y="255"/>
                  <a:pt x="607" y="256"/>
                </a:cubicBezTo>
                <a:cubicBezTo>
                  <a:pt x="601" y="247"/>
                  <a:pt x="604" y="239"/>
                  <a:pt x="609" y="231"/>
                </a:cubicBezTo>
                <a:cubicBezTo>
                  <a:pt x="602" y="236"/>
                  <a:pt x="594" y="235"/>
                  <a:pt x="586" y="232"/>
                </a:cubicBezTo>
                <a:cubicBezTo>
                  <a:pt x="588" y="242"/>
                  <a:pt x="587" y="250"/>
                  <a:pt x="580" y="256"/>
                </a:cubicBezTo>
                <a:cubicBezTo>
                  <a:pt x="572" y="262"/>
                  <a:pt x="563" y="259"/>
                  <a:pt x="555" y="255"/>
                </a:cubicBezTo>
                <a:cubicBezTo>
                  <a:pt x="556" y="258"/>
                  <a:pt x="557" y="261"/>
                  <a:pt x="557" y="263"/>
                </a:cubicBezTo>
                <a:cubicBezTo>
                  <a:pt x="559" y="275"/>
                  <a:pt x="547" y="286"/>
                  <a:pt x="536" y="284"/>
                </a:cubicBezTo>
                <a:cubicBezTo>
                  <a:pt x="531" y="283"/>
                  <a:pt x="528" y="280"/>
                  <a:pt x="524" y="277"/>
                </a:cubicBezTo>
                <a:cubicBezTo>
                  <a:pt x="524" y="279"/>
                  <a:pt x="525" y="281"/>
                  <a:pt x="526" y="283"/>
                </a:cubicBezTo>
                <a:cubicBezTo>
                  <a:pt x="529" y="290"/>
                  <a:pt x="528" y="297"/>
                  <a:pt x="522" y="303"/>
                </a:cubicBezTo>
                <a:cubicBezTo>
                  <a:pt x="516" y="309"/>
                  <a:pt x="509" y="310"/>
                  <a:pt x="502" y="307"/>
                </a:cubicBezTo>
                <a:cubicBezTo>
                  <a:pt x="500" y="306"/>
                  <a:pt x="498" y="306"/>
                  <a:pt x="496" y="305"/>
                </a:cubicBezTo>
                <a:cubicBezTo>
                  <a:pt x="497" y="308"/>
                  <a:pt x="498" y="311"/>
                  <a:pt x="498" y="314"/>
                </a:cubicBezTo>
                <a:cubicBezTo>
                  <a:pt x="499" y="322"/>
                  <a:pt x="495" y="328"/>
                  <a:pt x="488" y="331"/>
                </a:cubicBezTo>
                <a:cubicBezTo>
                  <a:pt x="481" y="335"/>
                  <a:pt x="475" y="334"/>
                  <a:pt x="468" y="329"/>
                </a:cubicBezTo>
                <a:cubicBezTo>
                  <a:pt x="462" y="324"/>
                  <a:pt x="460" y="318"/>
                  <a:pt x="462" y="310"/>
                </a:cubicBezTo>
                <a:cubicBezTo>
                  <a:pt x="463" y="308"/>
                  <a:pt x="464" y="306"/>
                  <a:pt x="465" y="303"/>
                </a:cubicBezTo>
                <a:cubicBezTo>
                  <a:pt x="458" y="305"/>
                  <a:pt x="451" y="306"/>
                  <a:pt x="444" y="303"/>
                </a:cubicBezTo>
                <a:cubicBezTo>
                  <a:pt x="444" y="310"/>
                  <a:pt x="443" y="316"/>
                  <a:pt x="442" y="322"/>
                </a:cubicBezTo>
                <a:cubicBezTo>
                  <a:pt x="444" y="322"/>
                  <a:pt x="445" y="322"/>
                  <a:pt x="447" y="321"/>
                </a:cubicBezTo>
                <a:cubicBezTo>
                  <a:pt x="456" y="320"/>
                  <a:pt x="463" y="324"/>
                  <a:pt x="467" y="332"/>
                </a:cubicBezTo>
                <a:cubicBezTo>
                  <a:pt x="470" y="339"/>
                  <a:pt x="468" y="348"/>
                  <a:pt x="462" y="353"/>
                </a:cubicBezTo>
                <a:cubicBezTo>
                  <a:pt x="456" y="359"/>
                  <a:pt x="447" y="360"/>
                  <a:pt x="440" y="355"/>
                </a:cubicBezTo>
                <a:cubicBezTo>
                  <a:pt x="433" y="351"/>
                  <a:pt x="430" y="343"/>
                  <a:pt x="432" y="334"/>
                </a:cubicBezTo>
                <a:cubicBezTo>
                  <a:pt x="433" y="332"/>
                  <a:pt x="434" y="331"/>
                  <a:pt x="434" y="329"/>
                </a:cubicBezTo>
                <a:cubicBezTo>
                  <a:pt x="430" y="329"/>
                  <a:pt x="427" y="330"/>
                  <a:pt x="423" y="329"/>
                </a:cubicBezTo>
                <a:cubicBezTo>
                  <a:pt x="420" y="329"/>
                  <a:pt x="417" y="328"/>
                  <a:pt x="413" y="327"/>
                </a:cubicBezTo>
                <a:cubicBezTo>
                  <a:pt x="414" y="331"/>
                  <a:pt x="415" y="334"/>
                  <a:pt x="414" y="337"/>
                </a:cubicBezTo>
                <a:cubicBezTo>
                  <a:pt x="414" y="340"/>
                  <a:pt x="413" y="344"/>
                  <a:pt x="412" y="347"/>
                </a:cubicBezTo>
                <a:cubicBezTo>
                  <a:pt x="425" y="345"/>
                  <a:pt x="433" y="348"/>
                  <a:pt x="437" y="356"/>
                </a:cubicBezTo>
                <a:cubicBezTo>
                  <a:pt x="440" y="364"/>
                  <a:pt x="439" y="373"/>
                  <a:pt x="433" y="378"/>
                </a:cubicBezTo>
                <a:cubicBezTo>
                  <a:pt x="426" y="384"/>
                  <a:pt x="417" y="384"/>
                  <a:pt x="410" y="380"/>
                </a:cubicBezTo>
                <a:cubicBezTo>
                  <a:pt x="402" y="375"/>
                  <a:pt x="400" y="367"/>
                  <a:pt x="404" y="354"/>
                </a:cubicBezTo>
                <a:cubicBezTo>
                  <a:pt x="397" y="354"/>
                  <a:pt x="390" y="353"/>
                  <a:pt x="384" y="352"/>
                </a:cubicBezTo>
                <a:cubicBezTo>
                  <a:pt x="384" y="358"/>
                  <a:pt x="383" y="365"/>
                  <a:pt x="383" y="372"/>
                </a:cubicBezTo>
                <a:cubicBezTo>
                  <a:pt x="384" y="372"/>
                  <a:pt x="385" y="371"/>
                  <a:pt x="387" y="371"/>
                </a:cubicBezTo>
                <a:cubicBezTo>
                  <a:pt x="396" y="370"/>
                  <a:pt x="404" y="373"/>
                  <a:pt x="407" y="381"/>
                </a:cubicBezTo>
                <a:cubicBezTo>
                  <a:pt x="411" y="389"/>
                  <a:pt x="409" y="397"/>
                  <a:pt x="403" y="403"/>
                </a:cubicBezTo>
                <a:cubicBezTo>
                  <a:pt x="397" y="408"/>
                  <a:pt x="388" y="409"/>
                  <a:pt x="381" y="405"/>
                </a:cubicBezTo>
                <a:cubicBezTo>
                  <a:pt x="373" y="400"/>
                  <a:pt x="370" y="392"/>
                  <a:pt x="373" y="383"/>
                </a:cubicBezTo>
                <a:cubicBezTo>
                  <a:pt x="373" y="382"/>
                  <a:pt x="374" y="380"/>
                  <a:pt x="374" y="379"/>
                </a:cubicBezTo>
                <a:cubicBezTo>
                  <a:pt x="368" y="378"/>
                  <a:pt x="362" y="378"/>
                  <a:pt x="355" y="378"/>
                </a:cubicBezTo>
                <a:cubicBezTo>
                  <a:pt x="357" y="385"/>
                  <a:pt x="356" y="393"/>
                  <a:pt x="350" y="399"/>
                </a:cubicBezTo>
                <a:cubicBezTo>
                  <a:pt x="352" y="398"/>
                  <a:pt x="353" y="398"/>
                  <a:pt x="355" y="397"/>
                </a:cubicBezTo>
                <a:cubicBezTo>
                  <a:pt x="363" y="395"/>
                  <a:pt x="370" y="396"/>
                  <a:pt x="376" y="403"/>
                </a:cubicBezTo>
                <a:cubicBezTo>
                  <a:pt x="381" y="408"/>
                  <a:pt x="381" y="417"/>
                  <a:pt x="377" y="425"/>
                </a:cubicBezTo>
                <a:cubicBezTo>
                  <a:pt x="376" y="426"/>
                  <a:pt x="376" y="427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2"/>
                  <a:pt x="369" y="432"/>
                  <a:pt x="368" y="432"/>
                </a:cubicBezTo>
                <a:cubicBezTo>
                  <a:pt x="360" y="435"/>
                  <a:pt x="352" y="433"/>
                  <a:pt x="347" y="427"/>
                </a:cubicBezTo>
                <a:cubicBezTo>
                  <a:pt x="342" y="420"/>
                  <a:pt x="341" y="413"/>
                  <a:pt x="345" y="406"/>
                </a:cubicBezTo>
                <a:cubicBezTo>
                  <a:pt x="346" y="405"/>
                  <a:pt x="346" y="403"/>
                  <a:pt x="347" y="402"/>
                </a:cubicBezTo>
                <a:cubicBezTo>
                  <a:pt x="339" y="404"/>
                  <a:pt x="332" y="405"/>
                  <a:pt x="326" y="401"/>
                </a:cubicBezTo>
                <a:cubicBezTo>
                  <a:pt x="325" y="409"/>
                  <a:pt x="324" y="415"/>
                  <a:pt x="324" y="422"/>
                </a:cubicBezTo>
                <a:cubicBezTo>
                  <a:pt x="325" y="422"/>
                  <a:pt x="328" y="421"/>
                  <a:pt x="330" y="421"/>
                </a:cubicBezTo>
                <a:cubicBezTo>
                  <a:pt x="343" y="420"/>
                  <a:pt x="352" y="431"/>
                  <a:pt x="350" y="443"/>
                </a:cubicBezTo>
                <a:cubicBezTo>
                  <a:pt x="349" y="446"/>
                  <a:pt x="347" y="449"/>
                  <a:pt x="346" y="452"/>
                </a:cubicBezTo>
                <a:cubicBezTo>
                  <a:pt x="348" y="452"/>
                  <a:pt x="350" y="451"/>
                  <a:pt x="352" y="451"/>
                </a:cubicBezTo>
                <a:cubicBezTo>
                  <a:pt x="360" y="449"/>
                  <a:pt x="368" y="452"/>
                  <a:pt x="372" y="460"/>
                </a:cubicBezTo>
                <a:cubicBezTo>
                  <a:pt x="376" y="466"/>
                  <a:pt x="375" y="475"/>
                  <a:pt x="370" y="480"/>
                </a:cubicBezTo>
                <a:cubicBezTo>
                  <a:pt x="365" y="486"/>
                  <a:pt x="356" y="488"/>
                  <a:pt x="349" y="485"/>
                </a:cubicBezTo>
                <a:cubicBezTo>
                  <a:pt x="346" y="484"/>
                  <a:pt x="344" y="483"/>
                  <a:pt x="342" y="482"/>
                </a:cubicBezTo>
                <a:cubicBezTo>
                  <a:pt x="346" y="488"/>
                  <a:pt x="347" y="494"/>
                  <a:pt x="344" y="500"/>
                </a:cubicBezTo>
                <a:cubicBezTo>
                  <a:pt x="341" y="509"/>
                  <a:pt x="330" y="514"/>
                  <a:pt x="322" y="511"/>
                </a:cubicBezTo>
                <a:cubicBezTo>
                  <a:pt x="312" y="507"/>
                  <a:pt x="307" y="498"/>
                  <a:pt x="310" y="488"/>
                </a:cubicBezTo>
                <a:cubicBezTo>
                  <a:pt x="311" y="485"/>
                  <a:pt x="312" y="482"/>
                  <a:pt x="313" y="479"/>
                </a:cubicBezTo>
                <a:cubicBezTo>
                  <a:pt x="306" y="484"/>
                  <a:pt x="298" y="483"/>
                  <a:pt x="292" y="481"/>
                </a:cubicBezTo>
                <a:cubicBezTo>
                  <a:pt x="291" y="488"/>
                  <a:pt x="290" y="494"/>
                  <a:pt x="290" y="500"/>
                </a:cubicBezTo>
                <a:cubicBezTo>
                  <a:pt x="292" y="500"/>
                  <a:pt x="295" y="500"/>
                  <a:pt x="298" y="500"/>
                </a:cubicBezTo>
                <a:cubicBezTo>
                  <a:pt x="309" y="500"/>
                  <a:pt x="317" y="509"/>
                  <a:pt x="316" y="520"/>
                </a:cubicBezTo>
                <a:cubicBezTo>
                  <a:pt x="315" y="530"/>
                  <a:pt x="305" y="538"/>
                  <a:pt x="295" y="536"/>
                </a:cubicBezTo>
                <a:cubicBezTo>
                  <a:pt x="284" y="535"/>
                  <a:pt x="277" y="525"/>
                  <a:pt x="279" y="515"/>
                </a:cubicBezTo>
                <a:cubicBezTo>
                  <a:pt x="280" y="512"/>
                  <a:pt x="281" y="510"/>
                  <a:pt x="281" y="508"/>
                </a:cubicBezTo>
                <a:cubicBezTo>
                  <a:pt x="274" y="507"/>
                  <a:pt x="267" y="506"/>
                  <a:pt x="260" y="506"/>
                </a:cubicBezTo>
                <a:cubicBezTo>
                  <a:pt x="263" y="512"/>
                  <a:pt x="262" y="519"/>
                  <a:pt x="258" y="527"/>
                </a:cubicBezTo>
                <a:cubicBezTo>
                  <a:pt x="260" y="526"/>
                  <a:pt x="261" y="526"/>
                  <a:pt x="262" y="526"/>
                </a:cubicBezTo>
                <a:cubicBezTo>
                  <a:pt x="272" y="524"/>
                  <a:pt x="280" y="527"/>
                  <a:pt x="284" y="535"/>
                </a:cubicBezTo>
                <a:cubicBezTo>
                  <a:pt x="288" y="543"/>
                  <a:pt x="287" y="551"/>
                  <a:pt x="279" y="558"/>
                </a:cubicBezTo>
                <a:cubicBezTo>
                  <a:pt x="279" y="558"/>
                  <a:pt x="279" y="558"/>
                  <a:pt x="279" y="558"/>
                </a:cubicBezTo>
                <a:cubicBezTo>
                  <a:pt x="281" y="557"/>
                  <a:pt x="284" y="556"/>
                  <a:pt x="287" y="555"/>
                </a:cubicBezTo>
                <a:cubicBezTo>
                  <a:pt x="295" y="553"/>
                  <a:pt x="303" y="556"/>
                  <a:pt x="307" y="563"/>
                </a:cubicBezTo>
                <a:cubicBezTo>
                  <a:pt x="312" y="570"/>
                  <a:pt x="311" y="579"/>
                  <a:pt x="305" y="585"/>
                </a:cubicBezTo>
                <a:cubicBezTo>
                  <a:pt x="300" y="591"/>
                  <a:pt x="291" y="592"/>
                  <a:pt x="284" y="588"/>
                </a:cubicBezTo>
                <a:cubicBezTo>
                  <a:pt x="282" y="587"/>
                  <a:pt x="280" y="586"/>
                  <a:pt x="278" y="584"/>
                </a:cubicBezTo>
                <a:cubicBezTo>
                  <a:pt x="279" y="586"/>
                  <a:pt x="280" y="589"/>
                  <a:pt x="280" y="591"/>
                </a:cubicBezTo>
                <a:cubicBezTo>
                  <a:pt x="283" y="598"/>
                  <a:pt x="281" y="606"/>
                  <a:pt x="275" y="611"/>
                </a:cubicBezTo>
                <a:cubicBezTo>
                  <a:pt x="269" y="616"/>
                  <a:pt x="261" y="617"/>
                  <a:pt x="254" y="613"/>
                </a:cubicBezTo>
                <a:cubicBezTo>
                  <a:pt x="252" y="612"/>
                  <a:pt x="250" y="610"/>
                  <a:pt x="248" y="609"/>
                </a:cubicBezTo>
                <a:cubicBezTo>
                  <a:pt x="248" y="609"/>
                  <a:pt x="248" y="609"/>
                  <a:pt x="248" y="609"/>
                </a:cubicBezTo>
                <a:cubicBezTo>
                  <a:pt x="249" y="611"/>
                  <a:pt x="250" y="614"/>
                  <a:pt x="251" y="617"/>
                </a:cubicBezTo>
                <a:cubicBezTo>
                  <a:pt x="253" y="624"/>
                  <a:pt x="251" y="632"/>
                  <a:pt x="245" y="637"/>
                </a:cubicBezTo>
                <a:cubicBezTo>
                  <a:pt x="239" y="641"/>
                  <a:pt x="231" y="642"/>
                  <a:pt x="224" y="638"/>
                </a:cubicBezTo>
                <a:cubicBezTo>
                  <a:pt x="222" y="637"/>
                  <a:pt x="221" y="636"/>
                  <a:pt x="219" y="635"/>
                </a:cubicBezTo>
                <a:cubicBezTo>
                  <a:pt x="223" y="643"/>
                  <a:pt x="224" y="652"/>
                  <a:pt x="218" y="660"/>
                </a:cubicBezTo>
                <a:cubicBezTo>
                  <a:pt x="228" y="657"/>
                  <a:pt x="236" y="659"/>
                  <a:pt x="244" y="665"/>
                </a:cubicBezTo>
                <a:cubicBezTo>
                  <a:pt x="245" y="667"/>
                  <a:pt x="245" y="669"/>
                  <a:pt x="246" y="671"/>
                </a:cubicBezTo>
                <a:cubicBezTo>
                  <a:pt x="248" y="679"/>
                  <a:pt x="246" y="685"/>
                  <a:pt x="241" y="690"/>
                </a:cubicBezTo>
                <a:cubicBezTo>
                  <a:pt x="235" y="695"/>
                  <a:pt x="229" y="696"/>
                  <a:pt x="222" y="694"/>
                </a:cubicBezTo>
                <a:cubicBezTo>
                  <a:pt x="220" y="693"/>
                  <a:pt x="217" y="692"/>
                  <a:pt x="215" y="690"/>
                </a:cubicBezTo>
                <a:cubicBezTo>
                  <a:pt x="215" y="690"/>
                  <a:pt x="214" y="689"/>
                  <a:pt x="213" y="689"/>
                </a:cubicBezTo>
                <a:cubicBezTo>
                  <a:pt x="209" y="680"/>
                  <a:pt x="209" y="672"/>
                  <a:pt x="215" y="663"/>
                </a:cubicBezTo>
                <a:cubicBezTo>
                  <a:pt x="208" y="667"/>
                  <a:pt x="200" y="668"/>
                  <a:pt x="193" y="664"/>
                </a:cubicBezTo>
                <a:cubicBezTo>
                  <a:pt x="193" y="668"/>
                  <a:pt x="194" y="671"/>
                  <a:pt x="193" y="674"/>
                </a:cubicBezTo>
                <a:cubicBezTo>
                  <a:pt x="193" y="677"/>
                  <a:pt x="192" y="681"/>
                  <a:pt x="191" y="684"/>
                </a:cubicBezTo>
                <a:cubicBezTo>
                  <a:pt x="200" y="681"/>
                  <a:pt x="207" y="683"/>
                  <a:pt x="213" y="689"/>
                </a:cubicBezTo>
                <a:cubicBezTo>
                  <a:pt x="214" y="689"/>
                  <a:pt x="215" y="690"/>
                  <a:pt x="215" y="690"/>
                </a:cubicBezTo>
                <a:cubicBezTo>
                  <a:pt x="220" y="700"/>
                  <a:pt x="219" y="709"/>
                  <a:pt x="211" y="716"/>
                </a:cubicBezTo>
                <a:cubicBezTo>
                  <a:pt x="202" y="722"/>
                  <a:pt x="194" y="721"/>
                  <a:pt x="185" y="715"/>
                </a:cubicBezTo>
                <a:cubicBezTo>
                  <a:pt x="190" y="725"/>
                  <a:pt x="189" y="733"/>
                  <a:pt x="183" y="740"/>
                </a:cubicBezTo>
                <a:cubicBezTo>
                  <a:pt x="185" y="740"/>
                  <a:pt x="187" y="739"/>
                  <a:pt x="190" y="738"/>
                </a:cubicBezTo>
                <a:cubicBezTo>
                  <a:pt x="198" y="736"/>
                  <a:pt x="207" y="740"/>
                  <a:pt x="211" y="747"/>
                </a:cubicBezTo>
                <a:cubicBezTo>
                  <a:pt x="214" y="755"/>
                  <a:pt x="213" y="763"/>
                  <a:pt x="207" y="769"/>
                </a:cubicBezTo>
                <a:cubicBezTo>
                  <a:pt x="201" y="775"/>
                  <a:pt x="192" y="776"/>
                  <a:pt x="185" y="772"/>
                </a:cubicBezTo>
                <a:cubicBezTo>
                  <a:pt x="183" y="770"/>
                  <a:pt x="181" y="768"/>
                  <a:pt x="179" y="767"/>
                </a:cubicBezTo>
                <a:cubicBezTo>
                  <a:pt x="180" y="769"/>
                  <a:pt x="181" y="771"/>
                  <a:pt x="182" y="774"/>
                </a:cubicBezTo>
                <a:cubicBezTo>
                  <a:pt x="184" y="781"/>
                  <a:pt x="183" y="788"/>
                  <a:pt x="178" y="793"/>
                </a:cubicBezTo>
                <a:cubicBezTo>
                  <a:pt x="173" y="799"/>
                  <a:pt x="166" y="801"/>
                  <a:pt x="159" y="799"/>
                </a:cubicBezTo>
                <a:cubicBezTo>
                  <a:pt x="157" y="798"/>
                  <a:pt x="156" y="798"/>
                  <a:pt x="155" y="797"/>
                </a:cubicBezTo>
                <a:cubicBezTo>
                  <a:pt x="154" y="804"/>
                  <a:pt x="153" y="811"/>
                  <a:pt x="152" y="818"/>
                </a:cubicBezTo>
                <a:cubicBezTo>
                  <a:pt x="160" y="815"/>
                  <a:pt x="168" y="816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80" y="831"/>
                  <a:pt x="180" y="839"/>
                  <a:pt x="175" y="846"/>
                </a:cubicBezTo>
                <a:cubicBezTo>
                  <a:pt x="175" y="847"/>
                  <a:pt x="174" y="848"/>
                  <a:pt x="174" y="849"/>
                </a:cubicBezTo>
                <a:cubicBezTo>
                  <a:pt x="166" y="854"/>
                  <a:pt x="157" y="857"/>
                  <a:pt x="148" y="850"/>
                </a:cubicBezTo>
                <a:cubicBezTo>
                  <a:pt x="150" y="858"/>
                  <a:pt x="150" y="865"/>
                  <a:pt x="145" y="873"/>
                </a:cubicBezTo>
                <a:cubicBezTo>
                  <a:pt x="155" y="870"/>
                  <a:pt x="163" y="871"/>
                  <a:pt x="169" y="877"/>
                </a:cubicBezTo>
                <a:cubicBezTo>
                  <a:pt x="169" y="878"/>
                  <a:pt x="169" y="878"/>
                  <a:pt x="169" y="878"/>
                </a:cubicBezTo>
                <a:cubicBezTo>
                  <a:pt x="176" y="885"/>
                  <a:pt x="174" y="894"/>
                  <a:pt x="170" y="903"/>
                </a:cubicBezTo>
                <a:cubicBezTo>
                  <a:pt x="173" y="902"/>
                  <a:pt x="174" y="901"/>
                  <a:pt x="175" y="901"/>
                </a:cubicBezTo>
                <a:cubicBezTo>
                  <a:pt x="184" y="899"/>
                  <a:pt x="191" y="902"/>
                  <a:pt x="195" y="909"/>
                </a:cubicBezTo>
                <a:cubicBezTo>
                  <a:pt x="200" y="916"/>
                  <a:pt x="199" y="923"/>
                  <a:pt x="194" y="930"/>
                </a:cubicBezTo>
                <a:cubicBezTo>
                  <a:pt x="193" y="932"/>
                  <a:pt x="192" y="933"/>
                  <a:pt x="191" y="935"/>
                </a:cubicBezTo>
                <a:cubicBezTo>
                  <a:pt x="184" y="938"/>
                  <a:pt x="176" y="938"/>
                  <a:pt x="169" y="935"/>
                </a:cubicBezTo>
                <a:cubicBezTo>
                  <a:pt x="169" y="941"/>
                  <a:pt x="169" y="946"/>
                  <a:pt x="168" y="951"/>
                </a:cubicBezTo>
                <a:cubicBezTo>
                  <a:pt x="168" y="953"/>
                  <a:pt x="166" y="956"/>
                  <a:pt x="166" y="958"/>
                </a:cubicBezTo>
                <a:cubicBezTo>
                  <a:pt x="174" y="953"/>
                  <a:pt x="181" y="955"/>
                  <a:pt x="189" y="959"/>
                </a:cubicBezTo>
                <a:cubicBezTo>
                  <a:pt x="185" y="950"/>
                  <a:pt x="186" y="942"/>
                  <a:pt x="191" y="935"/>
                </a:cubicBezTo>
                <a:cubicBezTo>
                  <a:pt x="193" y="934"/>
                  <a:pt x="195" y="933"/>
                  <a:pt x="197" y="932"/>
                </a:cubicBezTo>
                <a:cubicBezTo>
                  <a:pt x="205" y="929"/>
                  <a:pt x="214" y="931"/>
                  <a:pt x="219" y="938"/>
                </a:cubicBezTo>
                <a:cubicBezTo>
                  <a:pt x="224" y="944"/>
                  <a:pt x="224" y="954"/>
                  <a:pt x="219" y="960"/>
                </a:cubicBezTo>
                <a:cubicBezTo>
                  <a:pt x="213" y="967"/>
                  <a:pt x="204" y="969"/>
                  <a:pt x="196" y="965"/>
                </a:cubicBezTo>
                <a:cubicBezTo>
                  <a:pt x="194" y="964"/>
                  <a:pt x="193" y="963"/>
                  <a:pt x="191" y="962"/>
                </a:cubicBezTo>
                <a:cubicBezTo>
                  <a:pt x="192" y="964"/>
                  <a:pt x="192" y="965"/>
                  <a:pt x="193" y="967"/>
                </a:cubicBezTo>
                <a:cubicBezTo>
                  <a:pt x="195" y="975"/>
                  <a:pt x="193" y="983"/>
                  <a:pt x="187" y="988"/>
                </a:cubicBezTo>
                <a:cubicBezTo>
                  <a:pt x="181" y="993"/>
                  <a:pt x="174" y="993"/>
                  <a:pt x="166" y="990"/>
                </a:cubicBezTo>
                <a:cubicBezTo>
                  <a:pt x="165" y="989"/>
                  <a:pt x="164" y="988"/>
                  <a:pt x="162" y="987"/>
                </a:cubicBezTo>
                <a:cubicBezTo>
                  <a:pt x="165" y="995"/>
                  <a:pt x="166" y="1003"/>
                  <a:pt x="160" y="1012"/>
                </a:cubicBezTo>
                <a:cubicBezTo>
                  <a:pt x="171" y="1007"/>
                  <a:pt x="179" y="1010"/>
                  <a:pt x="186" y="1017"/>
                </a:cubicBezTo>
                <a:cubicBezTo>
                  <a:pt x="190" y="1024"/>
                  <a:pt x="190" y="1032"/>
                  <a:pt x="185" y="1041"/>
                </a:cubicBezTo>
                <a:cubicBezTo>
                  <a:pt x="188" y="1040"/>
                  <a:pt x="189" y="1040"/>
                  <a:pt x="190" y="1039"/>
                </a:cubicBezTo>
                <a:cubicBezTo>
                  <a:pt x="198" y="1037"/>
                  <a:pt x="206" y="1040"/>
                  <a:pt x="210" y="1047"/>
                </a:cubicBezTo>
                <a:cubicBezTo>
                  <a:pt x="215" y="1054"/>
                  <a:pt x="214" y="1062"/>
                  <a:pt x="209" y="1069"/>
                </a:cubicBezTo>
                <a:cubicBezTo>
                  <a:pt x="208" y="1070"/>
                  <a:pt x="207" y="1072"/>
                  <a:pt x="207" y="1073"/>
                </a:cubicBezTo>
                <a:cubicBezTo>
                  <a:pt x="198" y="1076"/>
                  <a:pt x="190" y="1077"/>
                  <a:pt x="182" y="1071"/>
                </a:cubicBezTo>
                <a:cubicBezTo>
                  <a:pt x="186" y="1079"/>
                  <a:pt x="185" y="1087"/>
                  <a:pt x="181" y="1096"/>
                </a:cubicBezTo>
                <a:cubicBezTo>
                  <a:pt x="190" y="1091"/>
                  <a:pt x="197" y="1094"/>
                  <a:pt x="204" y="1097"/>
                </a:cubicBezTo>
                <a:cubicBezTo>
                  <a:pt x="201" y="1090"/>
                  <a:pt x="200" y="1084"/>
                  <a:pt x="205" y="1077"/>
                </a:cubicBezTo>
                <a:cubicBezTo>
                  <a:pt x="205" y="1076"/>
                  <a:pt x="206" y="1074"/>
                  <a:pt x="207" y="1073"/>
                </a:cubicBezTo>
                <a:cubicBezTo>
                  <a:pt x="208" y="1072"/>
                  <a:pt x="210" y="1071"/>
                  <a:pt x="212" y="1071"/>
                </a:cubicBezTo>
                <a:cubicBezTo>
                  <a:pt x="220" y="1067"/>
                  <a:pt x="229" y="1069"/>
                  <a:pt x="235" y="1076"/>
                </a:cubicBezTo>
                <a:cubicBezTo>
                  <a:pt x="239" y="1083"/>
                  <a:pt x="239" y="1092"/>
                  <a:pt x="234" y="1098"/>
                </a:cubicBezTo>
                <a:cubicBezTo>
                  <a:pt x="228" y="1105"/>
                  <a:pt x="219" y="1107"/>
                  <a:pt x="211" y="1103"/>
                </a:cubicBezTo>
                <a:cubicBezTo>
                  <a:pt x="209" y="1102"/>
                  <a:pt x="208" y="1101"/>
                  <a:pt x="207" y="1100"/>
                </a:cubicBezTo>
                <a:cubicBezTo>
                  <a:pt x="207" y="1102"/>
                  <a:pt x="208" y="1104"/>
                  <a:pt x="208" y="1106"/>
                </a:cubicBezTo>
                <a:cubicBezTo>
                  <a:pt x="211" y="1113"/>
                  <a:pt x="209" y="1120"/>
                  <a:pt x="204" y="1125"/>
                </a:cubicBezTo>
                <a:cubicBezTo>
                  <a:pt x="198" y="1131"/>
                  <a:pt x="191" y="1132"/>
                  <a:pt x="184" y="1129"/>
                </a:cubicBezTo>
                <a:cubicBezTo>
                  <a:pt x="182" y="1128"/>
                  <a:pt x="180" y="1128"/>
                  <a:pt x="178" y="1126"/>
                </a:cubicBezTo>
                <a:cubicBezTo>
                  <a:pt x="181" y="1134"/>
                  <a:pt x="180" y="1142"/>
                  <a:pt x="176" y="1149"/>
                </a:cubicBezTo>
                <a:cubicBezTo>
                  <a:pt x="186" y="1146"/>
                  <a:pt x="194" y="1147"/>
                  <a:pt x="200" y="1154"/>
                </a:cubicBezTo>
                <a:cubicBezTo>
                  <a:pt x="200" y="1154"/>
                  <a:pt x="200" y="1154"/>
                  <a:pt x="200" y="1154"/>
                </a:cubicBezTo>
                <a:cubicBezTo>
                  <a:pt x="200" y="1152"/>
                  <a:pt x="199" y="1149"/>
                  <a:pt x="198" y="1147"/>
                </a:cubicBezTo>
                <a:cubicBezTo>
                  <a:pt x="196" y="1139"/>
                  <a:pt x="198" y="1132"/>
                  <a:pt x="204" y="1127"/>
                </a:cubicBezTo>
                <a:cubicBezTo>
                  <a:pt x="210" y="1122"/>
                  <a:pt x="217" y="1122"/>
                  <a:pt x="224" y="1125"/>
                </a:cubicBezTo>
                <a:cubicBezTo>
                  <a:pt x="226" y="1126"/>
                  <a:pt x="228" y="1127"/>
                  <a:pt x="230" y="1128"/>
                </a:cubicBezTo>
                <a:cubicBezTo>
                  <a:pt x="229" y="1124"/>
                  <a:pt x="227" y="1120"/>
                  <a:pt x="227" y="1117"/>
                </a:cubicBezTo>
                <a:cubicBezTo>
                  <a:pt x="226" y="1109"/>
                  <a:pt x="232" y="1102"/>
                  <a:pt x="240" y="1100"/>
                </a:cubicBezTo>
                <a:cubicBezTo>
                  <a:pt x="247" y="1097"/>
                  <a:pt x="255" y="1100"/>
                  <a:pt x="260" y="1107"/>
                </a:cubicBezTo>
                <a:cubicBezTo>
                  <a:pt x="264" y="1114"/>
                  <a:pt x="263" y="1122"/>
                  <a:pt x="258" y="1128"/>
                </a:cubicBezTo>
                <a:cubicBezTo>
                  <a:pt x="253" y="1134"/>
                  <a:pt x="245" y="1137"/>
                  <a:pt x="237" y="1133"/>
                </a:cubicBezTo>
                <a:cubicBezTo>
                  <a:pt x="235" y="1132"/>
                  <a:pt x="233" y="1130"/>
                  <a:pt x="230" y="1129"/>
                </a:cubicBezTo>
                <a:cubicBezTo>
                  <a:pt x="231" y="1131"/>
                  <a:pt x="232" y="1133"/>
                  <a:pt x="233" y="1135"/>
                </a:cubicBezTo>
                <a:cubicBezTo>
                  <a:pt x="235" y="1143"/>
                  <a:pt x="234" y="1149"/>
                  <a:pt x="228" y="1155"/>
                </a:cubicBezTo>
                <a:cubicBezTo>
                  <a:pt x="222" y="1160"/>
                  <a:pt x="216" y="1161"/>
                  <a:pt x="208" y="1159"/>
                </a:cubicBezTo>
                <a:cubicBezTo>
                  <a:pt x="206" y="1158"/>
                  <a:pt x="204" y="1157"/>
                  <a:pt x="202" y="1156"/>
                </a:cubicBezTo>
                <a:cubicBezTo>
                  <a:pt x="206" y="1164"/>
                  <a:pt x="205" y="1171"/>
                  <a:pt x="201" y="1180"/>
                </a:cubicBezTo>
                <a:cubicBezTo>
                  <a:pt x="211" y="1176"/>
                  <a:pt x="219" y="1178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30" y="1192"/>
                  <a:pt x="230" y="1200"/>
                  <a:pt x="226" y="1208"/>
                </a:cubicBezTo>
                <a:cubicBezTo>
                  <a:pt x="236" y="1205"/>
                  <a:pt x="244" y="1206"/>
                  <a:pt x="250" y="1214"/>
                </a:cubicBezTo>
                <a:cubicBezTo>
                  <a:pt x="256" y="1223"/>
                  <a:pt x="254" y="1231"/>
                  <a:pt x="248" y="1240"/>
                </a:cubicBezTo>
                <a:cubicBezTo>
                  <a:pt x="258" y="1235"/>
                  <a:pt x="266" y="1235"/>
                  <a:pt x="273" y="1243"/>
                </a:cubicBezTo>
                <a:cubicBezTo>
                  <a:pt x="281" y="1251"/>
                  <a:pt x="279" y="1260"/>
                  <a:pt x="273" y="1269"/>
                </a:cubicBezTo>
                <a:cubicBezTo>
                  <a:pt x="276" y="1268"/>
                  <a:pt x="278" y="1268"/>
                  <a:pt x="280" y="1267"/>
                </a:cubicBezTo>
                <a:cubicBezTo>
                  <a:pt x="288" y="1265"/>
                  <a:pt x="295" y="1268"/>
                  <a:pt x="300" y="1274"/>
                </a:cubicBezTo>
                <a:cubicBezTo>
                  <a:pt x="304" y="1281"/>
                  <a:pt x="304" y="1288"/>
                  <a:pt x="300" y="1295"/>
                </a:cubicBezTo>
                <a:cubicBezTo>
                  <a:pt x="299" y="1297"/>
                  <a:pt x="298" y="1298"/>
                  <a:pt x="297" y="1300"/>
                </a:cubicBezTo>
                <a:cubicBezTo>
                  <a:pt x="289" y="1303"/>
                  <a:pt x="281" y="1305"/>
                  <a:pt x="274" y="1300"/>
                </a:cubicBezTo>
                <a:cubicBezTo>
                  <a:pt x="274" y="1307"/>
                  <a:pt x="273" y="1314"/>
                  <a:pt x="273" y="1321"/>
                </a:cubicBezTo>
                <a:cubicBezTo>
                  <a:pt x="280" y="1318"/>
                  <a:pt x="287" y="1322"/>
                  <a:pt x="295" y="1324"/>
                </a:cubicBezTo>
                <a:cubicBezTo>
                  <a:pt x="290" y="1315"/>
                  <a:pt x="292" y="1307"/>
                  <a:pt x="297" y="1300"/>
                </a:cubicBezTo>
                <a:cubicBezTo>
                  <a:pt x="299" y="1299"/>
                  <a:pt x="300" y="1298"/>
                  <a:pt x="302" y="1298"/>
                </a:cubicBezTo>
                <a:cubicBezTo>
                  <a:pt x="310" y="1294"/>
                  <a:pt x="318" y="1296"/>
                  <a:pt x="324" y="1302"/>
                </a:cubicBezTo>
                <a:cubicBezTo>
                  <a:pt x="329" y="1308"/>
                  <a:pt x="330" y="1317"/>
                  <a:pt x="326" y="1324"/>
                </a:cubicBezTo>
                <a:cubicBezTo>
                  <a:pt x="325" y="1325"/>
                  <a:pt x="324" y="1327"/>
                  <a:pt x="322" y="1329"/>
                </a:cubicBezTo>
                <a:cubicBezTo>
                  <a:pt x="312" y="1334"/>
                  <a:pt x="303" y="1334"/>
                  <a:pt x="295" y="1325"/>
                </a:cubicBezTo>
                <a:cubicBezTo>
                  <a:pt x="296" y="1329"/>
                  <a:pt x="299" y="1334"/>
                  <a:pt x="299" y="1338"/>
                </a:cubicBezTo>
                <a:cubicBezTo>
                  <a:pt x="299" y="1343"/>
                  <a:pt x="297" y="1347"/>
                  <a:pt x="296" y="1352"/>
                </a:cubicBezTo>
                <a:cubicBezTo>
                  <a:pt x="303" y="1349"/>
                  <a:pt x="310" y="1349"/>
                  <a:pt x="317" y="1354"/>
                </a:cubicBezTo>
                <a:cubicBezTo>
                  <a:pt x="317" y="1354"/>
                  <a:pt x="318" y="1354"/>
                  <a:pt x="319" y="1354"/>
                </a:cubicBezTo>
                <a:cubicBezTo>
                  <a:pt x="315" y="1345"/>
                  <a:pt x="316" y="1337"/>
                  <a:pt x="323" y="1329"/>
                </a:cubicBezTo>
                <a:cubicBezTo>
                  <a:pt x="325" y="1328"/>
                  <a:pt x="327" y="1327"/>
                  <a:pt x="329" y="1327"/>
                </a:cubicBezTo>
                <a:cubicBezTo>
                  <a:pt x="337" y="1324"/>
                  <a:pt x="346" y="1327"/>
                  <a:pt x="350" y="1334"/>
                </a:cubicBezTo>
                <a:cubicBezTo>
                  <a:pt x="355" y="1341"/>
                  <a:pt x="354" y="1350"/>
                  <a:pt x="348" y="1356"/>
                </a:cubicBezTo>
                <a:cubicBezTo>
                  <a:pt x="343" y="1362"/>
                  <a:pt x="333" y="1364"/>
                  <a:pt x="326" y="1359"/>
                </a:cubicBezTo>
                <a:cubicBezTo>
                  <a:pt x="324" y="1358"/>
                  <a:pt x="322" y="1356"/>
                  <a:pt x="320" y="1355"/>
                </a:cubicBezTo>
                <a:cubicBezTo>
                  <a:pt x="324" y="1363"/>
                  <a:pt x="326" y="1372"/>
                  <a:pt x="318" y="1383"/>
                </a:cubicBezTo>
                <a:cubicBezTo>
                  <a:pt x="328" y="1379"/>
                  <a:pt x="335" y="1379"/>
                  <a:pt x="342" y="1384"/>
                </a:cubicBezTo>
                <a:cubicBezTo>
                  <a:pt x="343" y="1384"/>
                  <a:pt x="344" y="1384"/>
                  <a:pt x="345" y="1384"/>
                </a:cubicBezTo>
                <a:cubicBezTo>
                  <a:pt x="342" y="1380"/>
                  <a:pt x="341" y="1375"/>
                  <a:pt x="342" y="1370"/>
                </a:cubicBezTo>
                <a:cubicBezTo>
                  <a:pt x="344" y="1359"/>
                  <a:pt x="355" y="1353"/>
                  <a:pt x="366" y="1356"/>
                </a:cubicBezTo>
                <a:cubicBezTo>
                  <a:pt x="375" y="1360"/>
                  <a:pt x="380" y="1371"/>
                  <a:pt x="377" y="1381"/>
                </a:cubicBezTo>
                <a:cubicBezTo>
                  <a:pt x="375" y="1383"/>
                  <a:pt x="374" y="1386"/>
                  <a:pt x="373" y="1388"/>
                </a:cubicBezTo>
                <a:cubicBezTo>
                  <a:pt x="372" y="1389"/>
                  <a:pt x="370" y="1389"/>
                  <a:pt x="368" y="1390"/>
                </a:cubicBezTo>
                <a:cubicBezTo>
                  <a:pt x="359" y="1394"/>
                  <a:pt x="351" y="1392"/>
                  <a:pt x="345" y="1384"/>
                </a:cubicBezTo>
                <a:cubicBezTo>
                  <a:pt x="348" y="1393"/>
                  <a:pt x="351" y="1401"/>
                  <a:pt x="344" y="1411"/>
                </a:cubicBezTo>
                <a:cubicBezTo>
                  <a:pt x="356" y="1407"/>
                  <a:pt x="363" y="1410"/>
                  <a:pt x="370" y="1416"/>
                </a:cubicBezTo>
                <a:cubicBezTo>
                  <a:pt x="370" y="1415"/>
                  <a:pt x="370" y="1414"/>
                  <a:pt x="369" y="1413"/>
                </a:cubicBezTo>
                <a:cubicBezTo>
                  <a:pt x="364" y="1403"/>
                  <a:pt x="365" y="1397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82" y="1382"/>
                  <a:pt x="391" y="1385"/>
                  <a:pt x="399" y="1390"/>
                </a:cubicBezTo>
                <a:cubicBezTo>
                  <a:pt x="400" y="1392"/>
                  <a:pt x="401" y="1394"/>
                  <a:pt x="401" y="1396"/>
                </a:cubicBezTo>
                <a:cubicBezTo>
                  <a:pt x="404" y="1404"/>
                  <a:pt x="402" y="1411"/>
                  <a:pt x="397" y="1416"/>
                </a:cubicBezTo>
                <a:cubicBezTo>
                  <a:pt x="391" y="1421"/>
                  <a:pt x="383" y="1422"/>
                  <a:pt x="376" y="1419"/>
                </a:cubicBezTo>
                <a:cubicBezTo>
                  <a:pt x="374" y="1418"/>
                  <a:pt x="372" y="1417"/>
                  <a:pt x="371" y="1416"/>
                </a:cubicBezTo>
                <a:cubicBezTo>
                  <a:pt x="372" y="1420"/>
                  <a:pt x="373" y="1424"/>
                  <a:pt x="373" y="1428"/>
                </a:cubicBezTo>
                <a:cubicBezTo>
                  <a:pt x="373" y="1432"/>
                  <a:pt x="371" y="1436"/>
                  <a:pt x="370" y="1441"/>
                </a:cubicBezTo>
                <a:cubicBezTo>
                  <a:pt x="380" y="1437"/>
                  <a:pt x="388" y="1438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4" y="1446"/>
                  <a:pt x="394" y="1446"/>
                  <a:pt x="394" y="1446"/>
                </a:cubicBezTo>
                <a:cubicBezTo>
                  <a:pt x="400" y="1454"/>
                  <a:pt x="398" y="1462"/>
                  <a:pt x="394" y="1471"/>
                </a:cubicBezTo>
                <a:cubicBezTo>
                  <a:pt x="404" y="1467"/>
                  <a:pt x="412" y="1468"/>
                  <a:pt x="419" y="1475"/>
                </a:cubicBezTo>
                <a:cubicBezTo>
                  <a:pt x="419" y="1475"/>
                  <a:pt x="419" y="1475"/>
                  <a:pt x="419" y="1475"/>
                </a:cubicBezTo>
                <a:cubicBezTo>
                  <a:pt x="418" y="1473"/>
                  <a:pt x="417" y="1470"/>
                  <a:pt x="416" y="1467"/>
                </a:cubicBezTo>
                <a:cubicBezTo>
                  <a:pt x="414" y="1459"/>
                  <a:pt x="417" y="1451"/>
                  <a:pt x="424" y="1447"/>
                </a:cubicBezTo>
                <a:cubicBezTo>
                  <a:pt x="431" y="1443"/>
                  <a:pt x="440" y="1443"/>
                  <a:pt x="446" y="1449"/>
                </a:cubicBezTo>
                <a:cubicBezTo>
                  <a:pt x="453" y="1455"/>
                  <a:pt x="454" y="1464"/>
                  <a:pt x="450" y="1472"/>
                </a:cubicBezTo>
                <a:cubicBezTo>
                  <a:pt x="449" y="1473"/>
                  <a:pt x="448" y="1474"/>
                  <a:pt x="447" y="1476"/>
                </a:cubicBezTo>
                <a:cubicBezTo>
                  <a:pt x="449" y="1475"/>
                  <a:pt x="451" y="1474"/>
                  <a:pt x="453" y="1474"/>
                </a:cubicBezTo>
                <a:cubicBezTo>
                  <a:pt x="461" y="1472"/>
                  <a:pt x="468" y="1474"/>
                  <a:pt x="473" y="1480"/>
                </a:cubicBezTo>
                <a:cubicBezTo>
                  <a:pt x="478" y="1486"/>
                  <a:pt x="478" y="1494"/>
                  <a:pt x="474" y="1502"/>
                </a:cubicBezTo>
                <a:cubicBezTo>
                  <a:pt x="473" y="1503"/>
                  <a:pt x="472" y="1505"/>
                  <a:pt x="471" y="1506"/>
                </a:cubicBezTo>
                <a:cubicBezTo>
                  <a:pt x="461" y="1511"/>
                  <a:pt x="452" y="1512"/>
                  <a:pt x="444" y="1503"/>
                </a:cubicBezTo>
                <a:cubicBezTo>
                  <a:pt x="448" y="1511"/>
                  <a:pt x="450" y="1519"/>
                  <a:pt x="445" y="1527"/>
                </a:cubicBezTo>
                <a:cubicBezTo>
                  <a:pt x="451" y="1528"/>
                  <a:pt x="456" y="1528"/>
                  <a:pt x="462" y="1529"/>
                </a:cubicBezTo>
                <a:cubicBezTo>
                  <a:pt x="464" y="1529"/>
                  <a:pt x="465" y="1530"/>
                  <a:pt x="467" y="1530"/>
                </a:cubicBezTo>
                <a:cubicBezTo>
                  <a:pt x="463" y="1521"/>
                  <a:pt x="465" y="1514"/>
                  <a:pt x="471" y="1506"/>
                </a:cubicBezTo>
                <a:cubicBezTo>
                  <a:pt x="473" y="1506"/>
                  <a:pt x="474" y="1505"/>
                  <a:pt x="476" y="1504"/>
                </a:cubicBezTo>
                <a:cubicBezTo>
                  <a:pt x="484" y="1501"/>
                  <a:pt x="492" y="1503"/>
                  <a:pt x="497" y="1509"/>
                </a:cubicBezTo>
                <a:cubicBezTo>
                  <a:pt x="502" y="1515"/>
                  <a:pt x="503" y="1523"/>
                  <a:pt x="499" y="1530"/>
                </a:cubicBezTo>
                <a:cubicBezTo>
                  <a:pt x="498" y="1532"/>
                  <a:pt x="497" y="1534"/>
                  <a:pt x="496" y="1535"/>
                </a:cubicBezTo>
                <a:cubicBezTo>
                  <a:pt x="498" y="1535"/>
                  <a:pt x="501" y="1534"/>
                  <a:pt x="503" y="1533"/>
                </a:cubicBezTo>
                <a:cubicBezTo>
                  <a:pt x="510" y="1531"/>
                  <a:pt x="516" y="1533"/>
                  <a:pt x="521" y="1538"/>
                </a:cubicBezTo>
                <a:cubicBezTo>
                  <a:pt x="526" y="1543"/>
                  <a:pt x="528" y="1549"/>
                  <a:pt x="526" y="1556"/>
                </a:cubicBezTo>
                <a:cubicBezTo>
                  <a:pt x="525" y="1558"/>
                  <a:pt x="525" y="1560"/>
                  <a:pt x="524" y="1563"/>
                </a:cubicBezTo>
                <a:cubicBezTo>
                  <a:pt x="531" y="1560"/>
                  <a:pt x="538" y="1561"/>
                  <a:pt x="543" y="1565"/>
                </a:cubicBezTo>
                <a:cubicBezTo>
                  <a:pt x="545" y="1566"/>
                  <a:pt x="547" y="1567"/>
                  <a:pt x="549" y="1568"/>
                </a:cubicBezTo>
                <a:cubicBezTo>
                  <a:pt x="552" y="1576"/>
                  <a:pt x="553" y="1584"/>
                  <a:pt x="548" y="1593"/>
                </a:cubicBezTo>
                <a:cubicBezTo>
                  <a:pt x="557" y="1590"/>
                  <a:pt x="565" y="1591"/>
                  <a:pt x="572" y="1597"/>
                </a:cubicBezTo>
                <a:cubicBezTo>
                  <a:pt x="571" y="1595"/>
                  <a:pt x="570" y="1593"/>
                  <a:pt x="570" y="1591"/>
                </a:cubicBezTo>
                <a:cubicBezTo>
                  <a:pt x="568" y="1583"/>
                  <a:pt x="570" y="1575"/>
                  <a:pt x="577" y="1570"/>
                </a:cubicBezTo>
                <a:cubicBezTo>
                  <a:pt x="583" y="1565"/>
                  <a:pt x="592" y="1566"/>
                  <a:pt x="599" y="1571"/>
                </a:cubicBezTo>
                <a:cubicBezTo>
                  <a:pt x="600" y="1572"/>
                  <a:pt x="602" y="1573"/>
                  <a:pt x="604" y="1575"/>
                </a:cubicBezTo>
                <a:cubicBezTo>
                  <a:pt x="604" y="1577"/>
                  <a:pt x="605" y="1579"/>
                  <a:pt x="606" y="1582"/>
                </a:cubicBezTo>
                <a:cubicBezTo>
                  <a:pt x="607" y="1589"/>
                  <a:pt x="604" y="1595"/>
                  <a:pt x="599" y="1600"/>
                </a:cubicBezTo>
                <a:cubicBezTo>
                  <a:pt x="602" y="1599"/>
                  <a:pt x="605" y="1598"/>
                  <a:pt x="608" y="1597"/>
                </a:cubicBezTo>
                <a:cubicBezTo>
                  <a:pt x="616" y="1595"/>
                  <a:pt x="622" y="1599"/>
                  <a:pt x="628" y="1603"/>
                </a:cubicBezTo>
                <a:cubicBezTo>
                  <a:pt x="627" y="1602"/>
                  <a:pt x="626" y="1600"/>
                  <a:pt x="625" y="1598"/>
                </a:cubicBezTo>
                <a:cubicBezTo>
                  <a:pt x="622" y="1590"/>
                  <a:pt x="624" y="1581"/>
                  <a:pt x="631" y="1575"/>
                </a:cubicBezTo>
                <a:cubicBezTo>
                  <a:pt x="638" y="1571"/>
                  <a:pt x="647" y="1571"/>
                  <a:pt x="654" y="1576"/>
                </a:cubicBezTo>
                <a:cubicBezTo>
                  <a:pt x="660" y="1582"/>
                  <a:pt x="662" y="1591"/>
                  <a:pt x="658" y="1599"/>
                </a:cubicBezTo>
                <a:cubicBezTo>
                  <a:pt x="657" y="1601"/>
                  <a:pt x="656" y="1602"/>
                  <a:pt x="655" y="1604"/>
                </a:cubicBezTo>
                <a:cubicBezTo>
                  <a:pt x="657" y="1603"/>
                  <a:pt x="659" y="1602"/>
                  <a:pt x="662" y="1602"/>
                </a:cubicBezTo>
                <a:cubicBezTo>
                  <a:pt x="669" y="1599"/>
                  <a:pt x="676" y="1602"/>
                  <a:pt x="681" y="1607"/>
                </a:cubicBezTo>
                <a:cubicBezTo>
                  <a:pt x="686" y="1613"/>
                  <a:pt x="687" y="1620"/>
                  <a:pt x="683" y="1627"/>
                </a:cubicBezTo>
                <a:cubicBezTo>
                  <a:pt x="683" y="1629"/>
                  <a:pt x="681" y="1631"/>
                  <a:pt x="680" y="1633"/>
                </a:cubicBezTo>
                <a:cubicBezTo>
                  <a:pt x="688" y="1629"/>
                  <a:pt x="696" y="1630"/>
                  <a:pt x="706" y="1635"/>
                </a:cubicBezTo>
                <a:cubicBezTo>
                  <a:pt x="700" y="1624"/>
                  <a:pt x="704" y="1616"/>
                  <a:pt x="710" y="1609"/>
                </a:cubicBezTo>
                <a:cubicBezTo>
                  <a:pt x="711" y="1608"/>
                  <a:pt x="713" y="1608"/>
                  <a:pt x="714" y="1607"/>
                </a:cubicBezTo>
                <a:cubicBezTo>
                  <a:pt x="722" y="1605"/>
                  <a:pt x="729" y="1606"/>
                  <a:pt x="734" y="1611"/>
                </a:cubicBezTo>
                <a:cubicBezTo>
                  <a:pt x="740" y="1617"/>
                  <a:pt x="741" y="1623"/>
                  <a:pt x="739" y="1630"/>
                </a:cubicBezTo>
                <a:cubicBezTo>
                  <a:pt x="738" y="1632"/>
                  <a:pt x="738" y="1634"/>
                  <a:pt x="737" y="1637"/>
                </a:cubicBezTo>
                <a:cubicBezTo>
                  <a:pt x="746" y="1633"/>
                  <a:pt x="753" y="1635"/>
                  <a:pt x="759" y="1639"/>
                </a:cubicBezTo>
                <a:cubicBezTo>
                  <a:pt x="755" y="1631"/>
                  <a:pt x="757" y="1622"/>
                  <a:pt x="762" y="1614"/>
                </a:cubicBezTo>
                <a:cubicBezTo>
                  <a:pt x="758" y="1615"/>
                  <a:pt x="754" y="1617"/>
                  <a:pt x="750" y="1617"/>
                </a:cubicBezTo>
                <a:cubicBezTo>
                  <a:pt x="742" y="1618"/>
                  <a:pt x="735" y="1613"/>
                  <a:pt x="733" y="1604"/>
                </a:cubicBezTo>
                <a:cubicBezTo>
                  <a:pt x="731" y="1597"/>
                  <a:pt x="734" y="1589"/>
                  <a:pt x="741" y="1584"/>
                </a:cubicBezTo>
                <a:cubicBezTo>
                  <a:pt x="748" y="1580"/>
                  <a:pt x="756" y="1581"/>
                  <a:pt x="762" y="1586"/>
                </a:cubicBezTo>
                <a:cubicBezTo>
                  <a:pt x="768" y="1592"/>
                  <a:pt x="770" y="1601"/>
                  <a:pt x="766" y="1608"/>
                </a:cubicBezTo>
                <a:cubicBezTo>
                  <a:pt x="765" y="1610"/>
                  <a:pt x="763" y="1612"/>
                  <a:pt x="762" y="1614"/>
                </a:cubicBezTo>
                <a:cubicBezTo>
                  <a:pt x="764" y="1613"/>
                  <a:pt x="765" y="1613"/>
                  <a:pt x="767" y="1612"/>
                </a:cubicBezTo>
                <a:cubicBezTo>
                  <a:pt x="776" y="1609"/>
                  <a:pt x="783" y="1611"/>
                  <a:pt x="789" y="1617"/>
                </a:cubicBezTo>
                <a:cubicBezTo>
                  <a:pt x="794" y="1623"/>
                  <a:pt x="795" y="1631"/>
                  <a:pt x="790" y="1639"/>
                </a:cubicBezTo>
                <a:cubicBezTo>
                  <a:pt x="790" y="1640"/>
                  <a:pt x="789" y="1641"/>
                  <a:pt x="788" y="1643"/>
                </a:cubicBezTo>
                <a:cubicBezTo>
                  <a:pt x="780" y="1648"/>
                  <a:pt x="771" y="1649"/>
                  <a:pt x="762" y="1643"/>
                </a:cubicBezTo>
                <a:cubicBezTo>
                  <a:pt x="765" y="1651"/>
                  <a:pt x="766" y="1659"/>
                  <a:pt x="760" y="1667"/>
                </a:cubicBezTo>
                <a:cubicBezTo>
                  <a:pt x="768" y="1664"/>
                  <a:pt x="775" y="1664"/>
                  <a:pt x="783" y="1668"/>
                </a:cubicBezTo>
                <a:cubicBezTo>
                  <a:pt x="779" y="1657"/>
                  <a:pt x="782" y="1650"/>
                  <a:pt x="788" y="1643"/>
                </a:cubicBezTo>
                <a:cubicBezTo>
                  <a:pt x="790" y="1642"/>
                  <a:pt x="792" y="1642"/>
                  <a:pt x="794" y="1641"/>
                </a:cubicBezTo>
                <a:cubicBezTo>
                  <a:pt x="801" y="1639"/>
                  <a:pt x="808" y="1640"/>
                  <a:pt x="814" y="1646"/>
                </a:cubicBezTo>
                <a:cubicBezTo>
                  <a:pt x="819" y="1652"/>
                  <a:pt x="820" y="1660"/>
                  <a:pt x="816" y="1668"/>
                </a:cubicBezTo>
                <a:cubicBezTo>
                  <a:pt x="815" y="1669"/>
                  <a:pt x="814" y="1671"/>
                  <a:pt x="812" y="1674"/>
                </a:cubicBezTo>
                <a:cubicBezTo>
                  <a:pt x="821" y="1668"/>
                  <a:pt x="829" y="1669"/>
                  <a:pt x="838" y="1673"/>
                </a:cubicBezTo>
                <a:cubicBezTo>
                  <a:pt x="834" y="1663"/>
                  <a:pt x="837" y="1655"/>
                  <a:pt x="843" y="1648"/>
                </a:cubicBezTo>
                <a:cubicBezTo>
                  <a:pt x="844" y="1648"/>
                  <a:pt x="846" y="1647"/>
                  <a:pt x="847" y="1646"/>
                </a:cubicBezTo>
                <a:cubicBezTo>
                  <a:pt x="855" y="1644"/>
                  <a:pt x="861" y="1645"/>
                  <a:pt x="867" y="1650"/>
                </a:cubicBezTo>
                <a:cubicBezTo>
                  <a:pt x="873" y="1656"/>
                  <a:pt x="874" y="1662"/>
                  <a:pt x="872" y="1670"/>
                </a:cubicBezTo>
                <a:cubicBezTo>
                  <a:pt x="871" y="1671"/>
                  <a:pt x="871" y="1673"/>
                  <a:pt x="870" y="1675"/>
                </a:cubicBezTo>
                <a:cubicBezTo>
                  <a:pt x="879" y="1673"/>
                  <a:pt x="887" y="1673"/>
                  <a:pt x="893" y="1680"/>
                </a:cubicBezTo>
                <a:cubicBezTo>
                  <a:pt x="893" y="1679"/>
                  <a:pt x="892" y="1677"/>
                  <a:pt x="892" y="1676"/>
                </a:cubicBezTo>
                <a:cubicBezTo>
                  <a:pt x="889" y="1667"/>
                  <a:pt x="890" y="1659"/>
                  <a:pt x="898" y="1653"/>
                </a:cubicBezTo>
                <a:cubicBezTo>
                  <a:pt x="895" y="1654"/>
                  <a:pt x="892" y="1655"/>
                  <a:pt x="890" y="1656"/>
                </a:cubicBezTo>
                <a:cubicBezTo>
                  <a:pt x="881" y="1659"/>
                  <a:pt x="873" y="1655"/>
                  <a:pt x="868" y="1648"/>
                </a:cubicBezTo>
                <a:cubicBezTo>
                  <a:pt x="864" y="1641"/>
                  <a:pt x="866" y="1631"/>
                  <a:pt x="872" y="1626"/>
                </a:cubicBezTo>
                <a:cubicBezTo>
                  <a:pt x="878" y="1620"/>
                  <a:pt x="888" y="1619"/>
                  <a:pt x="895" y="1624"/>
                </a:cubicBezTo>
                <a:cubicBezTo>
                  <a:pt x="902" y="1629"/>
                  <a:pt x="904" y="1638"/>
                  <a:pt x="901" y="1646"/>
                </a:cubicBezTo>
                <a:cubicBezTo>
                  <a:pt x="900" y="1648"/>
                  <a:pt x="899" y="1650"/>
                  <a:pt x="899" y="1652"/>
                </a:cubicBezTo>
                <a:cubicBezTo>
                  <a:pt x="908" y="1647"/>
                  <a:pt x="917" y="1650"/>
                  <a:pt x="925" y="1656"/>
                </a:cubicBezTo>
                <a:cubicBezTo>
                  <a:pt x="928" y="1666"/>
                  <a:pt x="929" y="1674"/>
                  <a:pt x="921" y="1682"/>
                </a:cubicBezTo>
                <a:cubicBezTo>
                  <a:pt x="930" y="1679"/>
                  <a:pt x="938" y="1677"/>
                  <a:pt x="946" y="1683"/>
                </a:cubicBezTo>
                <a:cubicBezTo>
                  <a:pt x="941" y="1662"/>
                  <a:pt x="954" y="1649"/>
                  <a:pt x="976" y="1657"/>
                </a:cubicBezTo>
                <a:cubicBezTo>
                  <a:pt x="973" y="1647"/>
                  <a:pt x="974" y="1638"/>
                  <a:pt x="983" y="1633"/>
                </a:cubicBezTo>
                <a:cubicBezTo>
                  <a:pt x="990" y="1629"/>
                  <a:pt x="997" y="1629"/>
                  <a:pt x="1003" y="1633"/>
                </a:cubicBezTo>
                <a:cubicBezTo>
                  <a:pt x="1012" y="1640"/>
                  <a:pt x="1012" y="1650"/>
                  <a:pt x="1008" y="1660"/>
                </a:cubicBezTo>
                <a:cubicBezTo>
                  <a:pt x="1018" y="1657"/>
                  <a:pt x="1025" y="1659"/>
                  <a:pt x="1032" y="1665"/>
                </a:cubicBezTo>
                <a:cubicBezTo>
                  <a:pt x="1031" y="1663"/>
                  <a:pt x="1030" y="1660"/>
                  <a:pt x="1029" y="1657"/>
                </a:cubicBezTo>
                <a:cubicBezTo>
                  <a:pt x="1027" y="1649"/>
                  <a:pt x="1030" y="1643"/>
                  <a:pt x="1036" y="1637"/>
                </a:cubicBezTo>
                <a:cubicBezTo>
                  <a:pt x="1046" y="1631"/>
                  <a:pt x="1055" y="1634"/>
                  <a:pt x="1063" y="1641"/>
                </a:cubicBezTo>
                <a:cubicBezTo>
                  <a:pt x="1066" y="1650"/>
                  <a:pt x="1067" y="1659"/>
                  <a:pt x="1059" y="1667"/>
                </a:cubicBezTo>
                <a:cubicBezTo>
                  <a:pt x="1068" y="1663"/>
                  <a:pt x="1076" y="1661"/>
                  <a:pt x="1085" y="1667"/>
                </a:cubicBezTo>
                <a:cubicBezTo>
                  <a:pt x="1081" y="1659"/>
                  <a:pt x="1083" y="1652"/>
                  <a:pt x="1087" y="1645"/>
                </a:cubicBezTo>
                <a:cubicBezTo>
                  <a:pt x="1087" y="1645"/>
                  <a:pt x="1087" y="1644"/>
                  <a:pt x="1087" y="1644"/>
                </a:cubicBezTo>
                <a:cubicBezTo>
                  <a:pt x="1078" y="1648"/>
                  <a:pt x="1070" y="1646"/>
                  <a:pt x="1063" y="1641"/>
                </a:cubicBezTo>
                <a:cubicBezTo>
                  <a:pt x="1062" y="1639"/>
                  <a:pt x="1061" y="1637"/>
                  <a:pt x="1060" y="1635"/>
                </a:cubicBezTo>
                <a:cubicBezTo>
                  <a:pt x="1057" y="1627"/>
                  <a:pt x="1060" y="1617"/>
                  <a:pt x="1067" y="1613"/>
                </a:cubicBezTo>
                <a:cubicBezTo>
                  <a:pt x="1074" y="1608"/>
                  <a:pt x="1084" y="1609"/>
                  <a:pt x="1090" y="1615"/>
                </a:cubicBezTo>
                <a:cubicBezTo>
                  <a:pt x="1096" y="1622"/>
                  <a:pt x="1097" y="1631"/>
                  <a:pt x="1091" y="1639"/>
                </a:cubicBezTo>
                <a:cubicBezTo>
                  <a:pt x="1090" y="1641"/>
                  <a:pt x="1088" y="1642"/>
                  <a:pt x="1087" y="1643"/>
                </a:cubicBezTo>
                <a:cubicBezTo>
                  <a:pt x="1091" y="1642"/>
                  <a:pt x="1096" y="1640"/>
                  <a:pt x="1101" y="1639"/>
                </a:cubicBezTo>
                <a:cubicBezTo>
                  <a:pt x="1106" y="1639"/>
                  <a:pt x="1110" y="1641"/>
                  <a:pt x="1115" y="1643"/>
                </a:cubicBezTo>
                <a:cubicBezTo>
                  <a:pt x="1111" y="1634"/>
                  <a:pt x="1112" y="1626"/>
                  <a:pt x="1119" y="1620"/>
                </a:cubicBezTo>
                <a:cubicBezTo>
                  <a:pt x="1126" y="1612"/>
                  <a:pt x="1135" y="1613"/>
                  <a:pt x="1144" y="1618"/>
                </a:cubicBezTo>
                <a:cubicBezTo>
                  <a:pt x="1141" y="1604"/>
                  <a:pt x="1143" y="1597"/>
                  <a:pt x="1151" y="1592"/>
                </a:cubicBezTo>
                <a:cubicBezTo>
                  <a:pt x="1158" y="1589"/>
                  <a:pt x="1166" y="1589"/>
                  <a:pt x="1172" y="1594"/>
                </a:cubicBezTo>
                <a:cubicBezTo>
                  <a:pt x="1180" y="1601"/>
                  <a:pt x="1180" y="1610"/>
                  <a:pt x="1175" y="1621"/>
                </a:cubicBezTo>
                <a:cubicBezTo>
                  <a:pt x="1184" y="1617"/>
                  <a:pt x="1191" y="1619"/>
                  <a:pt x="1198" y="1623"/>
                </a:cubicBezTo>
                <a:cubicBezTo>
                  <a:pt x="1198" y="1618"/>
                  <a:pt x="1196" y="1615"/>
                  <a:pt x="1197" y="1611"/>
                </a:cubicBezTo>
                <a:cubicBezTo>
                  <a:pt x="1197" y="1607"/>
                  <a:pt x="1199" y="1604"/>
                  <a:pt x="1200" y="1600"/>
                </a:cubicBezTo>
                <a:cubicBezTo>
                  <a:pt x="1198" y="1600"/>
                  <a:pt x="1197" y="1601"/>
                  <a:pt x="1195" y="1601"/>
                </a:cubicBezTo>
                <a:cubicBezTo>
                  <a:pt x="1187" y="1603"/>
                  <a:pt x="1178" y="1600"/>
                  <a:pt x="1174" y="1592"/>
                </a:cubicBezTo>
                <a:cubicBezTo>
                  <a:pt x="1170" y="1585"/>
                  <a:pt x="1172" y="1575"/>
                  <a:pt x="1178" y="1570"/>
                </a:cubicBezTo>
                <a:cubicBezTo>
                  <a:pt x="1184" y="1565"/>
                  <a:pt x="1194" y="1564"/>
                  <a:pt x="1201" y="1569"/>
                </a:cubicBezTo>
                <a:cubicBezTo>
                  <a:pt x="1208" y="1573"/>
                  <a:pt x="1210" y="1582"/>
                  <a:pt x="1207" y="1591"/>
                </a:cubicBezTo>
                <a:cubicBezTo>
                  <a:pt x="1206" y="1592"/>
                  <a:pt x="1206" y="1594"/>
                  <a:pt x="1205" y="1597"/>
                </a:cubicBezTo>
                <a:cubicBezTo>
                  <a:pt x="1215" y="1591"/>
                  <a:pt x="1223" y="1594"/>
                  <a:pt x="1230" y="1601"/>
                </a:cubicBezTo>
                <a:cubicBezTo>
                  <a:pt x="1229" y="1599"/>
                  <a:pt x="1229" y="1597"/>
                  <a:pt x="1228" y="1595"/>
                </a:cubicBezTo>
                <a:cubicBezTo>
                  <a:pt x="1225" y="1587"/>
                  <a:pt x="1226" y="1580"/>
                  <a:pt x="1232" y="1575"/>
                </a:cubicBezTo>
                <a:cubicBezTo>
                  <a:pt x="1237" y="1569"/>
                  <a:pt x="1245" y="1568"/>
                  <a:pt x="1252" y="1571"/>
                </a:cubicBezTo>
                <a:cubicBezTo>
                  <a:pt x="1254" y="1572"/>
                  <a:pt x="1256" y="1572"/>
                  <a:pt x="1258" y="1573"/>
                </a:cubicBezTo>
                <a:cubicBezTo>
                  <a:pt x="1257" y="1571"/>
                  <a:pt x="1256" y="1569"/>
                  <a:pt x="1256" y="1567"/>
                </a:cubicBezTo>
                <a:cubicBezTo>
                  <a:pt x="1254" y="1559"/>
                  <a:pt x="1258" y="1551"/>
                  <a:pt x="1265" y="1547"/>
                </a:cubicBezTo>
                <a:cubicBezTo>
                  <a:pt x="1272" y="1543"/>
                  <a:pt x="1280" y="1544"/>
                  <a:pt x="1286" y="1549"/>
                </a:cubicBezTo>
                <a:cubicBezTo>
                  <a:pt x="1292" y="1555"/>
                  <a:pt x="1294" y="1563"/>
                  <a:pt x="1290" y="1571"/>
                </a:cubicBezTo>
                <a:cubicBezTo>
                  <a:pt x="1290" y="1573"/>
                  <a:pt x="1289" y="1575"/>
                  <a:pt x="1288" y="1577"/>
                </a:cubicBezTo>
                <a:cubicBezTo>
                  <a:pt x="1295" y="1573"/>
                  <a:pt x="1303" y="1573"/>
                  <a:pt x="1311" y="1578"/>
                </a:cubicBezTo>
                <a:cubicBezTo>
                  <a:pt x="1309" y="1565"/>
                  <a:pt x="1309" y="1563"/>
                  <a:pt x="1316" y="1554"/>
                </a:cubicBezTo>
                <a:cubicBezTo>
                  <a:pt x="1313" y="1555"/>
                  <a:pt x="1310" y="1555"/>
                  <a:pt x="1308" y="1556"/>
                </a:cubicBezTo>
                <a:cubicBezTo>
                  <a:pt x="1299" y="1558"/>
                  <a:pt x="1291" y="1554"/>
                  <a:pt x="1287" y="1546"/>
                </a:cubicBezTo>
                <a:cubicBezTo>
                  <a:pt x="1284" y="1538"/>
                  <a:pt x="1286" y="1529"/>
                  <a:pt x="1292" y="1524"/>
                </a:cubicBezTo>
                <a:cubicBezTo>
                  <a:pt x="1299" y="1519"/>
                  <a:pt x="1309" y="1519"/>
                  <a:pt x="1315" y="1524"/>
                </a:cubicBezTo>
                <a:cubicBezTo>
                  <a:pt x="1322" y="1529"/>
                  <a:pt x="1324" y="1538"/>
                  <a:pt x="1320" y="1546"/>
                </a:cubicBezTo>
                <a:cubicBezTo>
                  <a:pt x="1319" y="1549"/>
                  <a:pt x="1318" y="1551"/>
                  <a:pt x="1317" y="1553"/>
                </a:cubicBezTo>
                <a:cubicBezTo>
                  <a:pt x="1325" y="1548"/>
                  <a:pt x="1333" y="1548"/>
                  <a:pt x="1342" y="1554"/>
                </a:cubicBezTo>
                <a:cubicBezTo>
                  <a:pt x="1338" y="1543"/>
                  <a:pt x="1340" y="1535"/>
                  <a:pt x="1347" y="1528"/>
                </a:cubicBezTo>
                <a:cubicBezTo>
                  <a:pt x="1345" y="1529"/>
                  <a:pt x="1342" y="1530"/>
                  <a:pt x="1340" y="1530"/>
                </a:cubicBezTo>
                <a:cubicBezTo>
                  <a:pt x="1332" y="1534"/>
                  <a:pt x="1323" y="1531"/>
                  <a:pt x="1318" y="1523"/>
                </a:cubicBezTo>
                <a:cubicBezTo>
                  <a:pt x="1314" y="1516"/>
                  <a:pt x="1315" y="1506"/>
                  <a:pt x="1321" y="1500"/>
                </a:cubicBezTo>
                <a:cubicBezTo>
                  <a:pt x="1327" y="1495"/>
                  <a:pt x="1336" y="1494"/>
                  <a:pt x="1344" y="1498"/>
                </a:cubicBezTo>
                <a:cubicBezTo>
                  <a:pt x="1345" y="1499"/>
                  <a:pt x="1347" y="1501"/>
                  <a:pt x="1348" y="1502"/>
                </a:cubicBezTo>
                <a:cubicBezTo>
                  <a:pt x="1347" y="1500"/>
                  <a:pt x="1346" y="1497"/>
                  <a:pt x="1345" y="1494"/>
                </a:cubicBezTo>
                <a:cubicBezTo>
                  <a:pt x="1343" y="1486"/>
                  <a:pt x="1346" y="1478"/>
                  <a:pt x="1353" y="1473"/>
                </a:cubicBezTo>
                <a:cubicBezTo>
                  <a:pt x="1360" y="1469"/>
                  <a:pt x="1369" y="1470"/>
                  <a:pt x="1375" y="1476"/>
                </a:cubicBezTo>
                <a:cubicBezTo>
                  <a:pt x="1381" y="1482"/>
                  <a:pt x="1382" y="1491"/>
                  <a:pt x="1378" y="1498"/>
                </a:cubicBezTo>
                <a:cubicBezTo>
                  <a:pt x="1377" y="1500"/>
                  <a:pt x="1375" y="1502"/>
                  <a:pt x="1374" y="1504"/>
                </a:cubicBezTo>
                <a:cubicBezTo>
                  <a:pt x="1375" y="1504"/>
                  <a:pt x="1376" y="1503"/>
                  <a:pt x="1378" y="1503"/>
                </a:cubicBezTo>
                <a:cubicBezTo>
                  <a:pt x="1386" y="1499"/>
                  <a:pt x="1394" y="1499"/>
                  <a:pt x="1400" y="1505"/>
                </a:cubicBezTo>
                <a:cubicBezTo>
                  <a:pt x="1406" y="1510"/>
                  <a:pt x="1407" y="1518"/>
                  <a:pt x="1404" y="1527"/>
                </a:cubicBezTo>
                <a:cubicBezTo>
                  <a:pt x="1404" y="1528"/>
                  <a:pt x="1404" y="1529"/>
                  <a:pt x="1403" y="1529"/>
                </a:cubicBezTo>
                <a:cubicBezTo>
                  <a:pt x="1410" y="1529"/>
                  <a:pt x="1417" y="1529"/>
                  <a:pt x="1422" y="1529"/>
                </a:cubicBezTo>
                <a:close/>
                <a:moveTo>
                  <a:pt x="1618" y="1249"/>
                </a:moveTo>
                <a:cubicBezTo>
                  <a:pt x="1627" y="1245"/>
                  <a:pt x="1633" y="1246"/>
                  <a:pt x="1639" y="1249"/>
                </a:cubicBezTo>
                <a:cubicBezTo>
                  <a:pt x="1640" y="1242"/>
                  <a:pt x="1641" y="1235"/>
                  <a:pt x="1641" y="1228"/>
                </a:cubicBezTo>
                <a:cubicBezTo>
                  <a:pt x="1634" y="1231"/>
                  <a:pt x="1628" y="1229"/>
                  <a:pt x="1620" y="1225"/>
                </a:cubicBezTo>
                <a:cubicBezTo>
                  <a:pt x="1624" y="1234"/>
                  <a:pt x="1623" y="1241"/>
                  <a:pt x="1618" y="1249"/>
                </a:cubicBezTo>
                <a:close/>
                <a:moveTo>
                  <a:pt x="1609" y="1272"/>
                </a:moveTo>
                <a:cubicBezTo>
                  <a:pt x="1610" y="1267"/>
                  <a:pt x="1611" y="1260"/>
                  <a:pt x="1612" y="1253"/>
                </a:cubicBezTo>
                <a:cubicBezTo>
                  <a:pt x="1605" y="1255"/>
                  <a:pt x="1598" y="1255"/>
                  <a:pt x="1591" y="1250"/>
                </a:cubicBezTo>
                <a:cubicBezTo>
                  <a:pt x="1595" y="1258"/>
                  <a:pt x="1594" y="1265"/>
                  <a:pt x="1591" y="1271"/>
                </a:cubicBezTo>
                <a:cubicBezTo>
                  <a:pt x="1597" y="1272"/>
                  <a:pt x="1604" y="1272"/>
                  <a:pt x="1609" y="1272"/>
                </a:cubicBezTo>
                <a:close/>
                <a:moveTo>
                  <a:pt x="1588" y="1307"/>
                </a:moveTo>
                <a:cubicBezTo>
                  <a:pt x="1588" y="1313"/>
                  <a:pt x="1587" y="1320"/>
                  <a:pt x="1587" y="1326"/>
                </a:cubicBezTo>
                <a:cubicBezTo>
                  <a:pt x="1592" y="1326"/>
                  <a:pt x="1599" y="1327"/>
                  <a:pt x="1605" y="1327"/>
                </a:cubicBezTo>
                <a:cubicBezTo>
                  <a:pt x="1606" y="1321"/>
                  <a:pt x="1606" y="1314"/>
                  <a:pt x="1607" y="1309"/>
                </a:cubicBezTo>
                <a:cubicBezTo>
                  <a:pt x="1600" y="1308"/>
                  <a:pt x="1594" y="1307"/>
                  <a:pt x="1588" y="1307"/>
                </a:cubicBezTo>
                <a:close/>
                <a:moveTo>
                  <a:pt x="1551" y="1356"/>
                </a:moveTo>
                <a:cubicBezTo>
                  <a:pt x="1543" y="1358"/>
                  <a:pt x="1535" y="1359"/>
                  <a:pt x="1527" y="1354"/>
                </a:cubicBezTo>
                <a:cubicBezTo>
                  <a:pt x="1531" y="1364"/>
                  <a:pt x="1530" y="1372"/>
                  <a:pt x="1523" y="1378"/>
                </a:cubicBezTo>
                <a:cubicBezTo>
                  <a:pt x="1531" y="1375"/>
                  <a:pt x="1538" y="1374"/>
                  <a:pt x="1547" y="1378"/>
                </a:cubicBezTo>
                <a:cubicBezTo>
                  <a:pt x="1545" y="1366"/>
                  <a:pt x="1545" y="1364"/>
                  <a:pt x="1551" y="1356"/>
                </a:cubicBezTo>
                <a:close/>
                <a:moveTo>
                  <a:pt x="1524" y="1411"/>
                </a:moveTo>
                <a:cubicBezTo>
                  <a:pt x="1524" y="1417"/>
                  <a:pt x="1523" y="1424"/>
                  <a:pt x="1523" y="1430"/>
                </a:cubicBezTo>
                <a:cubicBezTo>
                  <a:pt x="1529" y="1430"/>
                  <a:pt x="1535" y="1431"/>
                  <a:pt x="1541" y="1431"/>
                </a:cubicBezTo>
                <a:cubicBezTo>
                  <a:pt x="1542" y="1425"/>
                  <a:pt x="1542" y="1419"/>
                  <a:pt x="1543" y="1413"/>
                </a:cubicBezTo>
                <a:cubicBezTo>
                  <a:pt x="1537" y="1412"/>
                  <a:pt x="1530" y="1412"/>
                  <a:pt x="1524" y="1411"/>
                </a:cubicBezTo>
                <a:close/>
                <a:moveTo>
                  <a:pt x="1491" y="1455"/>
                </a:moveTo>
                <a:cubicBezTo>
                  <a:pt x="1498" y="1455"/>
                  <a:pt x="1505" y="1455"/>
                  <a:pt x="1511" y="1455"/>
                </a:cubicBezTo>
                <a:cubicBezTo>
                  <a:pt x="1512" y="1449"/>
                  <a:pt x="1513" y="1443"/>
                  <a:pt x="1513" y="1438"/>
                </a:cubicBezTo>
                <a:cubicBezTo>
                  <a:pt x="1507" y="1437"/>
                  <a:pt x="1500" y="1436"/>
                  <a:pt x="1493" y="1435"/>
                </a:cubicBezTo>
                <a:cubicBezTo>
                  <a:pt x="1496" y="1442"/>
                  <a:pt x="1495" y="1449"/>
                  <a:pt x="1491" y="1455"/>
                </a:cubicBezTo>
                <a:close/>
                <a:moveTo>
                  <a:pt x="1487" y="1460"/>
                </a:moveTo>
                <a:cubicBezTo>
                  <a:pt x="1479" y="1464"/>
                  <a:pt x="1472" y="1462"/>
                  <a:pt x="1466" y="1460"/>
                </a:cubicBezTo>
                <a:cubicBezTo>
                  <a:pt x="1465" y="1467"/>
                  <a:pt x="1464" y="1474"/>
                  <a:pt x="1464" y="1479"/>
                </a:cubicBezTo>
                <a:cubicBezTo>
                  <a:pt x="1470" y="1480"/>
                  <a:pt x="1476" y="1480"/>
                  <a:pt x="1483" y="1481"/>
                </a:cubicBezTo>
                <a:cubicBezTo>
                  <a:pt x="1481" y="1474"/>
                  <a:pt x="1482" y="1467"/>
                  <a:pt x="1487" y="1460"/>
                </a:cubicBezTo>
                <a:close/>
                <a:moveTo>
                  <a:pt x="1461" y="1431"/>
                </a:moveTo>
                <a:cubicBezTo>
                  <a:pt x="1451" y="1435"/>
                  <a:pt x="1443" y="1433"/>
                  <a:pt x="1436" y="1425"/>
                </a:cubicBezTo>
                <a:cubicBezTo>
                  <a:pt x="1441" y="1434"/>
                  <a:pt x="1443" y="1443"/>
                  <a:pt x="1436" y="1452"/>
                </a:cubicBezTo>
                <a:cubicBezTo>
                  <a:pt x="1444" y="1449"/>
                  <a:pt x="1451" y="1448"/>
                  <a:pt x="1459" y="1453"/>
                </a:cubicBezTo>
                <a:cubicBezTo>
                  <a:pt x="1456" y="1445"/>
                  <a:pt x="1457" y="1438"/>
                  <a:pt x="1461" y="1431"/>
                </a:cubicBezTo>
                <a:close/>
                <a:moveTo>
                  <a:pt x="1437" y="1653"/>
                </a:moveTo>
                <a:cubicBezTo>
                  <a:pt x="1432" y="1653"/>
                  <a:pt x="1428" y="1652"/>
                  <a:pt x="1423" y="1651"/>
                </a:cubicBezTo>
                <a:cubicBezTo>
                  <a:pt x="1423" y="1656"/>
                  <a:pt x="1423" y="1660"/>
                  <a:pt x="1423" y="1665"/>
                </a:cubicBezTo>
                <a:cubicBezTo>
                  <a:pt x="1428" y="1665"/>
                  <a:pt x="1432" y="1665"/>
                  <a:pt x="1436" y="1666"/>
                </a:cubicBezTo>
                <a:cubicBezTo>
                  <a:pt x="1436" y="1661"/>
                  <a:pt x="1436" y="1657"/>
                  <a:pt x="1437" y="1653"/>
                </a:cubicBezTo>
                <a:close/>
                <a:moveTo>
                  <a:pt x="1443" y="1597"/>
                </a:moveTo>
                <a:cubicBezTo>
                  <a:pt x="1438" y="1597"/>
                  <a:pt x="1433" y="1596"/>
                  <a:pt x="1428" y="1596"/>
                </a:cubicBezTo>
                <a:cubicBezTo>
                  <a:pt x="1427" y="1601"/>
                  <a:pt x="1427" y="1606"/>
                  <a:pt x="1427" y="1612"/>
                </a:cubicBezTo>
                <a:cubicBezTo>
                  <a:pt x="1432" y="1612"/>
                  <a:pt x="1437" y="1612"/>
                  <a:pt x="1441" y="1613"/>
                </a:cubicBezTo>
                <a:cubicBezTo>
                  <a:pt x="1442" y="1608"/>
                  <a:pt x="1443" y="1602"/>
                  <a:pt x="1443" y="1597"/>
                </a:cubicBezTo>
                <a:close/>
                <a:moveTo>
                  <a:pt x="1449" y="1542"/>
                </a:moveTo>
                <a:cubicBezTo>
                  <a:pt x="1443" y="1542"/>
                  <a:pt x="1437" y="1541"/>
                  <a:pt x="1432" y="1541"/>
                </a:cubicBezTo>
                <a:cubicBezTo>
                  <a:pt x="1432" y="1547"/>
                  <a:pt x="1431" y="1553"/>
                  <a:pt x="1431" y="1558"/>
                </a:cubicBezTo>
                <a:cubicBezTo>
                  <a:pt x="1436" y="1558"/>
                  <a:pt x="1441" y="1558"/>
                  <a:pt x="1446" y="1559"/>
                </a:cubicBezTo>
                <a:cubicBezTo>
                  <a:pt x="1447" y="1553"/>
                  <a:pt x="1448" y="1548"/>
                  <a:pt x="1449" y="1542"/>
                </a:cubicBezTo>
                <a:close/>
                <a:moveTo>
                  <a:pt x="1452" y="1505"/>
                </a:moveTo>
                <a:cubicBezTo>
                  <a:pt x="1453" y="1499"/>
                  <a:pt x="1454" y="1493"/>
                  <a:pt x="1455" y="1486"/>
                </a:cubicBezTo>
                <a:cubicBezTo>
                  <a:pt x="1448" y="1488"/>
                  <a:pt x="1441" y="1487"/>
                  <a:pt x="1434" y="1483"/>
                </a:cubicBezTo>
                <a:cubicBezTo>
                  <a:pt x="1438" y="1491"/>
                  <a:pt x="1436" y="1498"/>
                  <a:pt x="1433" y="1504"/>
                </a:cubicBezTo>
                <a:cubicBezTo>
                  <a:pt x="1440" y="1505"/>
                  <a:pt x="1446" y="1505"/>
                  <a:pt x="1452" y="1505"/>
                </a:cubicBezTo>
                <a:close/>
                <a:moveTo>
                  <a:pt x="1467" y="1628"/>
                </a:moveTo>
                <a:cubicBezTo>
                  <a:pt x="1462" y="1628"/>
                  <a:pt x="1457" y="1627"/>
                  <a:pt x="1453" y="1627"/>
                </a:cubicBezTo>
                <a:cubicBezTo>
                  <a:pt x="1453" y="1631"/>
                  <a:pt x="1453" y="1635"/>
                  <a:pt x="1452" y="1640"/>
                </a:cubicBezTo>
                <a:cubicBezTo>
                  <a:pt x="1457" y="1640"/>
                  <a:pt x="1461" y="1640"/>
                  <a:pt x="1466" y="1641"/>
                </a:cubicBezTo>
                <a:cubicBezTo>
                  <a:pt x="1466" y="1636"/>
                  <a:pt x="1466" y="1632"/>
                  <a:pt x="1467" y="1628"/>
                </a:cubicBezTo>
                <a:close/>
                <a:moveTo>
                  <a:pt x="1472" y="1573"/>
                </a:moveTo>
                <a:cubicBezTo>
                  <a:pt x="1467" y="1572"/>
                  <a:pt x="1462" y="1572"/>
                  <a:pt x="1457" y="1571"/>
                </a:cubicBezTo>
                <a:cubicBezTo>
                  <a:pt x="1457" y="1577"/>
                  <a:pt x="1457" y="1582"/>
                  <a:pt x="1456" y="1587"/>
                </a:cubicBezTo>
                <a:cubicBezTo>
                  <a:pt x="1461" y="1587"/>
                  <a:pt x="1466" y="1587"/>
                  <a:pt x="1471" y="1588"/>
                </a:cubicBezTo>
                <a:cubicBezTo>
                  <a:pt x="1471" y="1582"/>
                  <a:pt x="1471" y="1578"/>
                  <a:pt x="1472" y="1573"/>
                </a:cubicBezTo>
                <a:close/>
                <a:moveTo>
                  <a:pt x="1478" y="1518"/>
                </a:moveTo>
                <a:cubicBezTo>
                  <a:pt x="1472" y="1517"/>
                  <a:pt x="1466" y="1516"/>
                  <a:pt x="1461" y="1516"/>
                </a:cubicBezTo>
                <a:cubicBezTo>
                  <a:pt x="1461" y="1522"/>
                  <a:pt x="1460" y="1527"/>
                  <a:pt x="1460" y="1533"/>
                </a:cubicBezTo>
                <a:cubicBezTo>
                  <a:pt x="1465" y="1534"/>
                  <a:pt x="1471" y="1534"/>
                  <a:pt x="1477" y="1534"/>
                </a:cubicBezTo>
                <a:cubicBezTo>
                  <a:pt x="1477" y="1529"/>
                  <a:pt x="1478" y="1523"/>
                  <a:pt x="1478" y="1518"/>
                </a:cubicBezTo>
                <a:close/>
                <a:moveTo>
                  <a:pt x="1496" y="1602"/>
                </a:moveTo>
                <a:cubicBezTo>
                  <a:pt x="1491" y="1602"/>
                  <a:pt x="1487" y="1602"/>
                  <a:pt x="1483" y="1601"/>
                </a:cubicBezTo>
                <a:cubicBezTo>
                  <a:pt x="1483" y="1606"/>
                  <a:pt x="1483" y="1611"/>
                  <a:pt x="1483" y="1615"/>
                </a:cubicBezTo>
                <a:cubicBezTo>
                  <a:pt x="1487" y="1615"/>
                  <a:pt x="1490" y="1615"/>
                  <a:pt x="1494" y="1615"/>
                </a:cubicBezTo>
                <a:cubicBezTo>
                  <a:pt x="1495" y="1611"/>
                  <a:pt x="1495" y="1607"/>
                  <a:pt x="1496" y="1602"/>
                </a:cubicBezTo>
                <a:close/>
                <a:moveTo>
                  <a:pt x="1502" y="1548"/>
                </a:moveTo>
                <a:cubicBezTo>
                  <a:pt x="1496" y="1547"/>
                  <a:pt x="1491" y="1547"/>
                  <a:pt x="1486" y="1546"/>
                </a:cubicBezTo>
                <a:cubicBezTo>
                  <a:pt x="1486" y="1551"/>
                  <a:pt x="1486" y="1556"/>
                  <a:pt x="1486" y="1561"/>
                </a:cubicBezTo>
                <a:cubicBezTo>
                  <a:pt x="1491" y="1562"/>
                  <a:pt x="1496" y="1562"/>
                  <a:pt x="1501" y="1562"/>
                </a:cubicBezTo>
                <a:cubicBezTo>
                  <a:pt x="1501" y="1557"/>
                  <a:pt x="1501" y="1553"/>
                  <a:pt x="1502" y="1548"/>
                </a:cubicBezTo>
                <a:close/>
                <a:moveTo>
                  <a:pt x="1508" y="1493"/>
                </a:moveTo>
                <a:cubicBezTo>
                  <a:pt x="1502" y="1492"/>
                  <a:pt x="1496" y="1491"/>
                  <a:pt x="1491" y="1491"/>
                </a:cubicBezTo>
                <a:cubicBezTo>
                  <a:pt x="1490" y="1496"/>
                  <a:pt x="1490" y="1503"/>
                  <a:pt x="1490" y="1508"/>
                </a:cubicBezTo>
                <a:cubicBezTo>
                  <a:pt x="1495" y="1509"/>
                  <a:pt x="1501" y="1509"/>
                  <a:pt x="1506" y="1510"/>
                </a:cubicBezTo>
                <a:cubicBezTo>
                  <a:pt x="1507" y="1504"/>
                  <a:pt x="1507" y="1498"/>
                  <a:pt x="1508" y="1493"/>
                </a:cubicBezTo>
                <a:close/>
                <a:moveTo>
                  <a:pt x="1526" y="1578"/>
                </a:moveTo>
                <a:cubicBezTo>
                  <a:pt x="1521" y="1577"/>
                  <a:pt x="1517" y="1577"/>
                  <a:pt x="1512" y="1576"/>
                </a:cubicBezTo>
                <a:cubicBezTo>
                  <a:pt x="1512" y="1581"/>
                  <a:pt x="1511" y="1586"/>
                  <a:pt x="1511" y="1590"/>
                </a:cubicBezTo>
                <a:cubicBezTo>
                  <a:pt x="1515" y="1591"/>
                  <a:pt x="1520" y="1591"/>
                  <a:pt x="1524" y="1591"/>
                </a:cubicBezTo>
                <a:cubicBezTo>
                  <a:pt x="1525" y="1587"/>
                  <a:pt x="1525" y="1582"/>
                  <a:pt x="1526" y="1578"/>
                </a:cubicBezTo>
                <a:close/>
                <a:moveTo>
                  <a:pt x="1531" y="1524"/>
                </a:moveTo>
                <a:cubicBezTo>
                  <a:pt x="1526" y="1523"/>
                  <a:pt x="1521" y="1522"/>
                  <a:pt x="1516" y="1522"/>
                </a:cubicBezTo>
                <a:cubicBezTo>
                  <a:pt x="1516" y="1527"/>
                  <a:pt x="1516" y="1531"/>
                  <a:pt x="1515" y="1537"/>
                </a:cubicBezTo>
                <a:cubicBezTo>
                  <a:pt x="1521" y="1537"/>
                  <a:pt x="1526" y="1537"/>
                  <a:pt x="1530" y="1538"/>
                </a:cubicBezTo>
                <a:cubicBezTo>
                  <a:pt x="1531" y="1533"/>
                  <a:pt x="1531" y="1528"/>
                  <a:pt x="1531" y="1524"/>
                </a:cubicBezTo>
                <a:close/>
                <a:moveTo>
                  <a:pt x="1537" y="1468"/>
                </a:moveTo>
                <a:cubicBezTo>
                  <a:pt x="1532" y="1468"/>
                  <a:pt x="1526" y="1467"/>
                  <a:pt x="1521" y="1467"/>
                </a:cubicBezTo>
                <a:cubicBezTo>
                  <a:pt x="1520" y="1472"/>
                  <a:pt x="1520" y="1478"/>
                  <a:pt x="1519" y="1484"/>
                </a:cubicBezTo>
                <a:cubicBezTo>
                  <a:pt x="1524" y="1484"/>
                  <a:pt x="1529" y="1484"/>
                  <a:pt x="1535" y="1484"/>
                </a:cubicBezTo>
                <a:cubicBezTo>
                  <a:pt x="1536" y="1479"/>
                  <a:pt x="1536" y="1473"/>
                  <a:pt x="1537" y="1468"/>
                </a:cubicBezTo>
                <a:close/>
                <a:moveTo>
                  <a:pt x="1556" y="1553"/>
                </a:moveTo>
                <a:cubicBezTo>
                  <a:pt x="1551" y="1553"/>
                  <a:pt x="1546" y="1552"/>
                  <a:pt x="1542" y="1552"/>
                </a:cubicBezTo>
                <a:cubicBezTo>
                  <a:pt x="1541" y="1557"/>
                  <a:pt x="1541" y="1561"/>
                  <a:pt x="1541" y="1566"/>
                </a:cubicBezTo>
                <a:cubicBezTo>
                  <a:pt x="1545" y="1566"/>
                  <a:pt x="1550" y="1566"/>
                  <a:pt x="1554" y="1567"/>
                </a:cubicBezTo>
                <a:cubicBezTo>
                  <a:pt x="1555" y="1562"/>
                  <a:pt x="1555" y="1558"/>
                  <a:pt x="1556" y="1553"/>
                </a:cubicBezTo>
                <a:close/>
                <a:moveTo>
                  <a:pt x="1561" y="1499"/>
                </a:moveTo>
                <a:cubicBezTo>
                  <a:pt x="1555" y="1498"/>
                  <a:pt x="1551" y="1498"/>
                  <a:pt x="1546" y="1497"/>
                </a:cubicBezTo>
                <a:cubicBezTo>
                  <a:pt x="1546" y="1502"/>
                  <a:pt x="1546" y="1507"/>
                  <a:pt x="1545" y="1512"/>
                </a:cubicBezTo>
                <a:cubicBezTo>
                  <a:pt x="1550" y="1512"/>
                  <a:pt x="1554" y="1512"/>
                  <a:pt x="1559" y="1512"/>
                </a:cubicBezTo>
                <a:cubicBezTo>
                  <a:pt x="1559" y="1508"/>
                  <a:pt x="1560" y="1503"/>
                  <a:pt x="1561" y="1499"/>
                </a:cubicBezTo>
                <a:close/>
                <a:moveTo>
                  <a:pt x="1566" y="1444"/>
                </a:moveTo>
                <a:cubicBezTo>
                  <a:pt x="1561" y="1443"/>
                  <a:pt x="1555" y="1442"/>
                  <a:pt x="1550" y="1441"/>
                </a:cubicBezTo>
                <a:cubicBezTo>
                  <a:pt x="1549" y="1447"/>
                  <a:pt x="1549" y="1453"/>
                  <a:pt x="1548" y="1459"/>
                </a:cubicBezTo>
                <a:cubicBezTo>
                  <a:pt x="1554" y="1459"/>
                  <a:pt x="1560" y="1460"/>
                  <a:pt x="1565" y="1460"/>
                </a:cubicBezTo>
                <a:cubicBezTo>
                  <a:pt x="1566" y="1455"/>
                  <a:pt x="1566" y="1449"/>
                  <a:pt x="1566" y="1444"/>
                </a:cubicBezTo>
                <a:close/>
                <a:moveTo>
                  <a:pt x="1571" y="1406"/>
                </a:moveTo>
                <a:cubicBezTo>
                  <a:pt x="1571" y="1400"/>
                  <a:pt x="1572" y="1394"/>
                  <a:pt x="1573" y="1388"/>
                </a:cubicBezTo>
                <a:cubicBezTo>
                  <a:pt x="1567" y="1388"/>
                  <a:pt x="1560" y="1387"/>
                  <a:pt x="1555" y="1387"/>
                </a:cubicBezTo>
                <a:cubicBezTo>
                  <a:pt x="1554" y="1393"/>
                  <a:pt x="1553" y="1399"/>
                  <a:pt x="1553" y="1405"/>
                </a:cubicBezTo>
                <a:cubicBezTo>
                  <a:pt x="1558" y="1405"/>
                  <a:pt x="1565" y="1406"/>
                  <a:pt x="1571" y="1406"/>
                </a:cubicBezTo>
                <a:close/>
                <a:moveTo>
                  <a:pt x="1585" y="1529"/>
                </a:moveTo>
                <a:cubicBezTo>
                  <a:pt x="1580" y="1528"/>
                  <a:pt x="1576" y="1528"/>
                  <a:pt x="1572" y="1527"/>
                </a:cubicBezTo>
                <a:cubicBezTo>
                  <a:pt x="1571" y="1532"/>
                  <a:pt x="1571" y="1536"/>
                  <a:pt x="1571" y="1541"/>
                </a:cubicBezTo>
                <a:cubicBezTo>
                  <a:pt x="1575" y="1541"/>
                  <a:pt x="1579" y="1541"/>
                  <a:pt x="1583" y="1542"/>
                </a:cubicBezTo>
                <a:cubicBezTo>
                  <a:pt x="1583" y="1537"/>
                  <a:pt x="1584" y="1533"/>
                  <a:pt x="1585" y="1529"/>
                </a:cubicBezTo>
                <a:close/>
                <a:moveTo>
                  <a:pt x="1590" y="1473"/>
                </a:moveTo>
                <a:cubicBezTo>
                  <a:pt x="1585" y="1473"/>
                  <a:pt x="1580" y="1472"/>
                  <a:pt x="1575" y="1471"/>
                </a:cubicBezTo>
                <a:cubicBezTo>
                  <a:pt x="1575" y="1477"/>
                  <a:pt x="1575" y="1482"/>
                  <a:pt x="1575" y="1487"/>
                </a:cubicBezTo>
                <a:cubicBezTo>
                  <a:pt x="1580" y="1487"/>
                  <a:pt x="1584" y="1488"/>
                  <a:pt x="1589" y="1488"/>
                </a:cubicBezTo>
                <a:cubicBezTo>
                  <a:pt x="1589" y="1483"/>
                  <a:pt x="1590" y="1478"/>
                  <a:pt x="1590" y="1473"/>
                </a:cubicBezTo>
                <a:close/>
                <a:moveTo>
                  <a:pt x="1596" y="1419"/>
                </a:moveTo>
                <a:cubicBezTo>
                  <a:pt x="1590" y="1418"/>
                  <a:pt x="1585" y="1418"/>
                  <a:pt x="1580" y="1417"/>
                </a:cubicBezTo>
                <a:cubicBezTo>
                  <a:pt x="1579" y="1422"/>
                  <a:pt x="1579" y="1427"/>
                  <a:pt x="1579" y="1433"/>
                </a:cubicBezTo>
                <a:cubicBezTo>
                  <a:pt x="1584" y="1433"/>
                  <a:pt x="1590" y="1434"/>
                  <a:pt x="1595" y="1434"/>
                </a:cubicBezTo>
                <a:cubicBezTo>
                  <a:pt x="1595" y="1429"/>
                  <a:pt x="1595" y="1424"/>
                  <a:pt x="1596" y="1419"/>
                </a:cubicBezTo>
                <a:close/>
                <a:moveTo>
                  <a:pt x="1601" y="1364"/>
                </a:moveTo>
                <a:cubicBezTo>
                  <a:pt x="1596" y="1363"/>
                  <a:pt x="1590" y="1363"/>
                  <a:pt x="1584" y="1362"/>
                </a:cubicBezTo>
                <a:cubicBezTo>
                  <a:pt x="1583" y="1368"/>
                  <a:pt x="1582" y="1375"/>
                  <a:pt x="1582" y="1381"/>
                </a:cubicBezTo>
                <a:cubicBezTo>
                  <a:pt x="1587" y="1381"/>
                  <a:pt x="1593" y="1381"/>
                  <a:pt x="1599" y="1381"/>
                </a:cubicBezTo>
                <a:cubicBezTo>
                  <a:pt x="1600" y="1375"/>
                  <a:pt x="1601" y="1369"/>
                  <a:pt x="1601" y="1364"/>
                </a:cubicBezTo>
                <a:close/>
                <a:moveTo>
                  <a:pt x="1620" y="1449"/>
                </a:moveTo>
                <a:cubicBezTo>
                  <a:pt x="1615" y="1448"/>
                  <a:pt x="1610" y="1448"/>
                  <a:pt x="1605" y="1447"/>
                </a:cubicBezTo>
                <a:cubicBezTo>
                  <a:pt x="1605" y="1452"/>
                  <a:pt x="1605" y="1457"/>
                  <a:pt x="1604" y="1462"/>
                </a:cubicBezTo>
                <a:cubicBezTo>
                  <a:pt x="1609" y="1462"/>
                  <a:pt x="1614" y="1463"/>
                  <a:pt x="1618" y="1463"/>
                </a:cubicBezTo>
                <a:cubicBezTo>
                  <a:pt x="1619" y="1458"/>
                  <a:pt x="1620" y="1454"/>
                  <a:pt x="1620" y="1449"/>
                </a:cubicBezTo>
                <a:close/>
                <a:moveTo>
                  <a:pt x="1625" y="1394"/>
                </a:moveTo>
                <a:cubicBezTo>
                  <a:pt x="1620" y="1394"/>
                  <a:pt x="1615" y="1393"/>
                  <a:pt x="1610" y="1393"/>
                </a:cubicBezTo>
                <a:cubicBezTo>
                  <a:pt x="1609" y="1398"/>
                  <a:pt x="1609" y="1403"/>
                  <a:pt x="1609" y="1409"/>
                </a:cubicBezTo>
                <a:cubicBezTo>
                  <a:pt x="1614" y="1409"/>
                  <a:pt x="1619" y="1409"/>
                  <a:pt x="1623" y="1409"/>
                </a:cubicBezTo>
                <a:cubicBezTo>
                  <a:pt x="1624" y="1404"/>
                  <a:pt x="1624" y="1399"/>
                  <a:pt x="1625" y="1394"/>
                </a:cubicBezTo>
                <a:close/>
                <a:moveTo>
                  <a:pt x="1631" y="1340"/>
                </a:moveTo>
                <a:cubicBezTo>
                  <a:pt x="1625" y="1339"/>
                  <a:pt x="1619" y="1338"/>
                  <a:pt x="1614" y="1337"/>
                </a:cubicBezTo>
                <a:cubicBezTo>
                  <a:pt x="1613" y="1343"/>
                  <a:pt x="1613" y="1349"/>
                  <a:pt x="1612" y="1355"/>
                </a:cubicBezTo>
                <a:cubicBezTo>
                  <a:pt x="1618" y="1355"/>
                  <a:pt x="1624" y="1356"/>
                  <a:pt x="1629" y="1356"/>
                </a:cubicBezTo>
                <a:cubicBezTo>
                  <a:pt x="1630" y="1351"/>
                  <a:pt x="1630" y="1345"/>
                  <a:pt x="1631" y="1340"/>
                </a:cubicBezTo>
                <a:close/>
                <a:moveTo>
                  <a:pt x="1635" y="1302"/>
                </a:moveTo>
                <a:cubicBezTo>
                  <a:pt x="1635" y="1296"/>
                  <a:pt x="1636" y="1290"/>
                  <a:pt x="1637" y="1284"/>
                </a:cubicBezTo>
                <a:cubicBezTo>
                  <a:pt x="1631" y="1284"/>
                  <a:pt x="1624" y="1283"/>
                  <a:pt x="1619" y="1283"/>
                </a:cubicBezTo>
                <a:cubicBezTo>
                  <a:pt x="1618" y="1289"/>
                  <a:pt x="1617" y="1295"/>
                  <a:pt x="1617" y="1301"/>
                </a:cubicBezTo>
                <a:cubicBezTo>
                  <a:pt x="1623" y="1301"/>
                  <a:pt x="1629" y="1302"/>
                  <a:pt x="1635" y="1302"/>
                </a:cubicBezTo>
                <a:close/>
                <a:moveTo>
                  <a:pt x="1649" y="1424"/>
                </a:moveTo>
                <a:cubicBezTo>
                  <a:pt x="1644" y="1424"/>
                  <a:pt x="1640" y="1423"/>
                  <a:pt x="1635" y="1423"/>
                </a:cubicBezTo>
                <a:cubicBezTo>
                  <a:pt x="1635" y="1428"/>
                  <a:pt x="1635" y="1433"/>
                  <a:pt x="1634" y="1438"/>
                </a:cubicBezTo>
                <a:cubicBezTo>
                  <a:pt x="1639" y="1438"/>
                  <a:pt x="1643" y="1438"/>
                  <a:pt x="1647" y="1438"/>
                </a:cubicBezTo>
                <a:cubicBezTo>
                  <a:pt x="1648" y="1433"/>
                  <a:pt x="1648" y="1429"/>
                  <a:pt x="1649" y="1424"/>
                </a:cubicBezTo>
                <a:close/>
                <a:moveTo>
                  <a:pt x="1654" y="1370"/>
                </a:moveTo>
                <a:cubicBezTo>
                  <a:pt x="1649" y="1369"/>
                  <a:pt x="1644" y="1369"/>
                  <a:pt x="1639" y="1368"/>
                </a:cubicBezTo>
                <a:cubicBezTo>
                  <a:pt x="1639" y="1373"/>
                  <a:pt x="1638" y="1378"/>
                  <a:pt x="1638" y="1383"/>
                </a:cubicBezTo>
                <a:cubicBezTo>
                  <a:pt x="1643" y="1383"/>
                  <a:pt x="1648" y="1384"/>
                  <a:pt x="1653" y="1384"/>
                </a:cubicBezTo>
                <a:cubicBezTo>
                  <a:pt x="1653" y="1380"/>
                  <a:pt x="1654" y="1375"/>
                  <a:pt x="1654" y="1370"/>
                </a:cubicBezTo>
                <a:close/>
                <a:moveTo>
                  <a:pt x="1660" y="1315"/>
                </a:moveTo>
                <a:cubicBezTo>
                  <a:pt x="1654" y="1314"/>
                  <a:pt x="1649" y="1314"/>
                  <a:pt x="1644" y="1313"/>
                </a:cubicBezTo>
                <a:cubicBezTo>
                  <a:pt x="1643" y="1319"/>
                  <a:pt x="1643" y="1324"/>
                  <a:pt x="1642" y="1330"/>
                </a:cubicBezTo>
                <a:cubicBezTo>
                  <a:pt x="1647" y="1330"/>
                  <a:pt x="1653" y="1331"/>
                  <a:pt x="1659" y="1331"/>
                </a:cubicBezTo>
                <a:cubicBezTo>
                  <a:pt x="1659" y="1326"/>
                  <a:pt x="1660" y="1320"/>
                  <a:pt x="1660" y="1315"/>
                </a:cubicBezTo>
                <a:close/>
                <a:moveTo>
                  <a:pt x="1663" y="1276"/>
                </a:moveTo>
                <a:cubicBezTo>
                  <a:pt x="1664" y="1271"/>
                  <a:pt x="1665" y="1265"/>
                  <a:pt x="1665" y="1260"/>
                </a:cubicBezTo>
                <a:cubicBezTo>
                  <a:pt x="1659" y="1259"/>
                  <a:pt x="1653" y="1259"/>
                  <a:pt x="1648" y="1258"/>
                </a:cubicBezTo>
                <a:cubicBezTo>
                  <a:pt x="1647" y="1264"/>
                  <a:pt x="1646" y="1270"/>
                  <a:pt x="1646" y="1276"/>
                </a:cubicBezTo>
                <a:cubicBezTo>
                  <a:pt x="1651" y="1276"/>
                  <a:pt x="1657" y="1276"/>
                  <a:pt x="1663" y="1276"/>
                </a:cubicBezTo>
                <a:close/>
                <a:moveTo>
                  <a:pt x="1679" y="1400"/>
                </a:moveTo>
                <a:cubicBezTo>
                  <a:pt x="1673" y="1399"/>
                  <a:pt x="1669" y="1399"/>
                  <a:pt x="1665" y="1398"/>
                </a:cubicBezTo>
                <a:cubicBezTo>
                  <a:pt x="1664" y="1403"/>
                  <a:pt x="1664" y="1408"/>
                  <a:pt x="1664" y="1412"/>
                </a:cubicBezTo>
                <a:cubicBezTo>
                  <a:pt x="1668" y="1412"/>
                  <a:pt x="1673" y="1413"/>
                  <a:pt x="1677" y="1413"/>
                </a:cubicBezTo>
                <a:cubicBezTo>
                  <a:pt x="1678" y="1409"/>
                  <a:pt x="1678" y="1405"/>
                  <a:pt x="1679" y="1400"/>
                </a:cubicBezTo>
                <a:close/>
                <a:moveTo>
                  <a:pt x="1684" y="1345"/>
                </a:moveTo>
                <a:cubicBezTo>
                  <a:pt x="1679" y="1344"/>
                  <a:pt x="1674" y="1343"/>
                  <a:pt x="1669" y="1343"/>
                </a:cubicBezTo>
                <a:cubicBezTo>
                  <a:pt x="1669" y="1348"/>
                  <a:pt x="1669" y="1353"/>
                  <a:pt x="1669" y="1358"/>
                </a:cubicBezTo>
                <a:cubicBezTo>
                  <a:pt x="1673" y="1358"/>
                  <a:pt x="1678" y="1359"/>
                  <a:pt x="1683" y="1359"/>
                </a:cubicBezTo>
                <a:cubicBezTo>
                  <a:pt x="1683" y="1354"/>
                  <a:pt x="1684" y="1349"/>
                  <a:pt x="1684" y="1345"/>
                </a:cubicBezTo>
                <a:close/>
                <a:moveTo>
                  <a:pt x="1689" y="1290"/>
                </a:moveTo>
                <a:cubicBezTo>
                  <a:pt x="1684" y="1290"/>
                  <a:pt x="1679" y="1289"/>
                  <a:pt x="1674" y="1289"/>
                </a:cubicBezTo>
                <a:cubicBezTo>
                  <a:pt x="1673" y="1294"/>
                  <a:pt x="1673" y="1299"/>
                  <a:pt x="1673" y="1304"/>
                </a:cubicBezTo>
                <a:cubicBezTo>
                  <a:pt x="1678" y="1304"/>
                  <a:pt x="1682" y="1305"/>
                  <a:pt x="1687" y="1305"/>
                </a:cubicBezTo>
                <a:cubicBezTo>
                  <a:pt x="1688" y="1300"/>
                  <a:pt x="1688" y="1295"/>
                  <a:pt x="1689" y="1290"/>
                </a:cubicBezTo>
                <a:close/>
                <a:moveTo>
                  <a:pt x="1694" y="1236"/>
                </a:moveTo>
                <a:cubicBezTo>
                  <a:pt x="1689" y="1235"/>
                  <a:pt x="1683" y="1234"/>
                  <a:pt x="1678" y="1234"/>
                </a:cubicBezTo>
                <a:cubicBezTo>
                  <a:pt x="1677" y="1239"/>
                  <a:pt x="1677" y="1245"/>
                  <a:pt x="1676" y="1251"/>
                </a:cubicBezTo>
                <a:cubicBezTo>
                  <a:pt x="1682" y="1251"/>
                  <a:pt x="1688" y="1251"/>
                  <a:pt x="1693" y="1252"/>
                </a:cubicBezTo>
                <a:cubicBezTo>
                  <a:pt x="1693" y="1247"/>
                  <a:pt x="1694" y="1241"/>
                  <a:pt x="1694" y="1236"/>
                </a:cubicBezTo>
                <a:close/>
                <a:moveTo>
                  <a:pt x="1697" y="1197"/>
                </a:moveTo>
                <a:cubicBezTo>
                  <a:pt x="1698" y="1192"/>
                  <a:pt x="1699" y="1186"/>
                  <a:pt x="1699" y="1181"/>
                </a:cubicBezTo>
                <a:cubicBezTo>
                  <a:pt x="1694" y="1180"/>
                  <a:pt x="1688" y="1180"/>
                  <a:pt x="1683" y="1179"/>
                </a:cubicBezTo>
                <a:cubicBezTo>
                  <a:pt x="1682" y="1185"/>
                  <a:pt x="1682" y="1191"/>
                  <a:pt x="1681" y="1196"/>
                </a:cubicBezTo>
                <a:cubicBezTo>
                  <a:pt x="1687" y="1197"/>
                  <a:pt x="1692" y="1197"/>
                  <a:pt x="1697" y="1197"/>
                </a:cubicBezTo>
                <a:close/>
                <a:moveTo>
                  <a:pt x="1713" y="1320"/>
                </a:moveTo>
                <a:cubicBezTo>
                  <a:pt x="1708" y="1320"/>
                  <a:pt x="1704" y="1319"/>
                  <a:pt x="1699" y="1319"/>
                </a:cubicBezTo>
                <a:cubicBezTo>
                  <a:pt x="1699" y="1324"/>
                  <a:pt x="1698" y="1329"/>
                  <a:pt x="1698" y="1334"/>
                </a:cubicBezTo>
                <a:cubicBezTo>
                  <a:pt x="1703" y="1334"/>
                  <a:pt x="1707" y="1334"/>
                  <a:pt x="1711" y="1334"/>
                </a:cubicBezTo>
                <a:cubicBezTo>
                  <a:pt x="1712" y="1329"/>
                  <a:pt x="1712" y="1325"/>
                  <a:pt x="1713" y="1320"/>
                </a:cubicBezTo>
                <a:close/>
                <a:moveTo>
                  <a:pt x="1717" y="1266"/>
                </a:moveTo>
                <a:cubicBezTo>
                  <a:pt x="1712" y="1265"/>
                  <a:pt x="1708" y="1265"/>
                  <a:pt x="1703" y="1264"/>
                </a:cubicBezTo>
                <a:cubicBezTo>
                  <a:pt x="1703" y="1269"/>
                  <a:pt x="1703" y="1274"/>
                  <a:pt x="1703" y="1279"/>
                </a:cubicBezTo>
                <a:cubicBezTo>
                  <a:pt x="1707" y="1279"/>
                  <a:pt x="1712" y="1280"/>
                  <a:pt x="1717" y="1280"/>
                </a:cubicBezTo>
                <a:cubicBezTo>
                  <a:pt x="1717" y="1275"/>
                  <a:pt x="1717" y="1270"/>
                  <a:pt x="1717" y="1266"/>
                </a:cubicBezTo>
                <a:close/>
                <a:moveTo>
                  <a:pt x="1724" y="1211"/>
                </a:moveTo>
                <a:cubicBezTo>
                  <a:pt x="1718" y="1211"/>
                  <a:pt x="1713" y="1210"/>
                  <a:pt x="1708" y="1210"/>
                </a:cubicBezTo>
                <a:cubicBezTo>
                  <a:pt x="1708" y="1215"/>
                  <a:pt x="1707" y="1220"/>
                  <a:pt x="1707" y="1226"/>
                </a:cubicBezTo>
                <a:cubicBezTo>
                  <a:pt x="1712" y="1226"/>
                  <a:pt x="1717" y="1226"/>
                  <a:pt x="1722" y="1227"/>
                </a:cubicBezTo>
                <a:cubicBezTo>
                  <a:pt x="1723" y="1222"/>
                  <a:pt x="1723" y="1216"/>
                  <a:pt x="1724" y="1211"/>
                </a:cubicBezTo>
                <a:close/>
                <a:moveTo>
                  <a:pt x="1727" y="1172"/>
                </a:moveTo>
                <a:cubicBezTo>
                  <a:pt x="1727" y="1167"/>
                  <a:pt x="1728" y="1162"/>
                  <a:pt x="1728" y="1157"/>
                </a:cubicBezTo>
                <a:cubicBezTo>
                  <a:pt x="1723" y="1156"/>
                  <a:pt x="1717" y="1155"/>
                  <a:pt x="1712" y="1154"/>
                </a:cubicBezTo>
                <a:cubicBezTo>
                  <a:pt x="1711" y="1160"/>
                  <a:pt x="1711" y="1166"/>
                  <a:pt x="1711" y="1171"/>
                </a:cubicBezTo>
                <a:cubicBezTo>
                  <a:pt x="1716" y="1172"/>
                  <a:pt x="1722" y="1172"/>
                  <a:pt x="1727" y="1172"/>
                </a:cubicBezTo>
                <a:close/>
                <a:moveTo>
                  <a:pt x="1742" y="1296"/>
                </a:moveTo>
                <a:cubicBezTo>
                  <a:pt x="1738" y="1295"/>
                  <a:pt x="1733" y="1295"/>
                  <a:pt x="1729" y="1294"/>
                </a:cubicBezTo>
                <a:cubicBezTo>
                  <a:pt x="1728" y="1299"/>
                  <a:pt x="1728" y="1304"/>
                  <a:pt x="1728" y="1308"/>
                </a:cubicBezTo>
                <a:cubicBezTo>
                  <a:pt x="1732" y="1308"/>
                  <a:pt x="1737" y="1309"/>
                  <a:pt x="1741" y="1309"/>
                </a:cubicBezTo>
                <a:cubicBezTo>
                  <a:pt x="1741" y="1305"/>
                  <a:pt x="1742" y="1300"/>
                  <a:pt x="1742" y="1296"/>
                </a:cubicBezTo>
                <a:close/>
                <a:moveTo>
                  <a:pt x="1747" y="1242"/>
                </a:moveTo>
                <a:cubicBezTo>
                  <a:pt x="1743" y="1241"/>
                  <a:pt x="1738" y="1241"/>
                  <a:pt x="1733" y="1240"/>
                </a:cubicBezTo>
                <a:cubicBezTo>
                  <a:pt x="1733" y="1245"/>
                  <a:pt x="1733" y="1249"/>
                  <a:pt x="1732" y="1254"/>
                </a:cubicBezTo>
                <a:cubicBezTo>
                  <a:pt x="1737" y="1254"/>
                  <a:pt x="1742" y="1254"/>
                  <a:pt x="1746" y="1255"/>
                </a:cubicBezTo>
                <a:cubicBezTo>
                  <a:pt x="1747" y="1250"/>
                  <a:pt x="1747" y="1246"/>
                  <a:pt x="1747" y="1242"/>
                </a:cubicBezTo>
                <a:close/>
                <a:moveTo>
                  <a:pt x="1752" y="1187"/>
                </a:moveTo>
                <a:cubicBezTo>
                  <a:pt x="1747" y="1186"/>
                  <a:pt x="1742" y="1186"/>
                  <a:pt x="1737" y="1185"/>
                </a:cubicBezTo>
                <a:cubicBezTo>
                  <a:pt x="1737" y="1190"/>
                  <a:pt x="1736" y="1195"/>
                  <a:pt x="1736" y="1201"/>
                </a:cubicBezTo>
                <a:cubicBezTo>
                  <a:pt x="1741" y="1201"/>
                  <a:pt x="1746" y="1201"/>
                  <a:pt x="1752" y="1201"/>
                </a:cubicBezTo>
                <a:cubicBezTo>
                  <a:pt x="1752" y="1196"/>
                  <a:pt x="1752" y="1191"/>
                  <a:pt x="1752" y="1187"/>
                </a:cubicBezTo>
                <a:close/>
                <a:moveTo>
                  <a:pt x="1758" y="1132"/>
                </a:moveTo>
                <a:cubicBezTo>
                  <a:pt x="1753" y="1131"/>
                  <a:pt x="1747" y="1131"/>
                  <a:pt x="1742" y="1130"/>
                </a:cubicBezTo>
                <a:cubicBezTo>
                  <a:pt x="1742" y="1136"/>
                  <a:pt x="1741" y="1141"/>
                  <a:pt x="1741" y="1146"/>
                </a:cubicBezTo>
                <a:cubicBezTo>
                  <a:pt x="1746" y="1146"/>
                  <a:pt x="1751" y="1147"/>
                  <a:pt x="1756" y="1147"/>
                </a:cubicBezTo>
                <a:cubicBezTo>
                  <a:pt x="1757" y="1142"/>
                  <a:pt x="1757" y="1137"/>
                  <a:pt x="1758" y="1132"/>
                </a:cubicBezTo>
                <a:close/>
                <a:moveTo>
                  <a:pt x="1762" y="1077"/>
                </a:moveTo>
                <a:cubicBezTo>
                  <a:pt x="1757" y="1077"/>
                  <a:pt x="1752" y="1076"/>
                  <a:pt x="1747" y="1076"/>
                </a:cubicBezTo>
                <a:cubicBezTo>
                  <a:pt x="1747" y="1082"/>
                  <a:pt x="1746" y="1087"/>
                  <a:pt x="1746" y="1092"/>
                </a:cubicBezTo>
                <a:cubicBezTo>
                  <a:pt x="1751" y="1092"/>
                  <a:pt x="1756" y="1092"/>
                  <a:pt x="1760" y="1092"/>
                </a:cubicBezTo>
                <a:cubicBezTo>
                  <a:pt x="1761" y="1087"/>
                  <a:pt x="1762" y="1082"/>
                  <a:pt x="1762" y="1077"/>
                </a:cubicBezTo>
                <a:close/>
                <a:moveTo>
                  <a:pt x="1776" y="1217"/>
                </a:moveTo>
                <a:cubicBezTo>
                  <a:pt x="1772" y="1216"/>
                  <a:pt x="1768" y="1216"/>
                  <a:pt x="1763" y="1215"/>
                </a:cubicBezTo>
                <a:cubicBezTo>
                  <a:pt x="1763" y="1220"/>
                  <a:pt x="1763" y="1224"/>
                  <a:pt x="1763" y="1229"/>
                </a:cubicBezTo>
                <a:cubicBezTo>
                  <a:pt x="1767" y="1229"/>
                  <a:pt x="1771" y="1229"/>
                  <a:pt x="1775" y="1230"/>
                </a:cubicBezTo>
                <a:cubicBezTo>
                  <a:pt x="1776" y="1225"/>
                  <a:pt x="1776" y="1221"/>
                  <a:pt x="1776" y="1217"/>
                </a:cubicBezTo>
                <a:close/>
                <a:moveTo>
                  <a:pt x="1781" y="1162"/>
                </a:moveTo>
                <a:cubicBezTo>
                  <a:pt x="1776" y="1162"/>
                  <a:pt x="1772" y="1161"/>
                  <a:pt x="1767" y="1161"/>
                </a:cubicBezTo>
                <a:cubicBezTo>
                  <a:pt x="1767" y="1166"/>
                  <a:pt x="1767" y="1170"/>
                  <a:pt x="1767" y="1175"/>
                </a:cubicBezTo>
                <a:cubicBezTo>
                  <a:pt x="1772" y="1175"/>
                  <a:pt x="1776" y="1175"/>
                  <a:pt x="1780" y="1175"/>
                </a:cubicBezTo>
                <a:cubicBezTo>
                  <a:pt x="1781" y="1171"/>
                  <a:pt x="1781" y="1167"/>
                  <a:pt x="1781" y="1162"/>
                </a:cubicBezTo>
                <a:close/>
                <a:moveTo>
                  <a:pt x="1786" y="1108"/>
                </a:moveTo>
                <a:cubicBezTo>
                  <a:pt x="1782" y="1107"/>
                  <a:pt x="1777" y="1107"/>
                  <a:pt x="1773" y="1106"/>
                </a:cubicBezTo>
                <a:cubicBezTo>
                  <a:pt x="1772" y="1111"/>
                  <a:pt x="1772" y="1116"/>
                  <a:pt x="1771" y="1121"/>
                </a:cubicBezTo>
                <a:cubicBezTo>
                  <a:pt x="1776" y="1121"/>
                  <a:pt x="1781" y="1121"/>
                  <a:pt x="1785" y="1122"/>
                </a:cubicBezTo>
                <a:cubicBezTo>
                  <a:pt x="1785" y="1117"/>
                  <a:pt x="1786" y="1112"/>
                  <a:pt x="1786" y="1108"/>
                </a:cubicBezTo>
                <a:close/>
                <a:moveTo>
                  <a:pt x="1791" y="1053"/>
                </a:moveTo>
                <a:cubicBezTo>
                  <a:pt x="1786" y="1052"/>
                  <a:pt x="1782" y="1052"/>
                  <a:pt x="1777" y="1051"/>
                </a:cubicBezTo>
                <a:cubicBezTo>
                  <a:pt x="1776" y="1057"/>
                  <a:pt x="1776" y="1062"/>
                  <a:pt x="1775" y="1066"/>
                </a:cubicBezTo>
                <a:cubicBezTo>
                  <a:pt x="1780" y="1067"/>
                  <a:pt x="1785" y="1067"/>
                  <a:pt x="1790" y="1067"/>
                </a:cubicBezTo>
                <a:cubicBezTo>
                  <a:pt x="1790" y="1062"/>
                  <a:pt x="1791" y="1058"/>
                  <a:pt x="1791" y="1053"/>
                </a:cubicBezTo>
                <a:close/>
                <a:moveTo>
                  <a:pt x="1796" y="998"/>
                </a:moveTo>
                <a:cubicBezTo>
                  <a:pt x="1791" y="998"/>
                  <a:pt x="1787" y="997"/>
                  <a:pt x="1781" y="997"/>
                </a:cubicBezTo>
                <a:cubicBezTo>
                  <a:pt x="1781" y="1002"/>
                  <a:pt x="1781" y="1007"/>
                  <a:pt x="1781" y="1012"/>
                </a:cubicBezTo>
                <a:cubicBezTo>
                  <a:pt x="1786" y="1012"/>
                  <a:pt x="1791" y="1013"/>
                  <a:pt x="1795" y="1013"/>
                </a:cubicBezTo>
                <a:cubicBezTo>
                  <a:pt x="1796" y="1008"/>
                  <a:pt x="1796" y="1003"/>
                  <a:pt x="1796" y="998"/>
                </a:cubicBezTo>
                <a:close/>
                <a:moveTo>
                  <a:pt x="1799" y="958"/>
                </a:moveTo>
                <a:cubicBezTo>
                  <a:pt x="1800" y="953"/>
                  <a:pt x="1800" y="949"/>
                  <a:pt x="1800" y="945"/>
                </a:cubicBezTo>
                <a:cubicBezTo>
                  <a:pt x="1795" y="944"/>
                  <a:pt x="1791" y="944"/>
                  <a:pt x="1786" y="943"/>
                </a:cubicBezTo>
                <a:cubicBezTo>
                  <a:pt x="1786" y="949"/>
                  <a:pt x="1785" y="953"/>
                  <a:pt x="1785" y="958"/>
                </a:cubicBezTo>
                <a:cubicBezTo>
                  <a:pt x="1790" y="958"/>
                  <a:pt x="1795" y="958"/>
                  <a:pt x="1799" y="958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2"/>
                  <a:pt x="1668" y="982"/>
                </a:cubicBezTo>
                <a:cubicBezTo>
                  <a:pt x="1668" y="982"/>
                  <a:pt x="1668" y="982"/>
                  <a:pt x="1668" y="982"/>
                </a:cubicBezTo>
                <a:cubicBezTo>
                  <a:pt x="1668" y="982"/>
                  <a:pt x="1668" y="983"/>
                  <a:pt x="1668" y="983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lose/>
                <a:moveTo>
                  <a:pt x="1063" y="1641"/>
                </a:move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lose/>
                <a:moveTo>
                  <a:pt x="201" y="826"/>
                </a:moveTo>
                <a:cubicBezTo>
                  <a:pt x="209" y="818"/>
                  <a:pt x="211" y="809"/>
                  <a:pt x="205" y="799"/>
                </a:cubicBezTo>
                <a:cubicBezTo>
                  <a:pt x="205" y="799"/>
                  <a:pt x="205" y="798"/>
                  <a:pt x="205" y="798"/>
                </a:cubicBezTo>
                <a:cubicBezTo>
                  <a:pt x="212" y="804"/>
                  <a:pt x="220" y="806"/>
                  <a:pt x="229" y="801"/>
                </a:cubicBezTo>
                <a:cubicBezTo>
                  <a:pt x="230" y="801"/>
                  <a:pt x="231" y="800"/>
                  <a:pt x="232" y="800"/>
                </a:cubicBezTo>
                <a:cubicBezTo>
                  <a:pt x="233" y="797"/>
                  <a:pt x="235" y="795"/>
                  <a:pt x="236" y="793"/>
                </a:cubicBezTo>
                <a:cubicBezTo>
                  <a:pt x="239" y="786"/>
                  <a:pt x="237" y="779"/>
                  <a:pt x="232" y="773"/>
                </a:cubicBezTo>
                <a:cubicBezTo>
                  <a:pt x="227" y="768"/>
                  <a:pt x="219" y="766"/>
                  <a:pt x="212" y="769"/>
                </a:cubicBezTo>
                <a:cubicBezTo>
                  <a:pt x="205" y="772"/>
                  <a:pt x="201" y="779"/>
                  <a:pt x="201" y="786"/>
                </a:cubicBezTo>
                <a:cubicBezTo>
                  <a:pt x="201" y="790"/>
                  <a:pt x="203" y="793"/>
                  <a:pt x="204" y="797"/>
                </a:cubicBezTo>
                <a:cubicBezTo>
                  <a:pt x="202" y="796"/>
                  <a:pt x="200" y="795"/>
                  <a:pt x="198" y="794"/>
                </a:cubicBezTo>
                <a:cubicBezTo>
                  <a:pt x="191" y="791"/>
                  <a:pt x="184" y="792"/>
                  <a:pt x="178" y="797"/>
                </a:cubicBezTo>
                <a:cubicBezTo>
                  <a:pt x="172" y="802"/>
                  <a:pt x="170" y="808"/>
                  <a:pt x="172" y="816"/>
                </a:cubicBezTo>
                <a:cubicBezTo>
                  <a:pt x="173" y="818"/>
                  <a:pt x="174" y="821"/>
                  <a:pt x="175" y="823"/>
                </a:cubicBezTo>
                <a:cubicBezTo>
                  <a:pt x="183" y="829"/>
                  <a:pt x="192" y="832"/>
                  <a:pt x="201" y="826"/>
                </a:cubicBezTo>
                <a:close/>
                <a:moveTo>
                  <a:pt x="471" y="1506"/>
                </a:move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lose/>
                <a:moveTo>
                  <a:pt x="196" y="880"/>
                </a:moveTo>
                <a:cubicBezTo>
                  <a:pt x="197" y="879"/>
                  <a:pt x="199" y="877"/>
                  <a:pt x="200" y="876"/>
                </a:cubicBezTo>
                <a:cubicBezTo>
                  <a:pt x="204" y="869"/>
                  <a:pt x="204" y="861"/>
                  <a:pt x="200" y="855"/>
                </a:cubicBezTo>
                <a:cubicBezTo>
                  <a:pt x="195" y="848"/>
                  <a:pt x="188" y="845"/>
                  <a:pt x="180" y="848"/>
                </a:cubicBezTo>
                <a:cubicBezTo>
                  <a:pt x="178" y="848"/>
                  <a:pt x="176" y="849"/>
                  <a:pt x="174" y="850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65" y="857"/>
                  <a:pt x="166" y="867"/>
                  <a:pt x="169" y="877"/>
                </a:cubicBezTo>
                <a:cubicBezTo>
                  <a:pt x="169" y="877"/>
                  <a:pt x="169" y="878"/>
                  <a:pt x="169" y="878"/>
                </a:cubicBezTo>
                <a:cubicBezTo>
                  <a:pt x="178" y="883"/>
                  <a:pt x="187" y="886"/>
                  <a:pt x="196" y="880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549" y="1568"/>
                </a:move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lose/>
                <a:moveTo>
                  <a:pt x="580" y="1562"/>
                </a:moveTo>
                <a:cubicBezTo>
                  <a:pt x="584" y="1552"/>
                  <a:pt x="578" y="1541"/>
                  <a:pt x="568" y="1538"/>
                </a:cubicBezTo>
                <a:cubicBezTo>
                  <a:pt x="562" y="1536"/>
                  <a:pt x="557" y="1537"/>
                  <a:pt x="552" y="1540"/>
                </a:cubicBezTo>
                <a:cubicBezTo>
                  <a:pt x="553" y="1538"/>
                  <a:pt x="554" y="1535"/>
                  <a:pt x="555" y="1533"/>
                </a:cubicBezTo>
                <a:cubicBezTo>
                  <a:pt x="558" y="1525"/>
                  <a:pt x="555" y="1516"/>
                  <a:pt x="548" y="1511"/>
                </a:cubicBezTo>
                <a:cubicBezTo>
                  <a:pt x="541" y="1507"/>
                  <a:pt x="532" y="1507"/>
                  <a:pt x="526" y="1513"/>
                </a:cubicBezTo>
                <a:cubicBezTo>
                  <a:pt x="520" y="1518"/>
                  <a:pt x="518" y="1528"/>
                  <a:pt x="522" y="1535"/>
                </a:cubicBezTo>
                <a:cubicBezTo>
                  <a:pt x="526" y="1543"/>
                  <a:pt x="535" y="1546"/>
                  <a:pt x="543" y="1544"/>
                </a:cubicBezTo>
                <a:cubicBezTo>
                  <a:pt x="546" y="1543"/>
                  <a:pt x="549" y="1541"/>
                  <a:pt x="552" y="1540"/>
                </a:cubicBezTo>
                <a:cubicBezTo>
                  <a:pt x="543" y="1550"/>
                  <a:pt x="542" y="1556"/>
                  <a:pt x="549" y="1568"/>
                </a:cubicBezTo>
                <a:cubicBezTo>
                  <a:pt x="551" y="1570"/>
                  <a:pt x="553" y="1571"/>
                  <a:pt x="555" y="1572"/>
                </a:cubicBezTo>
                <a:cubicBezTo>
                  <a:pt x="565" y="1576"/>
                  <a:pt x="576" y="1572"/>
                  <a:pt x="580" y="1562"/>
                </a:cubicBezTo>
                <a:close/>
                <a:moveTo>
                  <a:pt x="788" y="1643"/>
                </a:move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lose/>
                <a:moveTo>
                  <a:pt x="1407" y="1452"/>
                </a:move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lose/>
                <a:moveTo>
                  <a:pt x="424" y="1443"/>
                </a:moveTo>
                <a:cubicBezTo>
                  <a:pt x="429" y="1436"/>
                  <a:pt x="428" y="1426"/>
                  <a:pt x="423" y="1420"/>
                </a:cubicBezTo>
                <a:cubicBezTo>
                  <a:pt x="416" y="1414"/>
                  <a:pt x="407" y="1412"/>
                  <a:pt x="399" y="1417"/>
                </a:cubicBezTo>
                <a:cubicBezTo>
                  <a:pt x="392" y="1422"/>
                  <a:pt x="389" y="1431"/>
                  <a:pt x="392" y="1439"/>
                </a:cubicBezTo>
                <a:cubicBezTo>
                  <a:pt x="393" y="1441"/>
                  <a:pt x="394" y="1444"/>
                  <a:pt x="395" y="1446"/>
                </a:cubicBezTo>
                <a:cubicBezTo>
                  <a:pt x="397" y="1447"/>
                  <a:pt x="400" y="1448"/>
                  <a:pt x="402" y="1449"/>
                </a:cubicBezTo>
                <a:cubicBezTo>
                  <a:pt x="410" y="1453"/>
                  <a:pt x="419" y="1450"/>
                  <a:pt x="424" y="1443"/>
                </a:cubicBezTo>
                <a:close/>
                <a:moveTo>
                  <a:pt x="251" y="1187"/>
                </a:moveTo>
                <a:cubicBezTo>
                  <a:pt x="251" y="1187"/>
                  <a:pt x="251" y="1187"/>
                  <a:pt x="251" y="1187"/>
                </a:cubicBezTo>
                <a:cubicBezTo>
                  <a:pt x="251" y="1187"/>
                  <a:pt x="251" y="1187"/>
                  <a:pt x="250" y="1188"/>
                </a:cubicBezTo>
                <a:lnTo>
                  <a:pt x="251" y="1187"/>
                </a:lnTo>
                <a:close/>
                <a:moveTo>
                  <a:pt x="251" y="1187"/>
                </a:moveTo>
                <a:cubicBezTo>
                  <a:pt x="252" y="1185"/>
                  <a:pt x="254" y="1183"/>
                  <a:pt x="256" y="1181"/>
                </a:cubicBezTo>
                <a:cubicBezTo>
                  <a:pt x="260" y="1174"/>
                  <a:pt x="259" y="1164"/>
                  <a:pt x="253" y="1158"/>
                </a:cubicBezTo>
                <a:cubicBezTo>
                  <a:pt x="247" y="1153"/>
                  <a:pt x="238" y="1152"/>
                  <a:pt x="231" y="1156"/>
                </a:cubicBezTo>
                <a:cubicBezTo>
                  <a:pt x="224" y="1160"/>
                  <a:pt x="220" y="1169"/>
                  <a:pt x="223" y="1177"/>
                </a:cubicBezTo>
                <a:cubicBezTo>
                  <a:pt x="224" y="1180"/>
                  <a:pt x="225" y="1182"/>
                  <a:pt x="226" y="1185"/>
                </a:cubicBezTo>
                <a:cubicBezTo>
                  <a:pt x="234" y="1189"/>
                  <a:pt x="242" y="1191"/>
                  <a:pt x="251" y="1187"/>
                </a:cubicBezTo>
                <a:close/>
                <a:moveTo>
                  <a:pt x="777" y="218"/>
                </a:moveTo>
                <a:cubicBezTo>
                  <a:pt x="783" y="224"/>
                  <a:pt x="791" y="225"/>
                  <a:pt x="799" y="222"/>
                </a:cubicBezTo>
                <a:cubicBezTo>
                  <a:pt x="801" y="221"/>
                  <a:pt x="802" y="220"/>
                  <a:pt x="804" y="219"/>
                </a:cubicBezTo>
                <a:cubicBezTo>
                  <a:pt x="804" y="218"/>
                  <a:pt x="805" y="217"/>
                  <a:pt x="806" y="215"/>
                </a:cubicBezTo>
                <a:cubicBezTo>
                  <a:pt x="810" y="207"/>
                  <a:pt x="809" y="200"/>
                  <a:pt x="804" y="193"/>
                </a:cubicBezTo>
                <a:cubicBezTo>
                  <a:pt x="799" y="188"/>
                  <a:pt x="791" y="186"/>
                  <a:pt x="783" y="189"/>
                </a:cubicBezTo>
                <a:cubicBezTo>
                  <a:pt x="781" y="190"/>
                  <a:pt x="779" y="190"/>
                  <a:pt x="777" y="191"/>
                </a:cubicBezTo>
                <a:cubicBezTo>
                  <a:pt x="776" y="193"/>
                  <a:pt x="775" y="195"/>
                  <a:pt x="774" y="197"/>
                </a:cubicBezTo>
                <a:cubicBezTo>
                  <a:pt x="771" y="205"/>
                  <a:pt x="772" y="213"/>
                  <a:pt x="777" y="218"/>
                </a:cubicBezTo>
                <a:close/>
                <a:moveTo>
                  <a:pt x="1158" y="226"/>
                </a:moveTo>
                <a:cubicBezTo>
                  <a:pt x="1152" y="232"/>
                  <a:pt x="1151" y="240"/>
                  <a:pt x="1155" y="248"/>
                </a:cubicBezTo>
                <a:cubicBezTo>
                  <a:pt x="1156" y="249"/>
                  <a:pt x="1156" y="251"/>
                  <a:pt x="1157" y="252"/>
                </a:cubicBezTo>
                <a:cubicBezTo>
                  <a:pt x="1158" y="253"/>
                  <a:pt x="1160" y="254"/>
                  <a:pt x="1161" y="254"/>
                </a:cubicBezTo>
                <a:cubicBezTo>
                  <a:pt x="1169" y="259"/>
                  <a:pt x="1177" y="258"/>
                  <a:pt x="1183" y="252"/>
                </a:cubicBezTo>
                <a:cubicBezTo>
                  <a:pt x="1189" y="247"/>
                  <a:pt x="1190" y="240"/>
                  <a:pt x="1187" y="232"/>
                </a:cubicBezTo>
                <a:cubicBezTo>
                  <a:pt x="1187" y="230"/>
                  <a:pt x="1186" y="228"/>
                  <a:pt x="1185" y="225"/>
                </a:cubicBezTo>
                <a:cubicBezTo>
                  <a:pt x="1183" y="225"/>
                  <a:pt x="1181" y="224"/>
                  <a:pt x="1179" y="223"/>
                </a:cubicBezTo>
                <a:cubicBezTo>
                  <a:pt x="1172" y="219"/>
                  <a:pt x="1163" y="221"/>
                  <a:pt x="1158" y="226"/>
                </a:cubicBezTo>
                <a:close/>
                <a:moveTo>
                  <a:pt x="211" y="717"/>
                </a:moveTo>
                <a:cubicBezTo>
                  <a:pt x="211" y="717"/>
                  <a:pt x="211" y="716"/>
                  <a:pt x="211" y="716"/>
                </a:cubicBezTo>
                <a:cubicBezTo>
                  <a:pt x="211" y="716"/>
                  <a:pt x="211" y="716"/>
                  <a:pt x="211" y="716"/>
                </a:cubicBezTo>
                <a:cubicBezTo>
                  <a:pt x="211" y="716"/>
                  <a:pt x="210" y="717"/>
                  <a:pt x="210" y="717"/>
                </a:cubicBezTo>
                <a:cubicBezTo>
                  <a:pt x="210" y="717"/>
                  <a:pt x="210" y="717"/>
                  <a:pt x="211" y="717"/>
                </a:cubicBezTo>
                <a:close/>
                <a:moveTo>
                  <a:pt x="214" y="747"/>
                </a:moveTo>
                <a:cubicBezTo>
                  <a:pt x="221" y="751"/>
                  <a:pt x="231" y="750"/>
                  <a:pt x="237" y="744"/>
                </a:cubicBezTo>
                <a:cubicBezTo>
                  <a:pt x="243" y="738"/>
                  <a:pt x="244" y="729"/>
                  <a:pt x="240" y="722"/>
                </a:cubicBezTo>
                <a:cubicBezTo>
                  <a:pt x="235" y="715"/>
                  <a:pt x="227" y="711"/>
                  <a:pt x="218" y="714"/>
                </a:cubicBezTo>
                <a:cubicBezTo>
                  <a:pt x="216" y="715"/>
                  <a:pt x="213" y="716"/>
                  <a:pt x="211" y="717"/>
                </a:cubicBezTo>
                <a:cubicBezTo>
                  <a:pt x="209" y="719"/>
                  <a:pt x="208" y="722"/>
                  <a:pt x="207" y="725"/>
                </a:cubicBezTo>
                <a:cubicBezTo>
                  <a:pt x="204" y="733"/>
                  <a:pt x="207" y="742"/>
                  <a:pt x="214" y="747"/>
                </a:cubicBezTo>
                <a:close/>
                <a:moveTo>
                  <a:pt x="1542" y="558"/>
                </a:moveTo>
                <a:cubicBezTo>
                  <a:pt x="1541" y="559"/>
                  <a:pt x="1539" y="561"/>
                  <a:pt x="1538" y="563"/>
                </a:cubicBezTo>
                <a:cubicBezTo>
                  <a:pt x="1533" y="570"/>
                  <a:pt x="1534" y="580"/>
                  <a:pt x="1540" y="586"/>
                </a:cubicBezTo>
                <a:cubicBezTo>
                  <a:pt x="1546" y="592"/>
                  <a:pt x="1555" y="593"/>
                  <a:pt x="1562" y="589"/>
                </a:cubicBezTo>
                <a:cubicBezTo>
                  <a:pt x="1569" y="585"/>
                  <a:pt x="1573" y="576"/>
                  <a:pt x="1570" y="568"/>
                </a:cubicBezTo>
                <a:cubicBezTo>
                  <a:pt x="1569" y="565"/>
                  <a:pt x="1568" y="562"/>
                  <a:pt x="1567" y="560"/>
                </a:cubicBezTo>
                <a:cubicBezTo>
                  <a:pt x="1559" y="556"/>
                  <a:pt x="1551" y="553"/>
                  <a:pt x="1542" y="558"/>
                </a:cubicBezTo>
                <a:close/>
                <a:moveTo>
                  <a:pt x="1542" y="558"/>
                </a:moveTo>
                <a:cubicBezTo>
                  <a:pt x="1542" y="558"/>
                  <a:pt x="1542" y="558"/>
                  <a:pt x="1542" y="558"/>
                </a:cubicBezTo>
                <a:cubicBezTo>
                  <a:pt x="1542" y="558"/>
                  <a:pt x="1542" y="557"/>
                  <a:pt x="1542" y="557"/>
                </a:cubicBezTo>
                <a:lnTo>
                  <a:pt x="1542" y="558"/>
                </a:lnTo>
                <a:close/>
                <a:moveTo>
                  <a:pt x="1559" y="1273"/>
                </a:move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2"/>
                  <a:pt x="1559" y="1272"/>
                </a:cubicBezTo>
                <a:cubicBezTo>
                  <a:pt x="1559" y="1272"/>
                  <a:pt x="1559" y="1273"/>
                  <a:pt x="1559" y="1273"/>
                </a:cubicBezTo>
                <a:close/>
                <a:moveTo>
                  <a:pt x="951" y="1657"/>
                </a:moveTo>
                <a:cubicBezTo>
                  <a:pt x="957" y="1652"/>
                  <a:pt x="959" y="1644"/>
                  <a:pt x="955" y="1635"/>
                </a:cubicBezTo>
                <a:cubicBezTo>
                  <a:pt x="955" y="1634"/>
                  <a:pt x="954" y="1632"/>
                  <a:pt x="953" y="1630"/>
                </a:cubicBezTo>
                <a:cubicBezTo>
                  <a:pt x="955" y="1631"/>
                  <a:pt x="957" y="1633"/>
                  <a:pt x="960" y="1634"/>
                </a:cubicBezTo>
                <a:cubicBezTo>
                  <a:pt x="967" y="1638"/>
                  <a:pt x="975" y="1637"/>
                  <a:pt x="981" y="1631"/>
                </a:cubicBezTo>
                <a:cubicBezTo>
                  <a:pt x="986" y="1625"/>
                  <a:pt x="987" y="1616"/>
                  <a:pt x="983" y="1609"/>
                </a:cubicBezTo>
                <a:cubicBezTo>
                  <a:pt x="979" y="1602"/>
                  <a:pt x="971" y="1599"/>
                  <a:pt x="963" y="1601"/>
                </a:cubicBezTo>
                <a:cubicBezTo>
                  <a:pt x="955" y="1603"/>
                  <a:pt x="950" y="1610"/>
                  <a:pt x="950" y="1619"/>
                </a:cubicBezTo>
                <a:cubicBezTo>
                  <a:pt x="950" y="1622"/>
                  <a:pt x="952" y="1626"/>
                  <a:pt x="953" y="1630"/>
                </a:cubicBezTo>
                <a:cubicBezTo>
                  <a:pt x="951" y="1629"/>
                  <a:pt x="949" y="1628"/>
                  <a:pt x="946" y="1627"/>
                </a:cubicBezTo>
                <a:cubicBezTo>
                  <a:pt x="939" y="1624"/>
                  <a:pt x="931" y="1625"/>
                  <a:pt x="926" y="1630"/>
                </a:cubicBezTo>
                <a:cubicBezTo>
                  <a:pt x="921" y="1635"/>
                  <a:pt x="919" y="1643"/>
                  <a:pt x="922" y="1651"/>
                </a:cubicBezTo>
                <a:cubicBezTo>
                  <a:pt x="923" y="1653"/>
                  <a:pt x="924" y="1654"/>
                  <a:pt x="925" y="1656"/>
                </a:cubicBezTo>
                <a:cubicBezTo>
                  <a:pt x="926" y="1657"/>
                  <a:pt x="928" y="1658"/>
                  <a:pt x="929" y="1659"/>
                </a:cubicBezTo>
                <a:cubicBezTo>
                  <a:pt x="937" y="1663"/>
                  <a:pt x="945" y="1662"/>
                  <a:pt x="951" y="1657"/>
                </a:cubicBezTo>
                <a:close/>
                <a:moveTo>
                  <a:pt x="925" y="1656"/>
                </a:moveTo>
                <a:cubicBezTo>
                  <a:pt x="925" y="1656"/>
                  <a:pt x="925" y="1656"/>
                  <a:pt x="924" y="1656"/>
                </a:cubicBezTo>
                <a:cubicBezTo>
                  <a:pt x="924" y="1656"/>
                  <a:pt x="925" y="1656"/>
                  <a:pt x="925" y="1656"/>
                </a:cubicBezTo>
                <a:cubicBezTo>
                  <a:pt x="925" y="1656"/>
                  <a:pt x="925" y="1657"/>
                  <a:pt x="925" y="1657"/>
                </a:cubicBezTo>
                <a:cubicBezTo>
                  <a:pt x="925" y="1657"/>
                  <a:pt x="925" y="1656"/>
                  <a:pt x="925" y="1656"/>
                </a:cubicBezTo>
                <a:close/>
                <a:moveTo>
                  <a:pt x="841" y="1619"/>
                </a:moveTo>
                <a:cubicBezTo>
                  <a:pt x="833" y="1614"/>
                  <a:pt x="824" y="1614"/>
                  <a:pt x="817" y="1621"/>
                </a:cubicBezTo>
                <a:cubicBezTo>
                  <a:pt x="811" y="1626"/>
                  <a:pt x="810" y="1636"/>
                  <a:pt x="814" y="1643"/>
                </a:cubicBezTo>
                <a:cubicBezTo>
                  <a:pt x="818" y="1651"/>
                  <a:pt x="828" y="1654"/>
                  <a:pt x="836" y="1651"/>
                </a:cubicBezTo>
                <a:cubicBezTo>
                  <a:pt x="838" y="1650"/>
                  <a:pt x="841" y="1649"/>
                  <a:pt x="843" y="1648"/>
                </a:cubicBezTo>
                <a:cubicBezTo>
                  <a:pt x="844" y="1646"/>
                  <a:pt x="845" y="1644"/>
                  <a:pt x="846" y="1642"/>
                </a:cubicBezTo>
                <a:cubicBezTo>
                  <a:pt x="850" y="1634"/>
                  <a:pt x="848" y="1625"/>
                  <a:pt x="841" y="1619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1591" y="590"/>
                </a:moveTo>
                <a:cubicBezTo>
                  <a:pt x="1591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1" y="590"/>
                  <a:pt x="1591" y="590"/>
                  <a:pt x="1591" y="590"/>
                </a:cubicBezTo>
                <a:cubicBezTo>
                  <a:pt x="1591" y="590"/>
                  <a:pt x="1591" y="590"/>
                  <a:pt x="1591" y="590"/>
                </a:cubicBezTo>
                <a:close/>
                <a:moveTo>
                  <a:pt x="1563" y="592"/>
                </a:moveTo>
                <a:cubicBezTo>
                  <a:pt x="1558" y="599"/>
                  <a:pt x="1558" y="609"/>
                  <a:pt x="1564" y="615"/>
                </a:cubicBezTo>
                <a:cubicBezTo>
                  <a:pt x="1569" y="622"/>
                  <a:pt x="1579" y="623"/>
                  <a:pt x="1587" y="619"/>
                </a:cubicBezTo>
                <a:cubicBezTo>
                  <a:pt x="1594" y="615"/>
                  <a:pt x="1598" y="605"/>
                  <a:pt x="1595" y="597"/>
                </a:cubicBezTo>
                <a:cubicBezTo>
                  <a:pt x="1594" y="594"/>
                  <a:pt x="1592" y="592"/>
                  <a:pt x="1591" y="590"/>
                </a:cubicBezTo>
                <a:cubicBezTo>
                  <a:pt x="1590" y="589"/>
                  <a:pt x="1588" y="588"/>
                  <a:pt x="1586" y="587"/>
                </a:cubicBezTo>
                <a:cubicBezTo>
                  <a:pt x="1578" y="583"/>
                  <a:pt x="1568" y="585"/>
                  <a:pt x="1563" y="592"/>
                </a:cubicBezTo>
                <a:close/>
                <a:moveTo>
                  <a:pt x="1624" y="841"/>
                </a:move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lose/>
                <a:moveTo>
                  <a:pt x="1626" y="870"/>
                </a:moveTo>
                <a:cubicBezTo>
                  <a:pt x="1634" y="875"/>
                  <a:pt x="1643" y="874"/>
                  <a:pt x="1650" y="868"/>
                </a:cubicBezTo>
                <a:cubicBezTo>
                  <a:pt x="1656" y="862"/>
                  <a:pt x="1657" y="853"/>
                  <a:pt x="1653" y="845"/>
                </a:cubicBezTo>
                <a:cubicBezTo>
                  <a:pt x="1648" y="838"/>
                  <a:pt x="1639" y="835"/>
                  <a:pt x="1630" y="838"/>
                </a:cubicBezTo>
                <a:cubicBezTo>
                  <a:pt x="1628" y="839"/>
                  <a:pt x="1626" y="840"/>
                  <a:pt x="1624" y="841"/>
                </a:cubicBezTo>
                <a:cubicBezTo>
                  <a:pt x="1623" y="843"/>
                  <a:pt x="1622" y="845"/>
                  <a:pt x="1621" y="847"/>
                </a:cubicBezTo>
                <a:cubicBezTo>
                  <a:pt x="1617" y="855"/>
                  <a:pt x="1619" y="864"/>
                  <a:pt x="1626" y="870"/>
                </a:cubicBezTo>
                <a:close/>
                <a:moveTo>
                  <a:pt x="1342" y="323"/>
                </a:moveTo>
                <a:cubicBezTo>
                  <a:pt x="1336" y="328"/>
                  <a:pt x="1334" y="336"/>
                  <a:pt x="1337" y="343"/>
                </a:cubicBezTo>
                <a:cubicBezTo>
                  <a:pt x="1338" y="345"/>
                  <a:pt x="1339" y="347"/>
                  <a:pt x="1339" y="350"/>
                </a:cubicBezTo>
                <a:cubicBezTo>
                  <a:pt x="1341" y="350"/>
                  <a:pt x="1342" y="351"/>
                  <a:pt x="1344" y="352"/>
                </a:cubicBezTo>
                <a:cubicBezTo>
                  <a:pt x="1351" y="357"/>
                  <a:pt x="1360" y="356"/>
                  <a:pt x="1366" y="351"/>
                </a:cubicBezTo>
                <a:cubicBezTo>
                  <a:pt x="1372" y="345"/>
                  <a:pt x="1374" y="337"/>
                  <a:pt x="1370" y="329"/>
                </a:cubicBezTo>
                <a:cubicBezTo>
                  <a:pt x="1370" y="327"/>
                  <a:pt x="1369" y="326"/>
                  <a:pt x="1368" y="324"/>
                </a:cubicBezTo>
                <a:cubicBezTo>
                  <a:pt x="1366" y="323"/>
                  <a:pt x="1364" y="322"/>
                  <a:pt x="1362" y="321"/>
                </a:cubicBezTo>
                <a:cubicBezTo>
                  <a:pt x="1355" y="317"/>
                  <a:pt x="1348" y="318"/>
                  <a:pt x="1342" y="323"/>
                </a:cubicBezTo>
                <a:close/>
                <a:moveTo>
                  <a:pt x="1368" y="324"/>
                </a:move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lose/>
                <a:moveTo>
                  <a:pt x="215" y="1014"/>
                </a:moveTo>
                <a:cubicBezTo>
                  <a:pt x="220" y="1007"/>
                  <a:pt x="220" y="997"/>
                  <a:pt x="214" y="991"/>
                </a:cubicBezTo>
                <a:cubicBezTo>
                  <a:pt x="208" y="985"/>
                  <a:pt x="198" y="983"/>
                  <a:pt x="191" y="988"/>
                </a:cubicBezTo>
                <a:cubicBezTo>
                  <a:pt x="183" y="992"/>
                  <a:pt x="180" y="1001"/>
                  <a:pt x="183" y="1010"/>
                </a:cubicBezTo>
                <a:cubicBezTo>
                  <a:pt x="184" y="1012"/>
                  <a:pt x="185" y="1014"/>
                  <a:pt x="186" y="1017"/>
                </a:cubicBezTo>
                <a:cubicBezTo>
                  <a:pt x="188" y="1018"/>
                  <a:pt x="190" y="1019"/>
                  <a:pt x="192" y="1020"/>
                </a:cubicBezTo>
                <a:cubicBezTo>
                  <a:pt x="200" y="1024"/>
                  <a:pt x="209" y="1021"/>
                  <a:pt x="215" y="1014"/>
                </a:cubicBezTo>
                <a:close/>
                <a:moveTo>
                  <a:pt x="375" y="458"/>
                </a:moveTo>
                <a:cubicBezTo>
                  <a:pt x="382" y="463"/>
                  <a:pt x="391" y="463"/>
                  <a:pt x="397" y="458"/>
                </a:cubicBezTo>
                <a:cubicBezTo>
                  <a:pt x="404" y="453"/>
                  <a:pt x="406" y="445"/>
                  <a:pt x="403" y="437"/>
                </a:cubicBezTo>
                <a:cubicBezTo>
                  <a:pt x="400" y="429"/>
                  <a:pt x="393" y="425"/>
                  <a:pt x="384" y="426"/>
                </a:cubicBezTo>
                <a:cubicBezTo>
                  <a:pt x="381" y="426"/>
                  <a:pt x="378" y="428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3"/>
                  <a:pt x="370" y="435"/>
                  <a:pt x="369" y="437"/>
                </a:cubicBezTo>
                <a:cubicBezTo>
                  <a:pt x="366" y="445"/>
                  <a:pt x="369" y="454"/>
                  <a:pt x="375" y="458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255" y="1216"/>
                </a:moveTo>
                <a:cubicBezTo>
                  <a:pt x="263" y="1220"/>
                  <a:pt x="272" y="1219"/>
                  <a:pt x="278" y="1213"/>
                </a:cubicBezTo>
                <a:cubicBezTo>
                  <a:pt x="284" y="1207"/>
                  <a:pt x="285" y="1197"/>
                  <a:pt x="280" y="1190"/>
                </a:cubicBezTo>
                <a:cubicBezTo>
                  <a:pt x="275" y="1183"/>
                  <a:pt x="265" y="1180"/>
                  <a:pt x="257" y="1184"/>
                </a:cubicBezTo>
                <a:cubicBezTo>
                  <a:pt x="255" y="1185"/>
                  <a:pt x="253" y="1186"/>
                  <a:pt x="251" y="1187"/>
                </a:cubicBezTo>
                <a:cubicBezTo>
                  <a:pt x="250" y="1189"/>
                  <a:pt x="249" y="1191"/>
                  <a:pt x="248" y="1193"/>
                </a:cubicBezTo>
                <a:cubicBezTo>
                  <a:pt x="245" y="1202"/>
                  <a:pt x="248" y="1211"/>
                  <a:pt x="255" y="1216"/>
                </a:cubicBezTo>
                <a:close/>
                <a:moveTo>
                  <a:pt x="251" y="1187"/>
                </a:moveTo>
                <a:cubicBezTo>
                  <a:pt x="251" y="1187"/>
                  <a:pt x="250" y="1188"/>
                  <a:pt x="250" y="1188"/>
                </a:cubicBezTo>
                <a:cubicBezTo>
                  <a:pt x="251" y="1188"/>
                  <a:pt x="251" y="1187"/>
                  <a:pt x="251" y="1187"/>
                </a:cubicBezTo>
                <a:cubicBezTo>
                  <a:pt x="251" y="1187"/>
                  <a:pt x="251" y="1187"/>
                  <a:pt x="251" y="1187"/>
                </a:cubicBezTo>
                <a:close/>
                <a:moveTo>
                  <a:pt x="708" y="1580"/>
                </a:moveTo>
                <a:cubicBezTo>
                  <a:pt x="700" y="1575"/>
                  <a:pt x="691" y="1575"/>
                  <a:pt x="684" y="1581"/>
                </a:cubicBezTo>
                <a:cubicBezTo>
                  <a:pt x="678" y="1587"/>
                  <a:pt x="677" y="1597"/>
                  <a:pt x="681" y="1605"/>
                </a:cubicBezTo>
                <a:cubicBezTo>
                  <a:pt x="686" y="1612"/>
                  <a:pt x="696" y="1615"/>
                  <a:pt x="704" y="1611"/>
                </a:cubicBezTo>
                <a:cubicBezTo>
                  <a:pt x="706" y="1610"/>
                  <a:pt x="708" y="1610"/>
                  <a:pt x="710" y="1609"/>
                </a:cubicBezTo>
                <a:cubicBezTo>
                  <a:pt x="711" y="1607"/>
                  <a:pt x="712" y="1605"/>
                  <a:pt x="713" y="1603"/>
                </a:cubicBezTo>
                <a:cubicBezTo>
                  <a:pt x="717" y="1595"/>
                  <a:pt x="715" y="1586"/>
                  <a:pt x="708" y="1580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563" y="313"/>
                </a:moveTo>
                <a:cubicBezTo>
                  <a:pt x="573" y="314"/>
                  <a:pt x="582" y="305"/>
                  <a:pt x="582" y="295"/>
                </a:cubicBezTo>
                <a:cubicBezTo>
                  <a:pt x="582" y="285"/>
                  <a:pt x="573" y="277"/>
                  <a:pt x="563" y="277"/>
                </a:cubicBezTo>
                <a:cubicBezTo>
                  <a:pt x="553" y="277"/>
                  <a:pt x="546" y="285"/>
                  <a:pt x="546" y="295"/>
                </a:cubicBezTo>
                <a:cubicBezTo>
                  <a:pt x="546" y="305"/>
                  <a:pt x="553" y="313"/>
                  <a:pt x="563" y="313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93" y="378"/>
                </a:moveTo>
                <a:cubicBezTo>
                  <a:pt x="1399" y="370"/>
                  <a:pt x="1398" y="361"/>
                  <a:pt x="1392" y="355"/>
                </a:cubicBezTo>
                <a:cubicBezTo>
                  <a:pt x="1386" y="348"/>
                  <a:pt x="1376" y="347"/>
                  <a:pt x="1369" y="352"/>
                </a:cubicBezTo>
                <a:cubicBezTo>
                  <a:pt x="1362" y="356"/>
                  <a:pt x="1359" y="366"/>
                  <a:pt x="1362" y="374"/>
                </a:cubicBezTo>
                <a:cubicBezTo>
                  <a:pt x="1363" y="376"/>
                  <a:pt x="1364" y="378"/>
                  <a:pt x="1365" y="380"/>
                </a:cubicBezTo>
                <a:cubicBezTo>
                  <a:pt x="1367" y="381"/>
                  <a:pt x="1369" y="382"/>
                  <a:pt x="1371" y="383"/>
                </a:cubicBezTo>
                <a:cubicBezTo>
                  <a:pt x="1379" y="387"/>
                  <a:pt x="1388" y="385"/>
                  <a:pt x="1393" y="378"/>
                </a:cubicBezTo>
                <a:close/>
                <a:moveTo>
                  <a:pt x="1033" y="1609"/>
                </a:moveTo>
                <a:cubicBezTo>
                  <a:pt x="1027" y="1604"/>
                  <a:pt x="1017" y="1604"/>
                  <a:pt x="1011" y="1610"/>
                </a:cubicBezTo>
                <a:cubicBezTo>
                  <a:pt x="1004" y="1615"/>
                  <a:pt x="1002" y="1625"/>
                  <a:pt x="1006" y="1632"/>
                </a:cubicBezTo>
                <a:cubicBezTo>
                  <a:pt x="1011" y="1640"/>
                  <a:pt x="1020" y="1644"/>
                  <a:pt x="1028" y="1641"/>
                </a:cubicBezTo>
                <a:cubicBezTo>
                  <a:pt x="1031" y="1640"/>
                  <a:pt x="1033" y="1638"/>
                  <a:pt x="1036" y="1637"/>
                </a:cubicBezTo>
                <a:cubicBezTo>
                  <a:pt x="1037" y="1635"/>
                  <a:pt x="1038" y="1633"/>
                  <a:pt x="1039" y="1631"/>
                </a:cubicBezTo>
                <a:cubicBezTo>
                  <a:pt x="1042" y="1623"/>
                  <a:pt x="1040" y="1615"/>
                  <a:pt x="1033" y="1609"/>
                </a:cubicBezTo>
                <a:close/>
                <a:moveTo>
                  <a:pt x="1036" y="1637"/>
                </a:move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lose/>
                <a:moveTo>
                  <a:pt x="1588" y="702"/>
                </a:moveTo>
                <a:cubicBezTo>
                  <a:pt x="1595" y="707"/>
                  <a:pt x="1604" y="705"/>
                  <a:pt x="1610" y="699"/>
                </a:cubicBezTo>
                <a:cubicBezTo>
                  <a:pt x="1616" y="693"/>
                  <a:pt x="1617" y="683"/>
                  <a:pt x="1612" y="676"/>
                </a:cubicBezTo>
                <a:cubicBezTo>
                  <a:pt x="1606" y="669"/>
                  <a:pt x="1597" y="667"/>
                  <a:pt x="1589" y="670"/>
                </a:cubicBezTo>
                <a:cubicBezTo>
                  <a:pt x="1587" y="672"/>
                  <a:pt x="1585" y="673"/>
                  <a:pt x="1583" y="674"/>
                </a:cubicBezTo>
                <a:cubicBezTo>
                  <a:pt x="1582" y="676"/>
                  <a:pt x="1581" y="678"/>
                  <a:pt x="1580" y="681"/>
                </a:cubicBezTo>
                <a:cubicBezTo>
                  <a:pt x="1577" y="689"/>
                  <a:pt x="1580" y="698"/>
                  <a:pt x="1588" y="702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632" y="1059"/>
                </a:move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2" y="1059"/>
                  <a:pt x="1632" y="1059"/>
                </a:cubicBezTo>
                <a:cubicBezTo>
                  <a:pt x="1632" y="1059"/>
                  <a:pt x="1632" y="1059"/>
                  <a:pt x="1632" y="1059"/>
                </a:cubicBezTo>
                <a:close/>
                <a:moveTo>
                  <a:pt x="1604" y="1061"/>
                </a:moveTo>
                <a:cubicBezTo>
                  <a:pt x="1599" y="1069"/>
                  <a:pt x="1599" y="1078"/>
                  <a:pt x="1605" y="1085"/>
                </a:cubicBezTo>
                <a:cubicBezTo>
                  <a:pt x="1611" y="1091"/>
                  <a:pt x="1621" y="1092"/>
                  <a:pt x="1628" y="1088"/>
                </a:cubicBezTo>
                <a:cubicBezTo>
                  <a:pt x="1636" y="1083"/>
                  <a:pt x="1638" y="1073"/>
                  <a:pt x="1635" y="1065"/>
                </a:cubicBezTo>
                <a:cubicBezTo>
                  <a:pt x="1634" y="1063"/>
                  <a:pt x="1633" y="1061"/>
                  <a:pt x="1632" y="1059"/>
                </a:cubicBezTo>
                <a:cubicBezTo>
                  <a:pt x="1631" y="1058"/>
                  <a:pt x="1629" y="1057"/>
                  <a:pt x="1627" y="1056"/>
                </a:cubicBezTo>
                <a:cubicBezTo>
                  <a:pt x="1619" y="1052"/>
                  <a:pt x="1609" y="1054"/>
                  <a:pt x="1604" y="1061"/>
                </a:cubicBezTo>
                <a:close/>
                <a:moveTo>
                  <a:pt x="196" y="880"/>
                </a:move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lose/>
                <a:moveTo>
                  <a:pt x="199" y="909"/>
                </a:moveTo>
                <a:cubicBezTo>
                  <a:pt x="206" y="914"/>
                  <a:pt x="215" y="913"/>
                  <a:pt x="222" y="907"/>
                </a:cubicBezTo>
                <a:cubicBezTo>
                  <a:pt x="228" y="902"/>
                  <a:pt x="229" y="892"/>
                  <a:pt x="225" y="885"/>
                </a:cubicBezTo>
                <a:cubicBezTo>
                  <a:pt x="221" y="877"/>
                  <a:pt x="211" y="874"/>
                  <a:pt x="203" y="877"/>
                </a:cubicBezTo>
                <a:cubicBezTo>
                  <a:pt x="201" y="878"/>
                  <a:pt x="198" y="879"/>
                  <a:pt x="196" y="880"/>
                </a:cubicBezTo>
                <a:cubicBezTo>
                  <a:pt x="195" y="882"/>
                  <a:pt x="194" y="884"/>
                  <a:pt x="193" y="886"/>
                </a:cubicBezTo>
                <a:cubicBezTo>
                  <a:pt x="190" y="894"/>
                  <a:pt x="192" y="904"/>
                  <a:pt x="199" y="909"/>
                </a:cubicBezTo>
                <a:close/>
                <a:moveTo>
                  <a:pt x="604" y="1575"/>
                </a:moveTo>
                <a:cubicBezTo>
                  <a:pt x="604" y="1574"/>
                  <a:pt x="604" y="1574"/>
                  <a:pt x="604" y="1574"/>
                </a:cubicBezTo>
                <a:cubicBezTo>
                  <a:pt x="604" y="1574"/>
                  <a:pt x="604" y="1575"/>
                  <a:pt x="604" y="1575"/>
                </a:cubicBezTo>
                <a:cubicBezTo>
                  <a:pt x="604" y="1575"/>
                  <a:pt x="604" y="1574"/>
                  <a:pt x="604" y="1574"/>
                </a:cubicBezTo>
                <a:cubicBezTo>
                  <a:pt x="604" y="1574"/>
                  <a:pt x="604" y="1574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04" y="1575"/>
                </a:move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30" y="1573"/>
                </a:moveTo>
                <a:cubicBezTo>
                  <a:pt x="636" y="1567"/>
                  <a:pt x="637" y="1559"/>
                  <a:pt x="633" y="1552"/>
                </a:cubicBezTo>
                <a:cubicBezTo>
                  <a:pt x="632" y="1550"/>
                  <a:pt x="632" y="1549"/>
                  <a:pt x="631" y="1547"/>
                </a:cubicBezTo>
                <a:cubicBezTo>
                  <a:pt x="630" y="1547"/>
                  <a:pt x="628" y="1546"/>
                  <a:pt x="627" y="1545"/>
                </a:cubicBezTo>
                <a:cubicBezTo>
                  <a:pt x="619" y="1541"/>
                  <a:pt x="610" y="1542"/>
                  <a:pt x="604" y="1548"/>
                </a:cubicBezTo>
                <a:cubicBezTo>
                  <a:pt x="599" y="1554"/>
                  <a:pt x="598" y="1562"/>
                  <a:pt x="602" y="1570"/>
                </a:cubicBezTo>
                <a:cubicBezTo>
                  <a:pt x="602" y="1571"/>
                  <a:pt x="603" y="1573"/>
                  <a:pt x="604" y="1575"/>
                </a:cubicBezTo>
                <a:cubicBezTo>
                  <a:pt x="605" y="1575"/>
                  <a:pt x="607" y="1576"/>
                  <a:pt x="608" y="1576"/>
                </a:cubicBezTo>
                <a:cubicBezTo>
                  <a:pt x="616" y="1580"/>
                  <a:pt x="625" y="1579"/>
                  <a:pt x="630" y="1573"/>
                </a:cubicBezTo>
                <a:close/>
                <a:moveTo>
                  <a:pt x="1615" y="909"/>
                </a:moveTo>
                <a:cubicBezTo>
                  <a:pt x="1615" y="920"/>
                  <a:pt x="1623" y="928"/>
                  <a:pt x="1633" y="928"/>
                </a:cubicBezTo>
                <a:cubicBezTo>
                  <a:pt x="1643" y="928"/>
                  <a:pt x="1651" y="919"/>
                  <a:pt x="1651" y="910"/>
                </a:cubicBezTo>
                <a:cubicBezTo>
                  <a:pt x="1651" y="900"/>
                  <a:pt x="1643" y="892"/>
                  <a:pt x="1633" y="892"/>
                </a:cubicBezTo>
                <a:cubicBezTo>
                  <a:pt x="1623" y="892"/>
                  <a:pt x="1615" y="899"/>
                  <a:pt x="1615" y="909"/>
                </a:cubicBezTo>
                <a:close/>
                <a:moveTo>
                  <a:pt x="1637" y="1004"/>
                </a:move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lose/>
                <a:moveTo>
                  <a:pt x="1609" y="1007"/>
                </a:moveTo>
                <a:cubicBezTo>
                  <a:pt x="1604" y="1015"/>
                  <a:pt x="1604" y="1024"/>
                  <a:pt x="1610" y="1030"/>
                </a:cubicBezTo>
                <a:cubicBezTo>
                  <a:pt x="1616" y="1036"/>
                  <a:pt x="1626" y="1038"/>
                  <a:pt x="1633" y="1033"/>
                </a:cubicBezTo>
                <a:cubicBezTo>
                  <a:pt x="1640" y="1029"/>
                  <a:pt x="1643" y="1020"/>
                  <a:pt x="1640" y="1011"/>
                </a:cubicBezTo>
                <a:cubicBezTo>
                  <a:pt x="1639" y="1009"/>
                  <a:pt x="1638" y="1007"/>
                  <a:pt x="1637" y="1004"/>
                </a:cubicBezTo>
                <a:cubicBezTo>
                  <a:pt x="1635" y="1003"/>
                  <a:pt x="1633" y="1003"/>
                  <a:pt x="1631" y="1002"/>
                </a:cubicBezTo>
                <a:cubicBezTo>
                  <a:pt x="1623" y="998"/>
                  <a:pt x="1614" y="1000"/>
                  <a:pt x="1609" y="1007"/>
                </a:cubicBezTo>
                <a:close/>
                <a:moveTo>
                  <a:pt x="273" y="663"/>
                </a:moveTo>
                <a:cubicBezTo>
                  <a:pt x="278" y="656"/>
                  <a:pt x="277" y="646"/>
                  <a:pt x="272" y="640"/>
                </a:cubicBezTo>
                <a:cubicBezTo>
                  <a:pt x="266" y="633"/>
                  <a:pt x="256" y="632"/>
                  <a:pt x="248" y="637"/>
                </a:cubicBezTo>
                <a:cubicBezTo>
                  <a:pt x="241" y="641"/>
                  <a:pt x="238" y="651"/>
                  <a:pt x="242" y="659"/>
                </a:cubicBezTo>
                <a:cubicBezTo>
                  <a:pt x="243" y="661"/>
                  <a:pt x="243" y="663"/>
                  <a:pt x="244" y="665"/>
                </a:cubicBezTo>
                <a:cubicBezTo>
                  <a:pt x="246" y="666"/>
                  <a:pt x="248" y="667"/>
                  <a:pt x="250" y="668"/>
                </a:cubicBezTo>
                <a:cubicBezTo>
                  <a:pt x="258" y="672"/>
                  <a:pt x="267" y="670"/>
                  <a:pt x="273" y="663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1120" y="1590"/>
                </a:moveTo>
                <a:cubicBezTo>
                  <a:pt x="1120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0" y="1590"/>
                </a:cubicBezTo>
                <a:close/>
                <a:moveTo>
                  <a:pt x="1092" y="1593"/>
                </a:moveTo>
                <a:cubicBezTo>
                  <a:pt x="1087" y="1600"/>
                  <a:pt x="1088" y="1609"/>
                  <a:pt x="1093" y="1615"/>
                </a:cubicBezTo>
                <a:cubicBezTo>
                  <a:pt x="1099" y="1622"/>
                  <a:pt x="1109" y="1623"/>
                  <a:pt x="1117" y="1618"/>
                </a:cubicBezTo>
                <a:cubicBezTo>
                  <a:pt x="1124" y="1614"/>
                  <a:pt x="1127" y="1604"/>
                  <a:pt x="1123" y="1596"/>
                </a:cubicBezTo>
                <a:cubicBezTo>
                  <a:pt x="1122" y="1594"/>
                  <a:pt x="1121" y="1592"/>
                  <a:pt x="1121" y="1590"/>
                </a:cubicBezTo>
                <a:cubicBezTo>
                  <a:pt x="1119" y="1589"/>
                  <a:pt x="1117" y="1588"/>
                  <a:pt x="1115" y="1587"/>
                </a:cubicBezTo>
                <a:cubicBezTo>
                  <a:pt x="1107" y="1583"/>
                  <a:pt x="1097" y="1585"/>
                  <a:pt x="1092" y="1593"/>
                </a:cubicBezTo>
                <a:close/>
                <a:moveTo>
                  <a:pt x="1538" y="529"/>
                </a:moveTo>
                <a:cubicBezTo>
                  <a:pt x="1531" y="525"/>
                  <a:pt x="1521" y="526"/>
                  <a:pt x="1515" y="532"/>
                </a:cubicBezTo>
                <a:cubicBezTo>
                  <a:pt x="1509" y="538"/>
                  <a:pt x="1508" y="548"/>
                  <a:pt x="1514" y="555"/>
                </a:cubicBezTo>
                <a:cubicBezTo>
                  <a:pt x="1519" y="562"/>
                  <a:pt x="1528" y="564"/>
                  <a:pt x="1536" y="561"/>
                </a:cubicBezTo>
                <a:cubicBezTo>
                  <a:pt x="1538" y="560"/>
                  <a:pt x="1540" y="559"/>
                  <a:pt x="1542" y="557"/>
                </a:cubicBezTo>
                <a:cubicBezTo>
                  <a:pt x="1543" y="555"/>
                  <a:pt x="1544" y="553"/>
                  <a:pt x="1545" y="551"/>
                </a:cubicBezTo>
                <a:cubicBezTo>
                  <a:pt x="1548" y="543"/>
                  <a:pt x="1545" y="534"/>
                  <a:pt x="1538" y="529"/>
                </a:cubicBezTo>
                <a:close/>
                <a:moveTo>
                  <a:pt x="1542" y="558"/>
                </a:moveTo>
                <a:cubicBezTo>
                  <a:pt x="1542" y="558"/>
                  <a:pt x="1542" y="557"/>
                  <a:pt x="1542" y="557"/>
                </a:cubicBezTo>
                <a:cubicBezTo>
                  <a:pt x="1542" y="557"/>
                  <a:pt x="1542" y="557"/>
                  <a:pt x="1542" y="557"/>
                </a:cubicBezTo>
                <a:cubicBezTo>
                  <a:pt x="1542" y="558"/>
                  <a:pt x="1542" y="558"/>
                  <a:pt x="1542" y="558"/>
                </a:cubicBezTo>
                <a:close/>
                <a:moveTo>
                  <a:pt x="204" y="854"/>
                </a:moveTo>
                <a:cubicBezTo>
                  <a:pt x="211" y="859"/>
                  <a:pt x="221" y="859"/>
                  <a:pt x="227" y="853"/>
                </a:cubicBezTo>
                <a:cubicBezTo>
                  <a:pt x="233" y="847"/>
                  <a:pt x="234" y="837"/>
                  <a:pt x="230" y="830"/>
                </a:cubicBezTo>
                <a:cubicBezTo>
                  <a:pt x="226" y="823"/>
                  <a:pt x="216" y="820"/>
                  <a:pt x="208" y="823"/>
                </a:cubicBezTo>
                <a:cubicBezTo>
                  <a:pt x="206" y="824"/>
                  <a:pt x="203" y="825"/>
                  <a:pt x="201" y="826"/>
                </a:cubicBezTo>
                <a:cubicBezTo>
                  <a:pt x="200" y="828"/>
                  <a:pt x="199" y="830"/>
                  <a:pt x="198" y="832"/>
                </a:cubicBezTo>
                <a:cubicBezTo>
                  <a:pt x="195" y="840"/>
                  <a:pt x="197" y="849"/>
                  <a:pt x="204" y="854"/>
                </a:cubicBezTo>
                <a:close/>
                <a:moveTo>
                  <a:pt x="201" y="826"/>
                </a:move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lose/>
                <a:moveTo>
                  <a:pt x="533" y="338"/>
                </a:moveTo>
                <a:cubicBezTo>
                  <a:pt x="543" y="338"/>
                  <a:pt x="551" y="331"/>
                  <a:pt x="552" y="321"/>
                </a:cubicBezTo>
                <a:cubicBezTo>
                  <a:pt x="552" y="311"/>
                  <a:pt x="544" y="302"/>
                  <a:pt x="534" y="302"/>
                </a:cubicBezTo>
                <a:cubicBezTo>
                  <a:pt x="524" y="301"/>
                  <a:pt x="516" y="310"/>
                  <a:pt x="516" y="320"/>
                </a:cubicBezTo>
                <a:cubicBezTo>
                  <a:pt x="515" y="330"/>
                  <a:pt x="523" y="338"/>
                  <a:pt x="533" y="338"/>
                </a:cubicBezTo>
                <a:close/>
                <a:moveTo>
                  <a:pt x="863" y="209"/>
                </a:moveTo>
                <a:cubicBezTo>
                  <a:pt x="863" y="200"/>
                  <a:pt x="855" y="192"/>
                  <a:pt x="845" y="192"/>
                </a:cubicBezTo>
                <a:cubicBezTo>
                  <a:pt x="835" y="192"/>
                  <a:pt x="827" y="200"/>
                  <a:pt x="827" y="210"/>
                </a:cubicBezTo>
                <a:cubicBezTo>
                  <a:pt x="827" y="220"/>
                  <a:pt x="835" y="228"/>
                  <a:pt x="845" y="228"/>
                </a:cubicBezTo>
                <a:cubicBezTo>
                  <a:pt x="855" y="228"/>
                  <a:pt x="863" y="219"/>
                  <a:pt x="863" y="209"/>
                </a:cubicBezTo>
                <a:close/>
                <a:moveTo>
                  <a:pt x="1385" y="395"/>
                </a:moveTo>
                <a:cubicBezTo>
                  <a:pt x="1385" y="405"/>
                  <a:pt x="1393" y="414"/>
                  <a:pt x="1403" y="414"/>
                </a:cubicBezTo>
                <a:cubicBezTo>
                  <a:pt x="1413" y="414"/>
                  <a:pt x="1421" y="407"/>
                  <a:pt x="1421" y="397"/>
                </a:cubicBezTo>
                <a:cubicBezTo>
                  <a:pt x="1422" y="387"/>
                  <a:pt x="1415" y="379"/>
                  <a:pt x="1405" y="378"/>
                </a:cubicBezTo>
                <a:cubicBezTo>
                  <a:pt x="1394" y="378"/>
                  <a:pt x="1386" y="385"/>
                  <a:pt x="1385" y="395"/>
                </a:cubicBezTo>
                <a:close/>
                <a:moveTo>
                  <a:pt x="695" y="250"/>
                </a:moveTo>
                <a:cubicBezTo>
                  <a:pt x="695" y="240"/>
                  <a:pt x="687" y="232"/>
                  <a:pt x="677" y="232"/>
                </a:cubicBezTo>
                <a:cubicBezTo>
                  <a:pt x="667" y="232"/>
                  <a:pt x="658" y="241"/>
                  <a:pt x="659" y="251"/>
                </a:cubicBezTo>
                <a:cubicBezTo>
                  <a:pt x="659" y="260"/>
                  <a:pt x="667" y="268"/>
                  <a:pt x="677" y="268"/>
                </a:cubicBezTo>
                <a:cubicBezTo>
                  <a:pt x="687" y="268"/>
                  <a:pt x="695" y="260"/>
                  <a:pt x="695" y="250"/>
                </a:cubicBezTo>
                <a:close/>
                <a:moveTo>
                  <a:pt x="1063" y="247"/>
                </a:moveTo>
                <a:cubicBezTo>
                  <a:pt x="1072" y="247"/>
                  <a:pt x="1080" y="239"/>
                  <a:pt x="1080" y="229"/>
                </a:cubicBezTo>
                <a:cubicBezTo>
                  <a:pt x="1080" y="219"/>
                  <a:pt x="1073" y="211"/>
                  <a:pt x="1063" y="211"/>
                </a:cubicBezTo>
                <a:cubicBezTo>
                  <a:pt x="1053" y="211"/>
                  <a:pt x="1045" y="218"/>
                  <a:pt x="1044" y="228"/>
                </a:cubicBezTo>
                <a:cubicBezTo>
                  <a:pt x="1044" y="238"/>
                  <a:pt x="1053" y="247"/>
                  <a:pt x="1063" y="247"/>
                </a:cubicBezTo>
                <a:close/>
                <a:moveTo>
                  <a:pt x="271" y="707"/>
                </a:moveTo>
                <a:cubicBezTo>
                  <a:pt x="271" y="697"/>
                  <a:pt x="263" y="689"/>
                  <a:pt x="253" y="689"/>
                </a:cubicBezTo>
                <a:cubicBezTo>
                  <a:pt x="243" y="689"/>
                  <a:pt x="235" y="696"/>
                  <a:pt x="235" y="706"/>
                </a:cubicBezTo>
                <a:cubicBezTo>
                  <a:pt x="235" y="716"/>
                  <a:pt x="243" y="724"/>
                  <a:pt x="253" y="725"/>
                </a:cubicBezTo>
                <a:cubicBezTo>
                  <a:pt x="263" y="725"/>
                  <a:pt x="271" y="716"/>
                  <a:pt x="271" y="707"/>
                </a:cubicBezTo>
                <a:close/>
                <a:moveTo>
                  <a:pt x="761" y="248"/>
                </a:moveTo>
                <a:cubicBezTo>
                  <a:pt x="771" y="248"/>
                  <a:pt x="778" y="240"/>
                  <a:pt x="778" y="230"/>
                </a:cubicBezTo>
                <a:cubicBezTo>
                  <a:pt x="778" y="220"/>
                  <a:pt x="771" y="213"/>
                  <a:pt x="761" y="213"/>
                </a:cubicBezTo>
                <a:cubicBezTo>
                  <a:pt x="751" y="213"/>
                  <a:pt x="743" y="220"/>
                  <a:pt x="742" y="230"/>
                </a:cubicBezTo>
                <a:cubicBezTo>
                  <a:pt x="742" y="240"/>
                  <a:pt x="751" y="249"/>
                  <a:pt x="761" y="248"/>
                </a:cubicBezTo>
                <a:close/>
                <a:moveTo>
                  <a:pt x="1008" y="242"/>
                </a:moveTo>
                <a:cubicBezTo>
                  <a:pt x="1018" y="242"/>
                  <a:pt x="1026" y="234"/>
                  <a:pt x="1026" y="224"/>
                </a:cubicBezTo>
                <a:cubicBezTo>
                  <a:pt x="1025" y="214"/>
                  <a:pt x="1017" y="206"/>
                  <a:pt x="1007" y="206"/>
                </a:cubicBezTo>
                <a:cubicBezTo>
                  <a:pt x="998" y="207"/>
                  <a:pt x="990" y="215"/>
                  <a:pt x="990" y="225"/>
                </a:cubicBezTo>
                <a:cubicBezTo>
                  <a:pt x="990" y="235"/>
                  <a:pt x="998" y="242"/>
                  <a:pt x="1008" y="242"/>
                </a:cubicBezTo>
                <a:close/>
                <a:moveTo>
                  <a:pt x="914" y="1595"/>
                </a:moveTo>
                <a:cubicBezTo>
                  <a:pt x="905" y="1595"/>
                  <a:pt x="896" y="1603"/>
                  <a:pt x="896" y="1613"/>
                </a:cubicBezTo>
                <a:cubicBezTo>
                  <a:pt x="896" y="1623"/>
                  <a:pt x="904" y="1631"/>
                  <a:pt x="914" y="1631"/>
                </a:cubicBezTo>
                <a:cubicBezTo>
                  <a:pt x="924" y="1631"/>
                  <a:pt x="932" y="1624"/>
                  <a:pt x="932" y="1614"/>
                </a:cubicBezTo>
                <a:cubicBezTo>
                  <a:pt x="932" y="1604"/>
                  <a:pt x="924" y="1596"/>
                  <a:pt x="914" y="1595"/>
                </a:cubicBezTo>
                <a:close/>
                <a:moveTo>
                  <a:pt x="475" y="387"/>
                </a:moveTo>
                <a:cubicBezTo>
                  <a:pt x="485" y="387"/>
                  <a:pt x="493" y="379"/>
                  <a:pt x="493" y="370"/>
                </a:cubicBezTo>
                <a:cubicBezTo>
                  <a:pt x="493" y="360"/>
                  <a:pt x="484" y="351"/>
                  <a:pt x="474" y="351"/>
                </a:cubicBezTo>
                <a:cubicBezTo>
                  <a:pt x="465" y="352"/>
                  <a:pt x="457" y="360"/>
                  <a:pt x="457" y="370"/>
                </a:cubicBezTo>
                <a:cubicBezTo>
                  <a:pt x="457" y="380"/>
                  <a:pt x="465" y="387"/>
                  <a:pt x="475" y="387"/>
                </a:cubicBezTo>
                <a:close/>
                <a:moveTo>
                  <a:pt x="506" y="1467"/>
                </a:moveTo>
                <a:cubicBezTo>
                  <a:pt x="507" y="1457"/>
                  <a:pt x="498" y="1449"/>
                  <a:pt x="489" y="1449"/>
                </a:cubicBezTo>
                <a:cubicBezTo>
                  <a:pt x="479" y="1448"/>
                  <a:pt x="471" y="1456"/>
                  <a:pt x="471" y="1466"/>
                </a:cubicBezTo>
                <a:cubicBezTo>
                  <a:pt x="471" y="1476"/>
                  <a:pt x="478" y="1484"/>
                  <a:pt x="488" y="1484"/>
                </a:cubicBezTo>
                <a:cubicBezTo>
                  <a:pt x="498" y="1485"/>
                  <a:pt x="506" y="1477"/>
                  <a:pt x="506" y="1467"/>
                </a:cubicBezTo>
                <a:close/>
                <a:moveTo>
                  <a:pt x="1281" y="332"/>
                </a:moveTo>
                <a:cubicBezTo>
                  <a:pt x="1281" y="341"/>
                  <a:pt x="1289" y="350"/>
                  <a:pt x="1299" y="350"/>
                </a:cubicBezTo>
                <a:cubicBezTo>
                  <a:pt x="1309" y="350"/>
                  <a:pt x="1317" y="342"/>
                  <a:pt x="1317" y="332"/>
                </a:cubicBezTo>
                <a:cubicBezTo>
                  <a:pt x="1317" y="322"/>
                  <a:pt x="1309" y="314"/>
                  <a:pt x="1300" y="314"/>
                </a:cubicBezTo>
                <a:cubicBezTo>
                  <a:pt x="1290" y="314"/>
                  <a:pt x="1282" y="322"/>
                  <a:pt x="1281" y="332"/>
                </a:cubicBezTo>
                <a:close/>
                <a:moveTo>
                  <a:pt x="943" y="234"/>
                </a:moveTo>
                <a:cubicBezTo>
                  <a:pt x="949" y="239"/>
                  <a:pt x="959" y="238"/>
                  <a:pt x="965" y="233"/>
                </a:cubicBezTo>
                <a:cubicBezTo>
                  <a:pt x="971" y="227"/>
                  <a:pt x="973" y="218"/>
                  <a:pt x="969" y="211"/>
                </a:cubicBezTo>
                <a:cubicBezTo>
                  <a:pt x="965" y="203"/>
                  <a:pt x="956" y="200"/>
                  <a:pt x="948" y="202"/>
                </a:cubicBezTo>
                <a:cubicBezTo>
                  <a:pt x="946" y="203"/>
                  <a:pt x="944" y="204"/>
                  <a:pt x="942" y="204"/>
                </a:cubicBezTo>
                <a:cubicBezTo>
                  <a:pt x="940" y="207"/>
                  <a:pt x="938" y="209"/>
                  <a:pt x="937" y="212"/>
                </a:cubicBezTo>
                <a:cubicBezTo>
                  <a:pt x="933" y="219"/>
                  <a:pt x="936" y="229"/>
                  <a:pt x="943" y="234"/>
                </a:cubicBezTo>
                <a:close/>
                <a:moveTo>
                  <a:pt x="942" y="204"/>
                </a:move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lose/>
                <a:moveTo>
                  <a:pt x="859" y="1591"/>
                </a:moveTo>
                <a:cubicBezTo>
                  <a:pt x="849" y="1591"/>
                  <a:pt x="841" y="1600"/>
                  <a:pt x="841" y="1609"/>
                </a:cubicBezTo>
                <a:cubicBezTo>
                  <a:pt x="842" y="1619"/>
                  <a:pt x="850" y="1627"/>
                  <a:pt x="860" y="1627"/>
                </a:cubicBezTo>
                <a:cubicBezTo>
                  <a:pt x="869" y="1627"/>
                  <a:pt x="877" y="1619"/>
                  <a:pt x="877" y="1609"/>
                </a:cubicBezTo>
                <a:cubicBezTo>
                  <a:pt x="877" y="1599"/>
                  <a:pt x="869" y="1591"/>
                  <a:pt x="859" y="1591"/>
                </a:cubicBezTo>
                <a:close/>
                <a:moveTo>
                  <a:pt x="332" y="1260"/>
                </a:moveTo>
                <a:cubicBezTo>
                  <a:pt x="333" y="1251"/>
                  <a:pt x="324" y="1242"/>
                  <a:pt x="315" y="1242"/>
                </a:cubicBezTo>
                <a:cubicBezTo>
                  <a:pt x="305" y="1242"/>
                  <a:pt x="297" y="1250"/>
                  <a:pt x="297" y="1260"/>
                </a:cubicBezTo>
                <a:cubicBezTo>
                  <a:pt x="297" y="1270"/>
                  <a:pt x="304" y="1278"/>
                  <a:pt x="314" y="1278"/>
                </a:cubicBezTo>
                <a:cubicBezTo>
                  <a:pt x="324" y="1278"/>
                  <a:pt x="332" y="1270"/>
                  <a:pt x="332" y="1260"/>
                </a:cubicBezTo>
                <a:close/>
                <a:moveTo>
                  <a:pt x="805" y="1586"/>
                </a:moveTo>
                <a:cubicBezTo>
                  <a:pt x="795" y="1586"/>
                  <a:pt x="787" y="1594"/>
                  <a:pt x="787" y="1604"/>
                </a:cubicBezTo>
                <a:cubicBezTo>
                  <a:pt x="787" y="1613"/>
                  <a:pt x="795" y="1622"/>
                  <a:pt x="804" y="1622"/>
                </a:cubicBezTo>
                <a:cubicBezTo>
                  <a:pt x="814" y="1622"/>
                  <a:pt x="822" y="1614"/>
                  <a:pt x="823" y="1604"/>
                </a:cubicBezTo>
                <a:cubicBezTo>
                  <a:pt x="823" y="1594"/>
                  <a:pt x="815" y="1586"/>
                  <a:pt x="805" y="1586"/>
                </a:cubicBezTo>
                <a:close/>
                <a:moveTo>
                  <a:pt x="1532" y="1232"/>
                </a:moveTo>
                <a:cubicBezTo>
                  <a:pt x="1532" y="1241"/>
                  <a:pt x="1541" y="1249"/>
                  <a:pt x="1550" y="1249"/>
                </a:cubicBezTo>
                <a:cubicBezTo>
                  <a:pt x="1560" y="1249"/>
                  <a:pt x="1568" y="1241"/>
                  <a:pt x="1568" y="1231"/>
                </a:cubicBezTo>
                <a:cubicBezTo>
                  <a:pt x="1568" y="1221"/>
                  <a:pt x="1560" y="1213"/>
                  <a:pt x="1550" y="1213"/>
                </a:cubicBezTo>
                <a:cubicBezTo>
                  <a:pt x="1540" y="1213"/>
                  <a:pt x="1532" y="1222"/>
                  <a:pt x="1532" y="1232"/>
                </a:cubicBezTo>
                <a:close/>
                <a:moveTo>
                  <a:pt x="308" y="1231"/>
                </a:moveTo>
                <a:cubicBezTo>
                  <a:pt x="308" y="1221"/>
                  <a:pt x="300" y="1213"/>
                  <a:pt x="290" y="1213"/>
                </a:cubicBezTo>
                <a:cubicBezTo>
                  <a:pt x="280" y="1212"/>
                  <a:pt x="272" y="1220"/>
                  <a:pt x="272" y="1230"/>
                </a:cubicBezTo>
                <a:cubicBezTo>
                  <a:pt x="272" y="1240"/>
                  <a:pt x="280" y="1248"/>
                  <a:pt x="290" y="1248"/>
                </a:cubicBezTo>
                <a:cubicBezTo>
                  <a:pt x="299" y="1248"/>
                  <a:pt x="307" y="1241"/>
                  <a:pt x="308" y="1231"/>
                </a:cubicBezTo>
                <a:close/>
                <a:moveTo>
                  <a:pt x="445" y="412"/>
                </a:moveTo>
                <a:cubicBezTo>
                  <a:pt x="455" y="412"/>
                  <a:pt x="463" y="404"/>
                  <a:pt x="463" y="394"/>
                </a:cubicBezTo>
                <a:cubicBezTo>
                  <a:pt x="463" y="384"/>
                  <a:pt x="455" y="377"/>
                  <a:pt x="445" y="376"/>
                </a:cubicBezTo>
                <a:cubicBezTo>
                  <a:pt x="435" y="376"/>
                  <a:pt x="427" y="384"/>
                  <a:pt x="427" y="394"/>
                </a:cubicBezTo>
                <a:cubicBezTo>
                  <a:pt x="427" y="404"/>
                  <a:pt x="435" y="412"/>
                  <a:pt x="445" y="412"/>
                </a:cubicBezTo>
                <a:close/>
                <a:moveTo>
                  <a:pt x="900" y="233"/>
                </a:moveTo>
                <a:cubicBezTo>
                  <a:pt x="909" y="233"/>
                  <a:pt x="917" y="225"/>
                  <a:pt x="918" y="215"/>
                </a:cubicBezTo>
                <a:cubicBezTo>
                  <a:pt x="918" y="205"/>
                  <a:pt x="909" y="197"/>
                  <a:pt x="899" y="197"/>
                </a:cubicBezTo>
                <a:cubicBezTo>
                  <a:pt x="889" y="197"/>
                  <a:pt x="882" y="205"/>
                  <a:pt x="882" y="215"/>
                </a:cubicBezTo>
                <a:cubicBezTo>
                  <a:pt x="882" y="225"/>
                  <a:pt x="890" y="233"/>
                  <a:pt x="900" y="233"/>
                </a:cubicBezTo>
                <a:close/>
                <a:moveTo>
                  <a:pt x="1575" y="741"/>
                </a:moveTo>
                <a:cubicBezTo>
                  <a:pt x="1575" y="751"/>
                  <a:pt x="1583" y="759"/>
                  <a:pt x="1593" y="759"/>
                </a:cubicBezTo>
                <a:cubicBezTo>
                  <a:pt x="1603" y="759"/>
                  <a:pt x="1610" y="752"/>
                  <a:pt x="1611" y="742"/>
                </a:cubicBezTo>
                <a:cubicBezTo>
                  <a:pt x="1611" y="732"/>
                  <a:pt x="1603" y="724"/>
                  <a:pt x="1593" y="723"/>
                </a:cubicBezTo>
                <a:cubicBezTo>
                  <a:pt x="1583" y="723"/>
                  <a:pt x="1575" y="732"/>
                  <a:pt x="1575" y="741"/>
                </a:cubicBezTo>
                <a:close/>
                <a:moveTo>
                  <a:pt x="1555" y="664"/>
                </a:moveTo>
                <a:cubicBezTo>
                  <a:pt x="1558" y="672"/>
                  <a:pt x="1566" y="677"/>
                  <a:pt x="1576" y="675"/>
                </a:cubicBezTo>
                <a:cubicBezTo>
                  <a:pt x="1578" y="675"/>
                  <a:pt x="1580" y="674"/>
                  <a:pt x="1583" y="674"/>
                </a:cubicBezTo>
                <a:cubicBezTo>
                  <a:pt x="1584" y="672"/>
                  <a:pt x="1585" y="670"/>
                  <a:pt x="1587" y="669"/>
                </a:cubicBezTo>
                <a:cubicBezTo>
                  <a:pt x="1592" y="662"/>
                  <a:pt x="1591" y="652"/>
                  <a:pt x="1586" y="646"/>
                </a:cubicBezTo>
                <a:cubicBezTo>
                  <a:pt x="1580" y="639"/>
                  <a:pt x="1570" y="638"/>
                  <a:pt x="1563" y="643"/>
                </a:cubicBezTo>
                <a:cubicBezTo>
                  <a:pt x="1556" y="647"/>
                  <a:pt x="1553" y="656"/>
                  <a:pt x="1555" y="664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052" y="1581"/>
                </a:moveTo>
                <a:cubicBezTo>
                  <a:pt x="1042" y="1581"/>
                  <a:pt x="1034" y="1589"/>
                  <a:pt x="1034" y="1599"/>
                </a:cubicBezTo>
                <a:cubicBezTo>
                  <a:pt x="1034" y="1609"/>
                  <a:pt x="1043" y="1617"/>
                  <a:pt x="1052" y="1617"/>
                </a:cubicBezTo>
                <a:cubicBezTo>
                  <a:pt x="1062" y="1617"/>
                  <a:pt x="1070" y="1609"/>
                  <a:pt x="1070" y="1599"/>
                </a:cubicBezTo>
                <a:cubicBezTo>
                  <a:pt x="1070" y="1589"/>
                  <a:pt x="1062" y="1581"/>
                  <a:pt x="1052" y="1581"/>
                </a:cubicBezTo>
                <a:close/>
                <a:moveTo>
                  <a:pt x="434" y="419"/>
                </a:moveTo>
                <a:cubicBezTo>
                  <a:pt x="434" y="409"/>
                  <a:pt x="426" y="401"/>
                  <a:pt x="416" y="401"/>
                </a:cubicBezTo>
                <a:cubicBezTo>
                  <a:pt x="406" y="401"/>
                  <a:pt x="398" y="409"/>
                  <a:pt x="398" y="419"/>
                </a:cubicBezTo>
                <a:cubicBezTo>
                  <a:pt x="398" y="429"/>
                  <a:pt x="406" y="437"/>
                  <a:pt x="416" y="437"/>
                </a:cubicBezTo>
                <a:cubicBezTo>
                  <a:pt x="426" y="437"/>
                  <a:pt x="434" y="429"/>
                  <a:pt x="434" y="419"/>
                </a:cubicBezTo>
                <a:close/>
                <a:moveTo>
                  <a:pt x="1410" y="426"/>
                </a:moveTo>
                <a:cubicBezTo>
                  <a:pt x="1411" y="436"/>
                  <a:pt x="1418" y="444"/>
                  <a:pt x="1428" y="444"/>
                </a:cubicBezTo>
                <a:cubicBezTo>
                  <a:pt x="1438" y="444"/>
                  <a:pt x="1446" y="436"/>
                  <a:pt x="1446" y="426"/>
                </a:cubicBezTo>
                <a:cubicBezTo>
                  <a:pt x="1446" y="416"/>
                  <a:pt x="1438" y="407"/>
                  <a:pt x="1428" y="408"/>
                </a:cubicBezTo>
                <a:cubicBezTo>
                  <a:pt x="1418" y="408"/>
                  <a:pt x="1410" y="416"/>
                  <a:pt x="1410" y="426"/>
                </a:cubicBezTo>
                <a:close/>
                <a:moveTo>
                  <a:pt x="1127" y="1563"/>
                </a:moveTo>
                <a:cubicBezTo>
                  <a:pt x="1120" y="1567"/>
                  <a:pt x="1116" y="1575"/>
                  <a:pt x="1118" y="1583"/>
                </a:cubicBezTo>
                <a:cubicBezTo>
                  <a:pt x="1119" y="1585"/>
                  <a:pt x="1120" y="1587"/>
                  <a:pt x="1121" y="1590"/>
                </a:cubicBezTo>
                <a:cubicBezTo>
                  <a:pt x="1124" y="1592"/>
                  <a:pt x="1127" y="1594"/>
                  <a:pt x="1131" y="1595"/>
                </a:cubicBezTo>
                <a:cubicBezTo>
                  <a:pt x="1138" y="1598"/>
                  <a:pt x="1146" y="1595"/>
                  <a:pt x="1151" y="1588"/>
                </a:cubicBezTo>
                <a:cubicBezTo>
                  <a:pt x="1155" y="1581"/>
                  <a:pt x="1154" y="1572"/>
                  <a:pt x="1149" y="1566"/>
                </a:cubicBezTo>
                <a:cubicBezTo>
                  <a:pt x="1143" y="1560"/>
                  <a:pt x="1134" y="1559"/>
                  <a:pt x="1127" y="1563"/>
                </a:cubicBezTo>
                <a:close/>
                <a:moveTo>
                  <a:pt x="1436" y="455"/>
                </a:moveTo>
                <a:cubicBezTo>
                  <a:pt x="1436" y="465"/>
                  <a:pt x="1443" y="473"/>
                  <a:pt x="1453" y="474"/>
                </a:cubicBezTo>
                <a:cubicBezTo>
                  <a:pt x="1463" y="474"/>
                  <a:pt x="1472" y="466"/>
                  <a:pt x="1472" y="456"/>
                </a:cubicBezTo>
                <a:cubicBezTo>
                  <a:pt x="1472" y="446"/>
                  <a:pt x="1464" y="438"/>
                  <a:pt x="1454" y="438"/>
                </a:cubicBezTo>
                <a:cubicBezTo>
                  <a:pt x="1444" y="438"/>
                  <a:pt x="1436" y="445"/>
                  <a:pt x="1436" y="455"/>
                </a:cubicBezTo>
                <a:close/>
                <a:moveTo>
                  <a:pt x="1220" y="1541"/>
                </a:moveTo>
                <a:cubicBezTo>
                  <a:pt x="1210" y="1541"/>
                  <a:pt x="1202" y="1549"/>
                  <a:pt x="1202" y="1559"/>
                </a:cubicBezTo>
                <a:cubicBezTo>
                  <a:pt x="1202" y="1569"/>
                  <a:pt x="1210" y="1577"/>
                  <a:pt x="1220" y="1577"/>
                </a:cubicBezTo>
                <a:cubicBezTo>
                  <a:pt x="1230" y="1577"/>
                  <a:pt x="1238" y="1569"/>
                  <a:pt x="1238" y="1559"/>
                </a:cubicBezTo>
                <a:cubicBezTo>
                  <a:pt x="1238" y="1549"/>
                  <a:pt x="1230" y="1540"/>
                  <a:pt x="1220" y="1541"/>
                </a:cubicBezTo>
                <a:close/>
                <a:moveTo>
                  <a:pt x="306" y="628"/>
                </a:moveTo>
                <a:cubicBezTo>
                  <a:pt x="306" y="618"/>
                  <a:pt x="298" y="609"/>
                  <a:pt x="288" y="609"/>
                </a:cubicBezTo>
                <a:cubicBezTo>
                  <a:pt x="279" y="609"/>
                  <a:pt x="270" y="617"/>
                  <a:pt x="270" y="627"/>
                </a:cubicBezTo>
                <a:cubicBezTo>
                  <a:pt x="270" y="636"/>
                  <a:pt x="278" y="645"/>
                  <a:pt x="288" y="645"/>
                </a:cubicBezTo>
                <a:cubicBezTo>
                  <a:pt x="298" y="645"/>
                  <a:pt x="306" y="638"/>
                  <a:pt x="306" y="628"/>
                </a:cubicBezTo>
                <a:close/>
                <a:moveTo>
                  <a:pt x="1275" y="321"/>
                </a:moveTo>
                <a:cubicBezTo>
                  <a:pt x="1285" y="321"/>
                  <a:pt x="1293" y="313"/>
                  <a:pt x="1293" y="303"/>
                </a:cubicBezTo>
                <a:cubicBezTo>
                  <a:pt x="1293" y="293"/>
                  <a:pt x="1285" y="285"/>
                  <a:pt x="1275" y="285"/>
                </a:cubicBezTo>
                <a:cubicBezTo>
                  <a:pt x="1265" y="285"/>
                  <a:pt x="1257" y="293"/>
                  <a:pt x="1257" y="303"/>
                </a:cubicBezTo>
                <a:cubicBezTo>
                  <a:pt x="1257" y="314"/>
                  <a:pt x="1265" y="321"/>
                  <a:pt x="1275" y="321"/>
                </a:cubicBezTo>
                <a:close/>
                <a:moveTo>
                  <a:pt x="1566" y="1152"/>
                </a:moveTo>
                <a:cubicBezTo>
                  <a:pt x="1566" y="1162"/>
                  <a:pt x="1575" y="1170"/>
                  <a:pt x="1585" y="1170"/>
                </a:cubicBezTo>
                <a:cubicBezTo>
                  <a:pt x="1595" y="1170"/>
                  <a:pt x="1602" y="1161"/>
                  <a:pt x="1602" y="1152"/>
                </a:cubicBezTo>
                <a:cubicBezTo>
                  <a:pt x="1602" y="1141"/>
                  <a:pt x="1594" y="1134"/>
                  <a:pt x="1584" y="1134"/>
                </a:cubicBezTo>
                <a:cubicBezTo>
                  <a:pt x="1574" y="1134"/>
                  <a:pt x="1566" y="1142"/>
                  <a:pt x="1566" y="1152"/>
                </a:cubicBezTo>
                <a:close/>
                <a:moveTo>
                  <a:pt x="1438" y="1360"/>
                </a:moveTo>
                <a:cubicBezTo>
                  <a:pt x="1439" y="1370"/>
                  <a:pt x="1447" y="1378"/>
                  <a:pt x="1457" y="1378"/>
                </a:cubicBezTo>
                <a:cubicBezTo>
                  <a:pt x="1466" y="1378"/>
                  <a:pt x="1474" y="1370"/>
                  <a:pt x="1474" y="1360"/>
                </a:cubicBezTo>
                <a:cubicBezTo>
                  <a:pt x="1474" y="1350"/>
                  <a:pt x="1466" y="1342"/>
                  <a:pt x="1456" y="1342"/>
                </a:cubicBezTo>
                <a:cubicBezTo>
                  <a:pt x="1446" y="1342"/>
                  <a:pt x="1438" y="1351"/>
                  <a:pt x="1438" y="1360"/>
                </a:cubicBezTo>
                <a:close/>
                <a:moveTo>
                  <a:pt x="1196" y="286"/>
                </a:moveTo>
                <a:cubicBezTo>
                  <a:pt x="1206" y="286"/>
                  <a:pt x="1213" y="278"/>
                  <a:pt x="1213" y="268"/>
                </a:cubicBezTo>
                <a:cubicBezTo>
                  <a:pt x="1213" y="258"/>
                  <a:pt x="1205" y="250"/>
                  <a:pt x="1195" y="250"/>
                </a:cubicBezTo>
                <a:cubicBezTo>
                  <a:pt x="1185" y="250"/>
                  <a:pt x="1177" y="258"/>
                  <a:pt x="1177" y="268"/>
                </a:cubicBezTo>
                <a:cubicBezTo>
                  <a:pt x="1177" y="278"/>
                  <a:pt x="1186" y="286"/>
                  <a:pt x="1196" y="286"/>
                </a:cubicBezTo>
                <a:close/>
                <a:moveTo>
                  <a:pt x="243" y="1033"/>
                </a:moveTo>
                <a:cubicBezTo>
                  <a:pt x="243" y="1023"/>
                  <a:pt x="235" y="1015"/>
                  <a:pt x="225" y="1015"/>
                </a:cubicBezTo>
                <a:cubicBezTo>
                  <a:pt x="215" y="1014"/>
                  <a:pt x="207" y="1022"/>
                  <a:pt x="207" y="1032"/>
                </a:cubicBezTo>
                <a:cubicBezTo>
                  <a:pt x="207" y="1042"/>
                  <a:pt x="215" y="1050"/>
                  <a:pt x="225" y="1050"/>
                </a:cubicBezTo>
                <a:cubicBezTo>
                  <a:pt x="234" y="1051"/>
                  <a:pt x="243" y="1043"/>
                  <a:pt x="243" y="1033"/>
                </a:cubicBezTo>
                <a:close/>
                <a:moveTo>
                  <a:pt x="513" y="1479"/>
                </a:moveTo>
                <a:cubicBezTo>
                  <a:pt x="503" y="1479"/>
                  <a:pt x="495" y="1487"/>
                  <a:pt x="495" y="1497"/>
                </a:cubicBezTo>
                <a:cubicBezTo>
                  <a:pt x="495" y="1506"/>
                  <a:pt x="503" y="1515"/>
                  <a:pt x="513" y="1515"/>
                </a:cubicBezTo>
                <a:cubicBezTo>
                  <a:pt x="523" y="1515"/>
                  <a:pt x="531" y="1506"/>
                  <a:pt x="531" y="1496"/>
                </a:cubicBezTo>
                <a:cubicBezTo>
                  <a:pt x="531" y="1486"/>
                  <a:pt x="523" y="1478"/>
                  <a:pt x="513" y="1479"/>
                </a:cubicBezTo>
                <a:close/>
                <a:moveTo>
                  <a:pt x="1250" y="1515"/>
                </a:moveTo>
                <a:cubicBezTo>
                  <a:pt x="1240" y="1515"/>
                  <a:pt x="1232" y="1523"/>
                  <a:pt x="1231" y="1533"/>
                </a:cubicBezTo>
                <a:cubicBezTo>
                  <a:pt x="1231" y="1543"/>
                  <a:pt x="1239" y="1551"/>
                  <a:pt x="1249" y="1551"/>
                </a:cubicBezTo>
                <a:cubicBezTo>
                  <a:pt x="1259" y="1551"/>
                  <a:pt x="1267" y="1543"/>
                  <a:pt x="1267" y="1533"/>
                </a:cubicBezTo>
                <a:cubicBezTo>
                  <a:pt x="1267" y="1524"/>
                  <a:pt x="1259" y="1515"/>
                  <a:pt x="1250" y="1515"/>
                </a:cubicBezTo>
                <a:close/>
                <a:moveTo>
                  <a:pt x="340" y="547"/>
                </a:moveTo>
                <a:cubicBezTo>
                  <a:pt x="340" y="537"/>
                  <a:pt x="332" y="530"/>
                  <a:pt x="322" y="530"/>
                </a:cubicBezTo>
                <a:cubicBezTo>
                  <a:pt x="312" y="530"/>
                  <a:pt x="304" y="538"/>
                  <a:pt x="304" y="548"/>
                </a:cubicBezTo>
                <a:cubicBezTo>
                  <a:pt x="304" y="558"/>
                  <a:pt x="312" y="566"/>
                  <a:pt x="322" y="566"/>
                </a:cubicBezTo>
                <a:cubicBezTo>
                  <a:pt x="332" y="566"/>
                  <a:pt x="340" y="557"/>
                  <a:pt x="340" y="547"/>
                </a:cubicBezTo>
                <a:close/>
                <a:moveTo>
                  <a:pt x="592" y="1513"/>
                </a:moveTo>
                <a:cubicBezTo>
                  <a:pt x="582" y="1513"/>
                  <a:pt x="575" y="1521"/>
                  <a:pt x="575" y="1531"/>
                </a:cubicBezTo>
                <a:cubicBezTo>
                  <a:pt x="575" y="1541"/>
                  <a:pt x="583" y="1549"/>
                  <a:pt x="593" y="1549"/>
                </a:cubicBezTo>
                <a:cubicBezTo>
                  <a:pt x="602" y="1548"/>
                  <a:pt x="611" y="1540"/>
                  <a:pt x="610" y="1530"/>
                </a:cubicBezTo>
                <a:cubicBezTo>
                  <a:pt x="610" y="1521"/>
                  <a:pt x="602" y="1513"/>
                  <a:pt x="592" y="1513"/>
                </a:cubicBezTo>
                <a:close/>
                <a:moveTo>
                  <a:pt x="504" y="363"/>
                </a:moveTo>
                <a:cubicBezTo>
                  <a:pt x="514" y="363"/>
                  <a:pt x="522" y="355"/>
                  <a:pt x="522" y="345"/>
                </a:cubicBezTo>
                <a:cubicBezTo>
                  <a:pt x="523" y="335"/>
                  <a:pt x="515" y="327"/>
                  <a:pt x="505" y="327"/>
                </a:cubicBezTo>
                <a:cubicBezTo>
                  <a:pt x="495" y="327"/>
                  <a:pt x="487" y="335"/>
                  <a:pt x="487" y="345"/>
                </a:cubicBezTo>
                <a:cubicBezTo>
                  <a:pt x="487" y="354"/>
                  <a:pt x="495" y="363"/>
                  <a:pt x="504" y="363"/>
                </a:cubicBezTo>
                <a:close/>
                <a:moveTo>
                  <a:pt x="1597" y="834"/>
                </a:moveTo>
                <a:cubicBezTo>
                  <a:pt x="1601" y="842"/>
                  <a:pt x="1609" y="845"/>
                  <a:pt x="1618" y="843"/>
                </a:cubicBezTo>
                <a:cubicBezTo>
                  <a:pt x="1620" y="842"/>
                  <a:pt x="1622" y="842"/>
                  <a:pt x="1624" y="841"/>
                </a:cubicBezTo>
                <a:cubicBezTo>
                  <a:pt x="1625" y="839"/>
                  <a:pt x="1627" y="837"/>
                  <a:pt x="1628" y="834"/>
                </a:cubicBezTo>
                <a:cubicBezTo>
                  <a:pt x="1632" y="827"/>
                  <a:pt x="1630" y="818"/>
                  <a:pt x="1624" y="812"/>
                </a:cubicBezTo>
                <a:cubicBezTo>
                  <a:pt x="1617" y="807"/>
                  <a:pt x="1608" y="807"/>
                  <a:pt x="1601" y="812"/>
                </a:cubicBezTo>
                <a:cubicBezTo>
                  <a:pt x="1595" y="817"/>
                  <a:pt x="1593" y="827"/>
                  <a:pt x="1597" y="834"/>
                </a:cubicBezTo>
                <a:close/>
                <a:moveTo>
                  <a:pt x="1501" y="1324"/>
                </a:moveTo>
                <a:cubicBezTo>
                  <a:pt x="1501" y="1324"/>
                  <a:pt x="1501" y="1324"/>
                  <a:pt x="1501" y="1324"/>
                </a:cubicBezTo>
                <a:cubicBezTo>
                  <a:pt x="1502" y="1324"/>
                  <a:pt x="1502" y="1324"/>
                  <a:pt x="1502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lose/>
                <a:moveTo>
                  <a:pt x="1473" y="1323"/>
                </a:moveTo>
                <a:cubicBezTo>
                  <a:pt x="1467" y="1330"/>
                  <a:pt x="1467" y="1340"/>
                  <a:pt x="1472" y="1347"/>
                </a:cubicBezTo>
                <a:cubicBezTo>
                  <a:pt x="1478" y="1353"/>
                  <a:pt x="1487" y="1355"/>
                  <a:pt x="1495" y="1351"/>
                </a:cubicBezTo>
                <a:cubicBezTo>
                  <a:pt x="1502" y="1347"/>
                  <a:pt x="1506" y="1338"/>
                  <a:pt x="1503" y="1329"/>
                </a:cubicBezTo>
                <a:cubicBezTo>
                  <a:pt x="1503" y="1328"/>
                  <a:pt x="1502" y="1326"/>
                  <a:pt x="1501" y="1324"/>
                </a:cubicBezTo>
                <a:cubicBezTo>
                  <a:pt x="1499" y="1323"/>
                  <a:pt x="1498" y="1321"/>
                  <a:pt x="1496" y="1320"/>
                </a:cubicBezTo>
                <a:cubicBezTo>
                  <a:pt x="1488" y="1315"/>
                  <a:pt x="1479" y="1317"/>
                  <a:pt x="1473" y="1323"/>
                </a:cubicBezTo>
                <a:close/>
                <a:moveTo>
                  <a:pt x="671" y="1547"/>
                </a:moveTo>
                <a:cubicBezTo>
                  <a:pt x="661" y="1547"/>
                  <a:pt x="653" y="1555"/>
                  <a:pt x="653" y="1565"/>
                </a:cubicBezTo>
                <a:cubicBezTo>
                  <a:pt x="653" y="1575"/>
                  <a:pt x="661" y="1583"/>
                  <a:pt x="671" y="1583"/>
                </a:cubicBezTo>
                <a:cubicBezTo>
                  <a:pt x="681" y="1583"/>
                  <a:pt x="689" y="1574"/>
                  <a:pt x="689" y="1565"/>
                </a:cubicBezTo>
                <a:cubicBezTo>
                  <a:pt x="689" y="1555"/>
                  <a:pt x="681" y="1547"/>
                  <a:pt x="671" y="1547"/>
                </a:cubicBezTo>
                <a:close/>
                <a:moveTo>
                  <a:pt x="481" y="1438"/>
                </a:moveTo>
                <a:cubicBezTo>
                  <a:pt x="481" y="1428"/>
                  <a:pt x="473" y="1420"/>
                  <a:pt x="464" y="1420"/>
                </a:cubicBezTo>
                <a:cubicBezTo>
                  <a:pt x="454" y="1420"/>
                  <a:pt x="446" y="1428"/>
                  <a:pt x="446" y="1438"/>
                </a:cubicBezTo>
                <a:cubicBezTo>
                  <a:pt x="446" y="1447"/>
                  <a:pt x="454" y="1455"/>
                  <a:pt x="464" y="1455"/>
                </a:cubicBezTo>
                <a:cubicBezTo>
                  <a:pt x="474" y="1455"/>
                  <a:pt x="481" y="1448"/>
                  <a:pt x="481" y="1438"/>
                </a:cubicBezTo>
                <a:close/>
                <a:moveTo>
                  <a:pt x="248" y="978"/>
                </a:moveTo>
                <a:cubicBezTo>
                  <a:pt x="248" y="969"/>
                  <a:pt x="239" y="960"/>
                  <a:pt x="230" y="961"/>
                </a:cubicBezTo>
                <a:cubicBezTo>
                  <a:pt x="220" y="961"/>
                  <a:pt x="212" y="969"/>
                  <a:pt x="212" y="979"/>
                </a:cubicBezTo>
                <a:cubicBezTo>
                  <a:pt x="212" y="989"/>
                  <a:pt x="220" y="996"/>
                  <a:pt x="230" y="996"/>
                </a:cubicBezTo>
                <a:cubicBezTo>
                  <a:pt x="240" y="996"/>
                  <a:pt x="248" y="988"/>
                  <a:pt x="248" y="978"/>
                </a:cubicBezTo>
                <a:close/>
                <a:moveTo>
                  <a:pt x="1279" y="1491"/>
                </a:moveTo>
                <a:cubicBezTo>
                  <a:pt x="1269" y="1491"/>
                  <a:pt x="1261" y="1499"/>
                  <a:pt x="1261" y="1509"/>
                </a:cubicBezTo>
                <a:cubicBezTo>
                  <a:pt x="1261" y="1518"/>
                  <a:pt x="1270" y="1527"/>
                  <a:pt x="1279" y="1526"/>
                </a:cubicBezTo>
                <a:cubicBezTo>
                  <a:pt x="1289" y="1526"/>
                  <a:pt x="1297" y="1518"/>
                  <a:pt x="1297" y="1508"/>
                </a:cubicBezTo>
                <a:cubicBezTo>
                  <a:pt x="1297" y="1498"/>
                  <a:pt x="1289" y="1491"/>
                  <a:pt x="1279" y="1491"/>
                </a:cubicBezTo>
                <a:close/>
                <a:moveTo>
                  <a:pt x="803" y="248"/>
                </a:moveTo>
                <a:cubicBezTo>
                  <a:pt x="810" y="254"/>
                  <a:pt x="819" y="254"/>
                  <a:pt x="826" y="249"/>
                </a:cubicBezTo>
                <a:cubicBezTo>
                  <a:pt x="833" y="243"/>
                  <a:pt x="835" y="234"/>
                  <a:pt x="831" y="226"/>
                </a:cubicBezTo>
                <a:cubicBezTo>
                  <a:pt x="827" y="219"/>
                  <a:pt x="818" y="215"/>
                  <a:pt x="810" y="218"/>
                </a:cubicBezTo>
                <a:cubicBezTo>
                  <a:pt x="808" y="218"/>
                  <a:pt x="806" y="219"/>
                  <a:pt x="804" y="220"/>
                </a:cubicBezTo>
                <a:cubicBezTo>
                  <a:pt x="802" y="222"/>
                  <a:pt x="801" y="224"/>
                  <a:pt x="800" y="226"/>
                </a:cubicBezTo>
                <a:cubicBezTo>
                  <a:pt x="795" y="233"/>
                  <a:pt x="797" y="242"/>
                  <a:pt x="803" y="248"/>
                </a:cubicBezTo>
                <a:close/>
                <a:moveTo>
                  <a:pt x="804" y="220"/>
                </a:moveTo>
                <a:cubicBezTo>
                  <a:pt x="804" y="220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20"/>
                  <a:pt x="804" y="220"/>
                  <a:pt x="804" y="220"/>
                </a:cubicBezTo>
                <a:cubicBezTo>
                  <a:pt x="804" y="220"/>
                  <a:pt x="804" y="220"/>
                  <a:pt x="804" y="220"/>
                </a:cubicBezTo>
                <a:close/>
                <a:moveTo>
                  <a:pt x="1520" y="1238"/>
                </a:moveTo>
                <a:cubicBezTo>
                  <a:pt x="1510" y="1238"/>
                  <a:pt x="1503" y="1246"/>
                  <a:pt x="1503" y="1256"/>
                </a:cubicBezTo>
                <a:cubicBezTo>
                  <a:pt x="1503" y="1266"/>
                  <a:pt x="1511" y="1274"/>
                  <a:pt x="1520" y="1274"/>
                </a:cubicBezTo>
                <a:cubicBezTo>
                  <a:pt x="1530" y="1274"/>
                  <a:pt x="1538" y="1265"/>
                  <a:pt x="1538" y="1256"/>
                </a:cubicBezTo>
                <a:cubicBezTo>
                  <a:pt x="1538" y="1246"/>
                  <a:pt x="1530" y="1238"/>
                  <a:pt x="1520" y="1238"/>
                </a:cubicBezTo>
                <a:close/>
                <a:moveTo>
                  <a:pt x="266" y="761"/>
                </a:moveTo>
                <a:cubicBezTo>
                  <a:pt x="267" y="751"/>
                  <a:pt x="259" y="743"/>
                  <a:pt x="249" y="743"/>
                </a:cubicBezTo>
                <a:cubicBezTo>
                  <a:pt x="239" y="743"/>
                  <a:pt x="231" y="751"/>
                  <a:pt x="231" y="761"/>
                </a:cubicBezTo>
                <a:cubicBezTo>
                  <a:pt x="231" y="771"/>
                  <a:pt x="239" y="779"/>
                  <a:pt x="249" y="779"/>
                </a:cubicBezTo>
                <a:cubicBezTo>
                  <a:pt x="258" y="779"/>
                  <a:pt x="266" y="771"/>
                  <a:pt x="266" y="761"/>
                </a:cubicBezTo>
                <a:close/>
                <a:moveTo>
                  <a:pt x="1426" y="1367"/>
                </a:moveTo>
                <a:cubicBezTo>
                  <a:pt x="1417" y="1367"/>
                  <a:pt x="1409" y="1375"/>
                  <a:pt x="1409" y="1385"/>
                </a:cubicBezTo>
                <a:cubicBezTo>
                  <a:pt x="1409" y="1395"/>
                  <a:pt x="1417" y="1403"/>
                  <a:pt x="1427" y="1402"/>
                </a:cubicBezTo>
                <a:cubicBezTo>
                  <a:pt x="1437" y="1402"/>
                  <a:pt x="1445" y="1394"/>
                  <a:pt x="1444" y="1385"/>
                </a:cubicBezTo>
                <a:cubicBezTo>
                  <a:pt x="1444" y="1375"/>
                  <a:pt x="1436" y="1367"/>
                  <a:pt x="1426" y="1367"/>
                </a:cubicBezTo>
                <a:close/>
                <a:moveTo>
                  <a:pt x="357" y="1290"/>
                </a:moveTo>
                <a:cubicBezTo>
                  <a:pt x="357" y="1280"/>
                  <a:pt x="350" y="1272"/>
                  <a:pt x="340" y="1271"/>
                </a:cubicBezTo>
                <a:cubicBezTo>
                  <a:pt x="331" y="1271"/>
                  <a:pt x="322" y="1278"/>
                  <a:pt x="321" y="1288"/>
                </a:cubicBezTo>
                <a:cubicBezTo>
                  <a:pt x="321" y="1298"/>
                  <a:pt x="328" y="1306"/>
                  <a:pt x="338" y="1307"/>
                </a:cubicBezTo>
                <a:cubicBezTo>
                  <a:pt x="348" y="1307"/>
                  <a:pt x="356" y="1300"/>
                  <a:pt x="357" y="1290"/>
                </a:cubicBezTo>
                <a:close/>
                <a:moveTo>
                  <a:pt x="1571" y="1098"/>
                </a:moveTo>
                <a:cubicBezTo>
                  <a:pt x="1571" y="1107"/>
                  <a:pt x="1579" y="1115"/>
                  <a:pt x="1589" y="1115"/>
                </a:cubicBezTo>
                <a:cubicBezTo>
                  <a:pt x="1598" y="1115"/>
                  <a:pt x="1607" y="1106"/>
                  <a:pt x="1606" y="1097"/>
                </a:cubicBezTo>
                <a:cubicBezTo>
                  <a:pt x="1606" y="1087"/>
                  <a:pt x="1598" y="1079"/>
                  <a:pt x="1588" y="1080"/>
                </a:cubicBezTo>
                <a:cubicBezTo>
                  <a:pt x="1578" y="1080"/>
                  <a:pt x="1571" y="1088"/>
                  <a:pt x="1571" y="1098"/>
                </a:cubicBezTo>
                <a:close/>
                <a:moveTo>
                  <a:pt x="1530" y="628"/>
                </a:moveTo>
                <a:cubicBezTo>
                  <a:pt x="1530" y="638"/>
                  <a:pt x="1538" y="646"/>
                  <a:pt x="1547" y="646"/>
                </a:cubicBezTo>
                <a:cubicBezTo>
                  <a:pt x="1557" y="646"/>
                  <a:pt x="1565" y="638"/>
                  <a:pt x="1566" y="628"/>
                </a:cubicBezTo>
                <a:cubicBezTo>
                  <a:pt x="1566" y="619"/>
                  <a:pt x="1558" y="610"/>
                  <a:pt x="1548" y="610"/>
                </a:cubicBezTo>
                <a:cubicBezTo>
                  <a:pt x="1538" y="610"/>
                  <a:pt x="1530" y="618"/>
                  <a:pt x="1530" y="628"/>
                </a:cubicBezTo>
                <a:close/>
                <a:moveTo>
                  <a:pt x="352" y="541"/>
                </a:moveTo>
                <a:cubicBezTo>
                  <a:pt x="362" y="541"/>
                  <a:pt x="370" y="533"/>
                  <a:pt x="370" y="523"/>
                </a:cubicBezTo>
                <a:cubicBezTo>
                  <a:pt x="370" y="513"/>
                  <a:pt x="361" y="505"/>
                  <a:pt x="352" y="505"/>
                </a:cubicBezTo>
                <a:cubicBezTo>
                  <a:pt x="342" y="505"/>
                  <a:pt x="334" y="513"/>
                  <a:pt x="334" y="523"/>
                </a:cubicBezTo>
                <a:cubicBezTo>
                  <a:pt x="334" y="533"/>
                  <a:pt x="342" y="541"/>
                  <a:pt x="352" y="541"/>
                </a:cubicBezTo>
                <a:close/>
                <a:moveTo>
                  <a:pt x="1157" y="252"/>
                </a:move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lose/>
                <a:moveTo>
                  <a:pt x="1128" y="252"/>
                </a:moveTo>
                <a:cubicBezTo>
                  <a:pt x="1123" y="258"/>
                  <a:pt x="1122" y="268"/>
                  <a:pt x="1128" y="275"/>
                </a:cubicBezTo>
                <a:cubicBezTo>
                  <a:pt x="1133" y="281"/>
                  <a:pt x="1142" y="283"/>
                  <a:pt x="1150" y="279"/>
                </a:cubicBezTo>
                <a:cubicBezTo>
                  <a:pt x="1158" y="275"/>
                  <a:pt x="1161" y="267"/>
                  <a:pt x="1159" y="259"/>
                </a:cubicBezTo>
                <a:cubicBezTo>
                  <a:pt x="1158" y="256"/>
                  <a:pt x="1157" y="254"/>
                  <a:pt x="1157" y="252"/>
                </a:cubicBezTo>
                <a:cubicBezTo>
                  <a:pt x="1155" y="251"/>
                  <a:pt x="1153" y="250"/>
                  <a:pt x="1151" y="248"/>
                </a:cubicBezTo>
                <a:cubicBezTo>
                  <a:pt x="1143" y="244"/>
                  <a:pt x="1134" y="246"/>
                  <a:pt x="1128" y="252"/>
                </a:cubicBezTo>
                <a:close/>
                <a:moveTo>
                  <a:pt x="1608" y="897"/>
                </a:moveTo>
                <a:cubicBezTo>
                  <a:pt x="1618" y="897"/>
                  <a:pt x="1626" y="889"/>
                  <a:pt x="1626" y="879"/>
                </a:cubicBezTo>
                <a:cubicBezTo>
                  <a:pt x="1626" y="870"/>
                  <a:pt x="1618" y="862"/>
                  <a:pt x="1608" y="862"/>
                </a:cubicBezTo>
                <a:cubicBezTo>
                  <a:pt x="1598" y="862"/>
                  <a:pt x="1590" y="870"/>
                  <a:pt x="1590" y="880"/>
                </a:cubicBezTo>
                <a:cubicBezTo>
                  <a:pt x="1590" y="890"/>
                  <a:pt x="1598" y="897"/>
                  <a:pt x="1608" y="897"/>
                </a:cubicBezTo>
                <a:close/>
                <a:moveTo>
                  <a:pt x="288" y="1146"/>
                </a:moveTo>
                <a:cubicBezTo>
                  <a:pt x="288" y="1137"/>
                  <a:pt x="280" y="1128"/>
                  <a:pt x="270" y="1128"/>
                </a:cubicBezTo>
                <a:cubicBezTo>
                  <a:pt x="261" y="1128"/>
                  <a:pt x="253" y="1136"/>
                  <a:pt x="252" y="1146"/>
                </a:cubicBezTo>
                <a:cubicBezTo>
                  <a:pt x="252" y="1156"/>
                  <a:pt x="260" y="1163"/>
                  <a:pt x="270" y="1164"/>
                </a:cubicBezTo>
                <a:cubicBezTo>
                  <a:pt x="280" y="1164"/>
                  <a:pt x="288" y="1156"/>
                  <a:pt x="288" y="1146"/>
                </a:cubicBezTo>
                <a:close/>
                <a:moveTo>
                  <a:pt x="1203" y="298"/>
                </a:moveTo>
                <a:cubicBezTo>
                  <a:pt x="1203" y="307"/>
                  <a:pt x="1211" y="315"/>
                  <a:pt x="1220" y="315"/>
                </a:cubicBezTo>
                <a:cubicBezTo>
                  <a:pt x="1230" y="316"/>
                  <a:pt x="1238" y="308"/>
                  <a:pt x="1239" y="298"/>
                </a:cubicBezTo>
                <a:cubicBezTo>
                  <a:pt x="1239" y="288"/>
                  <a:pt x="1231" y="280"/>
                  <a:pt x="1221" y="280"/>
                </a:cubicBezTo>
                <a:cubicBezTo>
                  <a:pt x="1212" y="280"/>
                  <a:pt x="1203" y="288"/>
                  <a:pt x="1203" y="298"/>
                </a:cubicBezTo>
                <a:close/>
                <a:moveTo>
                  <a:pt x="618" y="317"/>
                </a:moveTo>
                <a:cubicBezTo>
                  <a:pt x="628" y="317"/>
                  <a:pt x="636" y="309"/>
                  <a:pt x="636" y="299"/>
                </a:cubicBezTo>
                <a:cubicBezTo>
                  <a:pt x="636" y="290"/>
                  <a:pt x="628" y="282"/>
                  <a:pt x="618" y="282"/>
                </a:cubicBezTo>
                <a:cubicBezTo>
                  <a:pt x="609" y="281"/>
                  <a:pt x="600" y="290"/>
                  <a:pt x="600" y="300"/>
                </a:cubicBezTo>
                <a:cubicBezTo>
                  <a:pt x="600" y="310"/>
                  <a:pt x="608" y="317"/>
                  <a:pt x="618" y="317"/>
                </a:cubicBezTo>
                <a:close/>
                <a:moveTo>
                  <a:pt x="257" y="870"/>
                </a:moveTo>
                <a:cubicBezTo>
                  <a:pt x="257" y="860"/>
                  <a:pt x="249" y="852"/>
                  <a:pt x="239" y="852"/>
                </a:cubicBezTo>
                <a:cubicBezTo>
                  <a:pt x="230" y="852"/>
                  <a:pt x="222" y="859"/>
                  <a:pt x="222" y="869"/>
                </a:cubicBezTo>
                <a:cubicBezTo>
                  <a:pt x="222" y="879"/>
                  <a:pt x="229" y="887"/>
                  <a:pt x="239" y="887"/>
                </a:cubicBezTo>
                <a:cubicBezTo>
                  <a:pt x="249" y="887"/>
                  <a:pt x="257" y="879"/>
                  <a:pt x="257" y="870"/>
                </a:cubicBezTo>
                <a:close/>
                <a:moveTo>
                  <a:pt x="382" y="1319"/>
                </a:moveTo>
                <a:cubicBezTo>
                  <a:pt x="382" y="1310"/>
                  <a:pt x="374" y="1301"/>
                  <a:pt x="364" y="1301"/>
                </a:cubicBezTo>
                <a:cubicBezTo>
                  <a:pt x="354" y="1301"/>
                  <a:pt x="346" y="1309"/>
                  <a:pt x="346" y="1319"/>
                </a:cubicBezTo>
                <a:cubicBezTo>
                  <a:pt x="346" y="1329"/>
                  <a:pt x="354" y="1337"/>
                  <a:pt x="364" y="1337"/>
                </a:cubicBezTo>
                <a:cubicBezTo>
                  <a:pt x="373" y="1337"/>
                  <a:pt x="382" y="1329"/>
                  <a:pt x="382" y="1319"/>
                </a:cubicBezTo>
                <a:close/>
                <a:moveTo>
                  <a:pt x="1309" y="1466"/>
                </a:moveTo>
                <a:cubicBezTo>
                  <a:pt x="1299" y="1466"/>
                  <a:pt x="1291" y="1474"/>
                  <a:pt x="1291" y="1484"/>
                </a:cubicBezTo>
                <a:cubicBezTo>
                  <a:pt x="1291" y="1494"/>
                  <a:pt x="1299" y="1502"/>
                  <a:pt x="1309" y="1501"/>
                </a:cubicBezTo>
                <a:cubicBezTo>
                  <a:pt x="1319" y="1501"/>
                  <a:pt x="1327" y="1493"/>
                  <a:pt x="1327" y="1483"/>
                </a:cubicBezTo>
                <a:cubicBezTo>
                  <a:pt x="1326" y="1474"/>
                  <a:pt x="1318" y="1466"/>
                  <a:pt x="1309" y="1466"/>
                </a:cubicBezTo>
                <a:close/>
                <a:moveTo>
                  <a:pt x="382" y="516"/>
                </a:moveTo>
                <a:cubicBezTo>
                  <a:pt x="391" y="516"/>
                  <a:pt x="399" y="508"/>
                  <a:pt x="399" y="498"/>
                </a:cubicBezTo>
                <a:cubicBezTo>
                  <a:pt x="399" y="489"/>
                  <a:pt x="391" y="481"/>
                  <a:pt x="381" y="481"/>
                </a:cubicBezTo>
                <a:cubicBezTo>
                  <a:pt x="371" y="481"/>
                  <a:pt x="363" y="489"/>
                  <a:pt x="363" y="499"/>
                </a:cubicBezTo>
                <a:cubicBezTo>
                  <a:pt x="364" y="508"/>
                  <a:pt x="372" y="516"/>
                  <a:pt x="382" y="516"/>
                </a:cubicBezTo>
                <a:close/>
                <a:moveTo>
                  <a:pt x="1166" y="1536"/>
                </a:moveTo>
                <a:cubicBezTo>
                  <a:pt x="1156" y="1536"/>
                  <a:pt x="1148" y="1544"/>
                  <a:pt x="1148" y="1554"/>
                </a:cubicBezTo>
                <a:cubicBezTo>
                  <a:pt x="1148" y="1564"/>
                  <a:pt x="1156" y="1571"/>
                  <a:pt x="1166" y="1571"/>
                </a:cubicBezTo>
                <a:cubicBezTo>
                  <a:pt x="1176" y="1571"/>
                  <a:pt x="1184" y="1563"/>
                  <a:pt x="1183" y="1553"/>
                </a:cubicBezTo>
                <a:cubicBezTo>
                  <a:pt x="1183" y="1544"/>
                  <a:pt x="1175" y="1536"/>
                  <a:pt x="1166" y="1536"/>
                </a:cubicBezTo>
                <a:close/>
                <a:moveTo>
                  <a:pt x="1385" y="1435"/>
                </a:moveTo>
                <a:cubicBezTo>
                  <a:pt x="1385" y="1425"/>
                  <a:pt x="1378" y="1416"/>
                  <a:pt x="1368" y="1416"/>
                </a:cubicBezTo>
                <a:cubicBezTo>
                  <a:pt x="1358" y="1416"/>
                  <a:pt x="1350" y="1425"/>
                  <a:pt x="1350" y="1434"/>
                </a:cubicBezTo>
                <a:cubicBezTo>
                  <a:pt x="1350" y="1444"/>
                  <a:pt x="1358" y="1452"/>
                  <a:pt x="1367" y="1452"/>
                </a:cubicBezTo>
                <a:cubicBezTo>
                  <a:pt x="1377" y="1452"/>
                  <a:pt x="1385" y="1444"/>
                  <a:pt x="1385" y="1435"/>
                </a:cubicBezTo>
                <a:close/>
                <a:moveTo>
                  <a:pt x="1581" y="989"/>
                </a:moveTo>
                <a:cubicBezTo>
                  <a:pt x="1581" y="999"/>
                  <a:pt x="1589" y="1007"/>
                  <a:pt x="1599" y="1006"/>
                </a:cubicBezTo>
                <a:cubicBezTo>
                  <a:pt x="1609" y="1006"/>
                  <a:pt x="1617" y="998"/>
                  <a:pt x="1617" y="988"/>
                </a:cubicBezTo>
                <a:cubicBezTo>
                  <a:pt x="1616" y="979"/>
                  <a:pt x="1608" y="971"/>
                  <a:pt x="1599" y="971"/>
                </a:cubicBezTo>
                <a:cubicBezTo>
                  <a:pt x="1589" y="971"/>
                  <a:pt x="1581" y="979"/>
                  <a:pt x="1581" y="989"/>
                </a:cubicBezTo>
                <a:close/>
                <a:moveTo>
                  <a:pt x="1398" y="1392"/>
                </a:moveTo>
                <a:cubicBezTo>
                  <a:pt x="1388" y="1392"/>
                  <a:pt x="1380" y="1399"/>
                  <a:pt x="1380" y="1409"/>
                </a:cubicBezTo>
                <a:cubicBezTo>
                  <a:pt x="1380" y="1419"/>
                  <a:pt x="1388" y="1427"/>
                  <a:pt x="1398" y="1427"/>
                </a:cubicBezTo>
                <a:cubicBezTo>
                  <a:pt x="1407" y="1427"/>
                  <a:pt x="1416" y="1419"/>
                  <a:pt x="1415" y="1409"/>
                </a:cubicBezTo>
                <a:cubicBezTo>
                  <a:pt x="1415" y="1400"/>
                  <a:pt x="1407" y="1392"/>
                  <a:pt x="1398" y="1392"/>
                </a:cubicBezTo>
                <a:close/>
                <a:moveTo>
                  <a:pt x="585" y="1502"/>
                </a:moveTo>
                <a:cubicBezTo>
                  <a:pt x="586" y="1492"/>
                  <a:pt x="578" y="1484"/>
                  <a:pt x="568" y="1484"/>
                </a:cubicBezTo>
                <a:cubicBezTo>
                  <a:pt x="558" y="1484"/>
                  <a:pt x="550" y="1492"/>
                  <a:pt x="550" y="1502"/>
                </a:cubicBezTo>
                <a:cubicBezTo>
                  <a:pt x="550" y="1511"/>
                  <a:pt x="558" y="1520"/>
                  <a:pt x="568" y="1519"/>
                </a:cubicBezTo>
                <a:cubicBezTo>
                  <a:pt x="577" y="1519"/>
                  <a:pt x="585" y="1512"/>
                  <a:pt x="585" y="1502"/>
                </a:cubicBezTo>
                <a:close/>
                <a:moveTo>
                  <a:pt x="233" y="829"/>
                </a:moveTo>
                <a:cubicBezTo>
                  <a:pt x="239" y="834"/>
                  <a:pt x="248" y="834"/>
                  <a:pt x="255" y="829"/>
                </a:cubicBezTo>
                <a:cubicBezTo>
                  <a:pt x="261" y="824"/>
                  <a:pt x="263" y="815"/>
                  <a:pt x="260" y="807"/>
                </a:cubicBezTo>
                <a:cubicBezTo>
                  <a:pt x="256" y="800"/>
                  <a:pt x="248" y="796"/>
                  <a:pt x="239" y="798"/>
                </a:cubicBezTo>
                <a:cubicBezTo>
                  <a:pt x="237" y="798"/>
                  <a:pt x="235" y="799"/>
                  <a:pt x="232" y="800"/>
                </a:cubicBezTo>
                <a:cubicBezTo>
                  <a:pt x="231" y="802"/>
                  <a:pt x="229" y="804"/>
                  <a:pt x="228" y="807"/>
                </a:cubicBezTo>
                <a:cubicBezTo>
                  <a:pt x="224" y="814"/>
                  <a:pt x="226" y="823"/>
                  <a:pt x="233" y="829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399" y="1390"/>
                </a:move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lose/>
                <a:moveTo>
                  <a:pt x="427" y="1389"/>
                </a:moveTo>
                <a:cubicBezTo>
                  <a:pt x="433" y="1382"/>
                  <a:pt x="432" y="1373"/>
                  <a:pt x="427" y="1366"/>
                </a:cubicBezTo>
                <a:cubicBezTo>
                  <a:pt x="421" y="1360"/>
                  <a:pt x="412" y="1358"/>
                  <a:pt x="404" y="1363"/>
                </a:cubicBezTo>
                <a:cubicBezTo>
                  <a:pt x="397" y="1367"/>
                  <a:pt x="394" y="1376"/>
                  <a:pt x="397" y="1384"/>
                </a:cubicBezTo>
                <a:cubicBezTo>
                  <a:pt x="398" y="1386"/>
                  <a:pt x="398" y="1388"/>
                  <a:pt x="399" y="1390"/>
                </a:cubicBezTo>
                <a:cubicBezTo>
                  <a:pt x="401" y="1391"/>
                  <a:pt x="403" y="1392"/>
                  <a:pt x="405" y="1393"/>
                </a:cubicBezTo>
                <a:cubicBezTo>
                  <a:pt x="413" y="1398"/>
                  <a:pt x="422" y="1396"/>
                  <a:pt x="427" y="1389"/>
                </a:cubicBezTo>
                <a:close/>
                <a:moveTo>
                  <a:pt x="268" y="1062"/>
                </a:moveTo>
                <a:cubicBezTo>
                  <a:pt x="268" y="1053"/>
                  <a:pt x="259" y="1044"/>
                  <a:pt x="249" y="1044"/>
                </a:cubicBezTo>
                <a:cubicBezTo>
                  <a:pt x="240" y="1044"/>
                  <a:pt x="232" y="1052"/>
                  <a:pt x="232" y="1062"/>
                </a:cubicBezTo>
                <a:cubicBezTo>
                  <a:pt x="232" y="1072"/>
                  <a:pt x="239" y="1080"/>
                  <a:pt x="249" y="1080"/>
                </a:cubicBezTo>
                <a:cubicBezTo>
                  <a:pt x="259" y="1080"/>
                  <a:pt x="268" y="1072"/>
                  <a:pt x="268" y="1062"/>
                </a:cubicBezTo>
                <a:close/>
                <a:moveTo>
                  <a:pt x="725" y="1552"/>
                </a:moveTo>
                <a:cubicBezTo>
                  <a:pt x="715" y="1552"/>
                  <a:pt x="708" y="1560"/>
                  <a:pt x="708" y="1570"/>
                </a:cubicBezTo>
                <a:cubicBezTo>
                  <a:pt x="708" y="1580"/>
                  <a:pt x="716" y="1588"/>
                  <a:pt x="726" y="1588"/>
                </a:cubicBezTo>
                <a:cubicBezTo>
                  <a:pt x="735" y="1587"/>
                  <a:pt x="743" y="1579"/>
                  <a:pt x="743" y="1570"/>
                </a:cubicBezTo>
                <a:cubicBezTo>
                  <a:pt x="743" y="1560"/>
                  <a:pt x="735" y="1552"/>
                  <a:pt x="725" y="1552"/>
                </a:cubicBezTo>
                <a:close/>
                <a:moveTo>
                  <a:pt x="252" y="924"/>
                </a:moveTo>
                <a:cubicBezTo>
                  <a:pt x="252" y="914"/>
                  <a:pt x="244" y="906"/>
                  <a:pt x="234" y="906"/>
                </a:cubicBezTo>
                <a:cubicBezTo>
                  <a:pt x="225" y="906"/>
                  <a:pt x="217" y="914"/>
                  <a:pt x="217" y="924"/>
                </a:cubicBezTo>
                <a:cubicBezTo>
                  <a:pt x="216" y="934"/>
                  <a:pt x="224" y="942"/>
                  <a:pt x="234" y="942"/>
                </a:cubicBezTo>
                <a:cubicBezTo>
                  <a:pt x="244" y="942"/>
                  <a:pt x="252" y="934"/>
                  <a:pt x="252" y="924"/>
                </a:cubicBezTo>
                <a:close/>
                <a:moveTo>
                  <a:pt x="389" y="1331"/>
                </a:moveTo>
                <a:cubicBezTo>
                  <a:pt x="379" y="1331"/>
                  <a:pt x="371" y="1339"/>
                  <a:pt x="371" y="1349"/>
                </a:cubicBezTo>
                <a:cubicBezTo>
                  <a:pt x="371" y="1359"/>
                  <a:pt x="379" y="1367"/>
                  <a:pt x="389" y="1367"/>
                </a:cubicBezTo>
                <a:cubicBezTo>
                  <a:pt x="399" y="1366"/>
                  <a:pt x="407" y="1359"/>
                  <a:pt x="406" y="1349"/>
                </a:cubicBezTo>
                <a:cubicBezTo>
                  <a:pt x="406" y="1339"/>
                  <a:pt x="398" y="1331"/>
                  <a:pt x="389" y="1331"/>
                </a:cubicBezTo>
                <a:close/>
                <a:moveTo>
                  <a:pt x="457" y="1408"/>
                </a:moveTo>
                <a:cubicBezTo>
                  <a:pt x="457" y="1398"/>
                  <a:pt x="449" y="1390"/>
                  <a:pt x="439" y="1390"/>
                </a:cubicBezTo>
                <a:cubicBezTo>
                  <a:pt x="429" y="1390"/>
                  <a:pt x="421" y="1398"/>
                  <a:pt x="421" y="1408"/>
                </a:cubicBezTo>
                <a:cubicBezTo>
                  <a:pt x="421" y="1418"/>
                  <a:pt x="429" y="1425"/>
                  <a:pt x="439" y="1426"/>
                </a:cubicBezTo>
                <a:cubicBezTo>
                  <a:pt x="448" y="1426"/>
                  <a:pt x="457" y="1418"/>
                  <a:pt x="457" y="1408"/>
                </a:cubicBezTo>
                <a:close/>
                <a:moveTo>
                  <a:pt x="1603" y="916"/>
                </a:moveTo>
                <a:cubicBezTo>
                  <a:pt x="1594" y="916"/>
                  <a:pt x="1585" y="925"/>
                  <a:pt x="1585" y="934"/>
                </a:cubicBezTo>
                <a:cubicBezTo>
                  <a:pt x="1585" y="944"/>
                  <a:pt x="1593" y="952"/>
                  <a:pt x="1603" y="952"/>
                </a:cubicBezTo>
                <a:cubicBezTo>
                  <a:pt x="1613" y="952"/>
                  <a:pt x="1621" y="944"/>
                  <a:pt x="1621" y="934"/>
                </a:cubicBezTo>
                <a:cubicBezTo>
                  <a:pt x="1620" y="924"/>
                  <a:pt x="1613" y="917"/>
                  <a:pt x="1603" y="916"/>
                </a:cubicBezTo>
                <a:close/>
                <a:moveTo>
                  <a:pt x="1311" y="351"/>
                </a:moveTo>
                <a:cubicBezTo>
                  <a:pt x="1306" y="357"/>
                  <a:pt x="1306" y="367"/>
                  <a:pt x="1312" y="373"/>
                </a:cubicBezTo>
                <a:cubicBezTo>
                  <a:pt x="1317" y="380"/>
                  <a:pt x="1327" y="381"/>
                  <a:pt x="1334" y="377"/>
                </a:cubicBezTo>
                <a:cubicBezTo>
                  <a:pt x="1341" y="373"/>
                  <a:pt x="1345" y="364"/>
                  <a:pt x="1342" y="356"/>
                </a:cubicBezTo>
                <a:cubicBezTo>
                  <a:pt x="1341" y="354"/>
                  <a:pt x="1340" y="352"/>
                  <a:pt x="1339" y="350"/>
                </a:cubicBezTo>
                <a:cubicBezTo>
                  <a:pt x="1337" y="348"/>
                  <a:pt x="1335" y="347"/>
                  <a:pt x="1334" y="346"/>
                </a:cubicBezTo>
                <a:cubicBezTo>
                  <a:pt x="1326" y="342"/>
                  <a:pt x="1317" y="344"/>
                  <a:pt x="1311" y="351"/>
                </a:cubicBezTo>
                <a:close/>
                <a:moveTo>
                  <a:pt x="1339" y="350"/>
                </a:move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49"/>
                  <a:pt x="1339" y="349"/>
                  <a:pt x="1339" y="349"/>
                </a:cubicBezTo>
                <a:cubicBezTo>
                  <a:pt x="1339" y="349"/>
                  <a:pt x="1339" y="349"/>
                  <a:pt x="1339" y="350"/>
                </a:cubicBezTo>
                <a:close/>
                <a:moveTo>
                  <a:pt x="1554" y="1159"/>
                </a:moveTo>
                <a:cubicBezTo>
                  <a:pt x="1545" y="1159"/>
                  <a:pt x="1537" y="1167"/>
                  <a:pt x="1537" y="1176"/>
                </a:cubicBezTo>
                <a:cubicBezTo>
                  <a:pt x="1537" y="1186"/>
                  <a:pt x="1544" y="1194"/>
                  <a:pt x="1554" y="1194"/>
                </a:cubicBezTo>
                <a:cubicBezTo>
                  <a:pt x="1564" y="1194"/>
                  <a:pt x="1572" y="1186"/>
                  <a:pt x="1572" y="1177"/>
                </a:cubicBezTo>
                <a:cubicBezTo>
                  <a:pt x="1572" y="1167"/>
                  <a:pt x="1564" y="1159"/>
                  <a:pt x="1554" y="1159"/>
                </a:cubicBezTo>
                <a:close/>
                <a:moveTo>
                  <a:pt x="997" y="1576"/>
                </a:moveTo>
                <a:cubicBezTo>
                  <a:pt x="988" y="1576"/>
                  <a:pt x="980" y="1584"/>
                  <a:pt x="980" y="1594"/>
                </a:cubicBezTo>
                <a:cubicBezTo>
                  <a:pt x="980" y="1604"/>
                  <a:pt x="988" y="1611"/>
                  <a:pt x="997" y="1612"/>
                </a:cubicBezTo>
                <a:cubicBezTo>
                  <a:pt x="1007" y="1612"/>
                  <a:pt x="1015" y="1604"/>
                  <a:pt x="1015" y="1594"/>
                </a:cubicBezTo>
                <a:cubicBezTo>
                  <a:pt x="1015" y="1584"/>
                  <a:pt x="1007" y="1576"/>
                  <a:pt x="997" y="1576"/>
                </a:cubicBezTo>
                <a:close/>
                <a:moveTo>
                  <a:pt x="732" y="273"/>
                </a:moveTo>
                <a:cubicBezTo>
                  <a:pt x="742" y="273"/>
                  <a:pt x="749" y="265"/>
                  <a:pt x="749" y="255"/>
                </a:cubicBezTo>
                <a:cubicBezTo>
                  <a:pt x="749" y="245"/>
                  <a:pt x="741" y="237"/>
                  <a:pt x="732" y="237"/>
                </a:cubicBezTo>
                <a:cubicBezTo>
                  <a:pt x="722" y="237"/>
                  <a:pt x="714" y="246"/>
                  <a:pt x="714" y="255"/>
                </a:cubicBezTo>
                <a:cubicBezTo>
                  <a:pt x="714" y="265"/>
                  <a:pt x="722" y="273"/>
                  <a:pt x="732" y="273"/>
                </a:cubicBezTo>
                <a:close/>
                <a:moveTo>
                  <a:pt x="1338" y="1441"/>
                </a:moveTo>
                <a:cubicBezTo>
                  <a:pt x="1328" y="1441"/>
                  <a:pt x="1320" y="1449"/>
                  <a:pt x="1320" y="1459"/>
                </a:cubicBezTo>
                <a:cubicBezTo>
                  <a:pt x="1320" y="1469"/>
                  <a:pt x="1328" y="1477"/>
                  <a:pt x="1338" y="1477"/>
                </a:cubicBezTo>
                <a:cubicBezTo>
                  <a:pt x="1347" y="1477"/>
                  <a:pt x="1356" y="1468"/>
                  <a:pt x="1356" y="1459"/>
                </a:cubicBezTo>
                <a:cubicBezTo>
                  <a:pt x="1356" y="1449"/>
                  <a:pt x="1348" y="1442"/>
                  <a:pt x="1338" y="1441"/>
                </a:cubicBezTo>
                <a:close/>
                <a:moveTo>
                  <a:pt x="1576" y="1043"/>
                </a:moveTo>
                <a:cubicBezTo>
                  <a:pt x="1576" y="1053"/>
                  <a:pt x="1583" y="1061"/>
                  <a:pt x="1593" y="1061"/>
                </a:cubicBezTo>
                <a:cubicBezTo>
                  <a:pt x="1603" y="1061"/>
                  <a:pt x="1611" y="1053"/>
                  <a:pt x="1612" y="1044"/>
                </a:cubicBezTo>
                <a:cubicBezTo>
                  <a:pt x="1612" y="1034"/>
                  <a:pt x="1603" y="1026"/>
                  <a:pt x="1594" y="1026"/>
                </a:cubicBezTo>
                <a:cubicBezTo>
                  <a:pt x="1584" y="1026"/>
                  <a:pt x="1576" y="1033"/>
                  <a:pt x="1576" y="1043"/>
                </a:cubicBezTo>
                <a:close/>
                <a:moveTo>
                  <a:pt x="1505" y="598"/>
                </a:moveTo>
                <a:cubicBezTo>
                  <a:pt x="1505" y="608"/>
                  <a:pt x="1513" y="616"/>
                  <a:pt x="1523" y="616"/>
                </a:cubicBezTo>
                <a:cubicBezTo>
                  <a:pt x="1533" y="616"/>
                  <a:pt x="1541" y="608"/>
                  <a:pt x="1541" y="598"/>
                </a:cubicBezTo>
                <a:cubicBezTo>
                  <a:pt x="1540" y="588"/>
                  <a:pt x="1532" y="580"/>
                  <a:pt x="1522" y="580"/>
                </a:cubicBezTo>
                <a:cubicBezTo>
                  <a:pt x="1513" y="581"/>
                  <a:pt x="1505" y="589"/>
                  <a:pt x="1505" y="598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58" y="407"/>
                </a:moveTo>
                <a:cubicBezTo>
                  <a:pt x="1365" y="404"/>
                  <a:pt x="1369" y="395"/>
                  <a:pt x="1367" y="387"/>
                </a:cubicBezTo>
                <a:cubicBezTo>
                  <a:pt x="1366" y="385"/>
                  <a:pt x="1365" y="383"/>
                  <a:pt x="1365" y="380"/>
                </a:cubicBezTo>
                <a:cubicBezTo>
                  <a:pt x="1363" y="379"/>
                  <a:pt x="1360" y="377"/>
                  <a:pt x="1358" y="376"/>
                </a:cubicBezTo>
                <a:cubicBezTo>
                  <a:pt x="1351" y="372"/>
                  <a:pt x="1342" y="374"/>
                  <a:pt x="1336" y="380"/>
                </a:cubicBezTo>
                <a:cubicBezTo>
                  <a:pt x="1331" y="387"/>
                  <a:pt x="1331" y="396"/>
                  <a:pt x="1336" y="403"/>
                </a:cubicBezTo>
                <a:cubicBezTo>
                  <a:pt x="1341" y="409"/>
                  <a:pt x="1351" y="411"/>
                  <a:pt x="1358" y="407"/>
                </a:cubicBezTo>
                <a:close/>
                <a:moveTo>
                  <a:pt x="283" y="699"/>
                </a:moveTo>
                <a:cubicBezTo>
                  <a:pt x="293" y="699"/>
                  <a:pt x="301" y="692"/>
                  <a:pt x="301" y="682"/>
                </a:cubicBezTo>
                <a:cubicBezTo>
                  <a:pt x="300" y="672"/>
                  <a:pt x="292" y="664"/>
                  <a:pt x="283" y="664"/>
                </a:cubicBezTo>
                <a:cubicBezTo>
                  <a:pt x="273" y="664"/>
                  <a:pt x="265" y="672"/>
                  <a:pt x="265" y="681"/>
                </a:cubicBezTo>
                <a:cubicBezTo>
                  <a:pt x="265" y="691"/>
                  <a:pt x="273" y="699"/>
                  <a:pt x="283" y="699"/>
                </a:cubicBezTo>
                <a:close/>
                <a:moveTo>
                  <a:pt x="1491" y="1263"/>
                </a:moveTo>
                <a:cubicBezTo>
                  <a:pt x="1481" y="1263"/>
                  <a:pt x="1473" y="1271"/>
                  <a:pt x="1473" y="1280"/>
                </a:cubicBezTo>
                <a:cubicBezTo>
                  <a:pt x="1473" y="1290"/>
                  <a:pt x="1480" y="1298"/>
                  <a:pt x="1490" y="1298"/>
                </a:cubicBezTo>
                <a:cubicBezTo>
                  <a:pt x="1500" y="1299"/>
                  <a:pt x="1508" y="1291"/>
                  <a:pt x="1508" y="1282"/>
                </a:cubicBezTo>
                <a:cubicBezTo>
                  <a:pt x="1509" y="1272"/>
                  <a:pt x="1501" y="1263"/>
                  <a:pt x="1491" y="1263"/>
                </a:cubicBezTo>
                <a:close/>
                <a:moveTo>
                  <a:pt x="852" y="239"/>
                </a:moveTo>
                <a:cubicBezTo>
                  <a:pt x="852" y="249"/>
                  <a:pt x="860" y="257"/>
                  <a:pt x="870" y="257"/>
                </a:cubicBezTo>
                <a:cubicBezTo>
                  <a:pt x="879" y="257"/>
                  <a:pt x="887" y="250"/>
                  <a:pt x="887" y="240"/>
                </a:cubicBezTo>
                <a:cubicBezTo>
                  <a:pt x="887" y="230"/>
                  <a:pt x="879" y="222"/>
                  <a:pt x="870" y="222"/>
                </a:cubicBezTo>
                <a:cubicBezTo>
                  <a:pt x="860" y="222"/>
                  <a:pt x="852" y="230"/>
                  <a:pt x="852" y="239"/>
                </a:cubicBezTo>
                <a:close/>
                <a:moveTo>
                  <a:pt x="570" y="324"/>
                </a:moveTo>
                <a:cubicBezTo>
                  <a:pt x="570" y="334"/>
                  <a:pt x="579" y="342"/>
                  <a:pt x="588" y="342"/>
                </a:cubicBezTo>
                <a:cubicBezTo>
                  <a:pt x="598" y="342"/>
                  <a:pt x="606" y="334"/>
                  <a:pt x="606" y="325"/>
                </a:cubicBezTo>
                <a:cubicBezTo>
                  <a:pt x="606" y="315"/>
                  <a:pt x="598" y="307"/>
                  <a:pt x="588" y="307"/>
                </a:cubicBezTo>
                <a:cubicBezTo>
                  <a:pt x="579" y="307"/>
                  <a:pt x="571" y="315"/>
                  <a:pt x="570" y="324"/>
                </a:cubicBezTo>
                <a:close/>
                <a:moveTo>
                  <a:pt x="1586" y="712"/>
                </a:moveTo>
                <a:cubicBezTo>
                  <a:pt x="1586" y="702"/>
                  <a:pt x="1578" y="694"/>
                  <a:pt x="1568" y="694"/>
                </a:cubicBezTo>
                <a:cubicBezTo>
                  <a:pt x="1558" y="694"/>
                  <a:pt x="1550" y="702"/>
                  <a:pt x="1551" y="712"/>
                </a:cubicBezTo>
                <a:cubicBezTo>
                  <a:pt x="1551" y="721"/>
                  <a:pt x="1558" y="729"/>
                  <a:pt x="1568" y="729"/>
                </a:cubicBezTo>
                <a:cubicBezTo>
                  <a:pt x="1577" y="730"/>
                  <a:pt x="1586" y="721"/>
                  <a:pt x="1586" y="712"/>
                </a:cubicBezTo>
                <a:close/>
                <a:moveTo>
                  <a:pt x="316" y="620"/>
                </a:moveTo>
                <a:cubicBezTo>
                  <a:pt x="326" y="621"/>
                  <a:pt x="334" y="613"/>
                  <a:pt x="335" y="603"/>
                </a:cubicBezTo>
                <a:cubicBezTo>
                  <a:pt x="335" y="593"/>
                  <a:pt x="327" y="585"/>
                  <a:pt x="318" y="585"/>
                </a:cubicBezTo>
                <a:cubicBezTo>
                  <a:pt x="308" y="585"/>
                  <a:pt x="300" y="592"/>
                  <a:pt x="299" y="602"/>
                </a:cubicBezTo>
                <a:cubicBezTo>
                  <a:pt x="299" y="611"/>
                  <a:pt x="307" y="619"/>
                  <a:pt x="316" y="620"/>
                </a:cubicBezTo>
                <a:close/>
                <a:moveTo>
                  <a:pt x="1070" y="259"/>
                </a:moveTo>
                <a:cubicBezTo>
                  <a:pt x="1070" y="269"/>
                  <a:pt x="1078" y="276"/>
                  <a:pt x="1087" y="276"/>
                </a:cubicBezTo>
                <a:cubicBezTo>
                  <a:pt x="1097" y="276"/>
                  <a:pt x="1105" y="268"/>
                  <a:pt x="1105" y="259"/>
                </a:cubicBezTo>
                <a:cubicBezTo>
                  <a:pt x="1105" y="249"/>
                  <a:pt x="1097" y="241"/>
                  <a:pt x="1087" y="241"/>
                </a:cubicBezTo>
                <a:cubicBezTo>
                  <a:pt x="1077" y="241"/>
                  <a:pt x="1069" y="249"/>
                  <a:pt x="1070" y="259"/>
                </a:cubicBezTo>
                <a:close/>
                <a:moveTo>
                  <a:pt x="1570" y="796"/>
                </a:moveTo>
                <a:cubicBezTo>
                  <a:pt x="1570" y="806"/>
                  <a:pt x="1578" y="813"/>
                  <a:pt x="1587" y="814"/>
                </a:cubicBezTo>
                <a:cubicBezTo>
                  <a:pt x="1597" y="814"/>
                  <a:pt x="1605" y="806"/>
                  <a:pt x="1605" y="797"/>
                </a:cubicBezTo>
                <a:cubicBezTo>
                  <a:pt x="1606" y="787"/>
                  <a:pt x="1598" y="779"/>
                  <a:pt x="1588" y="778"/>
                </a:cubicBezTo>
                <a:cubicBezTo>
                  <a:pt x="1578" y="778"/>
                  <a:pt x="1570" y="786"/>
                  <a:pt x="1570" y="796"/>
                </a:cubicBezTo>
                <a:close/>
                <a:moveTo>
                  <a:pt x="631" y="1547"/>
                </a:move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lose/>
                <a:moveTo>
                  <a:pt x="660" y="1547"/>
                </a:moveTo>
                <a:cubicBezTo>
                  <a:pt x="665" y="1541"/>
                  <a:pt x="665" y="1531"/>
                  <a:pt x="660" y="1524"/>
                </a:cubicBezTo>
                <a:cubicBezTo>
                  <a:pt x="655" y="1518"/>
                  <a:pt x="645" y="1516"/>
                  <a:pt x="638" y="1520"/>
                </a:cubicBezTo>
                <a:cubicBezTo>
                  <a:pt x="631" y="1524"/>
                  <a:pt x="627" y="1532"/>
                  <a:pt x="629" y="1540"/>
                </a:cubicBezTo>
                <a:cubicBezTo>
                  <a:pt x="630" y="1543"/>
                  <a:pt x="631" y="1545"/>
                  <a:pt x="631" y="1547"/>
                </a:cubicBezTo>
                <a:cubicBezTo>
                  <a:pt x="633" y="1549"/>
                  <a:pt x="636" y="1550"/>
                  <a:pt x="638" y="1551"/>
                </a:cubicBezTo>
                <a:cubicBezTo>
                  <a:pt x="645" y="1555"/>
                  <a:pt x="654" y="1553"/>
                  <a:pt x="660" y="1547"/>
                </a:cubicBezTo>
                <a:close/>
                <a:moveTo>
                  <a:pt x="312" y="1175"/>
                </a:moveTo>
                <a:cubicBezTo>
                  <a:pt x="312" y="1166"/>
                  <a:pt x="304" y="1158"/>
                  <a:pt x="295" y="1158"/>
                </a:cubicBezTo>
                <a:cubicBezTo>
                  <a:pt x="285" y="1158"/>
                  <a:pt x="277" y="1166"/>
                  <a:pt x="277" y="1175"/>
                </a:cubicBezTo>
                <a:cubicBezTo>
                  <a:pt x="277" y="1185"/>
                  <a:pt x="285" y="1193"/>
                  <a:pt x="295" y="1193"/>
                </a:cubicBezTo>
                <a:cubicBezTo>
                  <a:pt x="305" y="1193"/>
                  <a:pt x="313" y="1185"/>
                  <a:pt x="312" y="1175"/>
                </a:cubicBezTo>
                <a:close/>
                <a:moveTo>
                  <a:pt x="1481" y="570"/>
                </a:moveTo>
                <a:cubicBezTo>
                  <a:pt x="1481" y="579"/>
                  <a:pt x="1489" y="587"/>
                  <a:pt x="1499" y="587"/>
                </a:cubicBezTo>
                <a:cubicBezTo>
                  <a:pt x="1508" y="586"/>
                  <a:pt x="1516" y="578"/>
                  <a:pt x="1516" y="569"/>
                </a:cubicBezTo>
                <a:cubicBezTo>
                  <a:pt x="1516" y="559"/>
                  <a:pt x="1508" y="551"/>
                  <a:pt x="1498" y="551"/>
                </a:cubicBezTo>
                <a:cubicBezTo>
                  <a:pt x="1488" y="551"/>
                  <a:pt x="1480" y="560"/>
                  <a:pt x="1481" y="570"/>
                </a:cubicBezTo>
                <a:close/>
                <a:moveTo>
                  <a:pt x="1375" y="403"/>
                </a:moveTo>
                <a:cubicBezTo>
                  <a:pt x="1365" y="403"/>
                  <a:pt x="1357" y="411"/>
                  <a:pt x="1357" y="421"/>
                </a:cubicBezTo>
                <a:cubicBezTo>
                  <a:pt x="1357" y="431"/>
                  <a:pt x="1365" y="439"/>
                  <a:pt x="1375" y="438"/>
                </a:cubicBezTo>
                <a:cubicBezTo>
                  <a:pt x="1385" y="438"/>
                  <a:pt x="1392" y="430"/>
                  <a:pt x="1392" y="420"/>
                </a:cubicBezTo>
                <a:cubicBezTo>
                  <a:pt x="1392" y="411"/>
                  <a:pt x="1384" y="403"/>
                  <a:pt x="1375" y="403"/>
                </a:cubicBezTo>
                <a:close/>
                <a:moveTo>
                  <a:pt x="944" y="1571"/>
                </a:moveTo>
                <a:cubicBezTo>
                  <a:pt x="934" y="1571"/>
                  <a:pt x="925" y="1579"/>
                  <a:pt x="925" y="1588"/>
                </a:cubicBezTo>
                <a:cubicBezTo>
                  <a:pt x="925" y="1598"/>
                  <a:pt x="934" y="1606"/>
                  <a:pt x="943" y="1606"/>
                </a:cubicBezTo>
                <a:cubicBezTo>
                  <a:pt x="953" y="1606"/>
                  <a:pt x="960" y="1598"/>
                  <a:pt x="961" y="1589"/>
                </a:cubicBezTo>
                <a:cubicBezTo>
                  <a:pt x="961" y="1579"/>
                  <a:pt x="953" y="1571"/>
                  <a:pt x="944" y="1571"/>
                </a:cubicBezTo>
                <a:close/>
                <a:moveTo>
                  <a:pt x="1228" y="327"/>
                </a:moveTo>
                <a:cubicBezTo>
                  <a:pt x="1228" y="337"/>
                  <a:pt x="1236" y="345"/>
                  <a:pt x="1245" y="345"/>
                </a:cubicBezTo>
                <a:cubicBezTo>
                  <a:pt x="1255" y="346"/>
                  <a:pt x="1263" y="337"/>
                  <a:pt x="1263" y="328"/>
                </a:cubicBezTo>
                <a:cubicBezTo>
                  <a:pt x="1263" y="318"/>
                  <a:pt x="1256" y="310"/>
                  <a:pt x="1246" y="310"/>
                </a:cubicBezTo>
                <a:cubicBezTo>
                  <a:pt x="1237" y="310"/>
                  <a:pt x="1229" y="317"/>
                  <a:pt x="1228" y="327"/>
                </a:cubicBezTo>
                <a:close/>
                <a:moveTo>
                  <a:pt x="684" y="279"/>
                </a:moveTo>
                <a:cubicBezTo>
                  <a:pt x="684" y="289"/>
                  <a:pt x="692" y="298"/>
                  <a:pt x="702" y="298"/>
                </a:cubicBezTo>
                <a:cubicBezTo>
                  <a:pt x="711" y="298"/>
                  <a:pt x="719" y="290"/>
                  <a:pt x="719" y="280"/>
                </a:cubicBezTo>
                <a:cubicBezTo>
                  <a:pt x="720" y="271"/>
                  <a:pt x="711" y="262"/>
                  <a:pt x="702" y="262"/>
                </a:cubicBezTo>
                <a:cubicBezTo>
                  <a:pt x="692" y="262"/>
                  <a:pt x="684" y="270"/>
                  <a:pt x="684" y="279"/>
                </a:cubicBezTo>
                <a:close/>
                <a:moveTo>
                  <a:pt x="1099" y="1573"/>
                </a:moveTo>
                <a:cubicBezTo>
                  <a:pt x="1099" y="1564"/>
                  <a:pt x="1091" y="1556"/>
                  <a:pt x="1082" y="1556"/>
                </a:cubicBezTo>
                <a:cubicBezTo>
                  <a:pt x="1072" y="1555"/>
                  <a:pt x="1064" y="1563"/>
                  <a:pt x="1063" y="1573"/>
                </a:cubicBezTo>
                <a:cubicBezTo>
                  <a:pt x="1063" y="1583"/>
                  <a:pt x="1072" y="1591"/>
                  <a:pt x="1081" y="1591"/>
                </a:cubicBezTo>
                <a:cubicBezTo>
                  <a:pt x="1091" y="1591"/>
                  <a:pt x="1099" y="1583"/>
                  <a:pt x="1099" y="1573"/>
                </a:cubicBezTo>
                <a:close/>
                <a:moveTo>
                  <a:pt x="558" y="331"/>
                </a:moveTo>
                <a:cubicBezTo>
                  <a:pt x="548" y="331"/>
                  <a:pt x="541" y="340"/>
                  <a:pt x="541" y="350"/>
                </a:cubicBezTo>
                <a:cubicBezTo>
                  <a:pt x="541" y="359"/>
                  <a:pt x="549" y="367"/>
                  <a:pt x="559" y="367"/>
                </a:cubicBezTo>
                <a:cubicBezTo>
                  <a:pt x="568" y="366"/>
                  <a:pt x="576" y="358"/>
                  <a:pt x="576" y="348"/>
                </a:cubicBezTo>
                <a:cubicBezTo>
                  <a:pt x="576" y="339"/>
                  <a:pt x="568" y="331"/>
                  <a:pt x="558" y="331"/>
                </a:cubicBezTo>
                <a:close/>
                <a:moveTo>
                  <a:pt x="798" y="1575"/>
                </a:moveTo>
                <a:cubicBezTo>
                  <a:pt x="798" y="1566"/>
                  <a:pt x="790" y="1557"/>
                  <a:pt x="780" y="1557"/>
                </a:cubicBezTo>
                <a:cubicBezTo>
                  <a:pt x="771" y="1557"/>
                  <a:pt x="763" y="1565"/>
                  <a:pt x="763" y="1575"/>
                </a:cubicBezTo>
                <a:cubicBezTo>
                  <a:pt x="762" y="1584"/>
                  <a:pt x="770" y="1593"/>
                  <a:pt x="780" y="1593"/>
                </a:cubicBezTo>
                <a:cubicBezTo>
                  <a:pt x="790" y="1593"/>
                  <a:pt x="797" y="1585"/>
                  <a:pt x="798" y="1575"/>
                </a:cubicBezTo>
                <a:close/>
                <a:moveTo>
                  <a:pt x="411" y="491"/>
                </a:moveTo>
                <a:cubicBezTo>
                  <a:pt x="420" y="491"/>
                  <a:pt x="428" y="484"/>
                  <a:pt x="428" y="474"/>
                </a:cubicBezTo>
                <a:cubicBezTo>
                  <a:pt x="429" y="464"/>
                  <a:pt x="421" y="456"/>
                  <a:pt x="411" y="456"/>
                </a:cubicBezTo>
                <a:cubicBezTo>
                  <a:pt x="402" y="456"/>
                  <a:pt x="394" y="463"/>
                  <a:pt x="393" y="473"/>
                </a:cubicBezTo>
                <a:cubicBezTo>
                  <a:pt x="393" y="483"/>
                  <a:pt x="401" y="491"/>
                  <a:pt x="411" y="491"/>
                </a:cubicBezTo>
                <a:close/>
                <a:moveTo>
                  <a:pt x="1577" y="1122"/>
                </a:moveTo>
                <a:cubicBezTo>
                  <a:pt x="1577" y="1113"/>
                  <a:pt x="1570" y="1105"/>
                  <a:pt x="1560" y="1104"/>
                </a:cubicBezTo>
                <a:cubicBezTo>
                  <a:pt x="1550" y="1104"/>
                  <a:pt x="1542" y="1112"/>
                  <a:pt x="1542" y="1122"/>
                </a:cubicBezTo>
                <a:cubicBezTo>
                  <a:pt x="1542" y="1131"/>
                  <a:pt x="1550" y="1139"/>
                  <a:pt x="1559" y="1139"/>
                </a:cubicBezTo>
                <a:cubicBezTo>
                  <a:pt x="1569" y="1140"/>
                  <a:pt x="1577" y="1132"/>
                  <a:pt x="1577" y="1122"/>
                </a:cubicBezTo>
                <a:close/>
                <a:moveTo>
                  <a:pt x="292" y="1092"/>
                </a:moveTo>
                <a:cubicBezTo>
                  <a:pt x="292" y="1082"/>
                  <a:pt x="284" y="1075"/>
                  <a:pt x="274" y="1075"/>
                </a:cubicBezTo>
                <a:cubicBezTo>
                  <a:pt x="265" y="1075"/>
                  <a:pt x="257" y="1083"/>
                  <a:pt x="257" y="1092"/>
                </a:cubicBezTo>
                <a:cubicBezTo>
                  <a:pt x="257" y="1102"/>
                  <a:pt x="265" y="1110"/>
                  <a:pt x="274" y="1110"/>
                </a:cubicBezTo>
                <a:cubicBezTo>
                  <a:pt x="284" y="1110"/>
                  <a:pt x="292" y="1102"/>
                  <a:pt x="292" y="1092"/>
                </a:cubicBezTo>
                <a:close/>
                <a:moveTo>
                  <a:pt x="1431" y="510"/>
                </a:moveTo>
                <a:cubicBezTo>
                  <a:pt x="1432" y="520"/>
                  <a:pt x="1440" y="527"/>
                  <a:pt x="1449" y="527"/>
                </a:cubicBezTo>
                <a:cubicBezTo>
                  <a:pt x="1459" y="527"/>
                  <a:pt x="1466" y="519"/>
                  <a:pt x="1466" y="509"/>
                </a:cubicBezTo>
                <a:cubicBezTo>
                  <a:pt x="1466" y="500"/>
                  <a:pt x="1458" y="492"/>
                  <a:pt x="1449" y="492"/>
                </a:cubicBezTo>
                <a:cubicBezTo>
                  <a:pt x="1439" y="492"/>
                  <a:pt x="1431" y="500"/>
                  <a:pt x="1431" y="510"/>
                </a:cubicBezTo>
                <a:close/>
                <a:moveTo>
                  <a:pt x="906" y="1584"/>
                </a:moveTo>
                <a:cubicBezTo>
                  <a:pt x="906" y="1575"/>
                  <a:pt x="898" y="1567"/>
                  <a:pt x="888" y="1567"/>
                </a:cubicBezTo>
                <a:cubicBezTo>
                  <a:pt x="879" y="1567"/>
                  <a:pt x="871" y="1575"/>
                  <a:pt x="871" y="1584"/>
                </a:cubicBezTo>
                <a:cubicBezTo>
                  <a:pt x="871" y="1594"/>
                  <a:pt x="879" y="1602"/>
                  <a:pt x="889" y="1602"/>
                </a:cubicBezTo>
                <a:cubicBezTo>
                  <a:pt x="898" y="1602"/>
                  <a:pt x="906" y="1594"/>
                  <a:pt x="906" y="1584"/>
                </a:cubicBezTo>
                <a:close/>
                <a:moveTo>
                  <a:pt x="1015" y="254"/>
                </a:moveTo>
                <a:cubicBezTo>
                  <a:pt x="1015" y="264"/>
                  <a:pt x="1023" y="272"/>
                  <a:pt x="1033" y="272"/>
                </a:cubicBezTo>
                <a:cubicBezTo>
                  <a:pt x="1042" y="272"/>
                  <a:pt x="1050" y="264"/>
                  <a:pt x="1050" y="255"/>
                </a:cubicBezTo>
                <a:cubicBezTo>
                  <a:pt x="1050" y="245"/>
                  <a:pt x="1043" y="237"/>
                  <a:pt x="1033" y="237"/>
                </a:cubicBezTo>
                <a:cubicBezTo>
                  <a:pt x="1023" y="236"/>
                  <a:pt x="1015" y="244"/>
                  <a:pt x="1015" y="254"/>
                </a:cubicBezTo>
                <a:close/>
                <a:moveTo>
                  <a:pt x="907" y="245"/>
                </a:moveTo>
                <a:cubicBezTo>
                  <a:pt x="907" y="254"/>
                  <a:pt x="915" y="262"/>
                  <a:pt x="925" y="262"/>
                </a:cubicBezTo>
                <a:cubicBezTo>
                  <a:pt x="934" y="261"/>
                  <a:pt x="942" y="253"/>
                  <a:pt x="942" y="243"/>
                </a:cubicBezTo>
                <a:cubicBezTo>
                  <a:pt x="941" y="234"/>
                  <a:pt x="933" y="226"/>
                  <a:pt x="924" y="227"/>
                </a:cubicBezTo>
                <a:cubicBezTo>
                  <a:pt x="914" y="227"/>
                  <a:pt x="906" y="235"/>
                  <a:pt x="907" y="245"/>
                </a:cubicBezTo>
                <a:close/>
                <a:moveTo>
                  <a:pt x="482" y="399"/>
                </a:moveTo>
                <a:cubicBezTo>
                  <a:pt x="482" y="409"/>
                  <a:pt x="490" y="417"/>
                  <a:pt x="500" y="417"/>
                </a:cubicBezTo>
                <a:cubicBezTo>
                  <a:pt x="509" y="417"/>
                  <a:pt x="517" y="409"/>
                  <a:pt x="517" y="400"/>
                </a:cubicBezTo>
                <a:cubicBezTo>
                  <a:pt x="517" y="390"/>
                  <a:pt x="510" y="382"/>
                  <a:pt x="500" y="382"/>
                </a:cubicBezTo>
                <a:cubicBezTo>
                  <a:pt x="490" y="382"/>
                  <a:pt x="482" y="390"/>
                  <a:pt x="482" y="399"/>
                </a:cubicBezTo>
                <a:close/>
                <a:moveTo>
                  <a:pt x="237" y="1007"/>
                </a:moveTo>
                <a:cubicBezTo>
                  <a:pt x="237" y="1017"/>
                  <a:pt x="245" y="1025"/>
                  <a:pt x="255" y="1025"/>
                </a:cubicBezTo>
                <a:cubicBezTo>
                  <a:pt x="264" y="1025"/>
                  <a:pt x="273" y="1017"/>
                  <a:pt x="272" y="1007"/>
                </a:cubicBezTo>
                <a:cubicBezTo>
                  <a:pt x="272" y="998"/>
                  <a:pt x="264" y="990"/>
                  <a:pt x="255" y="990"/>
                </a:cubicBezTo>
                <a:cubicBezTo>
                  <a:pt x="245" y="990"/>
                  <a:pt x="238" y="998"/>
                  <a:pt x="237" y="1007"/>
                </a:cubicBezTo>
                <a:close/>
                <a:moveTo>
                  <a:pt x="1213" y="1529"/>
                </a:moveTo>
                <a:cubicBezTo>
                  <a:pt x="1213" y="1519"/>
                  <a:pt x="1205" y="1512"/>
                  <a:pt x="1196" y="1511"/>
                </a:cubicBezTo>
                <a:cubicBezTo>
                  <a:pt x="1186" y="1511"/>
                  <a:pt x="1178" y="1519"/>
                  <a:pt x="1178" y="1529"/>
                </a:cubicBezTo>
                <a:cubicBezTo>
                  <a:pt x="1178" y="1538"/>
                  <a:pt x="1186" y="1546"/>
                  <a:pt x="1195" y="1547"/>
                </a:cubicBezTo>
                <a:cubicBezTo>
                  <a:pt x="1205" y="1547"/>
                  <a:pt x="1213" y="1539"/>
                  <a:pt x="1213" y="1529"/>
                </a:cubicBezTo>
                <a:close/>
                <a:moveTo>
                  <a:pt x="452" y="424"/>
                </a:moveTo>
                <a:cubicBezTo>
                  <a:pt x="452" y="433"/>
                  <a:pt x="460" y="441"/>
                  <a:pt x="469" y="442"/>
                </a:cubicBezTo>
                <a:cubicBezTo>
                  <a:pt x="479" y="442"/>
                  <a:pt x="487" y="434"/>
                  <a:pt x="487" y="425"/>
                </a:cubicBezTo>
                <a:cubicBezTo>
                  <a:pt x="487" y="415"/>
                  <a:pt x="479" y="407"/>
                  <a:pt x="470" y="407"/>
                </a:cubicBezTo>
                <a:cubicBezTo>
                  <a:pt x="460" y="407"/>
                  <a:pt x="452" y="414"/>
                  <a:pt x="452" y="424"/>
                </a:cubicBezTo>
                <a:close/>
                <a:moveTo>
                  <a:pt x="1167" y="310"/>
                </a:moveTo>
                <a:cubicBezTo>
                  <a:pt x="1176" y="310"/>
                  <a:pt x="1184" y="302"/>
                  <a:pt x="1184" y="293"/>
                </a:cubicBezTo>
                <a:cubicBezTo>
                  <a:pt x="1184" y="283"/>
                  <a:pt x="1176" y="275"/>
                  <a:pt x="1166" y="275"/>
                </a:cubicBezTo>
                <a:cubicBezTo>
                  <a:pt x="1157" y="275"/>
                  <a:pt x="1149" y="283"/>
                  <a:pt x="1149" y="293"/>
                </a:cubicBezTo>
                <a:cubicBezTo>
                  <a:pt x="1149" y="302"/>
                  <a:pt x="1157" y="310"/>
                  <a:pt x="1167" y="310"/>
                </a:cubicBezTo>
                <a:close/>
                <a:moveTo>
                  <a:pt x="302" y="1206"/>
                </a:moveTo>
                <a:cubicBezTo>
                  <a:pt x="302" y="1216"/>
                  <a:pt x="310" y="1223"/>
                  <a:pt x="320" y="1223"/>
                </a:cubicBezTo>
                <a:cubicBezTo>
                  <a:pt x="330" y="1223"/>
                  <a:pt x="337" y="1215"/>
                  <a:pt x="337" y="1205"/>
                </a:cubicBezTo>
                <a:cubicBezTo>
                  <a:pt x="337" y="1196"/>
                  <a:pt x="329" y="1188"/>
                  <a:pt x="320" y="1188"/>
                </a:cubicBezTo>
                <a:cubicBezTo>
                  <a:pt x="310" y="1188"/>
                  <a:pt x="302" y="1196"/>
                  <a:pt x="302" y="1206"/>
                </a:cubicBezTo>
                <a:close/>
                <a:moveTo>
                  <a:pt x="977" y="267"/>
                </a:moveTo>
                <a:cubicBezTo>
                  <a:pt x="987" y="267"/>
                  <a:pt x="995" y="260"/>
                  <a:pt x="995" y="250"/>
                </a:cubicBezTo>
                <a:cubicBezTo>
                  <a:pt x="996" y="240"/>
                  <a:pt x="988" y="232"/>
                  <a:pt x="979" y="232"/>
                </a:cubicBezTo>
                <a:cubicBezTo>
                  <a:pt x="969" y="231"/>
                  <a:pt x="961" y="239"/>
                  <a:pt x="960" y="248"/>
                </a:cubicBezTo>
                <a:cubicBezTo>
                  <a:pt x="960" y="258"/>
                  <a:pt x="968" y="266"/>
                  <a:pt x="977" y="267"/>
                </a:cubicBezTo>
                <a:close/>
                <a:moveTo>
                  <a:pt x="1456" y="539"/>
                </a:moveTo>
                <a:cubicBezTo>
                  <a:pt x="1456" y="549"/>
                  <a:pt x="1464" y="557"/>
                  <a:pt x="1473" y="557"/>
                </a:cubicBezTo>
                <a:cubicBezTo>
                  <a:pt x="1483" y="557"/>
                  <a:pt x="1491" y="549"/>
                  <a:pt x="1491" y="539"/>
                </a:cubicBezTo>
                <a:cubicBezTo>
                  <a:pt x="1491" y="530"/>
                  <a:pt x="1483" y="522"/>
                  <a:pt x="1474" y="522"/>
                </a:cubicBezTo>
                <a:cubicBezTo>
                  <a:pt x="1464" y="522"/>
                  <a:pt x="1456" y="529"/>
                  <a:pt x="1456" y="539"/>
                </a:cubicBezTo>
                <a:close/>
                <a:moveTo>
                  <a:pt x="423" y="449"/>
                </a:moveTo>
                <a:cubicBezTo>
                  <a:pt x="423" y="459"/>
                  <a:pt x="431" y="467"/>
                  <a:pt x="441" y="466"/>
                </a:cubicBezTo>
                <a:cubicBezTo>
                  <a:pt x="450" y="466"/>
                  <a:pt x="458" y="458"/>
                  <a:pt x="458" y="449"/>
                </a:cubicBezTo>
                <a:cubicBezTo>
                  <a:pt x="458" y="439"/>
                  <a:pt x="450" y="431"/>
                  <a:pt x="440" y="431"/>
                </a:cubicBezTo>
                <a:cubicBezTo>
                  <a:pt x="431" y="431"/>
                  <a:pt x="423" y="439"/>
                  <a:pt x="423" y="449"/>
                </a:cubicBezTo>
                <a:close/>
                <a:moveTo>
                  <a:pt x="261" y="737"/>
                </a:moveTo>
                <a:cubicBezTo>
                  <a:pt x="262" y="747"/>
                  <a:pt x="270" y="754"/>
                  <a:pt x="279" y="754"/>
                </a:cubicBezTo>
                <a:cubicBezTo>
                  <a:pt x="289" y="754"/>
                  <a:pt x="296" y="746"/>
                  <a:pt x="296" y="736"/>
                </a:cubicBezTo>
                <a:cubicBezTo>
                  <a:pt x="296" y="726"/>
                  <a:pt x="288" y="719"/>
                  <a:pt x="279" y="719"/>
                </a:cubicBezTo>
                <a:cubicBezTo>
                  <a:pt x="269" y="719"/>
                  <a:pt x="261" y="727"/>
                  <a:pt x="261" y="737"/>
                </a:cubicBezTo>
                <a:close/>
                <a:moveTo>
                  <a:pt x="1461" y="1288"/>
                </a:moveTo>
                <a:cubicBezTo>
                  <a:pt x="1451" y="1288"/>
                  <a:pt x="1444" y="1296"/>
                  <a:pt x="1444" y="1306"/>
                </a:cubicBezTo>
                <a:cubicBezTo>
                  <a:pt x="1444" y="1315"/>
                  <a:pt x="1452" y="1323"/>
                  <a:pt x="1462" y="1323"/>
                </a:cubicBezTo>
                <a:cubicBezTo>
                  <a:pt x="1471" y="1323"/>
                  <a:pt x="1479" y="1315"/>
                  <a:pt x="1479" y="1305"/>
                </a:cubicBezTo>
                <a:cubicBezTo>
                  <a:pt x="1479" y="1296"/>
                  <a:pt x="1471" y="1288"/>
                  <a:pt x="1461" y="1288"/>
                </a:cubicBezTo>
                <a:close/>
                <a:moveTo>
                  <a:pt x="852" y="1579"/>
                </a:moveTo>
                <a:cubicBezTo>
                  <a:pt x="852" y="1570"/>
                  <a:pt x="845" y="1562"/>
                  <a:pt x="835" y="1562"/>
                </a:cubicBezTo>
                <a:cubicBezTo>
                  <a:pt x="825" y="1562"/>
                  <a:pt x="818" y="1569"/>
                  <a:pt x="817" y="1579"/>
                </a:cubicBezTo>
                <a:cubicBezTo>
                  <a:pt x="817" y="1589"/>
                  <a:pt x="825" y="1597"/>
                  <a:pt x="835" y="1597"/>
                </a:cubicBezTo>
                <a:cubicBezTo>
                  <a:pt x="844" y="1597"/>
                  <a:pt x="852" y="1589"/>
                  <a:pt x="852" y="1579"/>
                </a:cubicBezTo>
                <a:close/>
                <a:moveTo>
                  <a:pt x="769" y="259"/>
                </a:moveTo>
                <a:cubicBezTo>
                  <a:pt x="769" y="269"/>
                  <a:pt x="776" y="277"/>
                  <a:pt x="786" y="277"/>
                </a:cubicBezTo>
                <a:cubicBezTo>
                  <a:pt x="796" y="277"/>
                  <a:pt x="804" y="269"/>
                  <a:pt x="804" y="259"/>
                </a:cubicBezTo>
                <a:cubicBezTo>
                  <a:pt x="804" y="250"/>
                  <a:pt x="796" y="242"/>
                  <a:pt x="786" y="242"/>
                </a:cubicBezTo>
                <a:cubicBezTo>
                  <a:pt x="777" y="242"/>
                  <a:pt x="768" y="250"/>
                  <a:pt x="769" y="259"/>
                </a:cubicBezTo>
                <a:close/>
                <a:moveTo>
                  <a:pt x="1584" y="833"/>
                </a:moveTo>
                <a:cubicBezTo>
                  <a:pt x="1574" y="833"/>
                  <a:pt x="1566" y="841"/>
                  <a:pt x="1566" y="850"/>
                </a:cubicBezTo>
                <a:cubicBezTo>
                  <a:pt x="1566" y="860"/>
                  <a:pt x="1574" y="868"/>
                  <a:pt x="1584" y="868"/>
                </a:cubicBezTo>
                <a:cubicBezTo>
                  <a:pt x="1593" y="868"/>
                  <a:pt x="1601" y="860"/>
                  <a:pt x="1601" y="851"/>
                </a:cubicBezTo>
                <a:cubicBezTo>
                  <a:pt x="1601" y="841"/>
                  <a:pt x="1593" y="833"/>
                  <a:pt x="1584" y="833"/>
                </a:cubicBezTo>
                <a:close/>
                <a:moveTo>
                  <a:pt x="560" y="1473"/>
                </a:moveTo>
                <a:cubicBezTo>
                  <a:pt x="560" y="1463"/>
                  <a:pt x="552" y="1454"/>
                  <a:pt x="543" y="1454"/>
                </a:cubicBezTo>
                <a:cubicBezTo>
                  <a:pt x="533" y="1454"/>
                  <a:pt x="525" y="1462"/>
                  <a:pt x="525" y="1472"/>
                </a:cubicBezTo>
                <a:cubicBezTo>
                  <a:pt x="525" y="1481"/>
                  <a:pt x="532" y="1489"/>
                  <a:pt x="542" y="1489"/>
                </a:cubicBezTo>
                <a:cubicBezTo>
                  <a:pt x="551" y="1489"/>
                  <a:pt x="559" y="1482"/>
                  <a:pt x="560" y="1473"/>
                </a:cubicBezTo>
                <a:close/>
                <a:moveTo>
                  <a:pt x="512" y="374"/>
                </a:moveTo>
                <a:cubicBezTo>
                  <a:pt x="512" y="384"/>
                  <a:pt x="519" y="392"/>
                  <a:pt x="529" y="392"/>
                </a:cubicBezTo>
                <a:cubicBezTo>
                  <a:pt x="539" y="392"/>
                  <a:pt x="547" y="384"/>
                  <a:pt x="547" y="375"/>
                </a:cubicBezTo>
                <a:cubicBezTo>
                  <a:pt x="547" y="365"/>
                  <a:pt x="539" y="357"/>
                  <a:pt x="530" y="357"/>
                </a:cubicBezTo>
                <a:cubicBezTo>
                  <a:pt x="520" y="357"/>
                  <a:pt x="512" y="364"/>
                  <a:pt x="512" y="374"/>
                </a:cubicBezTo>
                <a:close/>
                <a:moveTo>
                  <a:pt x="1399" y="433"/>
                </a:moveTo>
                <a:cubicBezTo>
                  <a:pt x="1389" y="433"/>
                  <a:pt x="1382" y="441"/>
                  <a:pt x="1382" y="451"/>
                </a:cubicBezTo>
                <a:cubicBezTo>
                  <a:pt x="1382" y="460"/>
                  <a:pt x="1389" y="468"/>
                  <a:pt x="1399" y="468"/>
                </a:cubicBezTo>
                <a:cubicBezTo>
                  <a:pt x="1409" y="468"/>
                  <a:pt x="1417" y="460"/>
                  <a:pt x="1417" y="450"/>
                </a:cubicBezTo>
                <a:cubicBezTo>
                  <a:pt x="1416" y="440"/>
                  <a:pt x="1409" y="433"/>
                  <a:pt x="1399" y="433"/>
                </a:cubicBezTo>
                <a:close/>
                <a:moveTo>
                  <a:pt x="1542" y="1202"/>
                </a:moveTo>
                <a:cubicBezTo>
                  <a:pt x="1542" y="1192"/>
                  <a:pt x="1535" y="1184"/>
                  <a:pt x="1525" y="1184"/>
                </a:cubicBezTo>
                <a:cubicBezTo>
                  <a:pt x="1515" y="1184"/>
                  <a:pt x="1507" y="1192"/>
                  <a:pt x="1507" y="1201"/>
                </a:cubicBezTo>
                <a:cubicBezTo>
                  <a:pt x="1507" y="1211"/>
                  <a:pt x="1515" y="1219"/>
                  <a:pt x="1525" y="1219"/>
                </a:cubicBezTo>
                <a:cubicBezTo>
                  <a:pt x="1534" y="1219"/>
                  <a:pt x="1542" y="1211"/>
                  <a:pt x="1542" y="1202"/>
                </a:cubicBezTo>
                <a:close/>
                <a:moveTo>
                  <a:pt x="1441" y="481"/>
                </a:moveTo>
                <a:cubicBezTo>
                  <a:pt x="1442" y="471"/>
                  <a:pt x="1434" y="463"/>
                  <a:pt x="1424" y="463"/>
                </a:cubicBezTo>
                <a:cubicBezTo>
                  <a:pt x="1415" y="463"/>
                  <a:pt x="1406" y="471"/>
                  <a:pt x="1407" y="481"/>
                </a:cubicBezTo>
                <a:cubicBezTo>
                  <a:pt x="1407" y="490"/>
                  <a:pt x="1414" y="498"/>
                  <a:pt x="1424" y="498"/>
                </a:cubicBezTo>
                <a:cubicBezTo>
                  <a:pt x="1433" y="498"/>
                  <a:pt x="1441" y="490"/>
                  <a:pt x="1441" y="481"/>
                </a:cubicBezTo>
                <a:close/>
                <a:moveTo>
                  <a:pt x="347" y="560"/>
                </a:moveTo>
                <a:cubicBezTo>
                  <a:pt x="338" y="560"/>
                  <a:pt x="330" y="568"/>
                  <a:pt x="329" y="577"/>
                </a:cubicBezTo>
                <a:cubicBezTo>
                  <a:pt x="329" y="587"/>
                  <a:pt x="337" y="595"/>
                  <a:pt x="347" y="595"/>
                </a:cubicBezTo>
                <a:cubicBezTo>
                  <a:pt x="357" y="595"/>
                  <a:pt x="364" y="587"/>
                  <a:pt x="364" y="578"/>
                </a:cubicBezTo>
                <a:cubicBezTo>
                  <a:pt x="364" y="568"/>
                  <a:pt x="357" y="560"/>
                  <a:pt x="347" y="560"/>
                </a:cubicBezTo>
                <a:close/>
                <a:moveTo>
                  <a:pt x="1544" y="665"/>
                </a:moveTo>
                <a:cubicBezTo>
                  <a:pt x="1534" y="665"/>
                  <a:pt x="1526" y="673"/>
                  <a:pt x="1526" y="683"/>
                </a:cubicBezTo>
                <a:cubicBezTo>
                  <a:pt x="1526" y="692"/>
                  <a:pt x="1534" y="700"/>
                  <a:pt x="1543" y="700"/>
                </a:cubicBezTo>
                <a:cubicBezTo>
                  <a:pt x="1553" y="700"/>
                  <a:pt x="1561" y="693"/>
                  <a:pt x="1561" y="683"/>
                </a:cubicBezTo>
                <a:cubicBezTo>
                  <a:pt x="1561" y="673"/>
                  <a:pt x="1553" y="665"/>
                  <a:pt x="1544" y="665"/>
                </a:cubicBezTo>
                <a:close/>
                <a:moveTo>
                  <a:pt x="839" y="282"/>
                </a:moveTo>
                <a:cubicBezTo>
                  <a:pt x="849" y="282"/>
                  <a:pt x="857" y="275"/>
                  <a:pt x="857" y="265"/>
                </a:cubicBezTo>
                <a:cubicBezTo>
                  <a:pt x="857" y="255"/>
                  <a:pt x="850" y="247"/>
                  <a:pt x="840" y="247"/>
                </a:cubicBezTo>
                <a:cubicBezTo>
                  <a:pt x="831" y="247"/>
                  <a:pt x="823" y="255"/>
                  <a:pt x="822" y="264"/>
                </a:cubicBezTo>
                <a:cubicBezTo>
                  <a:pt x="822" y="274"/>
                  <a:pt x="830" y="282"/>
                  <a:pt x="839" y="282"/>
                </a:cubicBezTo>
                <a:close/>
                <a:moveTo>
                  <a:pt x="1111" y="1566"/>
                </a:moveTo>
                <a:cubicBezTo>
                  <a:pt x="1120" y="1566"/>
                  <a:pt x="1128" y="1559"/>
                  <a:pt x="1128" y="1549"/>
                </a:cubicBezTo>
                <a:cubicBezTo>
                  <a:pt x="1129" y="1539"/>
                  <a:pt x="1121" y="1532"/>
                  <a:pt x="1112" y="1531"/>
                </a:cubicBezTo>
                <a:cubicBezTo>
                  <a:pt x="1102" y="1531"/>
                  <a:pt x="1094" y="1539"/>
                  <a:pt x="1094" y="1548"/>
                </a:cubicBezTo>
                <a:cubicBezTo>
                  <a:pt x="1094" y="1558"/>
                  <a:pt x="1101" y="1566"/>
                  <a:pt x="1111" y="1566"/>
                </a:cubicBezTo>
                <a:close/>
                <a:moveTo>
                  <a:pt x="718" y="1540"/>
                </a:moveTo>
                <a:cubicBezTo>
                  <a:pt x="718" y="1531"/>
                  <a:pt x="710" y="1523"/>
                  <a:pt x="701" y="1523"/>
                </a:cubicBezTo>
                <a:cubicBezTo>
                  <a:pt x="691" y="1523"/>
                  <a:pt x="683" y="1530"/>
                  <a:pt x="683" y="1540"/>
                </a:cubicBezTo>
                <a:cubicBezTo>
                  <a:pt x="684" y="1550"/>
                  <a:pt x="691" y="1557"/>
                  <a:pt x="701" y="1557"/>
                </a:cubicBezTo>
                <a:cubicBezTo>
                  <a:pt x="710" y="1558"/>
                  <a:pt x="718" y="1550"/>
                  <a:pt x="718" y="1540"/>
                </a:cubicBezTo>
                <a:close/>
                <a:moveTo>
                  <a:pt x="1580" y="766"/>
                </a:moveTo>
                <a:cubicBezTo>
                  <a:pt x="1580" y="757"/>
                  <a:pt x="1573" y="749"/>
                  <a:pt x="1563" y="749"/>
                </a:cubicBezTo>
                <a:cubicBezTo>
                  <a:pt x="1554" y="748"/>
                  <a:pt x="1545" y="757"/>
                  <a:pt x="1546" y="766"/>
                </a:cubicBezTo>
                <a:cubicBezTo>
                  <a:pt x="1546" y="776"/>
                  <a:pt x="1553" y="783"/>
                  <a:pt x="1563" y="784"/>
                </a:cubicBezTo>
                <a:cubicBezTo>
                  <a:pt x="1573" y="784"/>
                  <a:pt x="1580" y="776"/>
                  <a:pt x="1580" y="766"/>
                </a:cubicBezTo>
                <a:close/>
                <a:moveTo>
                  <a:pt x="242" y="954"/>
                </a:moveTo>
                <a:cubicBezTo>
                  <a:pt x="242" y="964"/>
                  <a:pt x="250" y="971"/>
                  <a:pt x="259" y="971"/>
                </a:cubicBezTo>
                <a:cubicBezTo>
                  <a:pt x="269" y="971"/>
                  <a:pt x="276" y="963"/>
                  <a:pt x="276" y="954"/>
                </a:cubicBezTo>
                <a:cubicBezTo>
                  <a:pt x="276" y="944"/>
                  <a:pt x="269" y="937"/>
                  <a:pt x="259" y="936"/>
                </a:cubicBezTo>
                <a:cubicBezTo>
                  <a:pt x="249" y="936"/>
                  <a:pt x="241" y="944"/>
                  <a:pt x="242" y="954"/>
                </a:cubicBezTo>
                <a:close/>
                <a:moveTo>
                  <a:pt x="295" y="657"/>
                </a:moveTo>
                <a:cubicBezTo>
                  <a:pt x="296" y="667"/>
                  <a:pt x="303" y="674"/>
                  <a:pt x="313" y="674"/>
                </a:cubicBezTo>
                <a:cubicBezTo>
                  <a:pt x="323" y="674"/>
                  <a:pt x="330" y="667"/>
                  <a:pt x="330" y="657"/>
                </a:cubicBezTo>
                <a:cubicBezTo>
                  <a:pt x="330" y="647"/>
                  <a:pt x="323" y="640"/>
                  <a:pt x="313" y="640"/>
                </a:cubicBezTo>
                <a:cubicBezTo>
                  <a:pt x="303" y="639"/>
                  <a:pt x="295" y="648"/>
                  <a:pt x="295" y="657"/>
                </a:cubicBezTo>
                <a:close/>
                <a:moveTo>
                  <a:pt x="1432" y="1348"/>
                </a:moveTo>
                <a:cubicBezTo>
                  <a:pt x="1441" y="1347"/>
                  <a:pt x="1449" y="1340"/>
                  <a:pt x="1449" y="1330"/>
                </a:cubicBezTo>
                <a:cubicBezTo>
                  <a:pt x="1449" y="1320"/>
                  <a:pt x="1441" y="1313"/>
                  <a:pt x="1432" y="1313"/>
                </a:cubicBezTo>
                <a:cubicBezTo>
                  <a:pt x="1422" y="1313"/>
                  <a:pt x="1414" y="1321"/>
                  <a:pt x="1414" y="1330"/>
                </a:cubicBezTo>
                <a:cubicBezTo>
                  <a:pt x="1414" y="1340"/>
                  <a:pt x="1422" y="1348"/>
                  <a:pt x="1432" y="1348"/>
                </a:cubicBezTo>
                <a:close/>
                <a:moveTo>
                  <a:pt x="518" y="1459"/>
                </a:moveTo>
                <a:cubicBezTo>
                  <a:pt x="527" y="1459"/>
                  <a:pt x="535" y="1452"/>
                  <a:pt x="535" y="1442"/>
                </a:cubicBezTo>
                <a:cubicBezTo>
                  <a:pt x="535" y="1432"/>
                  <a:pt x="527" y="1425"/>
                  <a:pt x="518" y="1424"/>
                </a:cubicBezTo>
                <a:cubicBezTo>
                  <a:pt x="508" y="1424"/>
                  <a:pt x="500" y="1432"/>
                  <a:pt x="500" y="1442"/>
                </a:cubicBezTo>
                <a:cubicBezTo>
                  <a:pt x="500" y="1452"/>
                  <a:pt x="508" y="1459"/>
                  <a:pt x="518" y="1459"/>
                </a:cubicBezTo>
                <a:close/>
                <a:moveTo>
                  <a:pt x="247" y="899"/>
                </a:moveTo>
                <a:cubicBezTo>
                  <a:pt x="247" y="909"/>
                  <a:pt x="254" y="917"/>
                  <a:pt x="264" y="917"/>
                </a:cubicBezTo>
                <a:cubicBezTo>
                  <a:pt x="274" y="917"/>
                  <a:pt x="282" y="909"/>
                  <a:pt x="282" y="899"/>
                </a:cubicBezTo>
                <a:cubicBezTo>
                  <a:pt x="282" y="890"/>
                  <a:pt x="274" y="882"/>
                  <a:pt x="264" y="882"/>
                </a:cubicBezTo>
                <a:cubicBezTo>
                  <a:pt x="255" y="882"/>
                  <a:pt x="247" y="890"/>
                  <a:pt x="247" y="899"/>
                </a:cubicBezTo>
                <a:close/>
                <a:moveTo>
                  <a:pt x="672" y="322"/>
                </a:moveTo>
                <a:cubicBezTo>
                  <a:pt x="682" y="322"/>
                  <a:pt x="689" y="314"/>
                  <a:pt x="689" y="304"/>
                </a:cubicBezTo>
                <a:cubicBezTo>
                  <a:pt x="689" y="295"/>
                  <a:pt x="681" y="287"/>
                  <a:pt x="672" y="287"/>
                </a:cubicBezTo>
                <a:cubicBezTo>
                  <a:pt x="662" y="287"/>
                  <a:pt x="655" y="295"/>
                  <a:pt x="654" y="305"/>
                </a:cubicBezTo>
                <a:cubicBezTo>
                  <a:pt x="654" y="314"/>
                  <a:pt x="662" y="322"/>
                  <a:pt x="672" y="322"/>
                </a:cubicBezTo>
                <a:close/>
                <a:moveTo>
                  <a:pt x="344" y="1252"/>
                </a:moveTo>
                <a:cubicBezTo>
                  <a:pt x="354" y="1252"/>
                  <a:pt x="362" y="1244"/>
                  <a:pt x="362" y="1235"/>
                </a:cubicBezTo>
                <a:cubicBezTo>
                  <a:pt x="362" y="1225"/>
                  <a:pt x="354" y="1217"/>
                  <a:pt x="345" y="1217"/>
                </a:cubicBezTo>
                <a:cubicBezTo>
                  <a:pt x="335" y="1217"/>
                  <a:pt x="327" y="1225"/>
                  <a:pt x="327" y="1234"/>
                </a:cubicBezTo>
                <a:cubicBezTo>
                  <a:pt x="327" y="1244"/>
                  <a:pt x="334" y="1252"/>
                  <a:pt x="344" y="1252"/>
                </a:cubicBezTo>
                <a:close/>
                <a:moveTo>
                  <a:pt x="1288" y="357"/>
                </a:moveTo>
                <a:cubicBezTo>
                  <a:pt x="1288" y="348"/>
                  <a:pt x="1280" y="340"/>
                  <a:pt x="1271" y="339"/>
                </a:cubicBezTo>
                <a:cubicBezTo>
                  <a:pt x="1262" y="339"/>
                  <a:pt x="1254" y="346"/>
                  <a:pt x="1253" y="356"/>
                </a:cubicBezTo>
                <a:cubicBezTo>
                  <a:pt x="1253" y="366"/>
                  <a:pt x="1260" y="374"/>
                  <a:pt x="1270" y="374"/>
                </a:cubicBezTo>
                <a:cubicBezTo>
                  <a:pt x="1280" y="374"/>
                  <a:pt x="1288" y="367"/>
                  <a:pt x="1288" y="357"/>
                </a:cubicBezTo>
                <a:close/>
                <a:moveTo>
                  <a:pt x="274" y="807"/>
                </a:moveTo>
                <a:cubicBezTo>
                  <a:pt x="283" y="807"/>
                  <a:pt x="291" y="800"/>
                  <a:pt x="291" y="790"/>
                </a:cubicBezTo>
                <a:cubicBezTo>
                  <a:pt x="291" y="781"/>
                  <a:pt x="283" y="773"/>
                  <a:pt x="274" y="773"/>
                </a:cubicBezTo>
                <a:cubicBezTo>
                  <a:pt x="264" y="773"/>
                  <a:pt x="256" y="781"/>
                  <a:pt x="256" y="790"/>
                </a:cubicBezTo>
                <a:cubicBezTo>
                  <a:pt x="256" y="800"/>
                  <a:pt x="264" y="807"/>
                  <a:pt x="274" y="807"/>
                </a:cubicBezTo>
                <a:close/>
                <a:moveTo>
                  <a:pt x="1581" y="1068"/>
                </a:moveTo>
                <a:cubicBezTo>
                  <a:pt x="1581" y="1059"/>
                  <a:pt x="1574" y="1051"/>
                  <a:pt x="1564" y="1051"/>
                </a:cubicBezTo>
                <a:cubicBezTo>
                  <a:pt x="1554" y="1051"/>
                  <a:pt x="1546" y="1059"/>
                  <a:pt x="1546" y="1069"/>
                </a:cubicBezTo>
                <a:cubicBezTo>
                  <a:pt x="1547" y="1078"/>
                  <a:pt x="1554" y="1086"/>
                  <a:pt x="1564" y="1086"/>
                </a:cubicBezTo>
                <a:cubicBezTo>
                  <a:pt x="1574" y="1085"/>
                  <a:pt x="1581" y="1078"/>
                  <a:pt x="1581" y="1068"/>
                </a:cubicBezTo>
                <a:close/>
                <a:moveTo>
                  <a:pt x="1095" y="288"/>
                </a:moveTo>
                <a:cubicBezTo>
                  <a:pt x="1095" y="298"/>
                  <a:pt x="1102" y="306"/>
                  <a:pt x="1112" y="306"/>
                </a:cubicBezTo>
                <a:cubicBezTo>
                  <a:pt x="1121" y="306"/>
                  <a:pt x="1129" y="298"/>
                  <a:pt x="1129" y="289"/>
                </a:cubicBezTo>
                <a:cubicBezTo>
                  <a:pt x="1129" y="279"/>
                  <a:pt x="1121" y="271"/>
                  <a:pt x="1112" y="271"/>
                </a:cubicBezTo>
                <a:cubicBezTo>
                  <a:pt x="1102" y="271"/>
                  <a:pt x="1095" y="279"/>
                  <a:pt x="1095" y="288"/>
                </a:cubicBezTo>
                <a:close/>
                <a:moveTo>
                  <a:pt x="1045" y="1569"/>
                </a:moveTo>
                <a:cubicBezTo>
                  <a:pt x="1045" y="1559"/>
                  <a:pt x="1037" y="1552"/>
                  <a:pt x="1027" y="1552"/>
                </a:cubicBezTo>
                <a:cubicBezTo>
                  <a:pt x="1018" y="1552"/>
                  <a:pt x="1010" y="1559"/>
                  <a:pt x="1010" y="1569"/>
                </a:cubicBezTo>
                <a:cubicBezTo>
                  <a:pt x="1010" y="1579"/>
                  <a:pt x="1018" y="1587"/>
                  <a:pt x="1028" y="1586"/>
                </a:cubicBezTo>
                <a:cubicBezTo>
                  <a:pt x="1038" y="1586"/>
                  <a:pt x="1045" y="1578"/>
                  <a:pt x="1045" y="1569"/>
                </a:cubicBezTo>
                <a:close/>
                <a:moveTo>
                  <a:pt x="1586" y="1014"/>
                </a:moveTo>
                <a:cubicBezTo>
                  <a:pt x="1586" y="1004"/>
                  <a:pt x="1578" y="996"/>
                  <a:pt x="1569" y="996"/>
                </a:cubicBezTo>
                <a:cubicBezTo>
                  <a:pt x="1559" y="996"/>
                  <a:pt x="1552" y="1004"/>
                  <a:pt x="1552" y="1014"/>
                </a:cubicBezTo>
                <a:cubicBezTo>
                  <a:pt x="1552" y="1023"/>
                  <a:pt x="1559" y="1031"/>
                  <a:pt x="1569" y="1031"/>
                </a:cubicBezTo>
                <a:cubicBezTo>
                  <a:pt x="1579" y="1031"/>
                  <a:pt x="1586" y="1023"/>
                  <a:pt x="1586" y="1014"/>
                </a:cubicBezTo>
                <a:close/>
                <a:moveTo>
                  <a:pt x="622" y="1489"/>
                </a:moveTo>
                <a:cubicBezTo>
                  <a:pt x="612" y="1488"/>
                  <a:pt x="604" y="1496"/>
                  <a:pt x="604" y="1506"/>
                </a:cubicBezTo>
                <a:cubicBezTo>
                  <a:pt x="604" y="1516"/>
                  <a:pt x="612" y="1523"/>
                  <a:pt x="622" y="1523"/>
                </a:cubicBezTo>
                <a:cubicBezTo>
                  <a:pt x="631" y="1523"/>
                  <a:pt x="639" y="1515"/>
                  <a:pt x="639" y="1506"/>
                </a:cubicBezTo>
                <a:cubicBezTo>
                  <a:pt x="639" y="1496"/>
                  <a:pt x="631" y="1489"/>
                  <a:pt x="622" y="1489"/>
                </a:cubicBezTo>
                <a:close/>
                <a:moveTo>
                  <a:pt x="1596" y="905"/>
                </a:moveTo>
                <a:cubicBezTo>
                  <a:pt x="1596" y="895"/>
                  <a:pt x="1588" y="887"/>
                  <a:pt x="1579" y="887"/>
                </a:cubicBezTo>
                <a:cubicBezTo>
                  <a:pt x="1569" y="887"/>
                  <a:pt x="1561" y="895"/>
                  <a:pt x="1561" y="904"/>
                </a:cubicBezTo>
                <a:cubicBezTo>
                  <a:pt x="1561" y="914"/>
                  <a:pt x="1568" y="921"/>
                  <a:pt x="1578" y="922"/>
                </a:cubicBezTo>
                <a:cubicBezTo>
                  <a:pt x="1588" y="922"/>
                  <a:pt x="1595" y="914"/>
                  <a:pt x="1596" y="905"/>
                </a:cubicBezTo>
                <a:close/>
                <a:moveTo>
                  <a:pt x="1225" y="1522"/>
                </a:moveTo>
                <a:cubicBezTo>
                  <a:pt x="1234" y="1522"/>
                  <a:pt x="1242" y="1514"/>
                  <a:pt x="1242" y="1504"/>
                </a:cubicBezTo>
                <a:cubicBezTo>
                  <a:pt x="1242" y="1495"/>
                  <a:pt x="1234" y="1487"/>
                  <a:pt x="1225" y="1487"/>
                </a:cubicBezTo>
                <a:cubicBezTo>
                  <a:pt x="1215" y="1487"/>
                  <a:pt x="1207" y="1494"/>
                  <a:pt x="1207" y="1504"/>
                </a:cubicBezTo>
                <a:cubicBezTo>
                  <a:pt x="1207" y="1514"/>
                  <a:pt x="1215" y="1522"/>
                  <a:pt x="1225" y="1522"/>
                </a:cubicBezTo>
                <a:close/>
                <a:moveTo>
                  <a:pt x="1591" y="959"/>
                </a:moveTo>
                <a:cubicBezTo>
                  <a:pt x="1591" y="949"/>
                  <a:pt x="1583" y="942"/>
                  <a:pt x="1574" y="942"/>
                </a:cubicBezTo>
                <a:cubicBezTo>
                  <a:pt x="1564" y="942"/>
                  <a:pt x="1557" y="949"/>
                  <a:pt x="1557" y="959"/>
                </a:cubicBezTo>
                <a:cubicBezTo>
                  <a:pt x="1557" y="969"/>
                  <a:pt x="1564" y="976"/>
                  <a:pt x="1574" y="976"/>
                </a:cubicBezTo>
                <a:cubicBezTo>
                  <a:pt x="1584" y="976"/>
                  <a:pt x="1592" y="968"/>
                  <a:pt x="1591" y="959"/>
                </a:cubicBezTo>
                <a:close/>
                <a:moveTo>
                  <a:pt x="279" y="1055"/>
                </a:moveTo>
                <a:cubicBezTo>
                  <a:pt x="289" y="1055"/>
                  <a:pt x="297" y="1047"/>
                  <a:pt x="297" y="1038"/>
                </a:cubicBezTo>
                <a:cubicBezTo>
                  <a:pt x="297" y="1028"/>
                  <a:pt x="289" y="1020"/>
                  <a:pt x="280" y="1020"/>
                </a:cubicBezTo>
                <a:cubicBezTo>
                  <a:pt x="270" y="1020"/>
                  <a:pt x="263" y="1027"/>
                  <a:pt x="262" y="1037"/>
                </a:cubicBezTo>
                <a:cubicBezTo>
                  <a:pt x="262" y="1047"/>
                  <a:pt x="269" y="1055"/>
                  <a:pt x="279" y="1055"/>
                </a:cubicBezTo>
                <a:close/>
                <a:moveTo>
                  <a:pt x="493" y="1430"/>
                </a:moveTo>
                <a:cubicBezTo>
                  <a:pt x="502" y="1430"/>
                  <a:pt x="510" y="1422"/>
                  <a:pt x="510" y="1413"/>
                </a:cubicBezTo>
                <a:cubicBezTo>
                  <a:pt x="510" y="1403"/>
                  <a:pt x="502" y="1396"/>
                  <a:pt x="493" y="1396"/>
                </a:cubicBezTo>
                <a:cubicBezTo>
                  <a:pt x="483" y="1395"/>
                  <a:pt x="476" y="1403"/>
                  <a:pt x="476" y="1413"/>
                </a:cubicBezTo>
                <a:cubicBezTo>
                  <a:pt x="475" y="1423"/>
                  <a:pt x="483" y="1430"/>
                  <a:pt x="493" y="1430"/>
                </a:cubicBezTo>
                <a:close/>
                <a:moveTo>
                  <a:pt x="1519" y="636"/>
                </a:moveTo>
                <a:cubicBezTo>
                  <a:pt x="1509" y="636"/>
                  <a:pt x="1501" y="643"/>
                  <a:pt x="1501" y="653"/>
                </a:cubicBezTo>
                <a:cubicBezTo>
                  <a:pt x="1501" y="662"/>
                  <a:pt x="1509" y="670"/>
                  <a:pt x="1519" y="670"/>
                </a:cubicBezTo>
                <a:cubicBezTo>
                  <a:pt x="1528" y="670"/>
                  <a:pt x="1536" y="662"/>
                  <a:pt x="1536" y="653"/>
                </a:cubicBezTo>
                <a:cubicBezTo>
                  <a:pt x="1536" y="643"/>
                  <a:pt x="1528" y="636"/>
                  <a:pt x="1519" y="636"/>
                </a:cubicBezTo>
                <a:close/>
                <a:moveTo>
                  <a:pt x="1191" y="305"/>
                </a:moveTo>
                <a:cubicBezTo>
                  <a:pt x="1182" y="305"/>
                  <a:pt x="1174" y="313"/>
                  <a:pt x="1174" y="322"/>
                </a:cubicBezTo>
                <a:cubicBezTo>
                  <a:pt x="1174" y="332"/>
                  <a:pt x="1181" y="340"/>
                  <a:pt x="1191" y="340"/>
                </a:cubicBezTo>
                <a:cubicBezTo>
                  <a:pt x="1201" y="340"/>
                  <a:pt x="1208" y="332"/>
                  <a:pt x="1208" y="323"/>
                </a:cubicBezTo>
                <a:cubicBezTo>
                  <a:pt x="1208" y="313"/>
                  <a:pt x="1201" y="305"/>
                  <a:pt x="1191" y="305"/>
                </a:cubicBezTo>
                <a:close/>
                <a:moveTo>
                  <a:pt x="756" y="267"/>
                </a:moveTo>
                <a:cubicBezTo>
                  <a:pt x="747" y="267"/>
                  <a:pt x="739" y="274"/>
                  <a:pt x="739" y="284"/>
                </a:cubicBezTo>
                <a:cubicBezTo>
                  <a:pt x="739" y="293"/>
                  <a:pt x="747" y="301"/>
                  <a:pt x="756" y="302"/>
                </a:cubicBezTo>
                <a:cubicBezTo>
                  <a:pt x="766" y="302"/>
                  <a:pt x="773" y="294"/>
                  <a:pt x="773" y="284"/>
                </a:cubicBezTo>
                <a:cubicBezTo>
                  <a:pt x="774" y="275"/>
                  <a:pt x="766" y="267"/>
                  <a:pt x="756" y="267"/>
                </a:cubicBezTo>
                <a:close/>
                <a:moveTo>
                  <a:pt x="282" y="1121"/>
                </a:moveTo>
                <a:cubicBezTo>
                  <a:pt x="282" y="1131"/>
                  <a:pt x="289" y="1138"/>
                  <a:pt x="299" y="1138"/>
                </a:cubicBezTo>
                <a:cubicBezTo>
                  <a:pt x="309" y="1138"/>
                  <a:pt x="316" y="1131"/>
                  <a:pt x="316" y="1121"/>
                </a:cubicBezTo>
                <a:cubicBezTo>
                  <a:pt x="316" y="1112"/>
                  <a:pt x="309" y="1104"/>
                  <a:pt x="299" y="1104"/>
                </a:cubicBezTo>
                <a:cubicBezTo>
                  <a:pt x="290" y="1104"/>
                  <a:pt x="282" y="1112"/>
                  <a:pt x="282" y="1121"/>
                </a:cubicBezTo>
                <a:close/>
                <a:moveTo>
                  <a:pt x="269" y="862"/>
                </a:moveTo>
                <a:cubicBezTo>
                  <a:pt x="278" y="862"/>
                  <a:pt x="286" y="854"/>
                  <a:pt x="286" y="845"/>
                </a:cubicBezTo>
                <a:cubicBezTo>
                  <a:pt x="286" y="835"/>
                  <a:pt x="278" y="827"/>
                  <a:pt x="268" y="827"/>
                </a:cubicBezTo>
                <a:cubicBezTo>
                  <a:pt x="259" y="827"/>
                  <a:pt x="251" y="835"/>
                  <a:pt x="251" y="845"/>
                </a:cubicBezTo>
                <a:cubicBezTo>
                  <a:pt x="251" y="854"/>
                  <a:pt x="259" y="862"/>
                  <a:pt x="269" y="862"/>
                </a:cubicBezTo>
                <a:close/>
                <a:moveTo>
                  <a:pt x="360" y="553"/>
                </a:moveTo>
                <a:cubicBezTo>
                  <a:pt x="360" y="563"/>
                  <a:pt x="367" y="570"/>
                  <a:pt x="377" y="570"/>
                </a:cubicBezTo>
                <a:cubicBezTo>
                  <a:pt x="387" y="570"/>
                  <a:pt x="394" y="562"/>
                  <a:pt x="394" y="553"/>
                </a:cubicBezTo>
                <a:cubicBezTo>
                  <a:pt x="394" y="543"/>
                  <a:pt x="386" y="535"/>
                  <a:pt x="377" y="536"/>
                </a:cubicBezTo>
                <a:cubicBezTo>
                  <a:pt x="367" y="536"/>
                  <a:pt x="359" y="543"/>
                  <a:pt x="360" y="553"/>
                </a:cubicBezTo>
                <a:close/>
                <a:moveTo>
                  <a:pt x="1496" y="1243"/>
                </a:moveTo>
                <a:cubicBezTo>
                  <a:pt x="1505" y="1243"/>
                  <a:pt x="1513" y="1236"/>
                  <a:pt x="1513" y="1226"/>
                </a:cubicBezTo>
                <a:cubicBezTo>
                  <a:pt x="1513" y="1217"/>
                  <a:pt x="1505" y="1209"/>
                  <a:pt x="1496" y="1209"/>
                </a:cubicBezTo>
                <a:cubicBezTo>
                  <a:pt x="1486" y="1209"/>
                  <a:pt x="1478" y="1216"/>
                  <a:pt x="1478" y="1226"/>
                </a:cubicBezTo>
                <a:cubicBezTo>
                  <a:pt x="1478" y="1236"/>
                  <a:pt x="1486" y="1243"/>
                  <a:pt x="1496" y="1243"/>
                </a:cubicBezTo>
                <a:close/>
                <a:moveTo>
                  <a:pt x="1271" y="1480"/>
                </a:moveTo>
                <a:cubicBezTo>
                  <a:pt x="1272" y="1471"/>
                  <a:pt x="1265" y="1463"/>
                  <a:pt x="1255" y="1462"/>
                </a:cubicBezTo>
                <a:cubicBezTo>
                  <a:pt x="1246" y="1462"/>
                  <a:pt x="1237" y="1469"/>
                  <a:pt x="1237" y="1478"/>
                </a:cubicBezTo>
                <a:cubicBezTo>
                  <a:pt x="1236" y="1488"/>
                  <a:pt x="1244" y="1496"/>
                  <a:pt x="1253" y="1497"/>
                </a:cubicBezTo>
                <a:cubicBezTo>
                  <a:pt x="1263" y="1497"/>
                  <a:pt x="1271" y="1490"/>
                  <a:pt x="1271" y="1480"/>
                </a:cubicBezTo>
                <a:close/>
                <a:moveTo>
                  <a:pt x="369" y="1282"/>
                </a:moveTo>
                <a:cubicBezTo>
                  <a:pt x="379" y="1281"/>
                  <a:pt x="386" y="1274"/>
                  <a:pt x="386" y="1264"/>
                </a:cubicBezTo>
                <a:cubicBezTo>
                  <a:pt x="386" y="1255"/>
                  <a:pt x="378" y="1247"/>
                  <a:pt x="369" y="1247"/>
                </a:cubicBezTo>
                <a:cubicBezTo>
                  <a:pt x="359" y="1247"/>
                  <a:pt x="352" y="1255"/>
                  <a:pt x="352" y="1265"/>
                </a:cubicBezTo>
                <a:cubicBezTo>
                  <a:pt x="352" y="1274"/>
                  <a:pt x="360" y="1282"/>
                  <a:pt x="369" y="1282"/>
                </a:cubicBezTo>
                <a:close/>
                <a:moveTo>
                  <a:pt x="451" y="1383"/>
                </a:moveTo>
                <a:cubicBezTo>
                  <a:pt x="451" y="1392"/>
                  <a:pt x="458" y="1400"/>
                  <a:pt x="468" y="1400"/>
                </a:cubicBezTo>
                <a:cubicBezTo>
                  <a:pt x="477" y="1400"/>
                  <a:pt x="485" y="1393"/>
                  <a:pt x="485" y="1383"/>
                </a:cubicBezTo>
                <a:cubicBezTo>
                  <a:pt x="485" y="1373"/>
                  <a:pt x="478" y="1366"/>
                  <a:pt x="468" y="1366"/>
                </a:cubicBezTo>
                <a:cubicBezTo>
                  <a:pt x="458" y="1366"/>
                  <a:pt x="451" y="1373"/>
                  <a:pt x="451" y="1383"/>
                </a:cubicBezTo>
                <a:close/>
                <a:moveTo>
                  <a:pt x="394" y="1312"/>
                </a:moveTo>
                <a:cubicBezTo>
                  <a:pt x="403" y="1312"/>
                  <a:pt x="411" y="1304"/>
                  <a:pt x="411" y="1294"/>
                </a:cubicBezTo>
                <a:cubicBezTo>
                  <a:pt x="411" y="1285"/>
                  <a:pt x="403" y="1277"/>
                  <a:pt x="394" y="1277"/>
                </a:cubicBezTo>
                <a:cubicBezTo>
                  <a:pt x="384" y="1277"/>
                  <a:pt x="377" y="1285"/>
                  <a:pt x="377" y="1294"/>
                </a:cubicBezTo>
                <a:cubicBezTo>
                  <a:pt x="377" y="1304"/>
                  <a:pt x="384" y="1312"/>
                  <a:pt x="394" y="1312"/>
                </a:cubicBezTo>
                <a:close/>
                <a:moveTo>
                  <a:pt x="1285" y="1472"/>
                </a:moveTo>
                <a:cubicBezTo>
                  <a:pt x="1294" y="1472"/>
                  <a:pt x="1302" y="1464"/>
                  <a:pt x="1301" y="1454"/>
                </a:cubicBezTo>
                <a:cubicBezTo>
                  <a:pt x="1301" y="1445"/>
                  <a:pt x="1293" y="1437"/>
                  <a:pt x="1284" y="1438"/>
                </a:cubicBezTo>
                <a:cubicBezTo>
                  <a:pt x="1274" y="1438"/>
                  <a:pt x="1267" y="1445"/>
                  <a:pt x="1267" y="1455"/>
                </a:cubicBezTo>
                <a:cubicBezTo>
                  <a:pt x="1267" y="1465"/>
                  <a:pt x="1275" y="1472"/>
                  <a:pt x="1285" y="1472"/>
                </a:cubicBezTo>
                <a:close/>
                <a:moveTo>
                  <a:pt x="1402" y="1372"/>
                </a:moveTo>
                <a:cubicBezTo>
                  <a:pt x="1411" y="1372"/>
                  <a:pt x="1419" y="1364"/>
                  <a:pt x="1419" y="1355"/>
                </a:cubicBezTo>
                <a:cubicBezTo>
                  <a:pt x="1419" y="1345"/>
                  <a:pt x="1411" y="1338"/>
                  <a:pt x="1402" y="1338"/>
                </a:cubicBezTo>
                <a:cubicBezTo>
                  <a:pt x="1392" y="1337"/>
                  <a:pt x="1385" y="1345"/>
                  <a:pt x="1385" y="1355"/>
                </a:cubicBezTo>
                <a:cubicBezTo>
                  <a:pt x="1385" y="1365"/>
                  <a:pt x="1392" y="1372"/>
                  <a:pt x="1402" y="1372"/>
                </a:cubicBezTo>
                <a:close/>
                <a:moveTo>
                  <a:pt x="1278" y="386"/>
                </a:moveTo>
                <a:cubicBezTo>
                  <a:pt x="1278" y="396"/>
                  <a:pt x="1286" y="404"/>
                  <a:pt x="1295" y="404"/>
                </a:cubicBezTo>
                <a:cubicBezTo>
                  <a:pt x="1304" y="404"/>
                  <a:pt x="1312" y="396"/>
                  <a:pt x="1312" y="387"/>
                </a:cubicBezTo>
                <a:cubicBezTo>
                  <a:pt x="1312" y="377"/>
                  <a:pt x="1305" y="370"/>
                  <a:pt x="1295" y="369"/>
                </a:cubicBezTo>
                <a:cubicBezTo>
                  <a:pt x="1286" y="369"/>
                  <a:pt x="1278" y="377"/>
                  <a:pt x="1278" y="386"/>
                </a:cubicBezTo>
                <a:close/>
                <a:moveTo>
                  <a:pt x="990" y="1564"/>
                </a:moveTo>
                <a:cubicBezTo>
                  <a:pt x="990" y="1555"/>
                  <a:pt x="983" y="1547"/>
                  <a:pt x="973" y="1547"/>
                </a:cubicBezTo>
                <a:cubicBezTo>
                  <a:pt x="964" y="1547"/>
                  <a:pt x="956" y="1554"/>
                  <a:pt x="956" y="1564"/>
                </a:cubicBezTo>
                <a:cubicBezTo>
                  <a:pt x="955" y="1573"/>
                  <a:pt x="963" y="1581"/>
                  <a:pt x="972" y="1581"/>
                </a:cubicBezTo>
                <a:cubicBezTo>
                  <a:pt x="982" y="1581"/>
                  <a:pt x="990" y="1574"/>
                  <a:pt x="990" y="1564"/>
                </a:cubicBezTo>
                <a:close/>
                <a:moveTo>
                  <a:pt x="626" y="330"/>
                </a:moveTo>
                <a:cubicBezTo>
                  <a:pt x="626" y="339"/>
                  <a:pt x="633" y="347"/>
                  <a:pt x="643" y="346"/>
                </a:cubicBezTo>
                <a:cubicBezTo>
                  <a:pt x="653" y="346"/>
                  <a:pt x="660" y="339"/>
                  <a:pt x="660" y="329"/>
                </a:cubicBezTo>
                <a:cubicBezTo>
                  <a:pt x="660" y="320"/>
                  <a:pt x="652" y="312"/>
                  <a:pt x="643" y="312"/>
                </a:cubicBezTo>
                <a:cubicBezTo>
                  <a:pt x="633" y="312"/>
                  <a:pt x="626" y="320"/>
                  <a:pt x="626" y="330"/>
                </a:cubicBezTo>
                <a:close/>
                <a:moveTo>
                  <a:pt x="773" y="1545"/>
                </a:moveTo>
                <a:cubicBezTo>
                  <a:pt x="773" y="1536"/>
                  <a:pt x="765" y="1528"/>
                  <a:pt x="756" y="1528"/>
                </a:cubicBezTo>
                <a:cubicBezTo>
                  <a:pt x="746" y="1528"/>
                  <a:pt x="738" y="1535"/>
                  <a:pt x="738" y="1545"/>
                </a:cubicBezTo>
                <a:cubicBezTo>
                  <a:pt x="738" y="1555"/>
                  <a:pt x="746" y="1562"/>
                  <a:pt x="755" y="1562"/>
                </a:cubicBezTo>
                <a:cubicBezTo>
                  <a:pt x="765" y="1563"/>
                  <a:pt x="773" y="1555"/>
                  <a:pt x="773" y="1545"/>
                </a:cubicBezTo>
                <a:close/>
                <a:moveTo>
                  <a:pt x="1547" y="1147"/>
                </a:moveTo>
                <a:cubicBezTo>
                  <a:pt x="1547" y="1137"/>
                  <a:pt x="1539" y="1129"/>
                  <a:pt x="1530" y="1129"/>
                </a:cubicBezTo>
                <a:cubicBezTo>
                  <a:pt x="1520" y="1129"/>
                  <a:pt x="1513" y="1137"/>
                  <a:pt x="1513" y="1146"/>
                </a:cubicBezTo>
                <a:cubicBezTo>
                  <a:pt x="1512" y="1156"/>
                  <a:pt x="1520" y="1164"/>
                  <a:pt x="1530" y="1164"/>
                </a:cubicBezTo>
                <a:cubicBezTo>
                  <a:pt x="1539" y="1164"/>
                  <a:pt x="1547" y="1156"/>
                  <a:pt x="1547" y="1147"/>
                </a:cubicBezTo>
                <a:close/>
                <a:moveTo>
                  <a:pt x="1056" y="1561"/>
                </a:moveTo>
                <a:cubicBezTo>
                  <a:pt x="1066" y="1561"/>
                  <a:pt x="1074" y="1554"/>
                  <a:pt x="1073" y="1544"/>
                </a:cubicBezTo>
                <a:cubicBezTo>
                  <a:pt x="1073" y="1534"/>
                  <a:pt x="1065" y="1527"/>
                  <a:pt x="1056" y="1527"/>
                </a:cubicBezTo>
                <a:cubicBezTo>
                  <a:pt x="1047" y="1527"/>
                  <a:pt x="1039" y="1535"/>
                  <a:pt x="1039" y="1544"/>
                </a:cubicBezTo>
                <a:cubicBezTo>
                  <a:pt x="1039" y="1554"/>
                  <a:pt x="1047" y="1561"/>
                  <a:pt x="1056" y="1561"/>
                </a:cubicBezTo>
                <a:close/>
                <a:moveTo>
                  <a:pt x="324" y="1168"/>
                </a:moveTo>
                <a:cubicBezTo>
                  <a:pt x="333" y="1168"/>
                  <a:pt x="341" y="1160"/>
                  <a:pt x="341" y="1151"/>
                </a:cubicBezTo>
                <a:cubicBezTo>
                  <a:pt x="341" y="1141"/>
                  <a:pt x="333" y="1134"/>
                  <a:pt x="324" y="1134"/>
                </a:cubicBezTo>
                <a:cubicBezTo>
                  <a:pt x="314" y="1134"/>
                  <a:pt x="307" y="1141"/>
                  <a:pt x="307" y="1151"/>
                </a:cubicBezTo>
                <a:cubicBezTo>
                  <a:pt x="307" y="1161"/>
                  <a:pt x="315" y="1168"/>
                  <a:pt x="324" y="1168"/>
                </a:cubicBezTo>
                <a:close/>
                <a:moveTo>
                  <a:pt x="1303" y="416"/>
                </a:moveTo>
                <a:cubicBezTo>
                  <a:pt x="1303" y="426"/>
                  <a:pt x="1310" y="433"/>
                  <a:pt x="1320" y="433"/>
                </a:cubicBezTo>
                <a:cubicBezTo>
                  <a:pt x="1329" y="434"/>
                  <a:pt x="1337" y="426"/>
                  <a:pt x="1337" y="416"/>
                </a:cubicBezTo>
                <a:cubicBezTo>
                  <a:pt x="1337" y="407"/>
                  <a:pt x="1329" y="399"/>
                  <a:pt x="1320" y="399"/>
                </a:cubicBezTo>
                <a:cubicBezTo>
                  <a:pt x="1311" y="399"/>
                  <a:pt x="1303" y="407"/>
                  <a:pt x="1303" y="416"/>
                </a:cubicBezTo>
                <a:close/>
                <a:moveTo>
                  <a:pt x="1330" y="1430"/>
                </a:moveTo>
                <a:cubicBezTo>
                  <a:pt x="1330" y="1420"/>
                  <a:pt x="1322" y="1412"/>
                  <a:pt x="1313" y="1413"/>
                </a:cubicBezTo>
                <a:cubicBezTo>
                  <a:pt x="1304" y="1413"/>
                  <a:pt x="1296" y="1420"/>
                  <a:pt x="1296" y="1430"/>
                </a:cubicBezTo>
                <a:cubicBezTo>
                  <a:pt x="1296" y="1439"/>
                  <a:pt x="1303" y="1447"/>
                  <a:pt x="1313" y="1447"/>
                </a:cubicBezTo>
                <a:cubicBezTo>
                  <a:pt x="1323" y="1447"/>
                  <a:pt x="1330" y="1439"/>
                  <a:pt x="1330" y="1430"/>
                </a:cubicBezTo>
                <a:close/>
                <a:moveTo>
                  <a:pt x="1057" y="266"/>
                </a:moveTo>
                <a:cubicBezTo>
                  <a:pt x="1048" y="266"/>
                  <a:pt x="1040" y="274"/>
                  <a:pt x="1040" y="283"/>
                </a:cubicBezTo>
                <a:cubicBezTo>
                  <a:pt x="1040" y="293"/>
                  <a:pt x="1047" y="300"/>
                  <a:pt x="1057" y="300"/>
                </a:cubicBezTo>
                <a:cubicBezTo>
                  <a:pt x="1067" y="300"/>
                  <a:pt x="1075" y="293"/>
                  <a:pt x="1075" y="283"/>
                </a:cubicBezTo>
                <a:cubicBezTo>
                  <a:pt x="1075" y="274"/>
                  <a:pt x="1066" y="266"/>
                  <a:pt x="1057" y="266"/>
                </a:cubicBezTo>
                <a:close/>
                <a:moveTo>
                  <a:pt x="918" y="1577"/>
                </a:moveTo>
                <a:cubicBezTo>
                  <a:pt x="928" y="1577"/>
                  <a:pt x="935" y="1569"/>
                  <a:pt x="935" y="1559"/>
                </a:cubicBezTo>
                <a:cubicBezTo>
                  <a:pt x="935" y="1550"/>
                  <a:pt x="927" y="1542"/>
                  <a:pt x="918" y="1542"/>
                </a:cubicBezTo>
                <a:cubicBezTo>
                  <a:pt x="909" y="1543"/>
                  <a:pt x="901" y="1550"/>
                  <a:pt x="901" y="1559"/>
                </a:cubicBezTo>
                <a:cubicBezTo>
                  <a:pt x="901" y="1569"/>
                  <a:pt x="909" y="1577"/>
                  <a:pt x="918" y="1577"/>
                </a:cubicBezTo>
                <a:close/>
                <a:moveTo>
                  <a:pt x="267" y="983"/>
                </a:moveTo>
                <a:cubicBezTo>
                  <a:pt x="266" y="992"/>
                  <a:pt x="274" y="1000"/>
                  <a:pt x="284" y="1000"/>
                </a:cubicBezTo>
                <a:cubicBezTo>
                  <a:pt x="293" y="1000"/>
                  <a:pt x="301" y="993"/>
                  <a:pt x="301" y="983"/>
                </a:cubicBezTo>
                <a:cubicBezTo>
                  <a:pt x="301" y="973"/>
                  <a:pt x="293" y="966"/>
                  <a:pt x="284" y="966"/>
                </a:cubicBezTo>
                <a:cubicBezTo>
                  <a:pt x="275" y="965"/>
                  <a:pt x="267" y="973"/>
                  <a:pt x="267" y="983"/>
                </a:cubicBezTo>
                <a:close/>
                <a:moveTo>
                  <a:pt x="932" y="274"/>
                </a:moveTo>
                <a:cubicBezTo>
                  <a:pt x="932" y="283"/>
                  <a:pt x="940" y="291"/>
                  <a:pt x="949" y="291"/>
                </a:cubicBezTo>
                <a:cubicBezTo>
                  <a:pt x="959" y="291"/>
                  <a:pt x="966" y="283"/>
                  <a:pt x="966" y="274"/>
                </a:cubicBezTo>
                <a:cubicBezTo>
                  <a:pt x="966" y="264"/>
                  <a:pt x="958" y="257"/>
                  <a:pt x="948" y="257"/>
                </a:cubicBezTo>
                <a:cubicBezTo>
                  <a:pt x="939" y="257"/>
                  <a:pt x="932" y="265"/>
                  <a:pt x="932" y="274"/>
                </a:cubicBezTo>
                <a:close/>
                <a:moveTo>
                  <a:pt x="894" y="252"/>
                </a:moveTo>
                <a:cubicBezTo>
                  <a:pt x="885" y="252"/>
                  <a:pt x="877" y="259"/>
                  <a:pt x="877" y="269"/>
                </a:cubicBezTo>
                <a:cubicBezTo>
                  <a:pt x="877" y="278"/>
                  <a:pt x="885" y="286"/>
                  <a:pt x="895" y="286"/>
                </a:cubicBezTo>
                <a:cubicBezTo>
                  <a:pt x="904" y="286"/>
                  <a:pt x="911" y="278"/>
                  <a:pt x="911" y="269"/>
                </a:cubicBezTo>
                <a:cubicBezTo>
                  <a:pt x="912" y="259"/>
                  <a:pt x="904" y="252"/>
                  <a:pt x="894" y="252"/>
                </a:cubicBezTo>
                <a:close/>
                <a:moveTo>
                  <a:pt x="613" y="337"/>
                </a:moveTo>
                <a:cubicBezTo>
                  <a:pt x="603" y="337"/>
                  <a:pt x="596" y="345"/>
                  <a:pt x="596" y="354"/>
                </a:cubicBezTo>
                <a:cubicBezTo>
                  <a:pt x="596" y="364"/>
                  <a:pt x="604" y="372"/>
                  <a:pt x="613" y="371"/>
                </a:cubicBezTo>
                <a:cubicBezTo>
                  <a:pt x="623" y="371"/>
                  <a:pt x="630" y="364"/>
                  <a:pt x="630" y="354"/>
                </a:cubicBezTo>
                <a:cubicBezTo>
                  <a:pt x="630" y="345"/>
                  <a:pt x="623" y="337"/>
                  <a:pt x="613" y="337"/>
                </a:cubicBezTo>
                <a:close/>
                <a:moveTo>
                  <a:pt x="597" y="1493"/>
                </a:moveTo>
                <a:cubicBezTo>
                  <a:pt x="607" y="1493"/>
                  <a:pt x="614" y="1485"/>
                  <a:pt x="614" y="1476"/>
                </a:cubicBezTo>
                <a:cubicBezTo>
                  <a:pt x="614" y="1466"/>
                  <a:pt x="606" y="1459"/>
                  <a:pt x="597" y="1459"/>
                </a:cubicBezTo>
                <a:cubicBezTo>
                  <a:pt x="587" y="1459"/>
                  <a:pt x="580" y="1466"/>
                  <a:pt x="580" y="1476"/>
                </a:cubicBezTo>
                <a:cubicBezTo>
                  <a:pt x="580" y="1486"/>
                  <a:pt x="587" y="1493"/>
                  <a:pt x="597" y="1493"/>
                </a:cubicBezTo>
                <a:close/>
                <a:moveTo>
                  <a:pt x="810" y="1568"/>
                </a:moveTo>
                <a:cubicBezTo>
                  <a:pt x="819" y="1567"/>
                  <a:pt x="827" y="1560"/>
                  <a:pt x="827" y="1551"/>
                </a:cubicBezTo>
                <a:cubicBezTo>
                  <a:pt x="828" y="1541"/>
                  <a:pt x="820" y="1533"/>
                  <a:pt x="810" y="1533"/>
                </a:cubicBezTo>
                <a:cubicBezTo>
                  <a:pt x="800" y="1533"/>
                  <a:pt x="793" y="1540"/>
                  <a:pt x="793" y="1550"/>
                </a:cubicBezTo>
                <a:cubicBezTo>
                  <a:pt x="793" y="1560"/>
                  <a:pt x="801" y="1568"/>
                  <a:pt x="810" y="1568"/>
                </a:cubicBezTo>
                <a:close/>
                <a:moveTo>
                  <a:pt x="1535" y="1110"/>
                </a:moveTo>
                <a:cubicBezTo>
                  <a:pt x="1544" y="1110"/>
                  <a:pt x="1552" y="1102"/>
                  <a:pt x="1552" y="1092"/>
                </a:cubicBezTo>
                <a:cubicBezTo>
                  <a:pt x="1552" y="1083"/>
                  <a:pt x="1544" y="1076"/>
                  <a:pt x="1535" y="1076"/>
                </a:cubicBezTo>
                <a:cubicBezTo>
                  <a:pt x="1525" y="1076"/>
                  <a:pt x="1518" y="1083"/>
                  <a:pt x="1518" y="1093"/>
                </a:cubicBezTo>
                <a:cubicBezTo>
                  <a:pt x="1518" y="1103"/>
                  <a:pt x="1526" y="1110"/>
                  <a:pt x="1535" y="1110"/>
                </a:cubicBezTo>
                <a:close/>
                <a:moveTo>
                  <a:pt x="444" y="1370"/>
                </a:moveTo>
                <a:cubicBezTo>
                  <a:pt x="453" y="1370"/>
                  <a:pt x="461" y="1362"/>
                  <a:pt x="461" y="1353"/>
                </a:cubicBezTo>
                <a:cubicBezTo>
                  <a:pt x="460" y="1344"/>
                  <a:pt x="453" y="1336"/>
                  <a:pt x="443" y="1336"/>
                </a:cubicBezTo>
                <a:cubicBezTo>
                  <a:pt x="434" y="1336"/>
                  <a:pt x="426" y="1343"/>
                  <a:pt x="426" y="1353"/>
                </a:cubicBezTo>
                <a:cubicBezTo>
                  <a:pt x="426" y="1363"/>
                  <a:pt x="434" y="1370"/>
                  <a:pt x="444" y="1370"/>
                </a:cubicBezTo>
                <a:close/>
                <a:moveTo>
                  <a:pt x="693" y="1511"/>
                </a:moveTo>
                <a:cubicBezTo>
                  <a:pt x="693" y="1501"/>
                  <a:pt x="686" y="1494"/>
                  <a:pt x="676" y="1494"/>
                </a:cubicBezTo>
                <a:cubicBezTo>
                  <a:pt x="666" y="1494"/>
                  <a:pt x="659" y="1501"/>
                  <a:pt x="659" y="1511"/>
                </a:cubicBezTo>
                <a:cubicBezTo>
                  <a:pt x="659" y="1520"/>
                  <a:pt x="667" y="1528"/>
                  <a:pt x="676" y="1528"/>
                </a:cubicBezTo>
                <a:cubicBezTo>
                  <a:pt x="685" y="1528"/>
                  <a:pt x="693" y="1521"/>
                  <a:pt x="693" y="1511"/>
                </a:cubicBezTo>
                <a:close/>
                <a:moveTo>
                  <a:pt x="1140" y="1541"/>
                </a:moveTo>
                <a:cubicBezTo>
                  <a:pt x="1150" y="1541"/>
                  <a:pt x="1158" y="1534"/>
                  <a:pt x="1158" y="1524"/>
                </a:cubicBezTo>
                <a:cubicBezTo>
                  <a:pt x="1158" y="1515"/>
                  <a:pt x="1150" y="1507"/>
                  <a:pt x="1141" y="1507"/>
                </a:cubicBezTo>
                <a:cubicBezTo>
                  <a:pt x="1132" y="1507"/>
                  <a:pt x="1124" y="1514"/>
                  <a:pt x="1124" y="1523"/>
                </a:cubicBezTo>
                <a:cubicBezTo>
                  <a:pt x="1124" y="1533"/>
                  <a:pt x="1131" y="1541"/>
                  <a:pt x="1140" y="1541"/>
                </a:cubicBezTo>
                <a:close/>
                <a:moveTo>
                  <a:pt x="1343" y="1421"/>
                </a:moveTo>
                <a:cubicBezTo>
                  <a:pt x="1353" y="1421"/>
                  <a:pt x="1360" y="1414"/>
                  <a:pt x="1360" y="1404"/>
                </a:cubicBezTo>
                <a:cubicBezTo>
                  <a:pt x="1360" y="1394"/>
                  <a:pt x="1352" y="1387"/>
                  <a:pt x="1343" y="1387"/>
                </a:cubicBezTo>
                <a:cubicBezTo>
                  <a:pt x="1333" y="1387"/>
                  <a:pt x="1326" y="1395"/>
                  <a:pt x="1326" y="1404"/>
                </a:cubicBezTo>
                <a:cubicBezTo>
                  <a:pt x="1326" y="1414"/>
                  <a:pt x="1333" y="1421"/>
                  <a:pt x="1343" y="1421"/>
                </a:cubicBezTo>
                <a:close/>
                <a:moveTo>
                  <a:pt x="1003" y="262"/>
                </a:moveTo>
                <a:cubicBezTo>
                  <a:pt x="994" y="262"/>
                  <a:pt x="986" y="270"/>
                  <a:pt x="986" y="279"/>
                </a:cubicBezTo>
                <a:cubicBezTo>
                  <a:pt x="986" y="288"/>
                  <a:pt x="994" y="296"/>
                  <a:pt x="1003" y="296"/>
                </a:cubicBezTo>
                <a:cubicBezTo>
                  <a:pt x="1013" y="297"/>
                  <a:pt x="1021" y="289"/>
                  <a:pt x="1021" y="279"/>
                </a:cubicBezTo>
                <a:cubicBezTo>
                  <a:pt x="1021" y="269"/>
                  <a:pt x="1013" y="262"/>
                  <a:pt x="1003" y="262"/>
                </a:cubicBezTo>
                <a:close/>
                <a:moveTo>
                  <a:pt x="1494" y="606"/>
                </a:moveTo>
                <a:cubicBezTo>
                  <a:pt x="1485" y="605"/>
                  <a:pt x="1477" y="613"/>
                  <a:pt x="1477" y="623"/>
                </a:cubicBezTo>
                <a:cubicBezTo>
                  <a:pt x="1477" y="633"/>
                  <a:pt x="1484" y="640"/>
                  <a:pt x="1494" y="640"/>
                </a:cubicBezTo>
                <a:cubicBezTo>
                  <a:pt x="1504" y="640"/>
                  <a:pt x="1511" y="632"/>
                  <a:pt x="1511" y="623"/>
                </a:cubicBezTo>
                <a:cubicBezTo>
                  <a:pt x="1511" y="613"/>
                  <a:pt x="1503" y="606"/>
                  <a:pt x="1494" y="606"/>
                </a:cubicBezTo>
                <a:close/>
                <a:moveTo>
                  <a:pt x="1373" y="1397"/>
                </a:moveTo>
                <a:cubicBezTo>
                  <a:pt x="1382" y="1397"/>
                  <a:pt x="1390" y="1389"/>
                  <a:pt x="1390" y="1380"/>
                </a:cubicBezTo>
                <a:cubicBezTo>
                  <a:pt x="1390" y="1370"/>
                  <a:pt x="1383" y="1363"/>
                  <a:pt x="1373" y="1363"/>
                </a:cubicBezTo>
                <a:cubicBezTo>
                  <a:pt x="1364" y="1362"/>
                  <a:pt x="1356" y="1369"/>
                  <a:pt x="1356" y="1379"/>
                </a:cubicBezTo>
                <a:cubicBezTo>
                  <a:pt x="1356" y="1389"/>
                  <a:pt x="1363" y="1397"/>
                  <a:pt x="1373" y="1397"/>
                </a:cubicBezTo>
                <a:close/>
                <a:moveTo>
                  <a:pt x="1556" y="736"/>
                </a:moveTo>
                <a:cubicBezTo>
                  <a:pt x="1555" y="727"/>
                  <a:pt x="1548" y="719"/>
                  <a:pt x="1539" y="719"/>
                </a:cubicBezTo>
                <a:cubicBezTo>
                  <a:pt x="1529" y="719"/>
                  <a:pt x="1521" y="726"/>
                  <a:pt x="1521" y="736"/>
                </a:cubicBezTo>
                <a:cubicBezTo>
                  <a:pt x="1521" y="746"/>
                  <a:pt x="1529" y="754"/>
                  <a:pt x="1538" y="754"/>
                </a:cubicBezTo>
                <a:cubicBezTo>
                  <a:pt x="1548" y="754"/>
                  <a:pt x="1556" y="745"/>
                  <a:pt x="1556" y="736"/>
                </a:cubicBezTo>
                <a:close/>
                <a:moveTo>
                  <a:pt x="1466" y="1268"/>
                </a:moveTo>
                <a:cubicBezTo>
                  <a:pt x="1476" y="1268"/>
                  <a:pt x="1483" y="1260"/>
                  <a:pt x="1483" y="1250"/>
                </a:cubicBezTo>
                <a:cubicBezTo>
                  <a:pt x="1482" y="1241"/>
                  <a:pt x="1475" y="1234"/>
                  <a:pt x="1466" y="1234"/>
                </a:cubicBezTo>
                <a:cubicBezTo>
                  <a:pt x="1456" y="1234"/>
                  <a:pt x="1448" y="1242"/>
                  <a:pt x="1449" y="1251"/>
                </a:cubicBezTo>
                <a:cubicBezTo>
                  <a:pt x="1449" y="1260"/>
                  <a:pt x="1457" y="1268"/>
                  <a:pt x="1466" y="1268"/>
                </a:cubicBezTo>
                <a:close/>
                <a:moveTo>
                  <a:pt x="324" y="632"/>
                </a:moveTo>
                <a:cubicBezTo>
                  <a:pt x="324" y="641"/>
                  <a:pt x="332" y="649"/>
                  <a:pt x="341" y="650"/>
                </a:cubicBezTo>
                <a:cubicBezTo>
                  <a:pt x="351" y="650"/>
                  <a:pt x="359" y="642"/>
                  <a:pt x="359" y="632"/>
                </a:cubicBezTo>
                <a:cubicBezTo>
                  <a:pt x="359" y="622"/>
                  <a:pt x="351" y="615"/>
                  <a:pt x="342" y="615"/>
                </a:cubicBezTo>
                <a:cubicBezTo>
                  <a:pt x="332" y="615"/>
                  <a:pt x="325" y="623"/>
                  <a:pt x="324" y="632"/>
                </a:cubicBezTo>
                <a:close/>
                <a:moveTo>
                  <a:pt x="1559" y="804"/>
                </a:moveTo>
                <a:cubicBezTo>
                  <a:pt x="1550" y="803"/>
                  <a:pt x="1542" y="811"/>
                  <a:pt x="1542" y="820"/>
                </a:cubicBezTo>
                <a:cubicBezTo>
                  <a:pt x="1541" y="830"/>
                  <a:pt x="1549" y="838"/>
                  <a:pt x="1558" y="838"/>
                </a:cubicBezTo>
                <a:cubicBezTo>
                  <a:pt x="1568" y="838"/>
                  <a:pt x="1576" y="831"/>
                  <a:pt x="1576" y="821"/>
                </a:cubicBezTo>
                <a:cubicBezTo>
                  <a:pt x="1576" y="812"/>
                  <a:pt x="1568" y="804"/>
                  <a:pt x="1559" y="804"/>
                </a:cubicBezTo>
                <a:close/>
                <a:moveTo>
                  <a:pt x="406" y="511"/>
                </a:moveTo>
                <a:cubicBezTo>
                  <a:pt x="396" y="511"/>
                  <a:pt x="389" y="518"/>
                  <a:pt x="389" y="528"/>
                </a:cubicBezTo>
                <a:cubicBezTo>
                  <a:pt x="389" y="538"/>
                  <a:pt x="396" y="546"/>
                  <a:pt x="406" y="545"/>
                </a:cubicBezTo>
                <a:cubicBezTo>
                  <a:pt x="415" y="545"/>
                  <a:pt x="423" y="537"/>
                  <a:pt x="423" y="528"/>
                </a:cubicBezTo>
                <a:cubicBezTo>
                  <a:pt x="423" y="518"/>
                  <a:pt x="415" y="511"/>
                  <a:pt x="406" y="511"/>
                </a:cubicBezTo>
                <a:close/>
                <a:moveTo>
                  <a:pt x="436" y="1324"/>
                </a:moveTo>
                <a:cubicBezTo>
                  <a:pt x="436" y="1315"/>
                  <a:pt x="428" y="1307"/>
                  <a:pt x="418" y="1307"/>
                </a:cubicBezTo>
                <a:cubicBezTo>
                  <a:pt x="409" y="1307"/>
                  <a:pt x="401" y="1315"/>
                  <a:pt x="401" y="1324"/>
                </a:cubicBezTo>
                <a:cubicBezTo>
                  <a:pt x="401" y="1334"/>
                  <a:pt x="409" y="1341"/>
                  <a:pt x="418" y="1341"/>
                </a:cubicBezTo>
                <a:cubicBezTo>
                  <a:pt x="428" y="1341"/>
                  <a:pt x="436" y="1334"/>
                  <a:pt x="436" y="1324"/>
                </a:cubicBezTo>
                <a:close/>
                <a:moveTo>
                  <a:pt x="863" y="1572"/>
                </a:moveTo>
                <a:cubicBezTo>
                  <a:pt x="873" y="1572"/>
                  <a:pt x="881" y="1564"/>
                  <a:pt x="881" y="1554"/>
                </a:cubicBezTo>
                <a:cubicBezTo>
                  <a:pt x="881" y="1545"/>
                  <a:pt x="873" y="1537"/>
                  <a:pt x="863" y="1537"/>
                </a:cubicBezTo>
                <a:cubicBezTo>
                  <a:pt x="854" y="1537"/>
                  <a:pt x="847" y="1545"/>
                  <a:pt x="846" y="1554"/>
                </a:cubicBezTo>
                <a:cubicBezTo>
                  <a:pt x="846" y="1564"/>
                  <a:pt x="854" y="1571"/>
                  <a:pt x="863" y="1572"/>
                </a:cubicBezTo>
                <a:close/>
                <a:moveTo>
                  <a:pt x="290" y="711"/>
                </a:moveTo>
                <a:cubicBezTo>
                  <a:pt x="290" y="720"/>
                  <a:pt x="298" y="728"/>
                  <a:pt x="307" y="728"/>
                </a:cubicBezTo>
                <a:cubicBezTo>
                  <a:pt x="317" y="728"/>
                  <a:pt x="325" y="721"/>
                  <a:pt x="325" y="711"/>
                </a:cubicBezTo>
                <a:cubicBezTo>
                  <a:pt x="325" y="701"/>
                  <a:pt x="318" y="694"/>
                  <a:pt x="308" y="694"/>
                </a:cubicBezTo>
                <a:cubicBezTo>
                  <a:pt x="298" y="694"/>
                  <a:pt x="290" y="701"/>
                  <a:pt x="290" y="711"/>
                </a:cubicBezTo>
                <a:close/>
                <a:moveTo>
                  <a:pt x="726" y="292"/>
                </a:moveTo>
                <a:cubicBezTo>
                  <a:pt x="717" y="292"/>
                  <a:pt x="709" y="300"/>
                  <a:pt x="709" y="309"/>
                </a:cubicBezTo>
                <a:cubicBezTo>
                  <a:pt x="710" y="319"/>
                  <a:pt x="717" y="326"/>
                  <a:pt x="726" y="326"/>
                </a:cubicBezTo>
                <a:cubicBezTo>
                  <a:pt x="736" y="326"/>
                  <a:pt x="743" y="318"/>
                  <a:pt x="744" y="309"/>
                </a:cubicBezTo>
                <a:cubicBezTo>
                  <a:pt x="744" y="300"/>
                  <a:pt x="736" y="292"/>
                  <a:pt x="726" y="292"/>
                </a:cubicBezTo>
                <a:close/>
                <a:moveTo>
                  <a:pt x="583" y="362"/>
                </a:moveTo>
                <a:cubicBezTo>
                  <a:pt x="574" y="362"/>
                  <a:pt x="566" y="370"/>
                  <a:pt x="566" y="379"/>
                </a:cubicBezTo>
                <a:cubicBezTo>
                  <a:pt x="566" y="389"/>
                  <a:pt x="574" y="396"/>
                  <a:pt x="584" y="396"/>
                </a:cubicBezTo>
                <a:cubicBezTo>
                  <a:pt x="593" y="396"/>
                  <a:pt x="600" y="388"/>
                  <a:pt x="600" y="379"/>
                </a:cubicBezTo>
                <a:cubicBezTo>
                  <a:pt x="600" y="370"/>
                  <a:pt x="592" y="361"/>
                  <a:pt x="583" y="362"/>
                </a:cubicBezTo>
                <a:close/>
                <a:moveTo>
                  <a:pt x="1517" y="1174"/>
                </a:moveTo>
                <a:cubicBezTo>
                  <a:pt x="1517" y="1164"/>
                  <a:pt x="1510" y="1156"/>
                  <a:pt x="1501" y="1155"/>
                </a:cubicBezTo>
                <a:cubicBezTo>
                  <a:pt x="1492" y="1155"/>
                  <a:pt x="1483" y="1162"/>
                  <a:pt x="1483" y="1172"/>
                </a:cubicBezTo>
                <a:cubicBezTo>
                  <a:pt x="1482" y="1181"/>
                  <a:pt x="1490" y="1189"/>
                  <a:pt x="1499" y="1189"/>
                </a:cubicBezTo>
                <a:cubicBezTo>
                  <a:pt x="1508" y="1190"/>
                  <a:pt x="1516" y="1183"/>
                  <a:pt x="1517" y="1174"/>
                </a:cubicBezTo>
                <a:close/>
                <a:moveTo>
                  <a:pt x="418" y="504"/>
                </a:moveTo>
                <a:cubicBezTo>
                  <a:pt x="418" y="513"/>
                  <a:pt x="426" y="521"/>
                  <a:pt x="436" y="520"/>
                </a:cubicBezTo>
                <a:cubicBezTo>
                  <a:pt x="446" y="520"/>
                  <a:pt x="453" y="513"/>
                  <a:pt x="453" y="503"/>
                </a:cubicBezTo>
                <a:cubicBezTo>
                  <a:pt x="452" y="494"/>
                  <a:pt x="445" y="486"/>
                  <a:pt x="436" y="486"/>
                </a:cubicBezTo>
                <a:cubicBezTo>
                  <a:pt x="427" y="486"/>
                  <a:pt x="418" y="494"/>
                  <a:pt x="418" y="504"/>
                </a:cubicBezTo>
                <a:close/>
                <a:moveTo>
                  <a:pt x="794" y="289"/>
                </a:moveTo>
                <a:cubicBezTo>
                  <a:pt x="794" y="299"/>
                  <a:pt x="802" y="307"/>
                  <a:pt x="811" y="306"/>
                </a:cubicBezTo>
                <a:cubicBezTo>
                  <a:pt x="821" y="306"/>
                  <a:pt x="828" y="298"/>
                  <a:pt x="828" y="289"/>
                </a:cubicBezTo>
                <a:cubicBezTo>
                  <a:pt x="827" y="279"/>
                  <a:pt x="820" y="272"/>
                  <a:pt x="810" y="272"/>
                </a:cubicBezTo>
                <a:cubicBezTo>
                  <a:pt x="801" y="272"/>
                  <a:pt x="794" y="280"/>
                  <a:pt x="794" y="289"/>
                </a:cubicBezTo>
                <a:close/>
                <a:moveTo>
                  <a:pt x="304" y="783"/>
                </a:moveTo>
                <a:cubicBezTo>
                  <a:pt x="313" y="782"/>
                  <a:pt x="320" y="774"/>
                  <a:pt x="321" y="765"/>
                </a:cubicBezTo>
                <a:cubicBezTo>
                  <a:pt x="321" y="756"/>
                  <a:pt x="313" y="748"/>
                  <a:pt x="303" y="748"/>
                </a:cubicBezTo>
                <a:cubicBezTo>
                  <a:pt x="294" y="749"/>
                  <a:pt x="287" y="756"/>
                  <a:pt x="286" y="765"/>
                </a:cubicBezTo>
                <a:cubicBezTo>
                  <a:pt x="286" y="775"/>
                  <a:pt x="294" y="783"/>
                  <a:pt x="304" y="783"/>
                </a:cubicBezTo>
                <a:close/>
                <a:moveTo>
                  <a:pt x="1468" y="577"/>
                </a:moveTo>
                <a:cubicBezTo>
                  <a:pt x="1458" y="577"/>
                  <a:pt x="1451" y="585"/>
                  <a:pt x="1451" y="595"/>
                </a:cubicBezTo>
                <a:cubicBezTo>
                  <a:pt x="1452" y="604"/>
                  <a:pt x="1459" y="611"/>
                  <a:pt x="1469" y="611"/>
                </a:cubicBezTo>
                <a:cubicBezTo>
                  <a:pt x="1478" y="611"/>
                  <a:pt x="1485" y="603"/>
                  <a:pt x="1486" y="594"/>
                </a:cubicBezTo>
                <a:cubicBezTo>
                  <a:pt x="1486" y="585"/>
                  <a:pt x="1477" y="576"/>
                  <a:pt x="1468" y="577"/>
                </a:cubicBezTo>
                <a:close/>
                <a:moveTo>
                  <a:pt x="1345" y="428"/>
                </a:moveTo>
                <a:cubicBezTo>
                  <a:pt x="1336" y="428"/>
                  <a:pt x="1327" y="436"/>
                  <a:pt x="1328" y="446"/>
                </a:cubicBezTo>
                <a:cubicBezTo>
                  <a:pt x="1328" y="455"/>
                  <a:pt x="1335" y="462"/>
                  <a:pt x="1345" y="462"/>
                </a:cubicBezTo>
                <a:cubicBezTo>
                  <a:pt x="1354" y="462"/>
                  <a:pt x="1362" y="455"/>
                  <a:pt x="1362" y="445"/>
                </a:cubicBezTo>
                <a:cubicBezTo>
                  <a:pt x="1361" y="436"/>
                  <a:pt x="1354" y="428"/>
                  <a:pt x="1345" y="428"/>
                </a:cubicBezTo>
                <a:close/>
                <a:moveTo>
                  <a:pt x="1216" y="335"/>
                </a:moveTo>
                <a:cubicBezTo>
                  <a:pt x="1207" y="335"/>
                  <a:pt x="1199" y="342"/>
                  <a:pt x="1199" y="352"/>
                </a:cubicBezTo>
                <a:cubicBezTo>
                  <a:pt x="1199" y="362"/>
                  <a:pt x="1206" y="370"/>
                  <a:pt x="1216" y="370"/>
                </a:cubicBezTo>
                <a:cubicBezTo>
                  <a:pt x="1225" y="370"/>
                  <a:pt x="1233" y="362"/>
                  <a:pt x="1233" y="352"/>
                </a:cubicBezTo>
                <a:cubicBezTo>
                  <a:pt x="1233" y="343"/>
                  <a:pt x="1225" y="336"/>
                  <a:pt x="1216" y="335"/>
                </a:cubicBezTo>
                <a:close/>
                <a:moveTo>
                  <a:pt x="572" y="1464"/>
                </a:moveTo>
                <a:cubicBezTo>
                  <a:pt x="582" y="1464"/>
                  <a:pt x="589" y="1456"/>
                  <a:pt x="589" y="1447"/>
                </a:cubicBezTo>
                <a:cubicBezTo>
                  <a:pt x="589" y="1438"/>
                  <a:pt x="582" y="1430"/>
                  <a:pt x="572" y="1430"/>
                </a:cubicBezTo>
                <a:cubicBezTo>
                  <a:pt x="563" y="1430"/>
                  <a:pt x="555" y="1438"/>
                  <a:pt x="555" y="1447"/>
                </a:cubicBezTo>
                <a:cubicBezTo>
                  <a:pt x="555" y="1457"/>
                  <a:pt x="563" y="1464"/>
                  <a:pt x="572" y="1464"/>
                </a:cubicBezTo>
                <a:close/>
                <a:moveTo>
                  <a:pt x="304" y="1085"/>
                </a:moveTo>
                <a:cubicBezTo>
                  <a:pt x="313" y="1085"/>
                  <a:pt x="321" y="1077"/>
                  <a:pt x="321" y="1068"/>
                </a:cubicBezTo>
                <a:cubicBezTo>
                  <a:pt x="321" y="1058"/>
                  <a:pt x="315" y="1051"/>
                  <a:pt x="305" y="1050"/>
                </a:cubicBezTo>
                <a:cubicBezTo>
                  <a:pt x="295" y="1050"/>
                  <a:pt x="287" y="1057"/>
                  <a:pt x="287" y="1067"/>
                </a:cubicBezTo>
                <a:cubicBezTo>
                  <a:pt x="287" y="1076"/>
                  <a:pt x="295" y="1084"/>
                  <a:pt x="304" y="1085"/>
                </a:cubicBezTo>
                <a:close/>
                <a:moveTo>
                  <a:pt x="1187" y="1499"/>
                </a:moveTo>
                <a:cubicBezTo>
                  <a:pt x="1187" y="1490"/>
                  <a:pt x="1180" y="1482"/>
                  <a:pt x="1170" y="1482"/>
                </a:cubicBezTo>
                <a:cubicBezTo>
                  <a:pt x="1160" y="1482"/>
                  <a:pt x="1153" y="1489"/>
                  <a:pt x="1153" y="1499"/>
                </a:cubicBezTo>
                <a:cubicBezTo>
                  <a:pt x="1153" y="1508"/>
                  <a:pt x="1160" y="1516"/>
                  <a:pt x="1169" y="1516"/>
                </a:cubicBezTo>
                <a:cubicBezTo>
                  <a:pt x="1179" y="1516"/>
                  <a:pt x="1187" y="1508"/>
                  <a:pt x="1187" y="1499"/>
                </a:cubicBezTo>
                <a:close/>
                <a:moveTo>
                  <a:pt x="1119" y="318"/>
                </a:moveTo>
                <a:cubicBezTo>
                  <a:pt x="1119" y="327"/>
                  <a:pt x="1127" y="335"/>
                  <a:pt x="1137" y="335"/>
                </a:cubicBezTo>
                <a:cubicBezTo>
                  <a:pt x="1146" y="335"/>
                  <a:pt x="1153" y="328"/>
                  <a:pt x="1153" y="319"/>
                </a:cubicBezTo>
                <a:cubicBezTo>
                  <a:pt x="1154" y="309"/>
                  <a:pt x="1147" y="302"/>
                  <a:pt x="1137" y="301"/>
                </a:cubicBezTo>
                <a:cubicBezTo>
                  <a:pt x="1128" y="301"/>
                  <a:pt x="1120" y="308"/>
                  <a:pt x="1119" y="318"/>
                </a:cubicBezTo>
                <a:close/>
                <a:moveTo>
                  <a:pt x="1571" y="876"/>
                </a:moveTo>
                <a:cubicBezTo>
                  <a:pt x="1571" y="866"/>
                  <a:pt x="1563" y="858"/>
                  <a:pt x="1554" y="858"/>
                </a:cubicBezTo>
                <a:cubicBezTo>
                  <a:pt x="1544" y="858"/>
                  <a:pt x="1536" y="866"/>
                  <a:pt x="1537" y="876"/>
                </a:cubicBezTo>
                <a:cubicBezTo>
                  <a:pt x="1537" y="885"/>
                  <a:pt x="1544" y="892"/>
                  <a:pt x="1554" y="892"/>
                </a:cubicBezTo>
                <a:cubicBezTo>
                  <a:pt x="1563" y="892"/>
                  <a:pt x="1571" y="885"/>
                  <a:pt x="1571" y="876"/>
                </a:cubicBezTo>
                <a:close/>
                <a:moveTo>
                  <a:pt x="1556" y="1039"/>
                </a:moveTo>
                <a:cubicBezTo>
                  <a:pt x="1556" y="1029"/>
                  <a:pt x="1549" y="1021"/>
                  <a:pt x="1539" y="1021"/>
                </a:cubicBezTo>
                <a:cubicBezTo>
                  <a:pt x="1530" y="1022"/>
                  <a:pt x="1522" y="1029"/>
                  <a:pt x="1522" y="1038"/>
                </a:cubicBezTo>
                <a:cubicBezTo>
                  <a:pt x="1522" y="1047"/>
                  <a:pt x="1530" y="1056"/>
                  <a:pt x="1539" y="1055"/>
                </a:cubicBezTo>
                <a:cubicBezTo>
                  <a:pt x="1548" y="1055"/>
                  <a:pt x="1556" y="1048"/>
                  <a:pt x="1556" y="1039"/>
                </a:cubicBezTo>
                <a:close/>
                <a:moveTo>
                  <a:pt x="1419" y="517"/>
                </a:moveTo>
                <a:cubicBezTo>
                  <a:pt x="1410" y="517"/>
                  <a:pt x="1402" y="524"/>
                  <a:pt x="1402" y="533"/>
                </a:cubicBezTo>
                <a:cubicBezTo>
                  <a:pt x="1401" y="543"/>
                  <a:pt x="1409" y="551"/>
                  <a:pt x="1418" y="551"/>
                </a:cubicBezTo>
                <a:cubicBezTo>
                  <a:pt x="1428" y="551"/>
                  <a:pt x="1436" y="544"/>
                  <a:pt x="1436" y="534"/>
                </a:cubicBezTo>
                <a:cubicBezTo>
                  <a:pt x="1436" y="525"/>
                  <a:pt x="1428" y="517"/>
                  <a:pt x="1419" y="517"/>
                </a:cubicBezTo>
                <a:close/>
                <a:moveTo>
                  <a:pt x="555" y="387"/>
                </a:moveTo>
                <a:cubicBezTo>
                  <a:pt x="545" y="386"/>
                  <a:pt x="537" y="394"/>
                  <a:pt x="537" y="403"/>
                </a:cubicBezTo>
                <a:cubicBezTo>
                  <a:pt x="537" y="413"/>
                  <a:pt x="545" y="421"/>
                  <a:pt x="554" y="421"/>
                </a:cubicBezTo>
                <a:cubicBezTo>
                  <a:pt x="563" y="421"/>
                  <a:pt x="571" y="413"/>
                  <a:pt x="571" y="404"/>
                </a:cubicBezTo>
                <a:cubicBezTo>
                  <a:pt x="571" y="395"/>
                  <a:pt x="564" y="387"/>
                  <a:pt x="555" y="387"/>
                </a:cubicBezTo>
                <a:close/>
                <a:moveTo>
                  <a:pt x="276" y="875"/>
                </a:moveTo>
                <a:cubicBezTo>
                  <a:pt x="277" y="884"/>
                  <a:pt x="284" y="892"/>
                  <a:pt x="293" y="892"/>
                </a:cubicBezTo>
                <a:cubicBezTo>
                  <a:pt x="302" y="891"/>
                  <a:pt x="310" y="884"/>
                  <a:pt x="310" y="875"/>
                </a:cubicBezTo>
                <a:cubicBezTo>
                  <a:pt x="310" y="865"/>
                  <a:pt x="302" y="858"/>
                  <a:pt x="293" y="858"/>
                </a:cubicBezTo>
                <a:cubicBezTo>
                  <a:pt x="283" y="858"/>
                  <a:pt x="276" y="865"/>
                  <a:pt x="276" y="875"/>
                </a:cubicBezTo>
                <a:close/>
                <a:moveTo>
                  <a:pt x="1444" y="547"/>
                </a:moveTo>
                <a:cubicBezTo>
                  <a:pt x="1435" y="547"/>
                  <a:pt x="1427" y="554"/>
                  <a:pt x="1426" y="564"/>
                </a:cubicBezTo>
                <a:cubicBezTo>
                  <a:pt x="1426" y="572"/>
                  <a:pt x="1434" y="581"/>
                  <a:pt x="1443" y="581"/>
                </a:cubicBezTo>
                <a:cubicBezTo>
                  <a:pt x="1452" y="582"/>
                  <a:pt x="1460" y="574"/>
                  <a:pt x="1460" y="565"/>
                </a:cubicBezTo>
                <a:cubicBezTo>
                  <a:pt x="1461" y="555"/>
                  <a:pt x="1454" y="548"/>
                  <a:pt x="1444" y="547"/>
                </a:cubicBezTo>
                <a:close/>
                <a:moveTo>
                  <a:pt x="289" y="911"/>
                </a:moveTo>
                <a:cubicBezTo>
                  <a:pt x="280" y="911"/>
                  <a:pt x="272" y="919"/>
                  <a:pt x="272" y="928"/>
                </a:cubicBezTo>
                <a:cubicBezTo>
                  <a:pt x="272" y="937"/>
                  <a:pt x="279" y="945"/>
                  <a:pt x="289" y="945"/>
                </a:cubicBezTo>
                <a:cubicBezTo>
                  <a:pt x="299" y="945"/>
                  <a:pt x="306" y="938"/>
                  <a:pt x="306" y="928"/>
                </a:cubicBezTo>
                <a:cubicBezTo>
                  <a:pt x="306" y="919"/>
                  <a:pt x="298" y="911"/>
                  <a:pt x="289" y="911"/>
                </a:cubicBezTo>
                <a:close/>
                <a:moveTo>
                  <a:pt x="372" y="590"/>
                </a:moveTo>
                <a:cubicBezTo>
                  <a:pt x="362" y="590"/>
                  <a:pt x="355" y="598"/>
                  <a:pt x="355" y="607"/>
                </a:cubicBezTo>
                <a:cubicBezTo>
                  <a:pt x="355" y="617"/>
                  <a:pt x="362" y="624"/>
                  <a:pt x="372" y="624"/>
                </a:cubicBezTo>
                <a:cubicBezTo>
                  <a:pt x="381" y="624"/>
                  <a:pt x="389" y="617"/>
                  <a:pt x="389" y="608"/>
                </a:cubicBezTo>
                <a:cubicBezTo>
                  <a:pt x="389" y="599"/>
                  <a:pt x="381" y="590"/>
                  <a:pt x="372" y="590"/>
                </a:cubicBezTo>
                <a:close/>
                <a:moveTo>
                  <a:pt x="1566" y="929"/>
                </a:moveTo>
                <a:cubicBezTo>
                  <a:pt x="1566" y="920"/>
                  <a:pt x="1558" y="913"/>
                  <a:pt x="1549" y="912"/>
                </a:cubicBezTo>
                <a:cubicBezTo>
                  <a:pt x="1539" y="912"/>
                  <a:pt x="1532" y="919"/>
                  <a:pt x="1532" y="929"/>
                </a:cubicBezTo>
                <a:cubicBezTo>
                  <a:pt x="1531" y="938"/>
                  <a:pt x="1539" y="946"/>
                  <a:pt x="1549" y="946"/>
                </a:cubicBezTo>
                <a:cubicBezTo>
                  <a:pt x="1558" y="946"/>
                  <a:pt x="1565" y="938"/>
                  <a:pt x="1566" y="929"/>
                </a:cubicBezTo>
                <a:close/>
                <a:moveTo>
                  <a:pt x="1561" y="984"/>
                </a:moveTo>
                <a:cubicBezTo>
                  <a:pt x="1561" y="974"/>
                  <a:pt x="1554" y="967"/>
                  <a:pt x="1544" y="967"/>
                </a:cubicBezTo>
                <a:cubicBezTo>
                  <a:pt x="1535" y="967"/>
                  <a:pt x="1527" y="974"/>
                  <a:pt x="1527" y="983"/>
                </a:cubicBezTo>
                <a:cubicBezTo>
                  <a:pt x="1527" y="993"/>
                  <a:pt x="1535" y="1001"/>
                  <a:pt x="1544" y="1001"/>
                </a:cubicBezTo>
                <a:cubicBezTo>
                  <a:pt x="1553" y="1001"/>
                  <a:pt x="1561" y="993"/>
                  <a:pt x="1561" y="984"/>
                </a:cubicBezTo>
                <a:close/>
                <a:moveTo>
                  <a:pt x="281" y="820"/>
                </a:moveTo>
                <a:cubicBezTo>
                  <a:pt x="281" y="829"/>
                  <a:pt x="289" y="837"/>
                  <a:pt x="298" y="837"/>
                </a:cubicBezTo>
                <a:cubicBezTo>
                  <a:pt x="307" y="837"/>
                  <a:pt x="315" y="829"/>
                  <a:pt x="315" y="820"/>
                </a:cubicBezTo>
                <a:cubicBezTo>
                  <a:pt x="315" y="811"/>
                  <a:pt x="308" y="803"/>
                  <a:pt x="299" y="803"/>
                </a:cubicBezTo>
                <a:cubicBezTo>
                  <a:pt x="289" y="803"/>
                  <a:pt x="281" y="810"/>
                  <a:pt x="281" y="820"/>
                </a:cubicBezTo>
                <a:close/>
                <a:moveTo>
                  <a:pt x="1514" y="690"/>
                </a:moveTo>
                <a:cubicBezTo>
                  <a:pt x="1504" y="690"/>
                  <a:pt x="1496" y="698"/>
                  <a:pt x="1496" y="708"/>
                </a:cubicBezTo>
                <a:cubicBezTo>
                  <a:pt x="1497" y="717"/>
                  <a:pt x="1504" y="724"/>
                  <a:pt x="1513" y="724"/>
                </a:cubicBezTo>
                <a:cubicBezTo>
                  <a:pt x="1522" y="725"/>
                  <a:pt x="1530" y="717"/>
                  <a:pt x="1530" y="708"/>
                </a:cubicBezTo>
                <a:cubicBezTo>
                  <a:pt x="1531" y="698"/>
                  <a:pt x="1523" y="691"/>
                  <a:pt x="1514" y="690"/>
                </a:cubicBezTo>
                <a:close/>
                <a:moveTo>
                  <a:pt x="494" y="436"/>
                </a:moveTo>
                <a:cubicBezTo>
                  <a:pt x="485" y="436"/>
                  <a:pt x="477" y="444"/>
                  <a:pt x="478" y="454"/>
                </a:cubicBezTo>
                <a:cubicBezTo>
                  <a:pt x="478" y="463"/>
                  <a:pt x="485" y="470"/>
                  <a:pt x="494" y="470"/>
                </a:cubicBezTo>
                <a:cubicBezTo>
                  <a:pt x="504" y="470"/>
                  <a:pt x="512" y="462"/>
                  <a:pt x="512" y="453"/>
                </a:cubicBezTo>
                <a:cubicBezTo>
                  <a:pt x="511" y="444"/>
                  <a:pt x="504" y="436"/>
                  <a:pt x="494" y="436"/>
                </a:cubicBezTo>
                <a:close/>
                <a:moveTo>
                  <a:pt x="1370" y="458"/>
                </a:moveTo>
                <a:cubicBezTo>
                  <a:pt x="1360" y="458"/>
                  <a:pt x="1352" y="466"/>
                  <a:pt x="1353" y="476"/>
                </a:cubicBezTo>
                <a:cubicBezTo>
                  <a:pt x="1353" y="485"/>
                  <a:pt x="1360" y="492"/>
                  <a:pt x="1369" y="492"/>
                </a:cubicBezTo>
                <a:cubicBezTo>
                  <a:pt x="1378" y="492"/>
                  <a:pt x="1387" y="484"/>
                  <a:pt x="1387" y="475"/>
                </a:cubicBezTo>
                <a:cubicBezTo>
                  <a:pt x="1386" y="466"/>
                  <a:pt x="1379" y="458"/>
                  <a:pt x="1370" y="458"/>
                </a:cubicBezTo>
                <a:close/>
                <a:moveTo>
                  <a:pt x="1453" y="1276"/>
                </a:moveTo>
                <a:cubicBezTo>
                  <a:pt x="1453" y="1267"/>
                  <a:pt x="1446" y="1259"/>
                  <a:pt x="1437" y="1259"/>
                </a:cubicBezTo>
                <a:cubicBezTo>
                  <a:pt x="1427" y="1258"/>
                  <a:pt x="1419" y="1265"/>
                  <a:pt x="1419" y="1275"/>
                </a:cubicBezTo>
                <a:cubicBezTo>
                  <a:pt x="1419" y="1285"/>
                  <a:pt x="1426" y="1293"/>
                  <a:pt x="1436" y="1293"/>
                </a:cubicBezTo>
                <a:cubicBezTo>
                  <a:pt x="1445" y="1293"/>
                  <a:pt x="1453" y="1285"/>
                  <a:pt x="1453" y="1276"/>
                </a:cubicBezTo>
                <a:close/>
                <a:moveTo>
                  <a:pt x="466" y="461"/>
                </a:moveTo>
                <a:cubicBezTo>
                  <a:pt x="457" y="461"/>
                  <a:pt x="449" y="468"/>
                  <a:pt x="449" y="477"/>
                </a:cubicBezTo>
                <a:cubicBezTo>
                  <a:pt x="448" y="487"/>
                  <a:pt x="456" y="495"/>
                  <a:pt x="465" y="495"/>
                </a:cubicBezTo>
                <a:cubicBezTo>
                  <a:pt x="475" y="495"/>
                  <a:pt x="483" y="487"/>
                  <a:pt x="483" y="478"/>
                </a:cubicBezTo>
                <a:cubicBezTo>
                  <a:pt x="482" y="469"/>
                  <a:pt x="475" y="461"/>
                  <a:pt x="466" y="461"/>
                </a:cubicBezTo>
                <a:close/>
                <a:moveTo>
                  <a:pt x="730" y="1532"/>
                </a:moveTo>
                <a:cubicBezTo>
                  <a:pt x="740" y="1532"/>
                  <a:pt x="748" y="1525"/>
                  <a:pt x="748" y="1515"/>
                </a:cubicBezTo>
                <a:cubicBezTo>
                  <a:pt x="748" y="1506"/>
                  <a:pt x="740" y="1498"/>
                  <a:pt x="731" y="1498"/>
                </a:cubicBezTo>
                <a:cubicBezTo>
                  <a:pt x="722" y="1498"/>
                  <a:pt x="714" y="1506"/>
                  <a:pt x="714" y="1515"/>
                </a:cubicBezTo>
                <a:cubicBezTo>
                  <a:pt x="714" y="1524"/>
                  <a:pt x="721" y="1532"/>
                  <a:pt x="730" y="1532"/>
                </a:cubicBezTo>
                <a:close/>
                <a:moveTo>
                  <a:pt x="331" y="1181"/>
                </a:moveTo>
                <a:cubicBezTo>
                  <a:pt x="332" y="1190"/>
                  <a:pt x="339" y="1198"/>
                  <a:pt x="348" y="1198"/>
                </a:cubicBezTo>
                <a:cubicBezTo>
                  <a:pt x="358" y="1198"/>
                  <a:pt x="366" y="1190"/>
                  <a:pt x="365" y="1181"/>
                </a:cubicBezTo>
                <a:cubicBezTo>
                  <a:pt x="365" y="1171"/>
                  <a:pt x="358" y="1164"/>
                  <a:pt x="349" y="1164"/>
                </a:cubicBezTo>
                <a:cubicBezTo>
                  <a:pt x="340" y="1164"/>
                  <a:pt x="331" y="1172"/>
                  <a:pt x="331" y="1181"/>
                </a:cubicBezTo>
                <a:close/>
                <a:moveTo>
                  <a:pt x="524" y="411"/>
                </a:moveTo>
                <a:cubicBezTo>
                  <a:pt x="515" y="411"/>
                  <a:pt x="507" y="420"/>
                  <a:pt x="507" y="429"/>
                </a:cubicBezTo>
                <a:cubicBezTo>
                  <a:pt x="507" y="438"/>
                  <a:pt x="515" y="445"/>
                  <a:pt x="524" y="445"/>
                </a:cubicBezTo>
                <a:cubicBezTo>
                  <a:pt x="534" y="445"/>
                  <a:pt x="541" y="438"/>
                  <a:pt x="541" y="428"/>
                </a:cubicBezTo>
                <a:cubicBezTo>
                  <a:pt x="541" y="419"/>
                  <a:pt x="533" y="411"/>
                  <a:pt x="524" y="411"/>
                </a:cubicBezTo>
                <a:close/>
                <a:moveTo>
                  <a:pt x="1003" y="1556"/>
                </a:moveTo>
                <a:cubicBezTo>
                  <a:pt x="1012" y="1556"/>
                  <a:pt x="1020" y="1548"/>
                  <a:pt x="1020" y="1539"/>
                </a:cubicBezTo>
                <a:cubicBezTo>
                  <a:pt x="1020" y="1530"/>
                  <a:pt x="1012" y="1522"/>
                  <a:pt x="1003" y="1522"/>
                </a:cubicBezTo>
                <a:cubicBezTo>
                  <a:pt x="994" y="1522"/>
                  <a:pt x="986" y="1529"/>
                  <a:pt x="986" y="1539"/>
                </a:cubicBezTo>
                <a:cubicBezTo>
                  <a:pt x="986" y="1548"/>
                  <a:pt x="993" y="1556"/>
                  <a:pt x="1003" y="1556"/>
                </a:cubicBezTo>
                <a:close/>
                <a:moveTo>
                  <a:pt x="668" y="1482"/>
                </a:moveTo>
                <a:cubicBezTo>
                  <a:pt x="669" y="1472"/>
                  <a:pt x="661" y="1464"/>
                  <a:pt x="651" y="1464"/>
                </a:cubicBezTo>
                <a:cubicBezTo>
                  <a:pt x="642" y="1464"/>
                  <a:pt x="635" y="1472"/>
                  <a:pt x="635" y="1481"/>
                </a:cubicBezTo>
                <a:cubicBezTo>
                  <a:pt x="634" y="1490"/>
                  <a:pt x="642" y="1498"/>
                  <a:pt x="651" y="1498"/>
                </a:cubicBezTo>
                <a:cubicBezTo>
                  <a:pt x="660" y="1498"/>
                  <a:pt x="668" y="1491"/>
                  <a:pt x="668" y="1482"/>
                </a:cubicBezTo>
                <a:close/>
                <a:moveTo>
                  <a:pt x="1199" y="1491"/>
                </a:moveTo>
                <a:cubicBezTo>
                  <a:pt x="1209" y="1491"/>
                  <a:pt x="1216" y="1484"/>
                  <a:pt x="1217" y="1475"/>
                </a:cubicBezTo>
                <a:cubicBezTo>
                  <a:pt x="1217" y="1465"/>
                  <a:pt x="1209" y="1457"/>
                  <a:pt x="1200" y="1457"/>
                </a:cubicBezTo>
                <a:cubicBezTo>
                  <a:pt x="1191" y="1457"/>
                  <a:pt x="1183" y="1465"/>
                  <a:pt x="1183" y="1474"/>
                </a:cubicBezTo>
                <a:cubicBezTo>
                  <a:pt x="1183" y="1483"/>
                  <a:pt x="1190" y="1491"/>
                  <a:pt x="1199" y="1491"/>
                </a:cubicBezTo>
                <a:close/>
                <a:moveTo>
                  <a:pt x="547" y="1434"/>
                </a:moveTo>
                <a:cubicBezTo>
                  <a:pt x="556" y="1434"/>
                  <a:pt x="564" y="1427"/>
                  <a:pt x="564" y="1418"/>
                </a:cubicBezTo>
                <a:cubicBezTo>
                  <a:pt x="565" y="1408"/>
                  <a:pt x="557" y="1401"/>
                  <a:pt x="548" y="1400"/>
                </a:cubicBezTo>
                <a:cubicBezTo>
                  <a:pt x="538" y="1400"/>
                  <a:pt x="531" y="1407"/>
                  <a:pt x="530" y="1416"/>
                </a:cubicBezTo>
                <a:cubicBezTo>
                  <a:pt x="530" y="1426"/>
                  <a:pt x="538" y="1434"/>
                  <a:pt x="547" y="1434"/>
                </a:cubicBezTo>
                <a:close/>
                <a:moveTo>
                  <a:pt x="865" y="278"/>
                </a:moveTo>
                <a:cubicBezTo>
                  <a:pt x="855" y="278"/>
                  <a:pt x="847" y="285"/>
                  <a:pt x="848" y="295"/>
                </a:cubicBezTo>
                <a:cubicBezTo>
                  <a:pt x="848" y="304"/>
                  <a:pt x="856" y="312"/>
                  <a:pt x="865" y="311"/>
                </a:cubicBezTo>
                <a:cubicBezTo>
                  <a:pt x="874" y="311"/>
                  <a:pt x="882" y="303"/>
                  <a:pt x="882" y="294"/>
                </a:cubicBezTo>
                <a:cubicBezTo>
                  <a:pt x="881" y="285"/>
                  <a:pt x="874" y="278"/>
                  <a:pt x="865" y="278"/>
                </a:cubicBezTo>
                <a:close/>
                <a:moveTo>
                  <a:pt x="1551" y="791"/>
                </a:moveTo>
                <a:cubicBezTo>
                  <a:pt x="1551" y="781"/>
                  <a:pt x="1543" y="774"/>
                  <a:pt x="1534" y="774"/>
                </a:cubicBezTo>
                <a:cubicBezTo>
                  <a:pt x="1525" y="774"/>
                  <a:pt x="1517" y="782"/>
                  <a:pt x="1517" y="791"/>
                </a:cubicBezTo>
                <a:cubicBezTo>
                  <a:pt x="1517" y="800"/>
                  <a:pt x="1525" y="808"/>
                  <a:pt x="1534" y="808"/>
                </a:cubicBezTo>
                <a:cubicBezTo>
                  <a:pt x="1544" y="808"/>
                  <a:pt x="1551" y="800"/>
                  <a:pt x="1551" y="791"/>
                </a:cubicBezTo>
                <a:close/>
                <a:moveTo>
                  <a:pt x="338" y="669"/>
                </a:moveTo>
                <a:cubicBezTo>
                  <a:pt x="329" y="669"/>
                  <a:pt x="321" y="676"/>
                  <a:pt x="321" y="685"/>
                </a:cubicBezTo>
                <a:cubicBezTo>
                  <a:pt x="320" y="695"/>
                  <a:pt x="327" y="702"/>
                  <a:pt x="337" y="703"/>
                </a:cubicBezTo>
                <a:cubicBezTo>
                  <a:pt x="346" y="703"/>
                  <a:pt x="354" y="696"/>
                  <a:pt x="355" y="686"/>
                </a:cubicBezTo>
                <a:cubicBezTo>
                  <a:pt x="355" y="677"/>
                  <a:pt x="347" y="669"/>
                  <a:pt x="338" y="669"/>
                </a:cubicBezTo>
                <a:close/>
                <a:moveTo>
                  <a:pt x="1086" y="1537"/>
                </a:moveTo>
                <a:cubicBezTo>
                  <a:pt x="1095" y="1537"/>
                  <a:pt x="1103" y="1529"/>
                  <a:pt x="1103" y="1520"/>
                </a:cubicBezTo>
                <a:cubicBezTo>
                  <a:pt x="1104" y="1511"/>
                  <a:pt x="1096" y="1503"/>
                  <a:pt x="1087" y="1503"/>
                </a:cubicBezTo>
                <a:cubicBezTo>
                  <a:pt x="1077" y="1502"/>
                  <a:pt x="1070" y="1509"/>
                  <a:pt x="1069" y="1519"/>
                </a:cubicBezTo>
                <a:cubicBezTo>
                  <a:pt x="1069" y="1528"/>
                  <a:pt x="1077" y="1536"/>
                  <a:pt x="1086" y="1537"/>
                </a:cubicBezTo>
                <a:close/>
                <a:moveTo>
                  <a:pt x="1411" y="505"/>
                </a:moveTo>
                <a:cubicBezTo>
                  <a:pt x="1411" y="496"/>
                  <a:pt x="1404" y="488"/>
                  <a:pt x="1395" y="488"/>
                </a:cubicBezTo>
                <a:cubicBezTo>
                  <a:pt x="1385" y="488"/>
                  <a:pt x="1377" y="496"/>
                  <a:pt x="1377" y="505"/>
                </a:cubicBezTo>
                <a:cubicBezTo>
                  <a:pt x="1377" y="514"/>
                  <a:pt x="1385" y="522"/>
                  <a:pt x="1394" y="522"/>
                </a:cubicBezTo>
                <a:cubicBezTo>
                  <a:pt x="1404" y="522"/>
                  <a:pt x="1411" y="515"/>
                  <a:pt x="1411" y="505"/>
                </a:cubicBezTo>
                <a:close/>
                <a:moveTo>
                  <a:pt x="1082" y="296"/>
                </a:moveTo>
                <a:cubicBezTo>
                  <a:pt x="1073" y="296"/>
                  <a:pt x="1065" y="304"/>
                  <a:pt x="1065" y="313"/>
                </a:cubicBezTo>
                <a:cubicBezTo>
                  <a:pt x="1065" y="322"/>
                  <a:pt x="1073" y="330"/>
                  <a:pt x="1082" y="330"/>
                </a:cubicBezTo>
                <a:cubicBezTo>
                  <a:pt x="1091" y="330"/>
                  <a:pt x="1099" y="322"/>
                  <a:pt x="1099" y="313"/>
                </a:cubicBezTo>
                <a:cubicBezTo>
                  <a:pt x="1099" y="304"/>
                  <a:pt x="1092" y="296"/>
                  <a:pt x="1082" y="296"/>
                </a:cubicBezTo>
                <a:close/>
                <a:moveTo>
                  <a:pt x="681" y="334"/>
                </a:moveTo>
                <a:cubicBezTo>
                  <a:pt x="680" y="344"/>
                  <a:pt x="688" y="351"/>
                  <a:pt x="697" y="351"/>
                </a:cubicBezTo>
                <a:cubicBezTo>
                  <a:pt x="707" y="351"/>
                  <a:pt x="714" y="344"/>
                  <a:pt x="714" y="335"/>
                </a:cubicBezTo>
                <a:cubicBezTo>
                  <a:pt x="715" y="326"/>
                  <a:pt x="707" y="318"/>
                  <a:pt x="698" y="317"/>
                </a:cubicBezTo>
                <a:cubicBezTo>
                  <a:pt x="689" y="317"/>
                  <a:pt x="681" y="325"/>
                  <a:pt x="681" y="334"/>
                </a:cubicBezTo>
                <a:close/>
                <a:moveTo>
                  <a:pt x="374" y="1227"/>
                </a:moveTo>
                <a:cubicBezTo>
                  <a:pt x="383" y="1226"/>
                  <a:pt x="390" y="1219"/>
                  <a:pt x="390" y="1210"/>
                </a:cubicBezTo>
                <a:cubicBezTo>
                  <a:pt x="390" y="1201"/>
                  <a:pt x="382" y="1193"/>
                  <a:pt x="373" y="1193"/>
                </a:cubicBezTo>
                <a:cubicBezTo>
                  <a:pt x="364" y="1193"/>
                  <a:pt x="356" y="1201"/>
                  <a:pt x="357" y="1210"/>
                </a:cubicBezTo>
                <a:cubicBezTo>
                  <a:pt x="357" y="1220"/>
                  <a:pt x="364" y="1227"/>
                  <a:pt x="374" y="1227"/>
                </a:cubicBezTo>
                <a:close/>
                <a:moveTo>
                  <a:pt x="1241" y="365"/>
                </a:moveTo>
                <a:cubicBezTo>
                  <a:pt x="1232" y="364"/>
                  <a:pt x="1224" y="372"/>
                  <a:pt x="1224" y="382"/>
                </a:cubicBezTo>
                <a:cubicBezTo>
                  <a:pt x="1224" y="391"/>
                  <a:pt x="1232" y="398"/>
                  <a:pt x="1241" y="398"/>
                </a:cubicBezTo>
                <a:cubicBezTo>
                  <a:pt x="1250" y="399"/>
                  <a:pt x="1257" y="391"/>
                  <a:pt x="1257" y="382"/>
                </a:cubicBezTo>
                <a:cubicBezTo>
                  <a:pt x="1258" y="372"/>
                  <a:pt x="1250" y="365"/>
                  <a:pt x="1241" y="365"/>
                </a:cubicBezTo>
                <a:close/>
                <a:moveTo>
                  <a:pt x="1407" y="1318"/>
                </a:moveTo>
                <a:cubicBezTo>
                  <a:pt x="1416" y="1318"/>
                  <a:pt x="1424" y="1310"/>
                  <a:pt x="1424" y="1301"/>
                </a:cubicBezTo>
                <a:cubicBezTo>
                  <a:pt x="1424" y="1291"/>
                  <a:pt x="1416" y="1284"/>
                  <a:pt x="1407" y="1284"/>
                </a:cubicBezTo>
                <a:cubicBezTo>
                  <a:pt x="1397" y="1285"/>
                  <a:pt x="1390" y="1292"/>
                  <a:pt x="1390" y="1301"/>
                </a:cubicBezTo>
                <a:cubicBezTo>
                  <a:pt x="1390" y="1310"/>
                  <a:pt x="1398" y="1318"/>
                  <a:pt x="1407" y="1318"/>
                </a:cubicBezTo>
                <a:close/>
                <a:moveTo>
                  <a:pt x="781" y="297"/>
                </a:moveTo>
                <a:cubicBezTo>
                  <a:pt x="772" y="297"/>
                  <a:pt x="764" y="305"/>
                  <a:pt x="764" y="314"/>
                </a:cubicBezTo>
                <a:cubicBezTo>
                  <a:pt x="764" y="323"/>
                  <a:pt x="772" y="331"/>
                  <a:pt x="781" y="331"/>
                </a:cubicBezTo>
                <a:cubicBezTo>
                  <a:pt x="790" y="331"/>
                  <a:pt x="798" y="323"/>
                  <a:pt x="798" y="314"/>
                </a:cubicBezTo>
                <a:cubicBezTo>
                  <a:pt x="798" y="305"/>
                  <a:pt x="790" y="297"/>
                  <a:pt x="781" y="297"/>
                </a:cubicBezTo>
                <a:close/>
                <a:moveTo>
                  <a:pt x="309" y="1030"/>
                </a:moveTo>
                <a:cubicBezTo>
                  <a:pt x="318" y="1029"/>
                  <a:pt x="326" y="1022"/>
                  <a:pt x="325" y="1013"/>
                </a:cubicBezTo>
                <a:cubicBezTo>
                  <a:pt x="325" y="1004"/>
                  <a:pt x="318" y="996"/>
                  <a:pt x="309" y="996"/>
                </a:cubicBezTo>
                <a:cubicBezTo>
                  <a:pt x="299" y="996"/>
                  <a:pt x="292" y="1003"/>
                  <a:pt x="292" y="1012"/>
                </a:cubicBezTo>
                <a:cubicBezTo>
                  <a:pt x="292" y="1022"/>
                  <a:pt x="299" y="1030"/>
                  <a:pt x="309" y="1030"/>
                </a:cubicBezTo>
                <a:close/>
                <a:moveTo>
                  <a:pt x="894" y="1547"/>
                </a:moveTo>
                <a:cubicBezTo>
                  <a:pt x="903" y="1547"/>
                  <a:pt x="910" y="1539"/>
                  <a:pt x="910" y="1530"/>
                </a:cubicBezTo>
                <a:cubicBezTo>
                  <a:pt x="910" y="1521"/>
                  <a:pt x="903" y="1513"/>
                  <a:pt x="893" y="1513"/>
                </a:cubicBezTo>
                <a:cubicBezTo>
                  <a:pt x="884" y="1513"/>
                  <a:pt x="877" y="1521"/>
                  <a:pt x="877" y="1530"/>
                </a:cubicBezTo>
                <a:cubicBezTo>
                  <a:pt x="877" y="1539"/>
                  <a:pt x="885" y="1547"/>
                  <a:pt x="894" y="1547"/>
                </a:cubicBezTo>
                <a:close/>
                <a:moveTo>
                  <a:pt x="973" y="287"/>
                </a:moveTo>
                <a:cubicBezTo>
                  <a:pt x="964" y="287"/>
                  <a:pt x="957" y="295"/>
                  <a:pt x="957" y="304"/>
                </a:cubicBezTo>
                <a:cubicBezTo>
                  <a:pt x="957" y="313"/>
                  <a:pt x="965" y="321"/>
                  <a:pt x="974" y="321"/>
                </a:cubicBezTo>
                <a:cubicBezTo>
                  <a:pt x="983" y="320"/>
                  <a:pt x="991" y="313"/>
                  <a:pt x="991" y="304"/>
                </a:cubicBezTo>
                <a:cubicBezTo>
                  <a:pt x="990" y="294"/>
                  <a:pt x="983" y="287"/>
                  <a:pt x="973" y="287"/>
                </a:cubicBezTo>
                <a:close/>
                <a:moveTo>
                  <a:pt x="1525" y="762"/>
                </a:moveTo>
                <a:cubicBezTo>
                  <a:pt x="1525" y="753"/>
                  <a:pt x="1518" y="745"/>
                  <a:pt x="1508" y="745"/>
                </a:cubicBezTo>
                <a:cubicBezTo>
                  <a:pt x="1499" y="745"/>
                  <a:pt x="1492" y="753"/>
                  <a:pt x="1492" y="762"/>
                </a:cubicBezTo>
                <a:cubicBezTo>
                  <a:pt x="1492" y="771"/>
                  <a:pt x="1499" y="779"/>
                  <a:pt x="1508" y="779"/>
                </a:cubicBezTo>
                <a:cubicBezTo>
                  <a:pt x="1518" y="779"/>
                  <a:pt x="1525" y="771"/>
                  <a:pt x="1525" y="762"/>
                </a:cubicBezTo>
                <a:close/>
                <a:moveTo>
                  <a:pt x="1529" y="829"/>
                </a:moveTo>
                <a:cubicBezTo>
                  <a:pt x="1519" y="829"/>
                  <a:pt x="1512" y="837"/>
                  <a:pt x="1512" y="846"/>
                </a:cubicBezTo>
                <a:cubicBezTo>
                  <a:pt x="1512" y="855"/>
                  <a:pt x="1520" y="863"/>
                  <a:pt x="1529" y="862"/>
                </a:cubicBezTo>
                <a:cubicBezTo>
                  <a:pt x="1538" y="862"/>
                  <a:pt x="1546" y="854"/>
                  <a:pt x="1546" y="845"/>
                </a:cubicBezTo>
                <a:cubicBezTo>
                  <a:pt x="1545" y="836"/>
                  <a:pt x="1538" y="829"/>
                  <a:pt x="1529" y="829"/>
                </a:cubicBezTo>
                <a:close/>
                <a:moveTo>
                  <a:pt x="1522" y="1118"/>
                </a:moveTo>
                <a:cubicBezTo>
                  <a:pt x="1522" y="1108"/>
                  <a:pt x="1514" y="1101"/>
                  <a:pt x="1505" y="1101"/>
                </a:cubicBezTo>
                <a:cubicBezTo>
                  <a:pt x="1496" y="1101"/>
                  <a:pt x="1488" y="1108"/>
                  <a:pt x="1488" y="1117"/>
                </a:cubicBezTo>
                <a:cubicBezTo>
                  <a:pt x="1488" y="1127"/>
                  <a:pt x="1496" y="1135"/>
                  <a:pt x="1505" y="1134"/>
                </a:cubicBezTo>
                <a:cubicBezTo>
                  <a:pt x="1515" y="1134"/>
                  <a:pt x="1522" y="1127"/>
                  <a:pt x="1522" y="1118"/>
                </a:cubicBezTo>
                <a:close/>
                <a:moveTo>
                  <a:pt x="1510" y="1080"/>
                </a:moveTo>
                <a:cubicBezTo>
                  <a:pt x="1519" y="1080"/>
                  <a:pt x="1527" y="1073"/>
                  <a:pt x="1527" y="1063"/>
                </a:cubicBezTo>
                <a:cubicBezTo>
                  <a:pt x="1527" y="1054"/>
                  <a:pt x="1520" y="1047"/>
                  <a:pt x="1510" y="1046"/>
                </a:cubicBezTo>
                <a:cubicBezTo>
                  <a:pt x="1501" y="1046"/>
                  <a:pt x="1494" y="1054"/>
                  <a:pt x="1493" y="1063"/>
                </a:cubicBezTo>
                <a:cubicBezTo>
                  <a:pt x="1493" y="1072"/>
                  <a:pt x="1501" y="1080"/>
                  <a:pt x="1510" y="1080"/>
                </a:cubicBezTo>
                <a:close/>
                <a:moveTo>
                  <a:pt x="1048" y="1515"/>
                </a:moveTo>
                <a:cubicBezTo>
                  <a:pt x="1049" y="1505"/>
                  <a:pt x="1041" y="1498"/>
                  <a:pt x="1032" y="1498"/>
                </a:cubicBezTo>
                <a:cubicBezTo>
                  <a:pt x="1023" y="1498"/>
                  <a:pt x="1015" y="1505"/>
                  <a:pt x="1015" y="1514"/>
                </a:cubicBezTo>
                <a:cubicBezTo>
                  <a:pt x="1015" y="1523"/>
                  <a:pt x="1022" y="1531"/>
                  <a:pt x="1032" y="1531"/>
                </a:cubicBezTo>
                <a:cubicBezTo>
                  <a:pt x="1041" y="1531"/>
                  <a:pt x="1048" y="1524"/>
                  <a:pt x="1048" y="1515"/>
                </a:cubicBezTo>
                <a:close/>
                <a:moveTo>
                  <a:pt x="1229" y="1467"/>
                </a:moveTo>
                <a:cubicBezTo>
                  <a:pt x="1238" y="1467"/>
                  <a:pt x="1246" y="1459"/>
                  <a:pt x="1246" y="1450"/>
                </a:cubicBezTo>
                <a:cubicBezTo>
                  <a:pt x="1247" y="1441"/>
                  <a:pt x="1239" y="1433"/>
                  <a:pt x="1230" y="1433"/>
                </a:cubicBezTo>
                <a:cubicBezTo>
                  <a:pt x="1220" y="1433"/>
                  <a:pt x="1213" y="1440"/>
                  <a:pt x="1213" y="1449"/>
                </a:cubicBezTo>
                <a:cubicBezTo>
                  <a:pt x="1213" y="1459"/>
                  <a:pt x="1220" y="1466"/>
                  <a:pt x="1229" y="1467"/>
                </a:cubicBezTo>
                <a:close/>
                <a:moveTo>
                  <a:pt x="523" y="1404"/>
                </a:moveTo>
                <a:cubicBezTo>
                  <a:pt x="532" y="1404"/>
                  <a:pt x="539" y="1397"/>
                  <a:pt x="539" y="1387"/>
                </a:cubicBezTo>
                <a:cubicBezTo>
                  <a:pt x="539" y="1378"/>
                  <a:pt x="532" y="1370"/>
                  <a:pt x="523" y="1370"/>
                </a:cubicBezTo>
                <a:cubicBezTo>
                  <a:pt x="513" y="1370"/>
                  <a:pt x="506" y="1378"/>
                  <a:pt x="506" y="1387"/>
                </a:cubicBezTo>
                <a:cubicBezTo>
                  <a:pt x="506" y="1396"/>
                  <a:pt x="513" y="1404"/>
                  <a:pt x="523" y="1404"/>
                </a:cubicBezTo>
                <a:close/>
                <a:moveTo>
                  <a:pt x="402" y="565"/>
                </a:moveTo>
                <a:cubicBezTo>
                  <a:pt x="393" y="565"/>
                  <a:pt x="385" y="572"/>
                  <a:pt x="385" y="582"/>
                </a:cubicBezTo>
                <a:cubicBezTo>
                  <a:pt x="384" y="591"/>
                  <a:pt x="392" y="599"/>
                  <a:pt x="401" y="599"/>
                </a:cubicBezTo>
                <a:cubicBezTo>
                  <a:pt x="411" y="599"/>
                  <a:pt x="418" y="592"/>
                  <a:pt x="418" y="582"/>
                </a:cubicBezTo>
                <a:cubicBezTo>
                  <a:pt x="418" y="573"/>
                  <a:pt x="411" y="565"/>
                  <a:pt x="402" y="565"/>
                </a:cubicBezTo>
                <a:close/>
                <a:moveTo>
                  <a:pt x="351" y="661"/>
                </a:moveTo>
                <a:cubicBezTo>
                  <a:pt x="351" y="670"/>
                  <a:pt x="358" y="678"/>
                  <a:pt x="367" y="678"/>
                </a:cubicBezTo>
                <a:cubicBezTo>
                  <a:pt x="376" y="678"/>
                  <a:pt x="384" y="670"/>
                  <a:pt x="384" y="661"/>
                </a:cubicBezTo>
                <a:cubicBezTo>
                  <a:pt x="384" y="652"/>
                  <a:pt x="377" y="645"/>
                  <a:pt x="367" y="645"/>
                </a:cubicBezTo>
                <a:cubicBezTo>
                  <a:pt x="358" y="645"/>
                  <a:pt x="351" y="652"/>
                  <a:pt x="351" y="661"/>
                </a:cubicBezTo>
                <a:close/>
                <a:moveTo>
                  <a:pt x="1162" y="331"/>
                </a:moveTo>
                <a:cubicBezTo>
                  <a:pt x="1152" y="330"/>
                  <a:pt x="1145" y="338"/>
                  <a:pt x="1145" y="347"/>
                </a:cubicBezTo>
                <a:cubicBezTo>
                  <a:pt x="1144" y="356"/>
                  <a:pt x="1152" y="364"/>
                  <a:pt x="1161" y="364"/>
                </a:cubicBezTo>
                <a:cubicBezTo>
                  <a:pt x="1170" y="364"/>
                  <a:pt x="1178" y="357"/>
                  <a:pt x="1178" y="348"/>
                </a:cubicBezTo>
                <a:cubicBezTo>
                  <a:pt x="1178" y="339"/>
                  <a:pt x="1171" y="331"/>
                  <a:pt x="1162" y="331"/>
                </a:cubicBezTo>
                <a:close/>
                <a:moveTo>
                  <a:pt x="627" y="1468"/>
                </a:moveTo>
                <a:cubicBezTo>
                  <a:pt x="636" y="1468"/>
                  <a:pt x="643" y="1460"/>
                  <a:pt x="643" y="1451"/>
                </a:cubicBezTo>
                <a:cubicBezTo>
                  <a:pt x="643" y="1442"/>
                  <a:pt x="636" y="1434"/>
                  <a:pt x="626" y="1435"/>
                </a:cubicBezTo>
                <a:cubicBezTo>
                  <a:pt x="617" y="1435"/>
                  <a:pt x="610" y="1443"/>
                  <a:pt x="610" y="1452"/>
                </a:cubicBezTo>
                <a:cubicBezTo>
                  <a:pt x="610" y="1461"/>
                  <a:pt x="618" y="1468"/>
                  <a:pt x="627" y="1468"/>
                </a:cubicBezTo>
                <a:close/>
                <a:moveTo>
                  <a:pt x="1266" y="395"/>
                </a:moveTo>
                <a:cubicBezTo>
                  <a:pt x="1257" y="394"/>
                  <a:pt x="1249" y="402"/>
                  <a:pt x="1249" y="411"/>
                </a:cubicBezTo>
                <a:cubicBezTo>
                  <a:pt x="1248" y="420"/>
                  <a:pt x="1256" y="428"/>
                  <a:pt x="1265" y="428"/>
                </a:cubicBezTo>
                <a:cubicBezTo>
                  <a:pt x="1274" y="428"/>
                  <a:pt x="1282" y="421"/>
                  <a:pt x="1282" y="412"/>
                </a:cubicBezTo>
                <a:cubicBezTo>
                  <a:pt x="1282" y="403"/>
                  <a:pt x="1275" y="395"/>
                  <a:pt x="1266" y="395"/>
                </a:cubicBezTo>
                <a:close/>
                <a:moveTo>
                  <a:pt x="423" y="1286"/>
                </a:moveTo>
                <a:cubicBezTo>
                  <a:pt x="432" y="1287"/>
                  <a:pt x="440" y="1280"/>
                  <a:pt x="440" y="1271"/>
                </a:cubicBezTo>
                <a:cubicBezTo>
                  <a:pt x="441" y="1261"/>
                  <a:pt x="434" y="1253"/>
                  <a:pt x="425" y="1253"/>
                </a:cubicBezTo>
                <a:cubicBezTo>
                  <a:pt x="416" y="1252"/>
                  <a:pt x="408" y="1259"/>
                  <a:pt x="407" y="1269"/>
                </a:cubicBezTo>
                <a:cubicBezTo>
                  <a:pt x="406" y="1278"/>
                  <a:pt x="414" y="1286"/>
                  <a:pt x="423" y="1286"/>
                </a:cubicBezTo>
                <a:close/>
                <a:moveTo>
                  <a:pt x="1490" y="661"/>
                </a:moveTo>
                <a:cubicBezTo>
                  <a:pt x="1481" y="660"/>
                  <a:pt x="1472" y="667"/>
                  <a:pt x="1472" y="677"/>
                </a:cubicBezTo>
                <a:cubicBezTo>
                  <a:pt x="1472" y="686"/>
                  <a:pt x="1479" y="694"/>
                  <a:pt x="1488" y="694"/>
                </a:cubicBezTo>
                <a:cubicBezTo>
                  <a:pt x="1497" y="695"/>
                  <a:pt x="1505" y="688"/>
                  <a:pt x="1506" y="678"/>
                </a:cubicBezTo>
                <a:cubicBezTo>
                  <a:pt x="1506" y="669"/>
                  <a:pt x="1499" y="661"/>
                  <a:pt x="1490" y="661"/>
                </a:cubicBezTo>
                <a:close/>
                <a:moveTo>
                  <a:pt x="314" y="941"/>
                </a:moveTo>
                <a:cubicBezTo>
                  <a:pt x="305" y="941"/>
                  <a:pt x="297" y="949"/>
                  <a:pt x="297" y="958"/>
                </a:cubicBezTo>
                <a:cubicBezTo>
                  <a:pt x="297" y="967"/>
                  <a:pt x="304" y="975"/>
                  <a:pt x="313" y="975"/>
                </a:cubicBezTo>
                <a:cubicBezTo>
                  <a:pt x="323" y="975"/>
                  <a:pt x="330" y="968"/>
                  <a:pt x="330" y="958"/>
                </a:cubicBezTo>
                <a:cubicBezTo>
                  <a:pt x="331" y="949"/>
                  <a:pt x="323" y="942"/>
                  <a:pt x="314" y="941"/>
                </a:cubicBezTo>
                <a:close/>
                <a:moveTo>
                  <a:pt x="1471" y="1214"/>
                </a:moveTo>
                <a:cubicBezTo>
                  <a:pt x="1480" y="1214"/>
                  <a:pt x="1487" y="1207"/>
                  <a:pt x="1488" y="1197"/>
                </a:cubicBezTo>
                <a:cubicBezTo>
                  <a:pt x="1488" y="1188"/>
                  <a:pt x="1481" y="1180"/>
                  <a:pt x="1471" y="1180"/>
                </a:cubicBezTo>
                <a:cubicBezTo>
                  <a:pt x="1462" y="1180"/>
                  <a:pt x="1454" y="1188"/>
                  <a:pt x="1454" y="1197"/>
                </a:cubicBezTo>
                <a:cubicBezTo>
                  <a:pt x="1454" y="1206"/>
                  <a:pt x="1461" y="1214"/>
                  <a:pt x="1471" y="1214"/>
                </a:cubicBezTo>
                <a:close/>
                <a:moveTo>
                  <a:pt x="919" y="282"/>
                </a:moveTo>
                <a:cubicBezTo>
                  <a:pt x="910" y="282"/>
                  <a:pt x="902" y="290"/>
                  <a:pt x="902" y="299"/>
                </a:cubicBezTo>
                <a:cubicBezTo>
                  <a:pt x="903" y="308"/>
                  <a:pt x="910" y="316"/>
                  <a:pt x="919" y="315"/>
                </a:cubicBezTo>
                <a:cubicBezTo>
                  <a:pt x="929" y="315"/>
                  <a:pt x="936" y="307"/>
                  <a:pt x="936" y="298"/>
                </a:cubicBezTo>
                <a:cubicBezTo>
                  <a:pt x="936" y="289"/>
                  <a:pt x="928" y="281"/>
                  <a:pt x="919" y="282"/>
                </a:cubicBezTo>
                <a:close/>
                <a:moveTo>
                  <a:pt x="312" y="1096"/>
                </a:moveTo>
                <a:cubicBezTo>
                  <a:pt x="312" y="1105"/>
                  <a:pt x="320" y="1113"/>
                  <a:pt x="329" y="1113"/>
                </a:cubicBezTo>
                <a:cubicBezTo>
                  <a:pt x="338" y="1113"/>
                  <a:pt x="346" y="1106"/>
                  <a:pt x="346" y="1097"/>
                </a:cubicBezTo>
                <a:cubicBezTo>
                  <a:pt x="346" y="1087"/>
                  <a:pt x="338" y="1080"/>
                  <a:pt x="329" y="1080"/>
                </a:cubicBezTo>
                <a:cubicBezTo>
                  <a:pt x="320" y="1080"/>
                  <a:pt x="312" y="1087"/>
                  <a:pt x="312" y="1096"/>
                </a:cubicBezTo>
                <a:close/>
                <a:moveTo>
                  <a:pt x="785" y="1537"/>
                </a:moveTo>
                <a:cubicBezTo>
                  <a:pt x="794" y="1537"/>
                  <a:pt x="802" y="1530"/>
                  <a:pt x="802" y="1521"/>
                </a:cubicBezTo>
                <a:cubicBezTo>
                  <a:pt x="802" y="1512"/>
                  <a:pt x="795" y="1504"/>
                  <a:pt x="786" y="1503"/>
                </a:cubicBezTo>
                <a:cubicBezTo>
                  <a:pt x="777" y="1503"/>
                  <a:pt x="768" y="1511"/>
                  <a:pt x="768" y="1520"/>
                </a:cubicBezTo>
                <a:cubicBezTo>
                  <a:pt x="768" y="1530"/>
                  <a:pt x="776" y="1537"/>
                  <a:pt x="785" y="1537"/>
                </a:cubicBezTo>
                <a:close/>
                <a:moveTo>
                  <a:pt x="481" y="1358"/>
                </a:moveTo>
                <a:cubicBezTo>
                  <a:pt x="481" y="1368"/>
                  <a:pt x="488" y="1375"/>
                  <a:pt x="498" y="1375"/>
                </a:cubicBezTo>
                <a:cubicBezTo>
                  <a:pt x="507" y="1375"/>
                  <a:pt x="515" y="1367"/>
                  <a:pt x="515" y="1358"/>
                </a:cubicBezTo>
                <a:cubicBezTo>
                  <a:pt x="515" y="1349"/>
                  <a:pt x="507" y="1342"/>
                  <a:pt x="498" y="1341"/>
                </a:cubicBezTo>
                <a:cubicBezTo>
                  <a:pt x="489" y="1341"/>
                  <a:pt x="481" y="1349"/>
                  <a:pt x="481" y="1358"/>
                </a:cubicBezTo>
                <a:close/>
                <a:moveTo>
                  <a:pt x="1117" y="1511"/>
                </a:moveTo>
                <a:cubicBezTo>
                  <a:pt x="1126" y="1511"/>
                  <a:pt x="1133" y="1504"/>
                  <a:pt x="1133" y="1494"/>
                </a:cubicBezTo>
                <a:cubicBezTo>
                  <a:pt x="1133" y="1485"/>
                  <a:pt x="1125" y="1478"/>
                  <a:pt x="1116" y="1478"/>
                </a:cubicBezTo>
                <a:cubicBezTo>
                  <a:pt x="1107" y="1478"/>
                  <a:pt x="1099" y="1486"/>
                  <a:pt x="1099" y="1495"/>
                </a:cubicBezTo>
                <a:cubicBezTo>
                  <a:pt x="1100" y="1504"/>
                  <a:pt x="1107" y="1512"/>
                  <a:pt x="1117" y="1511"/>
                </a:cubicBezTo>
                <a:close/>
                <a:moveTo>
                  <a:pt x="473" y="1345"/>
                </a:moveTo>
                <a:cubicBezTo>
                  <a:pt x="482" y="1345"/>
                  <a:pt x="490" y="1337"/>
                  <a:pt x="490" y="1328"/>
                </a:cubicBezTo>
                <a:cubicBezTo>
                  <a:pt x="490" y="1319"/>
                  <a:pt x="482" y="1312"/>
                  <a:pt x="473" y="1312"/>
                </a:cubicBezTo>
                <a:cubicBezTo>
                  <a:pt x="464" y="1312"/>
                  <a:pt x="456" y="1319"/>
                  <a:pt x="456" y="1329"/>
                </a:cubicBezTo>
                <a:cubicBezTo>
                  <a:pt x="456" y="1338"/>
                  <a:pt x="464" y="1345"/>
                  <a:pt x="473" y="1345"/>
                </a:cubicBezTo>
                <a:close/>
                <a:moveTo>
                  <a:pt x="398" y="1257"/>
                </a:moveTo>
                <a:cubicBezTo>
                  <a:pt x="408" y="1257"/>
                  <a:pt x="415" y="1249"/>
                  <a:pt x="416" y="1240"/>
                </a:cubicBezTo>
                <a:cubicBezTo>
                  <a:pt x="416" y="1231"/>
                  <a:pt x="409" y="1223"/>
                  <a:pt x="399" y="1223"/>
                </a:cubicBezTo>
                <a:cubicBezTo>
                  <a:pt x="390" y="1223"/>
                  <a:pt x="382" y="1230"/>
                  <a:pt x="382" y="1239"/>
                </a:cubicBezTo>
                <a:cubicBezTo>
                  <a:pt x="382" y="1249"/>
                  <a:pt x="389" y="1256"/>
                  <a:pt x="398" y="1257"/>
                </a:cubicBezTo>
                <a:close/>
                <a:moveTo>
                  <a:pt x="1377" y="1343"/>
                </a:moveTo>
                <a:cubicBezTo>
                  <a:pt x="1387" y="1342"/>
                  <a:pt x="1394" y="1335"/>
                  <a:pt x="1394" y="1326"/>
                </a:cubicBezTo>
                <a:cubicBezTo>
                  <a:pt x="1394" y="1316"/>
                  <a:pt x="1386" y="1309"/>
                  <a:pt x="1377" y="1309"/>
                </a:cubicBezTo>
                <a:cubicBezTo>
                  <a:pt x="1368" y="1309"/>
                  <a:pt x="1360" y="1317"/>
                  <a:pt x="1360" y="1326"/>
                </a:cubicBezTo>
                <a:cubicBezTo>
                  <a:pt x="1360" y="1335"/>
                  <a:pt x="1368" y="1343"/>
                  <a:pt x="1377" y="1343"/>
                </a:cubicBezTo>
                <a:close/>
                <a:moveTo>
                  <a:pt x="1289" y="1417"/>
                </a:moveTo>
                <a:cubicBezTo>
                  <a:pt x="1298" y="1417"/>
                  <a:pt x="1305" y="1409"/>
                  <a:pt x="1305" y="1400"/>
                </a:cubicBezTo>
                <a:cubicBezTo>
                  <a:pt x="1305" y="1390"/>
                  <a:pt x="1297" y="1383"/>
                  <a:pt x="1288" y="1383"/>
                </a:cubicBezTo>
                <a:cubicBezTo>
                  <a:pt x="1279" y="1384"/>
                  <a:pt x="1271" y="1391"/>
                  <a:pt x="1272" y="1400"/>
                </a:cubicBezTo>
                <a:cubicBezTo>
                  <a:pt x="1272" y="1410"/>
                  <a:pt x="1280" y="1417"/>
                  <a:pt x="1289" y="1417"/>
                </a:cubicBezTo>
                <a:close/>
                <a:moveTo>
                  <a:pt x="668" y="343"/>
                </a:moveTo>
                <a:cubicBezTo>
                  <a:pt x="658" y="343"/>
                  <a:pt x="651" y="350"/>
                  <a:pt x="651" y="359"/>
                </a:cubicBezTo>
                <a:cubicBezTo>
                  <a:pt x="651" y="368"/>
                  <a:pt x="658" y="376"/>
                  <a:pt x="668" y="376"/>
                </a:cubicBezTo>
                <a:cubicBezTo>
                  <a:pt x="677" y="376"/>
                  <a:pt x="684" y="368"/>
                  <a:pt x="684" y="359"/>
                </a:cubicBezTo>
                <a:cubicBezTo>
                  <a:pt x="684" y="350"/>
                  <a:pt x="677" y="343"/>
                  <a:pt x="668" y="343"/>
                </a:cubicBezTo>
                <a:close/>
                <a:moveTo>
                  <a:pt x="316" y="740"/>
                </a:moveTo>
                <a:cubicBezTo>
                  <a:pt x="315" y="750"/>
                  <a:pt x="323" y="757"/>
                  <a:pt x="332" y="757"/>
                </a:cubicBezTo>
                <a:cubicBezTo>
                  <a:pt x="341" y="758"/>
                  <a:pt x="349" y="750"/>
                  <a:pt x="349" y="741"/>
                </a:cubicBezTo>
                <a:cubicBezTo>
                  <a:pt x="349" y="732"/>
                  <a:pt x="342" y="724"/>
                  <a:pt x="333" y="724"/>
                </a:cubicBezTo>
                <a:cubicBezTo>
                  <a:pt x="324" y="724"/>
                  <a:pt x="316" y="731"/>
                  <a:pt x="316" y="740"/>
                </a:cubicBezTo>
                <a:close/>
                <a:moveTo>
                  <a:pt x="1258" y="1442"/>
                </a:moveTo>
                <a:cubicBezTo>
                  <a:pt x="1268" y="1442"/>
                  <a:pt x="1275" y="1434"/>
                  <a:pt x="1275" y="1425"/>
                </a:cubicBezTo>
                <a:cubicBezTo>
                  <a:pt x="1275" y="1416"/>
                  <a:pt x="1268" y="1408"/>
                  <a:pt x="1259" y="1408"/>
                </a:cubicBezTo>
                <a:cubicBezTo>
                  <a:pt x="1250" y="1408"/>
                  <a:pt x="1242" y="1416"/>
                  <a:pt x="1242" y="1425"/>
                </a:cubicBezTo>
                <a:cubicBezTo>
                  <a:pt x="1242" y="1434"/>
                  <a:pt x="1249" y="1441"/>
                  <a:pt x="1258" y="1442"/>
                </a:cubicBezTo>
                <a:close/>
                <a:moveTo>
                  <a:pt x="1012" y="308"/>
                </a:moveTo>
                <a:cubicBezTo>
                  <a:pt x="1011" y="317"/>
                  <a:pt x="1019" y="325"/>
                  <a:pt x="1028" y="325"/>
                </a:cubicBezTo>
                <a:cubicBezTo>
                  <a:pt x="1037" y="325"/>
                  <a:pt x="1045" y="317"/>
                  <a:pt x="1045" y="308"/>
                </a:cubicBezTo>
                <a:cubicBezTo>
                  <a:pt x="1045" y="299"/>
                  <a:pt x="1038" y="291"/>
                  <a:pt x="1028" y="291"/>
                </a:cubicBezTo>
                <a:cubicBezTo>
                  <a:pt x="1019" y="291"/>
                  <a:pt x="1012" y="298"/>
                  <a:pt x="1012" y="308"/>
                </a:cubicBezTo>
                <a:close/>
                <a:moveTo>
                  <a:pt x="839" y="1541"/>
                </a:moveTo>
                <a:cubicBezTo>
                  <a:pt x="848" y="1541"/>
                  <a:pt x="856" y="1533"/>
                  <a:pt x="856" y="1524"/>
                </a:cubicBezTo>
                <a:cubicBezTo>
                  <a:pt x="856" y="1515"/>
                  <a:pt x="848" y="1508"/>
                  <a:pt x="839" y="1508"/>
                </a:cubicBezTo>
                <a:cubicBezTo>
                  <a:pt x="829" y="1508"/>
                  <a:pt x="822" y="1516"/>
                  <a:pt x="822" y="1525"/>
                </a:cubicBezTo>
                <a:cubicBezTo>
                  <a:pt x="822" y="1534"/>
                  <a:pt x="830" y="1542"/>
                  <a:pt x="839" y="1541"/>
                </a:cubicBezTo>
                <a:close/>
                <a:moveTo>
                  <a:pt x="706" y="1503"/>
                </a:moveTo>
                <a:cubicBezTo>
                  <a:pt x="715" y="1503"/>
                  <a:pt x="723" y="1495"/>
                  <a:pt x="723" y="1486"/>
                </a:cubicBezTo>
                <a:cubicBezTo>
                  <a:pt x="723" y="1477"/>
                  <a:pt x="715" y="1469"/>
                  <a:pt x="706" y="1469"/>
                </a:cubicBezTo>
                <a:cubicBezTo>
                  <a:pt x="697" y="1470"/>
                  <a:pt x="689" y="1477"/>
                  <a:pt x="689" y="1486"/>
                </a:cubicBezTo>
                <a:cubicBezTo>
                  <a:pt x="689" y="1496"/>
                  <a:pt x="697" y="1503"/>
                  <a:pt x="706" y="1503"/>
                </a:cubicBezTo>
                <a:close/>
                <a:moveTo>
                  <a:pt x="948" y="1552"/>
                </a:moveTo>
                <a:cubicBezTo>
                  <a:pt x="957" y="1552"/>
                  <a:pt x="965" y="1545"/>
                  <a:pt x="965" y="1536"/>
                </a:cubicBezTo>
                <a:cubicBezTo>
                  <a:pt x="965" y="1527"/>
                  <a:pt x="958" y="1519"/>
                  <a:pt x="949" y="1518"/>
                </a:cubicBezTo>
                <a:cubicBezTo>
                  <a:pt x="939" y="1518"/>
                  <a:pt x="931" y="1525"/>
                  <a:pt x="931" y="1535"/>
                </a:cubicBezTo>
                <a:cubicBezTo>
                  <a:pt x="931" y="1544"/>
                  <a:pt x="939" y="1552"/>
                  <a:pt x="948" y="1552"/>
                </a:cubicBezTo>
                <a:close/>
                <a:moveTo>
                  <a:pt x="1347" y="1367"/>
                </a:moveTo>
                <a:cubicBezTo>
                  <a:pt x="1357" y="1367"/>
                  <a:pt x="1364" y="1360"/>
                  <a:pt x="1364" y="1350"/>
                </a:cubicBezTo>
                <a:cubicBezTo>
                  <a:pt x="1364" y="1341"/>
                  <a:pt x="1356" y="1334"/>
                  <a:pt x="1347" y="1334"/>
                </a:cubicBezTo>
                <a:cubicBezTo>
                  <a:pt x="1338" y="1334"/>
                  <a:pt x="1330" y="1341"/>
                  <a:pt x="1331" y="1351"/>
                </a:cubicBezTo>
                <a:cubicBezTo>
                  <a:pt x="1331" y="1360"/>
                  <a:pt x="1338" y="1367"/>
                  <a:pt x="1347" y="1367"/>
                </a:cubicBezTo>
                <a:close/>
                <a:moveTo>
                  <a:pt x="1318" y="1392"/>
                </a:moveTo>
                <a:cubicBezTo>
                  <a:pt x="1327" y="1392"/>
                  <a:pt x="1335" y="1385"/>
                  <a:pt x="1335" y="1375"/>
                </a:cubicBezTo>
                <a:cubicBezTo>
                  <a:pt x="1335" y="1366"/>
                  <a:pt x="1327" y="1358"/>
                  <a:pt x="1318" y="1359"/>
                </a:cubicBezTo>
                <a:cubicBezTo>
                  <a:pt x="1309" y="1359"/>
                  <a:pt x="1302" y="1366"/>
                  <a:pt x="1302" y="1375"/>
                </a:cubicBezTo>
                <a:cubicBezTo>
                  <a:pt x="1301" y="1384"/>
                  <a:pt x="1309" y="1392"/>
                  <a:pt x="1318" y="1392"/>
                </a:cubicBezTo>
                <a:close/>
                <a:moveTo>
                  <a:pt x="430" y="541"/>
                </a:moveTo>
                <a:cubicBezTo>
                  <a:pt x="421" y="541"/>
                  <a:pt x="414" y="548"/>
                  <a:pt x="414" y="557"/>
                </a:cubicBezTo>
                <a:cubicBezTo>
                  <a:pt x="414" y="566"/>
                  <a:pt x="421" y="574"/>
                  <a:pt x="430" y="574"/>
                </a:cubicBezTo>
                <a:cubicBezTo>
                  <a:pt x="439" y="574"/>
                  <a:pt x="447" y="567"/>
                  <a:pt x="447" y="557"/>
                </a:cubicBezTo>
                <a:cubicBezTo>
                  <a:pt x="447" y="548"/>
                  <a:pt x="440" y="541"/>
                  <a:pt x="430" y="541"/>
                </a:cubicBezTo>
                <a:close/>
                <a:moveTo>
                  <a:pt x="1464" y="631"/>
                </a:moveTo>
                <a:cubicBezTo>
                  <a:pt x="1455" y="631"/>
                  <a:pt x="1447" y="639"/>
                  <a:pt x="1447" y="648"/>
                </a:cubicBezTo>
                <a:cubicBezTo>
                  <a:pt x="1447" y="657"/>
                  <a:pt x="1455" y="664"/>
                  <a:pt x="1464" y="664"/>
                </a:cubicBezTo>
                <a:cubicBezTo>
                  <a:pt x="1473" y="665"/>
                  <a:pt x="1481" y="657"/>
                  <a:pt x="1481" y="648"/>
                </a:cubicBezTo>
                <a:cubicBezTo>
                  <a:pt x="1481" y="639"/>
                  <a:pt x="1473" y="631"/>
                  <a:pt x="1464" y="631"/>
                </a:cubicBezTo>
                <a:close/>
                <a:moveTo>
                  <a:pt x="448" y="1315"/>
                </a:moveTo>
                <a:cubicBezTo>
                  <a:pt x="457" y="1315"/>
                  <a:pt x="465" y="1308"/>
                  <a:pt x="465" y="1299"/>
                </a:cubicBezTo>
                <a:cubicBezTo>
                  <a:pt x="465" y="1290"/>
                  <a:pt x="458" y="1282"/>
                  <a:pt x="448" y="1282"/>
                </a:cubicBezTo>
                <a:cubicBezTo>
                  <a:pt x="440" y="1282"/>
                  <a:pt x="432" y="1289"/>
                  <a:pt x="432" y="1298"/>
                </a:cubicBezTo>
                <a:cubicBezTo>
                  <a:pt x="431" y="1307"/>
                  <a:pt x="439" y="1315"/>
                  <a:pt x="448" y="1315"/>
                </a:cubicBezTo>
                <a:close/>
                <a:moveTo>
                  <a:pt x="1441" y="1238"/>
                </a:moveTo>
                <a:cubicBezTo>
                  <a:pt x="1450" y="1238"/>
                  <a:pt x="1458" y="1231"/>
                  <a:pt x="1458" y="1222"/>
                </a:cubicBezTo>
                <a:cubicBezTo>
                  <a:pt x="1458" y="1212"/>
                  <a:pt x="1450" y="1205"/>
                  <a:pt x="1441" y="1205"/>
                </a:cubicBezTo>
                <a:cubicBezTo>
                  <a:pt x="1432" y="1205"/>
                  <a:pt x="1425" y="1213"/>
                  <a:pt x="1424" y="1222"/>
                </a:cubicBezTo>
                <a:cubicBezTo>
                  <a:pt x="1424" y="1231"/>
                  <a:pt x="1432" y="1238"/>
                  <a:pt x="1441" y="1238"/>
                </a:cubicBezTo>
                <a:close/>
                <a:moveTo>
                  <a:pt x="1540" y="900"/>
                </a:moveTo>
                <a:cubicBezTo>
                  <a:pt x="1540" y="891"/>
                  <a:pt x="1533" y="884"/>
                  <a:pt x="1524" y="883"/>
                </a:cubicBezTo>
                <a:cubicBezTo>
                  <a:pt x="1515" y="883"/>
                  <a:pt x="1507" y="891"/>
                  <a:pt x="1507" y="900"/>
                </a:cubicBezTo>
                <a:cubicBezTo>
                  <a:pt x="1507" y="909"/>
                  <a:pt x="1514" y="917"/>
                  <a:pt x="1523" y="917"/>
                </a:cubicBezTo>
                <a:cubicBezTo>
                  <a:pt x="1533" y="917"/>
                  <a:pt x="1540" y="910"/>
                  <a:pt x="1540" y="900"/>
                </a:cubicBezTo>
                <a:close/>
                <a:moveTo>
                  <a:pt x="311" y="795"/>
                </a:moveTo>
                <a:cubicBezTo>
                  <a:pt x="311" y="804"/>
                  <a:pt x="319" y="812"/>
                  <a:pt x="328" y="812"/>
                </a:cubicBezTo>
                <a:cubicBezTo>
                  <a:pt x="337" y="812"/>
                  <a:pt x="345" y="804"/>
                  <a:pt x="345" y="795"/>
                </a:cubicBezTo>
                <a:cubicBezTo>
                  <a:pt x="345" y="786"/>
                  <a:pt x="337" y="778"/>
                  <a:pt x="328" y="779"/>
                </a:cubicBezTo>
                <a:cubicBezTo>
                  <a:pt x="319" y="779"/>
                  <a:pt x="312" y="786"/>
                  <a:pt x="311" y="795"/>
                </a:cubicBezTo>
                <a:close/>
                <a:moveTo>
                  <a:pt x="354" y="1143"/>
                </a:moveTo>
                <a:cubicBezTo>
                  <a:pt x="363" y="1143"/>
                  <a:pt x="371" y="1135"/>
                  <a:pt x="370" y="1126"/>
                </a:cubicBezTo>
                <a:cubicBezTo>
                  <a:pt x="370" y="1117"/>
                  <a:pt x="363" y="1110"/>
                  <a:pt x="354" y="1110"/>
                </a:cubicBezTo>
                <a:cubicBezTo>
                  <a:pt x="345" y="1110"/>
                  <a:pt x="337" y="1117"/>
                  <a:pt x="337" y="1126"/>
                </a:cubicBezTo>
                <a:cubicBezTo>
                  <a:pt x="337" y="1136"/>
                  <a:pt x="345" y="1143"/>
                  <a:pt x="354" y="1143"/>
                </a:cubicBezTo>
                <a:close/>
                <a:moveTo>
                  <a:pt x="751" y="322"/>
                </a:moveTo>
                <a:cubicBezTo>
                  <a:pt x="742" y="322"/>
                  <a:pt x="735" y="330"/>
                  <a:pt x="735" y="338"/>
                </a:cubicBezTo>
                <a:cubicBezTo>
                  <a:pt x="734" y="348"/>
                  <a:pt x="742" y="355"/>
                  <a:pt x="751" y="355"/>
                </a:cubicBezTo>
                <a:cubicBezTo>
                  <a:pt x="760" y="355"/>
                  <a:pt x="768" y="348"/>
                  <a:pt x="768" y="339"/>
                </a:cubicBezTo>
                <a:cubicBezTo>
                  <a:pt x="768" y="329"/>
                  <a:pt x="760" y="322"/>
                  <a:pt x="751" y="322"/>
                </a:cubicBezTo>
                <a:close/>
                <a:moveTo>
                  <a:pt x="333" y="1059"/>
                </a:moveTo>
                <a:cubicBezTo>
                  <a:pt x="342" y="1059"/>
                  <a:pt x="350" y="1052"/>
                  <a:pt x="350" y="1043"/>
                </a:cubicBezTo>
                <a:cubicBezTo>
                  <a:pt x="350" y="1034"/>
                  <a:pt x="342" y="1026"/>
                  <a:pt x="333" y="1026"/>
                </a:cubicBezTo>
                <a:cubicBezTo>
                  <a:pt x="324" y="1026"/>
                  <a:pt x="317" y="1033"/>
                  <a:pt x="317" y="1042"/>
                </a:cubicBezTo>
                <a:cubicBezTo>
                  <a:pt x="316" y="1051"/>
                  <a:pt x="324" y="1059"/>
                  <a:pt x="333" y="1059"/>
                </a:cubicBezTo>
                <a:close/>
                <a:moveTo>
                  <a:pt x="1536" y="955"/>
                </a:moveTo>
                <a:cubicBezTo>
                  <a:pt x="1536" y="946"/>
                  <a:pt x="1529" y="938"/>
                  <a:pt x="1520" y="938"/>
                </a:cubicBezTo>
                <a:cubicBezTo>
                  <a:pt x="1511" y="938"/>
                  <a:pt x="1503" y="945"/>
                  <a:pt x="1503" y="954"/>
                </a:cubicBezTo>
                <a:cubicBezTo>
                  <a:pt x="1503" y="964"/>
                  <a:pt x="1510" y="971"/>
                  <a:pt x="1519" y="971"/>
                </a:cubicBezTo>
                <a:cubicBezTo>
                  <a:pt x="1528" y="971"/>
                  <a:pt x="1536" y="964"/>
                  <a:pt x="1536" y="955"/>
                </a:cubicBezTo>
                <a:close/>
                <a:moveTo>
                  <a:pt x="1531" y="1009"/>
                </a:moveTo>
                <a:cubicBezTo>
                  <a:pt x="1531" y="1000"/>
                  <a:pt x="1524" y="992"/>
                  <a:pt x="1515" y="992"/>
                </a:cubicBezTo>
                <a:cubicBezTo>
                  <a:pt x="1506" y="992"/>
                  <a:pt x="1498" y="999"/>
                  <a:pt x="1498" y="1008"/>
                </a:cubicBezTo>
                <a:cubicBezTo>
                  <a:pt x="1497" y="1017"/>
                  <a:pt x="1505" y="1025"/>
                  <a:pt x="1514" y="1025"/>
                </a:cubicBezTo>
                <a:cubicBezTo>
                  <a:pt x="1523" y="1025"/>
                  <a:pt x="1531" y="1018"/>
                  <a:pt x="1531" y="1009"/>
                </a:cubicBezTo>
                <a:close/>
                <a:moveTo>
                  <a:pt x="306" y="849"/>
                </a:moveTo>
                <a:cubicBezTo>
                  <a:pt x="306" y="858"/>
                  <a:pt x="313" y="866"/>
                  <a:pt x="323" y="866"/>
                </a:cubicBezTo>
                <a:cubicBezTo>
                  <a:pt x="332" y="867"/>
                  <a:pt x="339" y="859"/>
                  <a:pt x="340" y="850"/>
                </a:cubicBezTo>
                <a:cubicBezTo>
                  <a:pt x="340" y="841"/>
                  <a:pt x="332" y="833"/>
                  <a:pt x="323" y="833"/>
                </a:cubicBezTo>
                <a:cubicBezTo>
                  <a:pt x="314" y="833"/>
                  <a:pt x="307" y="840"/>
                  <a:pt x="306" y="849"/>
                </a:cubicBezTo>
                <a:close/>
                <a:moveTo>
                  <a:pt x="1186" y="361"/>
                </a:moveTo>
                <a:cubicBezTo>
                  <a:pt x="1177" y="361"/>
                  <a:pt x="1169" y="368"/>
                  <a:pt x="1169" y="378"/>
                </a:cubicBezTo>
                <a:cubicBezTo>
                  <a:pt x="1170" y="386"/>
                  <a:pt x="1177" y="394"/>
                  <a:pt x="1186" y="394"/>
                </a:cubicBezTo>
                <a:cubicBezTo>
                  <a:pt x="1195" y="394"/>
                  <a:pt x="1203" y="386"/>
                  <a:pt x="1203" y="377"/>
                </a:cubicBezTo>
                <a:cubicBezTo>
                  <a:pt x="1203" y="368"/>
                  <a:pt x="1195" y="361"/>
                  <a:pt x="1186" y="361"/>
                </a:cubicBezTo>
                <a:close/>
                <a:moveTo>
                  <a:pt x="638" y="367"/>
                </a:moveTo>
                <a:cubicBezTo>
                  <a:pt x="629" y="367"/>
                  <a:pt x="621" y="374"/>
                  <a:pt x="621" y="383"/>
                </a:cubicBezTo>
                <a:cubicBezTo>
                  <a:pt x="621" y="393"/>
                  <a:pt x="628" y="400"/>
                  <a:pt x="637" y="401"/>
                </a:cubicBezTo>
                <a:cubicBezTo>
                  <a:pt x="646" y="401"/>
                  <a:pt x="654" y="394"/>
                  <a:pt x="654" y="384"/>
                </a:cubicBezTo>
                <a:cubicBezTo>
                  <a:pt x="654" y="375"/>
                  <a:pt x="647" y="367"/>
                  <a:pt x="638" y="367"/>
                </a:cubicBezTo>
                <a:close/>
                <a:moveTo>
                  <a:pt x="1290" y="425"/>
                </a:moveTo>
                <a:cubicBezTo>
                  <a:pt x="1281" y="424"/>
                  <a:pt x="1273" y="432"/>
                  <a:pt x="1274" y="441"/>
                </a:cubicBezTo>
                <a:cubicBezTo>
                  <a:pt x="1274" y="450"/>
                  <a:pt x="1281" y="457"/>
                  <a:pt x="1290" y="458"/>
                </a:cubicBezTo>
                <a:cubicBezTo>
                  <a:pt x="1299" y="458"/>
                  <a:pt x="1307" y="451"/>
                  <a:pt x="1307" y="441"/>
                </a:cubicBezTo>
                <a:cubicBezTo>
                  <a:pt x="1307" y="432"/>
                  <a:pt x="1299" y="425"/>
                  <a:pt x="1290" y="425"/>
                </a:cubicBezTo>
                <a:close/>
                <a:moveTo>
                  <a:pt x="302" y="903"/>
                </a:moveTo>
                <a:cubicBezTo>
                  <a:pt x="302" y="912"/>
                  <a:pt x="309" y="920"/>
                  <a:pt x="318" y="920"/>
                </a:cubicBezTo>
                <a:cubicBezTo>
                  <a:pt x="328" y="920"/>
                  <a:pt x="335" y="913"/>
                  <a:pt x="335" y="904"/>
                </a:cubicBezTo>
                <a:cubicBezTo>
                  <a:pt x="335" y="895"/>
                  <a:pt x="328" y="887"/>
                  <a:pt x="319" y="887"/>
                </a:cubicBezTo>
                <a:cubicBezTo>
                  <a:pt x="310" y="887"/>
                  <a:pt x="302" y="894"/>
                  <a:pt x="302" y="903"/>
                </a:cubicBezTo>
                <a:close/>
                <a:moveTo>
                  <a:pt x="836" y="303"/>
                </a:moveTo>
                <a:cubicBezTo>
                  <a:pt x="827" y="303"/>
                  <a:pt x="819" y="310"/>
                  <a:pt x="819" y="318"/>
                </a:cubicBezTo>
                <a:cubicBezTo>
                  <a:pt x="819" y="328"/>
                  <a:pt x="826" y="335"/>
                  <a:pt x="835" y="336"/>
                </a:cubicBezTo>
                <a:cubicBezTo>
                  <a:pt x="844" y="336"/>
                  <a:pt x="852" y="329"/>
                  <a:pt x="852" y="319"/>
                </a:cubicBezTo>
                <a:cubicBezTo>
                  <a:pt x="852" y="310"/>
                  <a:pt x="845" y="303"/>
                  <a:pt x="836" y="303"/>
                </a:cubicBezTo>
                <a:close/>
                <a:moveTo>
                  <a:pt x="1106" y="326"/>
                </a:moveTo>
                <a:cubicBezTo>
                  <a:pt x="1098" y="327"/>
                  <a:pt x="1090" y="334"/>
                  <a:pt x="1090" y="343"/>
                </a:cubicBezTo>
                <a:cubicBezTo>
                  <a:pt x="1090" y="352"/>
                  <a:pt x="1097" y="360"/>
                  <a:pt x="1107" y="360"/>
                </a:cubicBezTo>
                <a:cubicBezTo>
                  <a:pt x="1116" y="360"/>
                  <a:pt x="1123" y="352"/>
                  <a:pt x="1123" y="343"/>
                </a:cubicBezTo>
                <a:cubicBezTo>
                  <a:pt x="1123" y="334"/>
                  <a:pt x="1116" y="326"/>
                  <a:pt x="1106" y="326"/>
                </a:cubicBezTo>
                <a:close/>
                <a:moveTo>
                  <a:pt x="602" y="1439"/>
                </a:moveTo>
                <a:cubicBezTo>
                  <a:pt x="611" y="1439"/>
                  <a:pt x="618" y="1432"/>
                  <a:pt x="618" y="1423"/>
                </a:cubicBezTo>
                <a:cubicBezTo>
                  <a:pt x="619" y="1413"/>
                  <a:pt x="611" y="1406"/>
                  <a:pt x="602" y="1406"/>
                </a:cubicBezTo>
                <a:cubicBezTo>
                  <a:pt x="593" y="1406"/>
                  <a:pt x="585" y="1413"/>
                  <a:pt x="585" y="1423"/>
                </a:cubicBezTo>
                <a:cubicBezTo>
                  <a:pt x="585" y="1432"/>
                  <a:pt x="593" y="1439"/>
                  <a:pt x="602" y="1439"/>
                </a:cubicBezTo>
                <a:close/>
                <a:moveTo>
                  <a:pt x="444" y="532"/>
                </a:moveTo>
                <a:cubicBezTo>
                  <a:pt x="444" y="541"/>
                  <a:pt x="451" y="549"/>
                  <a:pt x="460" y="549"/>
                </a:cubicBezTo>
                <a:cubicBezTo>
                  <a:pt x="469" y="549"/>
                  <a:pt x="477" y="542"/>
                  <a:pt x="477" y="533"/>
                </a:cubicBezTo>
                <a:cubicBezTo>
                  <a:pt x="477" y="524"/>
                  <a:pt x="470" y="516"/>
                  <a:pt x="461" y="516"/>
                </a:cubicBezTo>
                <a:cubicBezTo>
                  <a:pt x="452" y="516"/>
                  <a:pt x="444" y="523"/>
                  <a:pt x="444" y="532"/>
                </a:cubicBezTo>
                <a:close/>
                <a:moveTo>
                  <a:pt x="1146" y="1487"/>
                </a:moveTo>
                <a:cubicBezTo>
                  <a:pt x="1155" y="1486"/>
                  <a:pt x="1162" y="1479"/>
                  <a:pt x="1162" y="1470"/>
                </a:cubicBezTo>
                <a:cubicBezTo>
                  <a:pt x="1162" y="1461"/>
                  <a:pt x="1154" y="1453"/>
                  <a:pt x="1145" y="1453"/>
                </a:cubicBezTo>
                <a:cubicBezTo>
                  <a:pt x="1136" y="1454"/>
                  <a:pt x="1129" y="1461"/>
                  <a:pt x="1129" y="1470"/>
                </a:cubicBezTo>
                <a:cubicBezTo>
                  <a:pt x="1129" y="1480"/>
                  <a:pt x="1136" y="1487"/>
                  <a:pt x="1146" y="1487"/>
                </a:cubicBezTo>
                <a:close/>
                <a:moveTo>
                  <a:pt x="608" y="392"/>
                </a:moveTo>
                <a:cubicBezTo>
                  <a:pt x="599" y="392"/>
                  <a:pt x="592" y="400"/>
                  <a:pt x="592" y="409"/>
                </a:cubicBezTo>
                <a:cubicBezTo>
                  <a:pt x="593" y="418"/>
                  <a:pt x="600" y="425"/>
                  <a:pt x="609" y="425"/>
                </a:cubicBezTo>
                <a:cubicBezTo>
                  <a:pt x="618" y="425"/>
                  <a:pt x="626" y="417"/>
                  <a:pt x="625" y="408"/>
                </a:cubicBezTo>
                <a:cubicBezTo>
                  <a:pt x="625" y="399"/>
                  <a:pt x="617" y="392"/>
                  <a:pt x="608" y="392"/>
                </a:cubicBezTo>
                <a:close/>
                <a:moveTo>
                  <a:pt x="1316" y="454"/>
                </a:moveTo>
                <a:cubicBezTo>
                  <a:pt x="1307" y="453"/>
                  <a:pt x="1299" y="460"/>
                  <a:pt x="1298" y="470"/>
                </a:cubicBezTo>
                <a:cubicBezTo>
                  <a:pt x="1298" y="479"/>
                  <a:pt x="1305" y="487"/>
                  <a:pt x="1315" y="487"/>
                </a:cubicBezTo>
                <a:cubicBezTo>
                  <a:pt x="1324" y="487"/>
                  <a:pt x="1331" y="480"/>
                  <a:pt x="1331" y="471"/>
                </a:cubicBezTo>
                <a:cubicBezTo>
                  <a:pt x="1332" y="462"/>
                  <a:pt x="1325" y="454"/>
                  <a:pt x="1316" y="454"/>
                </a:cubicBezTo>
                <a:close/>
                <a:moveTo>
                  <a:pt x="978" y="1527"/>
                </a:moveTo>
                <a:cubicBezTo>
                  <a:pt x="988" y="1526"/>
                  <a:pt x="995" y="1519"/>
                  <a:pt x="995" y="1509"/>
                </a:cubicBezTo>
                <a:cubicBezTo>
                  <a:pt x="994" y="1500"/>
                  <a:pt x="987" y="1494"/>
                  <a:pt x="978" y="1494"/>
                </a:cubicBezTo>
                <a:cubicBezTo>
                  <a:pt x="968" y="1494"/>
                  <a:pt x="961" y="1502"/>
                  <a:pt x="962" y="1511"/>
                </a:cubicBezTo>
                <a:cubicBezTo>
                  <a:pt x="962" y="1520"/>
                  <a:pt x="969" y="1527"/>
                  <a:pt x="978" y="1527"/>
                </a:cubicBezTo>
                <a:close/>
                <a:moveTo>
                  <a:pt x="1475" y="1159"/>
                </a:moveTo>
                <a:cubicBezTo>
                  <a:pt x="1484" y="1159"/>
                  <a:pt x="1491" y="1152"/>
                  <a:pt x="1492" y="1143"/>
                </a:cubicBezTo>
                <a:cubicBezTo>
                  <a:pt x="1492" y="1134"/>
                  <a:pt x="1485" y="1126"/>
                  <a:pt x="1476" y="1126"/>
                </a:cubicBezTo>
                <a:cubicBezTo>
                  <a:pt x="1467" y="1125"/>
                  <a:pt x="1459" y="1133"/>
                  <a:pt x="1459" y="1142"/>
                </a:cubicBezTo>
                <a:cubicBezTo>
                  <a:pt x="1458" y="1151"/>
                  <a:pt x="1466" y="1159"/>
                  <a:pt x="1475" y="1159"/>
                </a:cubicBezTo>
                <a:close/>
                <a:moveTo>
                  <a:pt x="1440" y="602"/>
                </a:moveTo>
                <a:cubicBezTo>
                  <a:pt x="1430" y="602"/>
                  <a:pt x="1423" y="609"/>
                  <a:pt x="1423" y="619"/>
                </a:cubicBezTo>
                <a:cubicBezTo>
                  <a:pt x="1423" y="628"/>
                  <a:pt x="1430" y="635"/>
                  <a:pt x="1440" y="635"/>
                </a:cubicBezTo>
                <a:cubicBezTo>
                  <a:pt x="1449" y="635"/>
                  <a:pt x="1456" y="628"/>
                  <a:pt x="1456" y="619"/>
                </a:cubicBezTo>
                <a:cubicBezTo>
                  <a:pt x="1456" y="610"/>
                  <a:pt x="1449" y="602"/>
                  <a:pt x="1440" y="602"/>
                </a:cubicBezTo>
                <a:close/>
                <a:moveTo>
                  <a:pt x="776" y="1491"/>
                </a:moveTo>
                <a:cubicBezTo>
                  <a:pt x="776" y="1482"/>
                  <a:pt x="769" y="1474"/>
                  <a:pt x="760" y="1474"/>
                </a:cubicBezTo>
                <a:cubicBezTo>
                  <a:pt x="751" y="1474"/>
                  <a:pt x="744" y="1481"/>
                  <a:pt x="743" y="1490"/>
                </a:cubicBezTo>
                <a:cubicBezTo>
                  <a:pt x="743" y="1499"/>
                  <a:pt x="750" y="1506"/>
                  <a:pt x="759" y="1507"/>
                </a:cubicBezTo>
                <a:cubicBezTo>
                  <a:pt x="768" y="1507"/>
                  <a:pt x="776" y="1500"/>
                  <a:pt x="776" y="1491"/>
                </a:cubicBezTo>
                <a:close/>
                <a:moveTo>
                  <a:pt x="1521" y="816"/>
                </a:moveTo>
                <a:cubicBezTo>
                  <a:pt x="1521" y="807"/>
                  <a:pt x="1514" y="799"/>
                  <a:pt x="1505" y="799"/>
                </a:cubicBezTo>
                <a:cubicBezTo>
                  <a:pt x="1495" y="799"/>
                  <a:pt x="1488" y="806"/>
                  <a:pt x="1488" y="816"/>
                </a:cubicBezTo>
                <a:cubicBezTo>
                  <a:pt x="1488" y="825"/>
                  <a:pt x="1495" y="832"/>
                  <a:pt x="1504" y="832"/>
                </a:cubicBezTo>
                <a:cubicBezTo>
                  <a:pt x="1513" y="832"/>
                  <a:pt x="1521" y="825"/>
                  <a:pt x="1521" y="816"/>
                </a:cubicBezTo>
                <a:close/>
                <a:moveTo>
                  <a:pt x="814" y="1512"/>
                </a:moveTo>
                <a:cubicBezTo>
                  <a:pt x="823" y="1512"/>
                  <a:pt x="831" y="1505"/>
                  <a:pt x="831" y="1496"/>
                </a:cubicBezTo>
                <a:cubicBezTo>
                  <a:pt x="831" y="1487"/>
                  <a:pt x="823" y="1479"/>
                  <a:pt x="814" y="1479"/>
                </a:cubicBezTo>
                <a:cubicBezTo>
                  <a:pt x="805" y="1479"/>
                  <a:pt x="798" y="1487"/>
                  <a:pt x="798" y="1496"/>
                </a:cubicBezTo>
                <a:cubicBezTo>
                  <a:pt x="798" y="1505"/>
                  <a:pt x="805" y="1512"/>
                  <a:pt x="814" y="1512"/>
                </a:cubicBezTo>
                <a:close/>
                <a:moveTo>
                  <a:pt x="549" y="442"/>
                </a:moveTo>
                <a:cubicBezTo>
                  <a:pt x="540" y="442"/>
                  <a:pt x="533" y="449"/>
                  <a:pt x="533" y="458"/>
                </a:cubicBezTo>
                <a:cubicBezTo>
                  <a:pt x="532" y="467"/>
                  <a:pt x="539" y="474"/>
                  <a:pt x="548" y="474"/>
                </a:cubicBezTo>
                <a:cubicBezTo>
                  <a:pt x="558" y="475"/>
                  <a:pt x="565" y="468"/>
                  <a:pt x="565" y="458"/>
                </a:cubicBezTo>
                <a:cubicBezTo>
                  <a:pt x="565" y="449"/>
                  <a:pt x="558" y="442"/>
                  <a:pt x="549" y="442"/>
                </a:cubicBezTo>
                <a:close/>
                <a:moveTo>
                  <a:pt x="1390" y="542"/>
                </a:moveTo>
                <a:cubicBezTo>
                  <a:pt x="1381" y="542"/>
                  <a:pt x="1373" y="550"/>
                  <a:pt x="1373" y="559"/>
                </a:cubicBezTo>
                <a:cubicBezTo>
                  <a:pt x="1373" y="568"/>
                  <a:pt x="1381" y="575"/>
                  <a:pt x="1389" y="575"/>
                </a:cubicBezTo>
                <a:cubicBezTo>
                  <a:pt x="1399" y="575"/>
                  <a:pt x="1406" y="569"/>
                  <a:pt x="1406" y="560"/>
                </a:cubicBezTo>
                <a:cubicBezTo>
                  <a:pt x="1407" y="550"/>
                  <a:pt x="1399" y="543"/>
                  <a:pt x="1390" y="542"/>
                </a:cubicBezTo>
                <a:close/>
                <a:moveTo>
                  <a:pt x="923" y="1522"/>
                </a:moveTo>
                <a:cubicBezTo>
                  <a:pt x="932" y="1522"/>
                  <a:pt x="940" y="1514"/>
                  <a:pt x="940" y="1505"/>
                </a:cubicBezTo>
                <a:cubicBezTo>
                  <a:pt x="940" y="1496"/>
                  <a:pt x="933" y="1489"/>
                  <a:pt x="924" y="1489"/>
                </a:cubicBezTo>
                <a:cubicBezTo>
                  <a:pt x="915" y="1488"/>
                  <a:pt x="907" y="1495"/>
                  <a:pt x="907" y="1504"/>
                </a:cubicBezTo>
                <a:cubicBezTo>
                  <a:pt x="907" y="1514"/>
                  <a:pt x="914" y="1521"/>
                  <a:pt x="923" y="1522"/>
                </a:cubicBezTo>
                <a:close/>
                <a:moveTo>
                  <a:pt x="363" y="699"/>
                </a:moveTo>
                <a:cubicBezTo>
                  <a:pt x="354" y="699"/>
                  <a:pt x="346" y="706"/>
                  <a:pt x="346" y="715"/>
                </a:cubicBezTo>
                <a:cubicBezTo>
                  <a:pt x="346" y="724"/>
                  <a:pt x="352" y="732"/>
                  <a:pt x="361" y="732"/>
                </a:cubicBezTo>
                <a:cubicBezTo>
                  <a:pt x="370" y="733"/>
                  <a:pt x="378" y="726"/>
                  <a:pt x="379" y="717"/>
                </a:cubicBezTo>
                <a:cubicBezTo>
                  <a:pt x="379" y="708"/>
                  <a:pt x="372" y="700"/>
                  <a:pt x="363" y="699"/>
                </a:cubicBezTo>
                <a:close/>
                <a:moveTo>
                  <a:pt x="1061" y="1506"/>
                </a:moveTo>
                <a:cubicBezTo>
                  <a:pt x="1070" y="1507"/>
                  <a:pt x="1078" y="1499"/>
                  <a:pt x="1078" y="1490"/>
                </a:cubicBezTo>
                <a:cubicBezTo>
                  <a:pt x="1078" y="1481"/>
                  <a:pt x="1071" y="1474"/>
                  <a:pt x="1062" y="1473"/>
                </a:cubicBezTo>
                <a:cubicBezTo>
                  <a:pt x="1053" y="1473"/>
                  <a:pt x="1045" y="1480"/>
                  <a:pt x="1045" y="1489"/>
                </a:cubicBezTo>
                <a:cubicBezTo>
                  <a:pt x="1045" y="1498"/>
                  <a:pt x="1052" y="1506"/>
                  <a:pt x="1061" y="1506"/>
                </a:cubicBezTo>
                <a:close/>
                <a:moveTo>
                  <a:pt x="1382" y="530"/>
                </a:moveTo>
                <a:cubicBezTo>
                  <a:pt x="1382" y="521"/>
                  <a:pt x="1374" y="513"/>
                  <a:pt x="1364" y="513"/>
                </a:cubicBezTo>
                <a:cubicBezTo>
                  <a:pt x="1356" y="514"/>
                  <a:pt x="1349" y="521"/>
                  <a:pt x="1349" y="530"/>
                </a:cubicBezTo>
                <a:cubicBezTo>
                  <a:pt x="1349" y="539"/>
                  <a:pt x="1356" y="546"/>
                  <a:pt x="1365" y="546"/>
                </a:cubicBezTo>
                <a:cubicBezTo>
                  <a:pt x="1374" y="546"/>
                  <a:pt x="1382" y="539"/>
                  <a:pt x="1382" y="530"/>
                </a:cubicBezTo>
                <a:close/>
                <a:moveTo>
                  <a:pt x="889" y="307"/>
                </a:moveTo>
                <a:cubicBezTo>
                  <a:pt x="880" y="307"/>
                  <a:pt x="873" y="315"/>
                  <a:pt x="873" y="324"/>
                </a:cubicBezTo>
                <a:cubicBezTo>
                  <a:pt x="873" y="333"/>
                  <a:pt x="880" y="340"/>
                  <a:pt x="889" y="340"/>
                </a:cubicBezTo>
                <a:cubicBezTo>
                  <a:pt x="898" y="340"/>
                  <a:pt x="906" y="333"/>
                  <a:pt x="906" y="324"/>
                </a:cubicBezTo>
                <a:cubicBezTo>
                  <a:pt x="906" y="314"/>
                  <a:pt x="898" y="307"/>
                  <a:pt x="889" y="307"/>
                </a:cubicBezTo>
                <a:close/>
                <a:moveTo>
                  <a:pt x="396" y="620"/>
                </a:moveTo>
                <a:cubicBezTo>
                  <a:pt x="387" y="620"/>
                  <a:pt x="380" y="628"/>
                  <a:pt x="380" y="637"/>
                </a:cubicBezTo>
                <a:cubicBezTo>
                  <a:pt x="380" y="646"/>
                  <a:pt x="388" y="653"/>
                  <a:pt x="397" y="653"/>
                </a:cubicBezTo>
                <a:cubicBezTo>
                  <a:pt x="406" y="653"/>
                  <a:pt x="413" y="645"/>
                  <a:pt x="413" y="636"/>
                </a:cubicBezTo>
                <a:cubicBezTo>
                  <a:pt x="413" y="627"/>
                  <a:pt x="405" y="620"/>
                  <a:pt x="396" y="620"/>
                </a:cubicBezTo>
                <a:close/>
                <a:moveTo>
                  <a:pt x="682" y="1473"/>
                </a:moveTo>
                <a:cubicBezTo>
                  <a:pt x="691" y="1472"/>
                  <a:pt x="698" y="1465"/>
                  <a:pt x="698" y="1456"/>
                </a:cubicBezTo>
                <a:cubicBezTo>
                  <a:pt x="698" y="1447"/>
                  <a:pt x="690" y="1440"/>
                  <a:pt x="681" y="1440"/>
                </a:cubicBezTo>
                <a:cubicBezTo>
                  <a:pt x="672" y="1440"/>
                  <a:pt x="665" y="1448"/>
                  <a:pt x="665" y="1457"/>
                </a:cubicBezTo>
                <a:cubicBezTo>
                  <a:pt x="665" y="1466"/>
                  <a:pt x="672" y="1473"/>
                  <a:pt x="682" y="1473"/>
                </a:cubicBezTo>
                <a:close/>
                <a:moveTo>
                  <a:pt x="362" y="1156"/>
                </a:moveTo>
                <a:cubicBezTo>
                  <a:pt x="362" y="1165"/>
                  <a:pt x="369" y="1172"/>
                  <a:pt x="378" y="1172"/>
                </a:cubicBezTo>
                <a:cubicBezTo>
                  <a:pt x="388" y="1172"/>
                  <a:pt x="395" y="1166"/>
                  <a:pt x="395" y="1156"/>
                </a:cubicBezTo>
                <a:cubicBezTo>
                  <a:pt x="395" y="1147"/>
                  <a:pt x="388" y="1139"/>
                  <a:pt x="378" y="1140"/>
                </a:cubicBezTo>
                <a:cubicBezTo>
                  <a:pt x="370" y="1140"/>
                  <a:pt x="362" y="1147"/>
                  <a:pt x="362" y="1156"/>
                </a:cubicBezTo>
                <a:close/>
                <a:moveTo>
                  <a:pt x="519" y="467"/>
                </a:moveTo>
                <a:cubicBezTo>
                  <a:pt x="510" y="467"/>
                  <a:pt x="502" y="474"/>
                  <a:pt x="503" y="484"/>
                </a:cubicBezTo>
                <a:cubicBezTo>
                  <a:pt x="503" y="493"/>
                  <a:pt x="511" y="500"/>
                  <a:pt x="519" y="499"/>
                </a:cubicBezTo>
                <a:cubicBezTo>
                  <a:pt x="529" y="499"/>
                  <a:pt x="536" y="491"/>
                  <a:pt x="536" y="482"/>
                </a:cubicBezTo>
                <a:cubicBezTo>
                  <a:pt x="535" y="473"/>
                  <a:pt x="528" y="467"/>
                  <a:pt x="519" y="467"/>
                </a:cubicBezTo>
                <a:close/>
                <a:moveTo>
                  <a:pt x="944" y="312"/>
                </a:moveTo>
                <a:cubicBezTo>
                  <a:pt x="935" y="312"/>
                  <a:pt x="928" y="319"/>
                  <a:pt x="928" y="328"/>
                </a:cubicBezTo>
                <a:cubicBezTo>
                  <a:pt x="927" y="337"/>
                  <a:pt x="934" y="345"/>
                  <a:pt x="943" y="345"/>
                </a:cubicBezTo>
                <a:cubicBezTo>
                  <a:pt x="953" y="345"/>
                  <a:pt x="960" y="338"/>
                  <a:pt x="960" y="328"/>
                </a:cubicBezTo>
                <a:cubicBezTo>
                  <a:pt x="960" y="320"/>
                  <a:pt x="953" y="312"/>
                  <a:pt x="944" y="312"/>
                </a:cubicBezTo>
                <a:close/>
                <a:moveTo>
                  <a:pt x="1483" y="716"/>
                </a:moveTo>
                <a:cubicBezTo>
                  <a:pt x="1475" y="716"/>
                  <a:pt x="1467" y="723"/>
                  <a:pt x="1467" y="732"/>
                </a:cubicBezTo>
                <a:cubicBezTo>
                  <a:pt x="1467" y="741"/>
                  <a:pt x="1475" y="749"/>
                  <a:pt x="1484" y="749"/>
                </a:cubicBezTo>
                <a:cubicBezTo>
                  <a:pt x="1493" y="749"/>
                  <a:pt x="1500" y="741"/>
                  <a:pt x="1500" y="731"/>
                </a:cubicBezTo>
                <a:cubicBezTo>
                  <a:pt x="1500" y="722"/>
                  <a:pt x="1493" y="716"/>
                  <a:pt x="1483" y="716"/>
                </a:cubicBezTo>
                <a:close/>
                <a:moveTo>
                  <a:pt x="1415" y="572"/>
                </a:moveTo>
                <a:cubicBezTo>
                  <a:pt x="1406" y="572"/>
                  <a:pt x="1398" y="579"/>
                  <a:pt x="1398" y="589"/>
                </a:cubicBezTo>
                <a:cubicBezTo>
                  <a:pt x="1398" y="598"/>
                  <a:pt x="1405" y="605"/>
                  <a:pt x="1414" y="605"/>
                </a:cubicBezTo>
                <a:cubicBezTo>
                  <a:pt x="1423" y="606"/>
                  <a:pt x="1431" y="598"/>
                  <a:pt x="1431" y="589"/>
                </a:cubicBezTo>
                <a:cubicBezTo>
                  <a:pt x="1431" y="580"/>
                  <a:pt x="1424" y="573"/>
                  <a:pt x="1415" y="572"/>
                </a:cubicBezTo>
                <a:close/>
                <a:moveTo>
                  <a:pt x="1053" y="322"/>
                </a:moveTo>
                <a:cubicBezTo>
                  <a:pt x="1044" y="321"/>
                  <a:pt x="1037" y="329"/>
                  <a:pt x="1037" y="338"/>
                </a:cubicBezTo>
                <a:cubicBezTo>
                  <a:pt x="1037" y="347"/>
                  <a:pt x="1044" y="354"/>
                  <a:pt x="1053" y="354"/>
                </a:cubicBezTo>
                <a:cubicBezTo>
                  <a:pt x="1062" y="355"/>
                  <a:pt x="1070" y="347"/>
                  <a:pt x="1070" y="338"/>
                </a:cubicBezTo>
                <a:cubicBezTo>
                  <a:pt x="1070" y="329"/>
                  <a:pt x="1062" y="322"/>
                  <a:pt x="1053" y="322"/>
                </a:cubicBezTo>
                <a:close/>
                <a:moveTo>
                  <a:pt x="490" y="491"/>
                </a:moveTo>
                <a:cubicBezTo>
                  <a:pt x="481" y="491"/>
                  <a:pt x="474" y="498"/>
                  <a:pt x="474" y="507"/>
                </a:cubicBezTo>
                <a:cubicBezTo>
                  <a:pt x="474" y="517"/>
                  <a:pt x="481" y="524"/>
                  <a:pt x="490" y="524"/>
                </a:cubicBezTo>
                <a:cubicBezTo>
                  <a:pt x="499" y="524"/>
                  <a:pt x="506" y="517"/>
                  <a:pt x="507" y="508"/>
                </a:cubicBezTo>
                <a:cubicBezTo>
                  <a:pt x="507" y="499"/>
                  <a:pt x="499" y="491"/>
                  <a:pt x="490" y="491"/>
                </a:cubicBezTo>
                <a:close/>
                <a:moveTo>
                  <a:pt x="1340" y="484"/>
                </a:moveTo>
                <a:cubicBezTo>
                  <a:pt x="1331" y="483"/>
                  <a:pt x="1323" y="490"/>
                  <a:pt x="1323" y="500"/>
                </a:cubicBezTo>
                <a:cubicBezTo>
                  <a:pt x="1323" y="509"/>
                  <a:pt x="1330" y="516"/>
                  <a:pt x="1339" y="517"/>
                </a:cubicBezTo>
                <a:cubicBezTo>
                  <a:pt x="1348" y="517"/>
                  <a:pt x="1356" y="510"/>
                  <a:pt x="1356" y="500"/>
                </a:cubicBezTo>
                <a:cubicBezTo>
                  <a:pt x="1356" y="492"/>
                  <a:pt x="1349" y="484"/>
                  <a:pt x="1340" y="484"/>
                </a:cubicBezTo>
                <a:close/>
                <a:moveTo>
                  <a:pt x="579" y="417"/>
                </a:moveTo>
                <a:cubicBezTo>
                  <a:pt x="570" y="417"/>
                  <a:pt x="563" y="424"/>
                  <a:pt x="563" y="433"/>
                </a:cubicBezTo>
                <a:cubicBezTo>
                  <a:pt x="562" y="443"/>
                  <a:pt x="570" y="450"/>
                  <a:pt x="579" y="450"/>
                </a:cubicBezTo>
                <a:cubicBezTo>
                  <a:pt x="588" y="450"/>
                  <a:pt x="595" y="443"/>
                  <a:pt x="595" y="434"/>
                </a:cubicBezTo>
                <a:cubicBezTo>
                  <a:pt x="596" y="425"/>
                  <a:pt x="588" y="417"/>
                  <a:pt x="579" y="417"/>
                </a:cubicBezTo>
                <a:close/>
                <a:moveTo>
                  <a:pt x="1428" y="1246"/>
                </a:moveTo>
                <a:cubicBezTo>
                  <a:pt x="1428" y="1237"/>
                  <a:pt x="1420" y="1230"/>
                  <a:pt x="1410" y="1230"/>
                </a:cubicBezTo>
                <a:cubicBezTo>
                  <a:pt x="1402" y="1230"/>
                  <a:pt x="1395" y="1238"/>
                  <a:pt x="1395" y="1247"/>
                </a:cubicBezTo>
                <a:cubicBezTo>
                  <a:pt x="1395" y="1256"/>
                  <a:pt x="1402" y="1263"/>
                  <a:pt x="1412" y="1263"/>
                </a:cubicBezTo>
                <a:cubicBezTo>
                  <a:pt x="1421" y="1262"/>
                  <a:pt x="1428" y="1255"/>
                  <a:pt x="1428" y="1246"/>
                </a:cubicBezTo>
                <a:close/>
                <a:moveTo>
                  <a:pt x="998" y="317"/>
                </a:moveTo>
                <a:cubicBezTo>
                  <a:pt x="989" y="317"/>
                  <a:pt x="982" y="324"/>
                  <a:pt x="982" y="333"/>
                </a:cubicBezTo>
                <a:cubicBezTo>
                  <a:pt x="982" y="342"/>
                  <a:pt x="990" y="349"/>
                  <a:pt x="999" y="349"/>
                </a:cubicBezTo>
                <a:cubicBezTo>
                  <a:pt x="1008" y="349"/>
                  <a:pt x="1015" y="342"/>
                  <a:pt x="1015" y="333"/>
                </a:cubicBezTo>
                <a:cubicBezTo>
                  <a:pt x="1015" y="323"/>
                  <a:pt x="1007" y="316"/>
                  <a:pt x="998" y="317"/>
                </a:cubicBezTo>
                <a:close/>
                <a:moveTo>
                  <a:pt x="1211" y="391"/>
                </a:moveTo>
                <a:cubicBezTo>
                  <a:pt x="1202" y="390"/>
                  <a:pt x="1194" y="398"/>
                  <a:pt x="1194" y="407"/>
                </a:cubicBezTo>
                <a:cubicBezTo>
                  <a:pt x="1194" y="416"/>
                  <a:pt x="1202" y="423"/>
                  <a:pt x="1211" y="423"/>
                </a:cubicBezTo>
                <a:cubicBezTo>
                  <a:pt x="1220" y="423"/>
                  <a:pt x="1227" y="417"/>
                  <a:pt x="1227" y="407"/>
                </a:cubicBezTo>
                <a:cubicBezTo>
                  <a:pt x="1227" y="398"/>
                  <a:pt x="1220" y="391"/>
                  <a:pt x="1211" y="391"/>
                </a:cubicBezTo>
                <a:close/>
                <a:moveTo>
                  <a:pt x="426" y="595"/>
                </a:moveTo>
                <a:cubicBezTo>
                  <a:pt x="417" y="595"/>
                  <a:pt x="410" y="603"/>
                  <a:pt x="410" y="612"/>
                </a:cubicBezTo>
                <a:cubicBezTo>
                  <a:pt x="410" y="621"/>
                  <a:pt x="417" y="628"/>
                  <a:pt x="426" y="628"/>
                </a:cubicBezTo>
                <a:cubicBezTo>
                  <a:pt x="435" y="628"/>
                  <a:pt x="442" y="621"/>
                  <a:pt x="442" y="612"/>
                </a:cubicBezTo>
                <a:cubicBezTo>
                  <a:pt x="443" y="603"/>
                  <a:pt x="435" y="595"/>
                  <a:pt x="426" y="595"/>
                </a:cubicBezTo>
                <a:close/>
                <a:moveTo>
                  <a:pt x="1383" y="1288"/>
                </a:moveTo>
                <a:cubicBezTo>
                  <a:pt x="1391" y="1287"/>
                  <a:pt x="1399" y="1280"/>
                  <a:pt x="1399" y="1271"/>
                </a:cubicBezTo>
                <a:cubicBezTo>
                  <a:pt x="1398" y="1262"/>
                  <a:pt x="1391" y="1255"/>
                  <a:pt x="1382" y="1255"/>
                </a:cubicBezTo>
                <a:cubicBezTo>
                  <a:pt x="1373" y="1255"/>
                  <a:pt x="1366" y="1262"/>
                  <a:pt x="1366" y="1271"/>
                </a:cubicBezTo>
                <a:cubicBezTo>
                  <a:pt x="1366" y="1280"/>
                  <a:pt x="1373" y="1288"/>
                  <a:pt x="1383" y="1288"/>
                </a:cubicBezTo>
                <a:close/>
                <a:moveTo>
                  <a:pt x="553" y="1379"/>
                </a:moveTo>
                <a:cubicBezTo>
                  <a:pt x="562" y="1379"/>
                  <a:pt x="569" y="1371"/>
                  <a:pt x="569" y="1362"/>
                </a:cubicBezTo>
                <a:cubicBezTo>
                  <a:pt x="568" y="1353"/>
                  <a:pt x="561" y="1346"/>
                  <a:pt x="552" y="1346"/>
                </a:cubicBezTo>
                <a:cubicBezTo>
                  <a:pt x="543" y="1346"/>
                  <a:pt x="536" y="1354"/>
                  <a:pt x="536" y="1363"/>
                </a:cubicBezTo>
                <a:cubicBezTo>
                  <a:pt x="536" y="1372"/>
                  <a:pt x="544" y="1379"/>
                  <a:pt x="553" y="1379"/>
                </a:cubicBezTo>
                <a:close/>
                <a:moveTo>
                  <a:pt x="1204" y="1436"/>
                </a:moveTo>
                <a:cubicBezTo>
                  <a:pt x="1213" y="1436"/>
                  <a:pt x="1221" y="1429"/>
                  <a:pt x="1221" y="1420"/>
                </a:cubicBezTo>
                <a:cubicBezTo>
                  <a:pt x="1221" y="1411"/>
                  <a:pt x="1214" y="1404"/>
                  <a:pt x="1205" y="1404"/>
                </a:cubicBezTo>
                <a:cubicBezTo>
                  <a:pt x="1196" y="1403"/>
                  <a:pt x="1189" y="1410"/>
                  <a:pt x="1189" y="1419"/>
                </a:cubicBezTo>
                <a:cubicBezTo>
                  <a:pt x="1189" y="1428"/>
                  <a:pt x="1196" y="1436"/>
                  <a:pt x="1204" y="1436"/>
                </a:cubicBezTo>
                <a:close/>
                <a:moveTo>
                  <a:pt x="721" y="347"/>
                </a:moveTo>
                <a:cubicBezTo>
                  <a:pt x="712" y="348"/>
                  <a:pt x="706" y="355"/>
                  <a:pt x="706" y="364"/>
                </a:cubicBezTo>
                <a:cubicBezTo>
                  <a:pt x="706" y="373"/>
                  <a:pt x="713" y="380"/>
                  <a:pt x="722" y="380"/>
                </a:cubicBezTo>
                <a:cubicBezTo>
                  <a:pt x="731" y="380"/>
                  <a:pt x="739" y="372"/>
                  <a:pt x="739" y="363"/>
                </a:cubicBezTo>
                <a:cubicBezTo>
                  <a:pt x="739" y="354"/>
                  <a:pt x="731" y="347"/>
                  <a:pt x="721" y="347"/>
                </a:cubicBezTo>
                <a:close/>
                <a:moveTo>
                  <a:pt x="577" y="1409"/>
                </a:moveTo>
                <a:cubicBezTo>
                  <a:pt x="586" y="1409"/>
                  <a:pt x="594" y="1401"/>
                  <a:pt x="594" y="1392"/>
                </a:cubicBezTo>
                <a:cubicBezTo>
                  <a:pt x="593" y="1383"/>
                  <a:pt x="586" y="1376"/>
                  <a:pt x="577" y="1376"/>
                </a:cubicBezTo>
                <a:cubicBezTo>
                  <a:pt x="568" y="1376"/>
                  <a:pt x="561" y="1383"/>
                  <a:pt x="561" y="1392"/>
                </a:cubicBezTo>
                <a:cubicBezTo>
                  <a:pt x="561" y="1401"/>
                  <a:pt x="568" y="1409"/>
                  <a:pt x="577" y="1409"/>
                </a:cubicBezTo>
                <a:close/>
                <a:moveTo>
                  <a:pt x="1132" y="356"/>
                </a:moveTo>
                <a:cubicBezTo>
                  <a:pt x="1123" y="356"/>
                  <a:pt x="1116" y="363"/>
                  <a:pt x="1116" y="372"/>
                </a:cubicBezTo>
                <a:cubicBezTo>
                  <a:pt x="1116" y="381"/>
                  <a:pt x="1124" y="389"/>
                  <a:pt x="1133" y="388"/>
                </a:cubicBezTo>
                <a:cubicBezTo>
                  <a:pt x="1142" y="388"/>
                  <a:pt x="1149" y="381"/>
                  <a:pt x="1149" y="372"/>
                </a:cubicBezTo>
                <a:cubicBezTo>
                  <a:pt x="1148" y="363"/>
                  <a:pt x="1142" y="356"/>
                  <a:pt x="1132" y="356"/>
                </a:cubicBezTo>
                <a:close/>
                <a:moveTo>
                  <a:pt x="1498" y="854"/>
                </a:moveTo>
                <a:cubicBezTo>
                  <a:pt x="1489" y="854"/>
                  <a:pt x="1482" y="862"/>
                  <a:pt x="1483" y="871"/>
                </a:cubicBezTo>
                <a:cubicBezTo>
                  <a:pt x="1483" y="880"/>
                  <a:pt x="1491" y="887"/>
                  <a:pt x="1499" y="887"/>
                </a:cubicBezTo>
                <a:cubicBezTo>
                  <a:pt x="1508" y="887"/>
                  <a:pt x="1515" y="879"/>
                  <a:pt x="1515" y="870"/>
                </a:cubicBezTo>
                <a:cubicBezTo>
                  <a:pt x="1515" y="861"/>
                  <a:pt x="1508" y="854"/>
                  <a:pt x="1498" y="854"/>
                </a:cubicBezTo>
                <a:close/>
                <a:moveTo>
                  <a:pt x="1496" y="1089"/>
                </a:moveTo>
                <a:cubicBezTo>
                  <a:pt x="1497" y="1080"/>
                  <a:pt x="1490" y="1072"/>
                  <a:pt x="1481" y="1071"/>
                </a:cubicBezTo>
                <a:cubicBezTo>
                  <a:pt x="1473" y="1071"/>
                  <a:pt x="1465" y="1078"/>
                  <a:pt x="1464" y="1087"/>
                </a:cubicBezTo>
                <a:cubicBezTo>
                  <a:pt x="1463" y="1095"/>
                  <a:pt x="1470" y="1103"/>
                  <a:pt x="1479" y="1104"/>
                </a:cubicBezTo>
                <a:cubicBezTo>
                  <a:pt x="1488" y="1105"/>
                  <a:pt x="1496" y="1098"/>
                  <a:pt x="1496" y="1089"/>
                </a:cubicBezTo>
                <a:close/>
                <a:moveTo>
                  <a:pt x="343" y="1071"/>
                </a:moveTo>
                <a:cubicBezTo>
                  <a:pt x="342" y="1080"/>
                  <a:pt x="349" y="1088"/>
                  <a:pt x="359" y="1088"/>
                </a:cubicBezTo>
                <a:cubicBezTo>
                  <a:pt x="367" y="1088"/>
                  <a:pt x="375" y="1081"/>
                  <a:pt x="375" y="1072"/>
                </a:cubicBezTo>
                <a:cubicBezTo>
                  <a:pt x="375" y="1063"/>
                  <a:pt x="368" y="1056"/>
                  <a:pt x="359" y="1055"/>
                </a:cubicBezTo>
                <a:cubicBezTo>
                  <a:pt x="350" y="1055"/>
                  <a:pt x="343" y="1062"/>
                  <a:pt x="343" y="1071"/>
                </a:cubicBezTo>
                <a:close/>
                <a:moveTo>
                  <a:pt x="806" y="327"/>
                </a:moveTo>
                <a:cubicBezTo>
                  <a:pt x="797" y="327"/>
                  <a:pt x="790" y="335"/>
                  <a:pt x="789" y="344"/>
                </a:cubicBezTo>
                <a:cubicBezTo>
                  <a:pt x="789" y="353"/>
                  <a:pt x="796" y="360"/>
                  <a:pt x="805" y="360"/>
                </a:cubicBezTo>
                <a:cubicBezTo>
                  <a:pt x="814" y="360"/>
                  <a:pt x="822" y="353"/>
                  <a:pt x="822" y="344"/>
                </a:cubicBezTo>
                <a:cubicBezTo>
                  <a:pt x="822" y="335"/>
                  <a:pt x="815" y="327"/>
                  <a:pt x="806" y="327"/>
                </a:cubicBezTo>
                <a:close/>
                <a:moveTo>
                  <a:pt x="1446" y="1184"/>
                </a:moveTo>
                <a:cubicBezTo>
                  <a:pt x="1455" y="1184"/>
                  <a:pt x="1462" y="1176"/>
                  <a:pt x="1462" y="1167"/>
                </a:cubicBezTo>
                <a:cubicBezTo>
                  <a:pt x="1462" y="1158"/>
                  <a:pt x="1456" y="1151"/>
                  <a:pt x="1447" y="1151"/>
                </a:cubicBezTo>
                <a:cubicBezTo>
                  <a:pt x="1437" y="1151"/>
                  <a:pt x="1430" y="1158"/>
                  <a:pt x="1430" y="1167"/>
                </a:cubicBezTo>
                <a:cubicBezTo>
                  <a:pt x="1430" y="1176"/>
                  <a:pt x="1437" y="1184"/>
                  <a:pt x="1446" y="1184"/>
                </a:cubicBezTo>
                <a:close/>
                <a:moveTo>
                  <a:pt x="338" y="1004"/>
                </a:moveTo>
                <a:cubicBezTo>
                  <a:pt x="347" y="1004"/>
                  <a:pt x="355" y="997"/>
                  <a:pt x="355" y="987"/>
                </a:cubicBezTo>
                <a:cubicBezTo>
                  <a:pt x="354" y="979"/>
                  <a:pt x="347" y="972"/>
                  <a:pt x="338" y="972"/>
                </a:cubicBezTo>
                <a:cubicBezTo>
                  <a:pt x="329" y="972"/>
                  <a:pt x="322" y="979"/>
                  <a:pt x="322" y="988"/>
                </a:cubicBezTo>
                <a:cubicBezTo>
                  <a:pt x="322" y="997"/>
                  <a:pt x="329" y="1004"/>
                  <a:pt x="338" y="1004"/>
                </a:cubicBezTo>
                <a:close/>
                <a:moveTo>
                  <a:pt x="869" y="1516"/>
                </a:moveTo>
                <a:cubicBezTo>
                  <a:pt x="878" y="1516"/>
                  <a:pt x="885" y="1508"/>
                  <a:pt x="885" y="1500"/>
                </a:cubicBezTo>
                <a:cubicBezTo>
                  <a:pt x="885" y="1491"/>
                  <a:pt x="878" y="1484"/>
                  <a:pt x="869" y="1484"/>
                </a:cubicBezTo>
                <a:cubicBezTo>
                  <a:pt x="859" y="1484"/>
                  <a:pt x="852" y="1491"/>
                  <a:pt x="853" y="1501"/>
                </a:cubicBezTo>
                <a:cubicBezTo>
                  <a:pt x="853" y="1510"/>
                  <a:pt x="860" y="1517"/>
                  <a:pt x="869" y="1516"/>
                </a:cubicBezTo>
                <a:close/>
                <a:moveTo>
                  <a:pt x="1459" y="686"/>
                </a:moveTo>
                <a:cubicBezTo>
                  <a:pt x="1451" y="685"/>
                  <a:pt x="1443" y="693"/>
                  <a:pt x="1443" y="701"/>
                </a:cubicBezTo>
                <a:cubicBezTo>
                  <a:pt x="1442" y="711"/>
                  <a:pt x="1449" y="718"/>
                  <a:pt x="1459" y="718"/>
                </a:cubicBezTo>
                <a:cubicBezTo>
                  <a:pt x="1468" y="718"/>
                  <a:pt x="1475" y="711"/>
                  <a:pt x="1475" y="702"/>
                </a:cubicBezTo>
                <a:cubicBezTo>
                  <a:pt x="1475" y="694"/>
                  <a:pt x="1468" y="686"/>
                  <a:pt x="1459" y="686"/>
                </a:cubicBezTo>
                <a:close/>
                <a:moveTo>
                  <a:pt x="1175" y="1461"/>
                </a:moveTo>
                <a:cubicBezTo>
                  <a:pt x="1184" y="1461"/>
                  <a:pt x="1191" y="1453"/>
                  <a:pt x="1191" y="1444"/>
                </a:cubicBezTo>
                <a:cubicBezTo>
                  <a:pt x="1191" y="1435"/>
                  <a:pt x="1184" y="1428"/>
                  <a:pt x="1175" y="1428"/>
                </a:cubicBezTo>
                <a:cubicBezTo>
                  <a:pt x="1166" y="1428"/>
                  <a:pt x="1158" y="1436"/>
                  <a:pt x="1159" y="1445"/>
                </a:cubicBezTo>
                <a:cubicBezTo>
                  <a:pt x="1159" y="1454"/>
                  <a:pt x="1166" y="1461"/>
                  <a:pt x="1175" y="1461"/>
                </a:cubicBezTo>
                <a:close/>
                <a:moveTo>
                  <a:pt x="341" y="771"/>
                </a:moveTo>
                <a:cubicBezTo>
                  <a:pt x="341" y="780"/>
                  <a:pt x="349" y="787"/>
                  <a:pt x="358" y="787"/>
                </a:cubicBezTo>
                <a:cubicBezTo>
                  <a:pt x="367" y="786"/>
                  <a:pt x="374" y="779"/>
                  <a:pt x="374" y="770"/>
                </a:cubicBezTo>
                <a:cubicBezTo>
                  <a:pt x="373" y="761"/>
                  <a:pt x="366" y="754"/>
                  <a:pt x="357" y="754"/>
                </a:cubicBezTo>
                <a:cubicBezTo>
                  <a:pt x="348" y="754"/>
                  <a:pt x="341" y="762"/>
                  <a:pt x="341" y="771"/>
                </a:cubicBezTo>
                <a:close/>
                <a:moveTo>
                  <a:pt x="404" y="1201"/>
                </a:moveTo>
                <a:cubicBezTo>
                  <a:pt x="413" y="1201"/>
                  <a:pt x="420" y="1194"/>
                  <a:pt x="420" y="1185"/>
                </a:cubicBezTo>
                <a:cubicBezTo>
                  <a:pt x="419" y="1176"/>
                  <a:pt x="412" y="1169"/>
                  <a:pt x="403" y="1169"/>
                </a:cubicBezTo>
                <a:cubicBezTo>
                  <a:pt x="394" y="1169"/>
                  <a:pt x="387" y="1176"/>
                  <a:pt x="387" y="1186"/>
                </a:cubicBezTo>
                <a:cubicBezTo>
                  <a:pt x="387" y="1195"/>
                  <a:pt x="394" y="1202"/>
                  <a:pt x="404" y="1201"/>
                </a:cubicBezTo>
                <a:close/>
                <a:moveTo>
                  <a:pt x="1485" y="1049"/>
                </a:moveTo>
                <a:cubicBezTo>
                  <a:pt x="1494" y="1049"/>
                  <a:pt x="1501" y="1042"/>
                  <a:pt x="1501" y="1033"/>
                </a:cubicBezTo>
                <a:cubicBezTo>
                  <a:pt x="1501" y="1024"/>
                  <a:pt x="1493" y="1017"/>
                  <a:pt x="1484" y="1017"/>
                </a:cubicBezTo>
                <a:cubicBezTo>
                  <a:pt x="1475" y="1017"/>
                  <a:pt x="1468" y="1024"/>
                  <a:pt x="1468" y="1033"/>
                </a:cubicBezTo>
                <a:cubicBezTo>
                  <a:pt x="1469" y="1043"/>
                  <a:pt x="1476" y="1049"/>
                  <a:pt x="1485" y="1049"/>
                </a:cubicBezTo>
                <a:close/>
                <a:moveTo>
                  <a:pt x="327" y="933"/>
                </a:moveTo>
                <a:cubicBezTo>
                  <a:pt x="327" y="942"/>
                  <a:pt x="335" y="950"/>
                  <a:pt x="343" y="950"/>
                </a:cubicBezTo>
                <a:cubicBezTo>
                  <a:pt x="352" y="950"/>
                  <a:pt x="360" y="942"/>
                  <a:pt x="360" y="933"/>
                </a:cubicBezTo>
                <a:cubicBezTo>
                  <a:pt x="360" y="925"/>
                  <a:pt x="353" y="917"/>
                  <a:pt x="344" y="917"/>
                </a:cubicBezTo>
                <a:cubicBezTo>
                  <a:pt x="334" y="917"/>
                  <a:pt x="327" y="924"/>
                  <a:pt x="327" y="933"/>
                </a:cubicBezTo>
                <a:close/>
                <a:moveTo>
                  <a:pt x="428" y="1231"/>
                </a:moveTo>
                <a:cubicBezTo>
                  <a:pt x="437" y="1231"/>
                  <a:pt x="444" y="1224"/>
                  <a:pt x="444" y="1215"/>
                </a:cubicBezTo>
                <a:cubicBezTo>
                  <a:pt x="444" y="1205"/>
                  <a:pt x="437" y="1199"/>
                  <a:pt x="428" y="1199"/>
                </a:cubicBezTo>
                <a:cubicBezTo>
                  <a:pt x="419" y="1199"/>
                  <a:pt x="411" y="1206"/>
                  <a:pt x="412" y="1215"/>
                </a:cubicBezTo>
                <a:cubicBezTo>
                  <a:pt x="412" y="1224"/>
                  <a:pt x="420" y="1232"/>
                  <a:pt x="428" y="1231"/>
                </a:cubicBezTo>
                <a:close/>
                <a:moveTo>
                  <a:pt x="735" y="1478"/>
                </a:moveTo>
                <a:cubicBezTo>
                  <a:pt x="744" y="1478"/>
                  <a:pt x="751" y="1471"/>
                  <a:pt x="751" y="1462"/>
                </a:cubicBezTo>
                <a:cubicBezTo>
                  <a:pt x="751" y="1453"/>
                  <a:pt x="744" y="1445"/>
                  <a:pt x="735" y="1445"/>
                </a:cubicBezTo>
                <a:cubicBezTo>
                  <a:pt x="726" y="1445"/>
                  <a:pt x="719" y="1452"/>
                  <a:pt x="719" y="1461"/>
                </a:cubicBezTo>
                <a:cubicBezTo>
                  <a:pt x="718" y="1470"/>
                  <a:pt x="726" y="1477"/>
                  <a:pt x="735" y="1478"/>
                </a:cubicBezTo>
                <a:close/>
                <a:moveTo>
                  <a:pt x="692" y="372"/>
                </a:moveTo>
                <a:cubicBezTo>
                  <a:pt x="684" y="372"/>
                  <a:pt x="676" y="380"/>
                  <a:pt x="676" y="388"/>
                </a:cubicBezTo>
                <a:cubicBezTo>
                  <a:pt x="676" y="397"/>
                  <a:pt x="683" y="404"/>
                  <a:pt x="692" y="404"/>
                </a:cubicBezTo>
                <a:cubicBezTo>
                  <a:pt x="701" y="404"/>
                  <a:pt x="708" y="397"/>
                  <a:pt x="708" y="388"/>
                </a:cubicBezTo>
                <a:cubicBezTo>
                  <a:pt x="708" y="379"/>
                  <a:pt x="701" y="372"/>
                  <a:pt x="692" y="372"/>
                </a:cubicBezTo>
                <a:close/>
                <a:moveTo>
                  <a:pt x="1496" y="787"/>
                </a:moveTo>
                <a:cubicBezTo>
                  <a:pt x="1496" y="778"/>
                  <a:pt x="1489" y="771"/>
                  <a:pt x="1480" y="771"/>
                </a:cubicBezTo>
                <a:cubicBezTo>
                  <a:pt x="1471" y="770"/>
                  <a:pt x="1463" y="777"/>
                  <a:pt x="1463" y="786"/>
                </a:cubicBezTo>
                <a:cubicBezTo>
                  <a:pt x="1463" y="795"/>
                  <a:pt x="1470" y="803"/>
                  <a:pt x="1479" y="803"/>
                </a:cubicBezTo>
                <a:cubicBezTo>
                  <a:pt x="1488" y="803"/>
                  <a:pt x="1496" y="796"/>
                  <a:pt x="1496" y="787"/>
                </a:cubicBezTo>
                <a:close/>
                <a:moveTo>
                  <a:pt x="1351" y="1312"/>
                </a:moveTo>
                <a:cubicBezTo>
                  <a:pt x="1360" y="1313"/>
                  <a:pt x="1368" y="1306"/>
                  <a:pt x="1368" y="1297"/>
                </a:cubicBezTo>
                <a:cubicBezTo>
                  <a:pt x="1369" y="1288"/>
                  <a:pt x="1362" y="1280"/>
                  <a:pt x="1353" y="1280"/>
                </a:cubicBezTo>
                <a:cubicBezTo>
                  <a:pt x="1345" y="1279"/>
                  <a:pt x="1337" y="1286"/>
                  <a:pt x="1336" y="1295"/>
                </a:cubicBezTo>
                <a:cubicBezTo>
                  <a:pt x="1335" y="1304"/>
                  <a:pt x="1342" y="1312"/>
                  <a:pt x="1351" y="1312"/>
                </a:cubicBezTo>
                <a:close/>
                <a:moveTo>
                  <a:pt x="1091" y="1481"/>
                </a:moveTo>
                <a:cubicBezTo>
                  <a:pt x="1100" y="1481"/>
                  <a:pt x="1107" y="1474"/>
                  <a:pt x="1107" y="1465"/>
                </a:cubicBezTo>
                <a:cubicBezTo>
                  <a:pt x="1108" y="1456"/>
                  <a:pt x="1101" y="1449"/>
                  <a:pt x="1092" y="1449"/>
                </a:cubicBezTo>
                <a:cubicBezTo>
                  <a:pt x="1083" y="1448"/>
                  <a:pt x="1075" y="1456"/>
                  <a:pt x="1075" y="1465"/>
                </a:cubicBezTo>
                <a:cubicBezTo>
                  <a:pt x="1075" y="1473"/>
                  <a:pt x="1082" y="1481"/>
                  <a:pt x="1091" y="1481"/>
                </a:cubicBezTo>
                <a:close/>
                <a:moveTo>
                  <a:pt x="1236" y="420"/>
                </a:moveTo>
                <a:cubicBezTo>
                  <a:pt x="1227" y="419"/>
                  <a:pt x="1220" y="427"/>
                  <a:pt x="1219" y="436"/>
                </a:cubicBezTo>
                <a:cubicBezTo>
                  <a:pt x="1219" y="445"/>
                  <a:pt x="1226" y="452"/>
                  <a:pt x="1235" y="452"/>
                </a:cubicBezTo>
                <a:cubicBezTo>
                  <a:pt x="1244" y="452"/>
                  <a:pt x="1252" y="445"/>
                  <a:pt x="1252" y="436"/>
                </a:cubicBezTo>
                <a:cubicBezTo>
                  <a:pt x="1252" y="428"/>
                  <a:pt x="1245" y="420"/>
                  <a:pt x="1236" y="420"/>
                </a:cubicBezTo>
                <a:close/>
                <a:moveTo>
                  <a:pt x="1234" y="1411"/>
                </a:moveTo>
                <a:cubicBezTo>
                  <a:pt x="1243" y="1411"/>
                  <a:pt x="1250" y="1403"/>
                  <a:pt x="1250" y="1395"/>
                </a:cubicBezTo>
                <a:cubicBezTo>
                  <a:pt x="1250" y="1386"/>
                  <a:pt x="1242" y="1378"/>
                  <a:pt x="1233" y="1379"/>
                </a:cubicBezTo>
                <a:cubicBezTo>
                  <a:pt x="1225" y="1379"/>
                  <a:pt x="1218" y="1386"/>
                  <a:pt x="1218" y="1395"/>
                </a:cubicBezTo>
                <a:cubicBezTo>
                  <a:pt x="1218" y="1404"/>
                  <a:pt x="1225" y="1411"/>
                  <a:pt x="1234" y="1411"/>
                </a:cubicBezTo>
                <a:close/>
                <a:moveTo>
                  <a:pt x="1506" y="980"/>
                </a:moveTo>
                <a:cubicBezTo>
                  <a:pt x="1506" y="971"/>
                  <a:pt x="1499" y="963"/>
                  <a:pt x="1490" y="963"/>
                </a:cubicBezTo>
                <a:cubicBezTo>
                  <a:pt x="1481" y="963"/>
                  <a:pt x="1474" y="970"/>
                  <a:pt x="1474" y="980"/>
                </a:cubicBezTo>
                <a:cubicBezTo>
                  <a:pt x="1474" y="989"/>
                  <a:pt x="1481" y="996"/>
                  <a:pt x="1490" y="996"/>
                </a:cubicBezTo>
                <a:cubicBezTo>
                  <a:pt x="1498" y="996"/>
                  <a:pt x="1506" y="988"/>
                  <a:pt x="1506" y="980"/>
                </a:cubicBezTo>
                <a:close/>
                <a:moveTo>
                  <a:pt x="453" y="1261"/>
                </a:moveTo>
                <a:cubicBezTo>
                  <a:pt x="462" y="1261"/>
                  <a:pt x="469" y="1253"/>
                  <a:pt x="469" y="1244"/>
                </a:cubicBezTo>
                <a:cubicBezTo>
                  <a:pt x="469" y="1236"/>
                  <a:pt x="461" y="1228"/>
                  <a:pt x="452" y="1228"/>
                </a:cubicBezTo>
                <a:cubicBezTo>
                  <a:pt x="443" y="1229"/>
                  <a:pt x="436" y="1236"/>
                  <a:pt x="437" y="1245"/>
                </a:cubicBezTo>
                <a:cubicBezTo>
                  <a:pt x="437" y="1254"/>
                  <a:pt x="444" y="1261"/>
                  <a:pt x="453" y="1261"/>
                </a:cubicBezTo>
                <a:close/>
                <a:moveTo>
                  <a:pt x="1511" y="925"/>
                </a:moveTo>
                <a:cubicBezTo>
                  <a:pt x="1511" y="916"/>
                  <a:pt x="1504" y="909"/>
                  <a:pt x="1494" y="909"/>
                </a:cubicBezTo>
                <a:cubicBezTo>
                  <a:pt x="1485" y="909"/>
                  <a:pt x="1479" y="916"/>
                  <a:pt x="1479" y="925"/>
                </a:cubicBezTo>
                <a:cubicBezTo>
                  <a:pt x="1479" y="934"/>
                  <a:pt x="1486" y="941"/>
                  <a:pt x="1495" y="941"/>
                </a:cubicBezTo>
                <a:cubicBezTo>
                  <a:pt x="1504" y="941"/>
                  <a:pt x="1511" y="933"/>
                  <a:pt x="1511" y="925"/>
                </a:cubicBezTo>
                <a:close/>
                <a:moveTo>
                  <a:pt x="656" y="1443"/>
                </a:moveTo>
                <a:cubicBezTo>
                  <a:pt x="665" y="1443"/>
                  <a:pt x="672" y="1436"/>
                  <a:pt x="673" y="1427"/>
                </a:cubicBezTo>
                <a:cubicBezTo>
                  <a:pt x="673" y="1418"/>
                  <a:pt x="666" y="1411"/>
                  <a:pt x="657" y="1410"/>
                </a:cubicBezTo>
                <a:cubicBezTo>
                  <a:pt x="648" y="1410"/>
                  <a:pt x="640" y="1417"/>
                  <a:pt x="640" y="1426"/>
                </a:cubicBezTo>
                <a:cubicBezTo>
                  <a:pt x="640" y="1435"/>
                  <a:pt x="647" y="1443"/>
                  <a:pt x="656" y="1443"/>
                </a:cubicBezTo>
                <a:close/>
                <a:moveTo>
                  <a:pt x="376" y="691"/>
                </a:moveTo>
                <a:cubicBezTo>
                  <a:pt x="376" y="700"/>
                  <a:pt x="384" y="708"/>
                  <a:pt x="392" y="707"/>
                </a:cubicBezTo>
                <a:cubicBezTo>
                  <a:pt x="401" y="707"/>
                  <a:pt x="408" y="700"/>
                  <a:pt x="408" y="691"/>
                </a:cubicBezTo>
                <a:cubicBezTo>
                  <a:pt x="408" y="682"/>
                  <a:pt x="401" y="675"/>
                  <a:pt x="392" y="675"/>
                </a:cubicBezTo>
                <a:cubicBezTo>
                  <a:pt x="383" y="675"/>
                  <a:pt x="376" y="683"/>
                  <a:pt x="376" y="691"/>
                </a:cubicBezTo>
                <a:close/>
                <a:moveTo>
                  <a:pt x="337" y="824"/>
                </a:moveTo>
                <a:cubicBezTo>
                  <a:pt x="336" y="833"/>
                  <a:pt x="343" y="841"/>
                  <a:pt x="352" y="841"/>
                </a:cubicBezTo>
                <a:cubicBezTo>
                  <a:pt x="361" y="842"/>
                  <a:pt x="368" y="835"/>
                  <a:pt x="369" y="826"/>
                </a:cubicBezTo>
                <a:cubicBezTo>
                  <a:pt x="369" y="817"/>
                  <a:pt x="363" y="809"/>
                  <a:pt x="354" y="809"/>
                </a:cubicBezTo>
                <a:cubicBezTo>
                  <a:pt x="345" y="808"/>
                  <a:pt x="337" y="815"/>
                  <a:pt x="337" y="824"/>
                </a:cubicBezTo>
                <a:close/>
                <a:moveTo>
                  <a:pt x="512" y="1334"/>
                </a:moveTo>
                <a:cubicBezTo>
                  <a:pt x="512" y="1343"/>
                  <a:pt x="519" y="1350"/>
                  <a:pt x="528" y="1350"/>
                </a:cubicBezTo>
                <a:cubicBezTo>
                  <a:pt x="537" y="1350"/>
                  <a:pt x="544" y="1342"/>
                  <a:pt x="544" y="1333"/>
                </a:cubicBezTo>
                <a:cubicBezTo>
                  <a:pt x="544" y="1325"/>
                  <a:pt x="536" y="1317"/>
                  <a:pt x="528" y="1317"/>
                </a:cubicBezTo>
                <a:cubicBezTo>
                  <a:pt x="519" y="1317"/>
                  <a:pt x="512" y="1325"/>
                  <a:pt x="512" y="1334"/>
                </a:cubicBezTo>
                <a:close/>
                <a:moveTo>
                  <a:pt x="331" y="879"/>
                </a:moveTo>
                <a:cubicBezTo>
                  <a:pt x="331" y="887"/>
                  <a:pt x="339" y="895"/>
                  <a:pt x="347" y="895"/>
                </a:cubicBezTo>
                <a:cubicBezTo>
                  <a:pt x="356" y="895"/>
                  <a:pt x="364" y="888"/>
                  <a:pt x="364" y="879"/>
                </a:cubicBezTo>
                <a:cubicBezTo>
                  <a:pt x="364" y="870"/>
                  <a:pt x="357" y="863"/>
                  <a:pt x="348" y="863"/>
                </a:cubicBezTo>
                <a:cubicBezTo>
                  <a:pt x="339" y="863"/>
                  <a:pt x="332" y="870"/>
                  <a:pt x="331" y="879"/>
                </a:cubicBezTo>
                <a:close/>
                <a:moveTo>
                  <a:pt x="1007" y="1501"/>
                </a:moveTo>
                <a:cubicBezTo>
                  <a:pt x="1016" y="1501"/>
                  <a:pt x="1023" y="1493"/>
                  <a:pt x="1023" y="1484"/>
                </a:cubicBezTo>
                <a:cubicBezTo>
                  <a:pt x="1023" y="1475"/>
                  <a:pt x="1016" y="1468"/>
                  <a:pt x="1007" y="1468"/>
                </a:cubicBezTo>
                <a:cubicBezTo>
                  <a:pt x="998" y="1469"/>
                  <a:pt x="991" y="1476"/>
                  <a:pt x="991" y="1485"/>
                </a:cubicBezTo>
                <a:cubicBezTo>
                  <a:pt x="991" y="1494"/>
                  <a:pt x="998" y="1501"/>
                  <a:pt x="1007" y="1501"/>
                </a:cubicBezTo>
                <a:close/>
                <a:moveTo>
                  <a:pt x="383" y="1118"/>
                </a:moveTo>
                <a:cubicBezTo>
                  <a:pt x="392" y="1118"/>
                  <a:pt x="399" y="1111"/>
                  <a:pt x="400" y="1102"/>
                </a:cubicBezTo>
                <a:cubicBezTo>
                  <a:pt x="400" y="1093"/>
                  <a:pt x="392" y="1085"/>
                  <a:pt x="384" y="1085"/>
                </a:cubicBezTo>
                <a:cubicBezTo>
                  <a:pt x="375" y="1085"/>
                  <a:pt x="367" y="1093"/>
                  <a:pt x="367" y="1102"/>
                </a:cubicBezTo>
                <a:cubicBezTo>
                  <a:pt x="367" y="1110"/>
                  <a:pt x="374" y="1117"/>
                  <a:pt x="383" y="1118"/>
                </a:cubicBezTo>
                <a:close/>
                <a:moveTo>
                  <a:pt x="1409" y="627"/>
                </a:moveTo>
                <a:cubicBezTo>
                  <a:pt x="1401" y="627"/>
                  <a:pt x="1394" y="634"/>
                  <a:pt x="1394" y="643"/>
                </a:cubicBezTo>
                <a:cubicBezTo>
                  <a:pt x="1393" y="652"/>
                  <a:pt x="1400" y="659"/>
                  <a:pt x="1409" y="659"/>
                </a:cubicBezTo>
                <a:cubicBezTo>
                  <a:pt x="1418" y="660"/>
                  <a:pt x="1426" y="652"/>
                  <a:pt x="1426" y="644"/>
                </a:cubicBezTo>
                <a:cubicBezTo>
                  <a:pt x="1426" y="635"/>
                  <a:pt x="1418" y="627"/>
                  <a:pt x="1409" y="627"/>
                </a:cubicBezTo>
                <a:close/>
                <a:moveTo>
                  <a:pt x="1157" y="386"/>
                </a:moveTo>
                <a:cubicBezTo>
                  <a:pt x="1148" y="386"/>
                  <a:pt x="1141" y="393"/>
                  <a:pt x="1141" y="402"/>
                </a:cubicBezTo>
                <a:cubicBezTo>
                  <a:pt x="1141" y="411"/>
                  <a:pt x="1148" y="418"/>
                  <a:pt x="1157" y="418"/>
                </a:cubicBezTo>
                <a:cubicBezTo>
                  <a:pt x="1166" y="418"/>
                  <a:pt x="1173" y="411"/>
                  <a:pt x="1173" y="402"/>
                </a:cubicBezTo>
                <a:cubicBezTo>
                  <a:pt x="1173" y="393"/>
                  <a:pt x="1165" y="385"/>
                  <a:pt x="1157" y="386"/>
                </a:cubicBezTo>
                <a:close/>
                <a:moveTo>
                  <a:pt x="1262" y="450"/>
                </a:moveTo>
                <a:cubicBezTo>
                  <a:pt x="1253" y="450"/>
                  <a:pt x="1245" y="456"/>
                  <a:pt x="1245" y="465"/>
                </a:cubicBezTo>
                <a:cubicBezTo>
                  <a:pt x="1245" y="474"/>
                  <a:pt x="1252" y="482"/>
                  <a:pt x="1261" y="482"/>
                </a:cubicBezTo>
                <a:cubicBezTo>
                  <a:pt x="1270" y="482"/>
                  <a:pt x="1277" y="475"/>
                  <a:pt x="1277" y="466"/>
                </a:cubicBezTo>
                <a:cubicBezTo>
                  <a:pt x="1277" y="457"/>
                  <a:pt x="1270" y="450"/>
                  <a:pt x="1262" y="450"/>
                </a:cubicBezTo>
                <a:close/>
                <a:moveTo>
                  <a:pt x="387" y="730"/>
                </a:moveTo>
                <a:cubicBezTo>
                  <a:pt x="378" y="730"/>
                  <a:pt x="371" y="737"/>
                  <a:pt x="371" y="745"/>
                </a:cubicBezTo>
                <a:cubicBezTo>
                  <a:pt x="371" y="754"/>
                  <a:pt x="378" y="762"/>
                  <a:pt x="387" y="762"/>
                </a:cubicBezTo>
                <a:cubicBezTo>
                  <a:pt x="396" y="762"/>
                  <a:pt x="403" y="755"/>
                  <a:pt x="403" y="746"/>
                </a:cubicBezTo>
                <a:cubicBezTo>
                  <a:pt x="403" y="737"/>
                  <a:pt x="396" y="730"/>
                  <a:pt x="387" y="730"/>
                </a:cubicBezTo>
                <a:close/>
                <a:moveTo>
                  <a:pt x="1434" y="657"/>
                </a:moveTo>
                <a:cubicBezTo>
                  <a:pt x="1426" y="657"/>
                  <a:pt x="1418" y="664"/>
                  <a:pt x="1418" y="673"/>
                </a:cubicBezTo>
                <a:cubicBezTo>
                  <a:pt x="1418" y="682"/>
                  <a:pt x="1425" y="689"/>
                  <a:pt x="1434" y="689"/>
                </a:cubicBezTo>
                <a:cubicBezTo>
                  <a:pt x="1443" y="689"/>
                  <a:pt x="1450" y="682"/>
                  <a:pt x="1450" y="673"/>
                </a:cubicBezTo>
                <a:cubicBezTo>
                  <a:pt x="1450" y="664"/>
                  <a:pt x="1443" y="657"/>
                  <a:pt x="1434" y="657"/>
                </a:cubicBezTo>
                <a:close/>
                <a:moveTo>
                  <a:pt x="898" y="1491"/>
                </a:moveTo>
                <a:cubicBezTo>
                  <a:pt x="908" y="1491"/>
                  <a:pt x="915" y="1484"/>
                  <a:pt x="915" y="1475"/>
                </a:cubicBezTo>
                <a:cubicBezTo>
                  <a:pt x="915" y="1466"/>
                  <a:pt x="907" y="1459"/>
                  <a:pt x="898" y="1459"/>
                </a:cubicBezTo>
                <a:cubicBezTo>
                  <a:pt x="890" y="1459"/>
                  <a:pt x="882" y="1467"/>
                  <a:pt x="883" y="1476"/>
                </a:cubicBezTo>
                <a:cubicBezTo>
                  <a:pt x="883" y="1484"/>
                  <a:pt x="890" y="1491"/>
                  <a:pt x="898" y="1491"/>
                </a:cubicBezTo>
                <a:close/>
                <a:moveTo>
                  <a:pt x="1120" y="1456"/>
                </a:moveTo>
                <a:cubicBezTo>
                  <a:pt x="1129" y="1457"/>
                  <a:pt x="1136" y="1449"/>
                  <a:pt x="1136" y="1440"/>
                </a:cubicBezTo>
                <a:cubicBezTo>
                  <a:pt x="1136" y="1432"/>
                  <a:pt x="1130" y="1425"/>
                  <a:pt x="1121" y="1424"/>
                </a:cubicBezTo>
                <a:cubicBezTo>
                  <a:pt x="1112" y="1424"/>
                  <a:pt x="1105" y="1431"/>
                  <a:pt x="1104" y="1440"/>
                </a:cubicBezTo>
                <a:cubicBezTo>
                  <a:pt x="1104" y="1448"/>
                  <a:pt x="1111" y="1456"/>
                  <a:pt x="1120" y="1456"/>
                </a:cubicBezTo>
                <a:close/>
                <a:moveTo>
                  <a:pt x="1023" y="346"/>
                </a:moveTo>
                <a:cubicBezTo>
                  <a:pt x="1014" y="346"/>
                  <a:pt x="1007" y="354"/>
                  <a:pt x="1007" y="363"/>
                </a:cubicBezTo>
                <a:cubicBezTo>
                  <a:pt x="1007" y="371"/>
                  <a:pt x="1014" y="378"/>
                  <a:pt x="1023" y="379"/>
                </a:cubicBezTo>
                <a:cubicBezTo>
                  <a:pt x="1032" y="379"/>
                  <a:pt x="1039" y="372"/>
                  <a:pt x="1039" y="363"/>
                </a:cubicBezTo>
                <a:cubicBezTo>
                  <a:pt x="1039" y="354"/>
                  <a:pt x="1032" y="346"/>
                  <a:pt x="1023" y="346"/>
                </a:cubicBezTo>
                <a:close/>
                <a:moveTo>
                  <a:pt x="477" y="1290"/>
                </a:moveTo>
                <a:cubicBezTo>
                  <a:pt x="487" y="1290"/>
                  <a:pt x="494" y="1283"/>
                  <a:pt x="493" y="1274"/>
                </a:cubicBezTo>
                <a:cubicBezTo>
                  <a:pt x="493" y="1265"/>
                  <a:pt x="486" y="1257"/>
                  <a:pt x="477" y="1258"/>
                </a:cubicBezTo>
                <a:cubicBezTo>
                  <a:pt x="469" y="1258"/>
                  <a:pt x="461" y="1265"/>
                  <a:pt x="461" y="1274"/>
                </a:cubicBezTo>
                <a:cubicBezTo>
                  <a:pt x="461" y="1282"/>
                  <a:pt x="468" y="1290"/>
                  <a:pt x="477" y="1290"/>
                </a:cubicBezTo>
                <a:close/>
                <a:moveTo>
                  <a:pt x="1490" y="840"/>
                </a:moveTo>
                <a:cubicBezTo>
                  <a:pt x="1490" y="832"/>
                  <a:pt x="1483" y="825"/>
                  <a:pt x="1475" y="824"/>
                </a:cubicBezTo>
                <a:cubicBezTo>
                  <a:pt x="1466" y="824"/>
                  <a:pt x="1459" y="831"/>
                  <a:pt x="1458" y="840"/>
                </a:cubicBezTo>
                <a:cubicBezTo>
                  <a:pt x="1458" y="849"/>
                  <a:pt x="1465" y="856"/>
                  <a:pt x="1474" y="856"/>
                </a:cubicBezTo>
                <a:cubicBezTo>
                  <a:pt x="1483" y="856"/>
                  <a:pt x="1490" y="849"/>
                  <a:pt x="1490" y="840"/>
                </a:cubicBezTo>
                <a:close/>
                <a:moveTo>
                  <a:pt x="1263" y="1387"/>
                </a:moveTo>
                <a:cubicBezTo>
                  <a:pt x="1272" y="1387"/>
                  <a:pt x="1280" y="1379"/>
                  <a:pt x="1280" y="1370"/>
                </a:cubicBezTo>
                <a:cubicBezTo>
                  <a:pt x="1280" y="1361"/>
                  <a:pt x="1273" y="1354"/>
                  <a:pt x="1263" y="1354"/>
                </a:cubicBezTo>
                <a:cubicBezTo>
                  <a:pt x="1254" y="1354"/>
                  <a:pt x="1247" y="1362"/>
                  <a:pt x="1247" y="1371"/>
                </a:cubicBezTo>
                <a:cubicBezTo>
                  <a:pt x="1248" y="1379"/>
                  <a:pt x="1255" y="1386"/>
                  <a:pt x="1263" y="1387"/>
                </a:cubicBezTo>
                <a:close/>
                <a:moveTo>
                  <a:pt x="789" y="1482"/>
                </a:moveTo>
                <a:cubicBezTo>
                  <a:pt x="798" y="1482"/>
                  <a:pt x="805" y="1475"/>
                  <a:pt x="805" y="1466"/>
                </a:cubicBezTo>
                <a:cubicBezTo>
                  <a:pt x="806" y="1457"/>
                  <a:pt x="798" y="1450"/>
                  <a:pt x="789" y="1450"/>
                </a:cubicBezTo>
                <a:cubicBezTo>
                  <a:pt x="780" y="1450"/>
                  <a:pt x="773" y="1457"/>
                  <a:pt x="773" y="1466"/>
                </a:cubicBezTo>
                <a:cubicBezTo>
                  <a:pt x="774" y="1475"/>
                  <a:pt x="781" y="1482"/>
                  <a:pt x="789" y="1482"/>
                </a:cubicBezTo>
                <a:close/>
                <a:moveTo>
                  <a:pt x="662" y="397"/>
                </a:moveTo>
                <a:cubicBezTo>
                  <a:pt x="654" y="397"/>
                  <a:pt x="647" y="404"/>
                  <a:pt x="646" y="412"/>
                </a:cubicBezTo>
                <a:cubicBezTo>
                  <a:pt x="646" y="421"/>
                  <a:pt x="653" y="429"/>
                  <a:pt x="662" y="429"/>
                </a:cubicBezTo>
                <a:cubicBezTo>
                  <a:pt x="671" y="429"/>
                  <a:pt x="679" y="422"/>
                  <a:pt x="679" y="413"/>
                </a:cubicBezTo>
                <a:cubicBezTo>
                  <a:pt x="679" y="404"/>
                  <a:pt x="671" y="397"/>
                  <a:pt x="662" y="397"/>
                </a:cubicBezTo>
                <a:close/>
                <a:moveTo>
                  <a:pt x="469" y="562"/>
                </a:moveTo>
                <a:cubicBezTo>
                  <a:pt x="469" y="571"/>
                  <a:pt x="476" y="578"/>
                  <a:pt x="485" y="578"/>
                </a:cubicBezTo>
                <a:cubicBezTo>
                  <a:pt x="494" y="578"/>
                  <a:pt x="501" y="571"/>
                  <a:pt x="501" y="562"/>
                </a:cubicBezTo>
                <a:cubicBezTo>
                  <a:pt x="501" y="554"/>
                  <a:pt x="494" y="546"/>
                  <a:pt x="485" y="546"/>
                </a:cubicBezTo>
                <a:cubicBezTo>
                  <a:pt x="477" y="546"/>
                  <a:pt x="469" y="553"/>
                  <a:pt x="469" y="562"/>
                </a:cubicBezTo>
                <a:close/>
                <a:moveTo>
                  <a:pt x="1323" y="1337"/>
                </a:moveTo>
                <a:cubicBezTo>
                  <a:pt x="1331" y="1337"/>
                  <a:pt x="1339" y="1329"/>
                  <a:pt x="1339" y="1321"/>
                </a:cubicBezTo>
                <a:cubicBezTo>
                  <a:pt x="1339" y="1312"/>
                  <a:pt x="1331" y="1305"/>
                  <a:pt x="1322" y="1305"/>
                </a:cubicBezTo>
                <a:cubicBezTo>
                  <a:pt x="1313" y="1305"/>
                  <a:pt x="1306" y="1312"/>
                  <a:pt x="1306" y="1321"/>
                </a:cubicBezTo>
                <a:cubicBezTo>
                  <a:pt x="1306" y="1330"/>
                  <a:pt x="1314" y="1337"/>
                  <a:pt x="1323" y="1337"/>
                </a:cubicBezTo>
                <a:close/>
                <a:moveTo>
                  <a:pt x="844" y="1487"/>
                </a:moveTo>
                <a:cubicBezTo>
                  <a:pt x="853" y="1487"/>
                  <a:pt x="860" y="1480"/>
                  <a:pt x="860" y="1471"/>
                </a:cubicBezTo>
                <a:cubicBezTo>
                  <a:pt x="860" y="1462"/>
                  <a:pt x="853" y="1455"/>
                  <a:pt x="844" y="1455"/>
                </a:cubicBezTo>
                <a:cubicBezTo>
                  <a:pt x="835" y="1455"/>
                  <a:pt x="828" y="1462"/>
                  <a:pt x="828" y="1470"/>
                </a:cubicBezTo>
                <a:cubicBezTo>
                  <a:pt x="828" y="1479"/>
                  <a:pt x="835" y="1487"/>
                  <a:pt x="844" y="1487"/>
                </a:cubicBezTo>
                <a:close/>
                <a:moveTo>
                  <a:pt x="1417" y="1208"/>
                </a:moveTo>
                <a:cubicBezTo>
                  <a:pt x="1426" y="1208"/>
                  <a:pt x="1433" y="1200"/>
                  <a:pt x="1433" y="1191"/>
                </a:cubicBezTo>
                <a:cubicBezTo>
                  <a:pt x="1432" y="1183"/>
                  <a:pt x="1425" y="1176"/>
                  <a:pt x="1416" y="1176"/>
                </a:cubicBezTo>
                <a:cubicBezTo>
                  <a:pt x="1408" y="1176"/>
                  <a:pt x="1400" y="1183"/>
                  <a:pt x="1400" y="1192"/>
                </a:cubicBezTo>
                <a:cubicBezTo>
                  <a:pt x="1400" y="1201"/>
                  <a:pt x="1407" y="1208"/>
                  <a:pt x="1417" y="1208"/>
                </a:cubicBezTo>
                <a:close/>
                <a:moveTo>
                  <a:pt x="952" y="1496"/>
                </a:moveTo>
                <a:cubicBezTo>
                  <a:pt x="961" y="1496"/>
                  <a:pt x="969" y="1489"/>
                  <a:pt x="969" y="1480"/>
                </a:cubicBezTo>
                <a:cubicBezTo>
                  <a:pt x="969" y="1471"/>
                  <a:pt x="961" y="1464"/>
                  <a:pt x="952" y="1464"/>
                </a:cubicBezTo>
                <a:cubicBezTo>
                  <a:pt x="944" y="1464"/>
                  <a:pt x="937" y="1471"/>
                  <a:pt x="936" y="1480"/>
                </a:cubicBezTo>
                <a:cubicBezTo>
                  <a:pt x="936" y="1489"/>
                  <a:pt x="943" y="1496"/>
                  <a:pt x="952" y="1496"/>
                </a:cubicBezTo>
                <a:close/>
                <a:moveTo>
                  <a:pt x="457" y="571"/>
                </a:moveTo>
                <a:cubicBezTo>
                  <a:pt x="448" y="571"/>
                  <a:pt x="440" y="577"/>
                  <a:pt x="440" y="586"/>
                </a:cubicBezTo>
                <a:cubicBezTo>
                  <a:pt x="440" y="596"/>
                  <a:pt x="447" y="603"/>
                  <a:pt x="456" y="603"/>
                </a:cubicBezTo>
                <a:cubicBezTo>
                  <a:pt x="464" y="604"/>
                  <a:pt x="472" y="596"/>
                  <a:pt x="472" y="587"/>
                </a:cubicBezTo>
                <a:cubicBezTo>
                  <a:pt x="472" y="579"/>
                  <a:pt x="465" y="571"/>
                  <a:pt x="457" y="571"/>
                </a:cubicBezTo>
                <a:close/>
                <a:moveTo>
                  <a:pt x="363" y="1033"/>
                </a:moveTo>
                <a:cubicBezTo>
                  <a:pt x="372" y="1033"/>
                  <a:pt x="379" y="1026"/>
                  <a:pt x="379" y="1018"/>
                </a:cubicBezTo>
                <a:cubicBezTo>
                  <a:pt x="379" y="1008"/>
                  <a:pt x="372" y="1001"/>
                  <a:pt x="363" y="1001"/>
                </a:cubicBezTo>
                <a:cubicBezTo>
                  <a:pt x="354" y="1001"/>
                  <a:pt x="347" y="1008"/>
                  <a:pt x="347" y="1017"/>
                </a:cubicBezTo>
                <a:cubicBezTo>
                  <a:pt x="347" y="1026"/>
                  <a:pt x="354" y="1033"/>
                  <a:pt x="363" y="1033"/>
                </a:cubicBezTo>
                <a:close/>
                <a:moveTo>
                  <a:pt x="1451" y="1129"/>
                </a:moveTo>
                <a:cubicBezTo>
                  <a:pt x="1459" y="1129"/>
                  <a:pt x="1466" y="1122"/>
                  <a:pt x="1467" y="1113"/>
                </a:cubicBezTo>
                <a:cubicBezTo>
                  <a:pt x="1467" y="1104"/>
                  <a:pt x="1460" y="1097"/>
                  <a:pt x="1451" y="1097"/>
                </a:cubicBezTo>
                <a:cubicBezTo>
                  <a:pt x="1442" y="1096"/>
                  <a:pt x="1434" y="1103"/>
                  <a:pt x="1434" y="1112"/>
                </a:cubicBezTo>
                <a:cubicBezTo>
                  <a:pt x="1434" y="1121"/>
                  <a:pt x="1442" y="1129"/>
                  <a:pt x="1451" y="1129"/>
                </a:cubicBezTo>
                <a:close/>
                <a:moveTo>
                  <a:pt x="502" y="1320"/>
                </a:moveTo>
                <a:cubicBezTo>
                  <a:pt x="511" y="1320"/>
                  <a:pt x="518" y="1312"/>
                  <a:pt x="518" y="1303"/>
                </a:cubicBezTo>
                <a:cubicBezTo>
                  <a:pt x="518" y="1295"/>
                  <a:pt x="511" y="1287"/>
                  <a:pt x="502" y="1288"/>
                </a:cubicBezTo>
                <a:cubicBezTo>
                  <a:pt x="493" y="1288"/>
                  <a:pt x="486" y="1295"/>
                  <a:pt x="486" y="1303"/>
                </a:cubicBezTo>
                <a:cubicBezTo>
                  <a:pt x="486" y="1313"/>
                  <a:pt x="493" y="1320"/>
                  <a:pt x="502" y="1320"/>
                </a:cubicBezTo>
                <a:close/>
                <a:moveTo>
                  <a:pt x="1078" y="351"/>
                </a:moveTo>
                <a:cubicBezTo>
                  <a:pt x="1069" y="351"/>
                  <a:pt x="1062" y="359"/>
                  <a:pt x="1061" y="368"/>
                </a:cubicBezTo>
                <a:cubicBezTo>
                  <a:pt x="1061" y="376"/>
                  <a:pt x="1069" y="384"/>
                  <a:pt x="1077" y="384"/>
                </a:cubicBezTo>
                <a:cubicBezTo>
                  <a:pt x="1087" y="384"/>
                  <a:pt x="1094" y="377"/>
                  <a:pt x="1094" y="368"/>
                </a:cubicBezTo>
                <a:cubicBezTo>
                  <a:pt x="1094" y="359"/>
                  <a:pt x="1087" y="352"/>
                  <a:pt x="1078" y="351"/>
                </a:cubicBezTo>
                <a:close/>
                <a:moveTo>
                  <a:pt x="631" y="1414"/>
                </a:moveTo>
                <a:cubicBezTo>
                  <a:pt x="640" y="1414"/>
                  <a:pt x="647" y="1406"/>
                  <a:pt x="647" y="1397"/>
                </a:cubicBezTo>
                <a:cubicBezTo>
                  <a:pt x="647" y="1388"/>
                  <a:pt x="640" y="1381"/>
                  <a:pt x="630" y="1382"/>
                </a:cubicBezTo>
                <a:cubicBezTo>
                  <a:pt x="622" y="1382"/>
                  <a:pt x="615" y="1389"/>
                  <a:pt x="615" y="1397"/>
                </a:cubicBezTo>
                <a:cubicBezTo>
                  <a:pt x="615" y="1406"/>
                  <a:pt x="622" y="1414"/>
                  <a:pt x="631" y="1414"/>
                </a:cubicBezTo>
                <a:close/>
                <a:moveTo>
                  <a:pt x="968" y="342"/>
                </a:moveTo>
                <a:cubicBezTo>
                  <a:pt x="959" y="343"/>
                  <a:pt x="952" y="350"/>
                  <a:pt x="952" y="359"/>
                </a:cubicBezTo>
                <a:cubicBezTo>
                  <a:pt x="953" y="367"/>
                  <a:pt x="960" y="374"/>
                  <a:pt x="968" y="375"/>
                </a:cubicBezTo>
                <a:cubicBezTo>
                  <a:pt x="977" y="375"/>
                  <a:pt x="984" y="367"/>
                  <a:pt x="985" y="358"/>
                </a:cubicBezTo>
                <a:cubicBezTo>
                  <a:pt x="985" y="349"/>
                  <a:pt x="977" y="342"/>
                  <a:pt x="968" y="342"/>
                </a:cubicBezTo>
                <a:close/>
                <a:moveTo>
                  <a:pt x="776" y="353"/>
                </a:moveTo>
                <a:cubicBezTo>
                  <a:pt x="767" y="353"/>
                  <a:pt x="759" y="360"/>
                  <a:pt x="760" y="369"/>
                </a:cubicBezTo>
                <a:cubicBezTo>
                  <a:pt x="760" y="377"/>
                  <a:pt x="767" y="385"/>
                  <a:pt x="776" y="385"/>
                </a:cubicBezTo>
                <a:cubicBezTo>
                  <a:pt x="784" y="385"/>
                  <a:pt x="792" y="378"/>
                  <a:pt x="792" y="369"/>
                </a:cubicBezTo>
                <a:cubicBezTo>
                  <a:pt x="792" y="360"/>
                  <a:pt x="785" y="353"/>
                  <a:pt x="776" y="353"/>
                </a:cubicBezTo>
                <a:close/>
                <a:moveTo>
                  <a:pt x="1294" y="1362"/>
                </a:moveTo>
                <a:cubicBezTo>
                  <a:pt x="1303" y="1361"/>
                  <a:pt x="1310" y="1354"/>
                  <a:pt x="1310" y="1345"/>
                </a:cubicBezTo>
                <a:cubicBezTo>
                  <a:pt x="1310" y="1336"/>
                  <a:pt x="1302" y="1329"/>
                  <a:pt x="1293" y="1329"/>
                </a:cubicBezTo>
                <a:cubicBezTo>
                  <a:pt x="1284" y="1330"/>
                  <a:pt x="1277" y="1337"/>
                  <a:pt x="1277" y="1346"/>
                </a:cubicBezTo>
                <a:cubicBezTo>
                  <a:pt x="1278" y="1355"/>
                  <a:pt x="1285" y="1362"/>
                  <a:pt x="1294" y="1362"/>
                </a:cubicBezTo>
                <a:close/>
                <a:moveTo>
                  <a:pt x="914" y="337"/>
                </a:moveTo>
                <a:cubicBezTo>
                  <a:pt x="905" y="338"/>
                  <a:pt x="899" y="345"/>
                  <a:pt x="899" y="354"/>
                </a:cubicBezTo>
                <a:cubicBezTo>
                  <a:pt x="899" y="363"/>
                  <a:pt x="906" y="369"/>
                  <a:pt x="915" y="369"/>
                </a:cubicBezTo>
                <a:cubicBezTo>
                  <a:pt x="924" y="369"/>
                  <a:pt x="931" y="362"/>
                  <a:pt x="931" y="353"/>
                </a:cubicBezTo>
                <a:cubicBezTo>
                  <a:pt x="931" y="344"/>
                  <a:pt x="923" y="337"/>
                  <a:pt x="914" y="337"/>
                </a:cubicBezTo>
                <a:close/>
                <a:moveTo>
                  <a:pt x="861" y="332"/>
                </a:moveTo>
                <a:cubicBezTo>
                  <a:pt x="852" y="332"/>
                  <a:pt x="844" y="339"/>
                  <a:pt x="844" y="348"/>
                </a:cubicBezTo>
                <a:cubicBezTo>
                  <a:pt x="844" y="357"/>
                  <a:pt x="851" y="364"/>
                  <a:pt x="860" y="364"/>
                </a:cubicBezTo>
                <a:cubicBezTo>
                  <a:pt x="869" y="365"/>
                  <a:pt x="876" y="357"/>
                  <a:pt x="877" y="349"/>
                </a:cubicBezTo>
                <a:cubicBezTo>
                  <a:pt x="877" y="340"/>
                  <a:pt x="870" y="332"/>
                  <a:pt x="861" y="332"/>
                </a:cubicBezTo>
                <a:close/>
                <a:moveTo>
                  <a:pt x="1286" y="480"/>
                </a:moveTo>
                <a:cubicBezTo>
                  <a:pt x="1277" y="480"/>
                  <a:pt x="1270" y="487"/>
                  <a:pt x="1270" y="496"/>
                </a:cubicBezTo>
                <a:cubicBezTo>
                  <a:pt x="1270" y="504"/>
                  <a:pt x="1277" y="512"/>
                  <a:pt x="1286" y="512"/>
                </a:cubicBezTo>
                <a:cubicBezTo>
                  <a:pt x="1295" y="512"/>
                  <a:pt x="1302" y="505"/>
                  <a:pt x="1302" y="496"/>
                </a:cubicBezTo>
                <a:cubicBezTo>
                  <a:pt x="1302" y="487"/>
                  <a:pt x="1294" y="480"/>
                  <a:pt x="1286" y="480"/>
                </a:cubicBezTo>
                <a:close/>
                <a:moveTo>
                  <a:pt x="1038" y="1476"/>
                </a:moveTo>
                <a:cubicBezTo>
                  <a:pt x="1046" y="1475"/>
                  <a:pt x="1053" y="1468"/>
                  <a:pt x="1053" y="1459"/>
                </a:cubicBezTo>
                <a:cubicBezTo>
                  <a:pt x="1053" y="1451"/>
                  <a:pt x="1045" y="1444"/>
                  <a:pt x="1037" y="1444"/>
                </a:cubicBezTo>
                <a:cubicBezTo>
                  <a:pt x="1028" y="1444"/>
                  <a:pt x="1021" y="1451"/>
                  <a:pt x="1021" y="1460"/>
                </a:cubicBezTo>
                <a:cubicBezTo>
                  <a:pt x="1021" y="1469"/>
                  <a:pt x="1029" y="1476"/>
                  <a:pt x="1038" y="1476"/>
                </a:cubicBezTo>
                <a:close/>
                <a:moveTo>
                  <a:pt x="1386" y="597"/>
                </a:moveTo>
                <a:cubicBezTo>
                  <a:pt x="1377" y="597"/>
                  <a:pt x="1369" y="604"/>
                  <a:pt x="1369" y="613"/>
                </a:cubicBezTo>
                <a:cubicBezTo>
                  <a:pt x="1368" y="622"/>
                  <a:pt x="1375" y="629"/>
                  <a:pt x="1384" y="629"/>
                </a:cubicBezTo>
                <a:cubicBezTo>
                  <a:pt x="1393" y="630"/>
                  <a:pt x="1400" y="623"/>
                  <a:pt x="1401" y="614"/>
                </a:cubicBezTo>
                <a:cubicBezTo>
                  <a:pt x="1401" y="605"/>
                  <a:pt x="1394" y="598"/>
                  <a:pt x="1386" y="597"/>
                </a:cubicBezTo>
                <a:close/>
                <a:moveTo>
                  <a:pt x="515" y="522"/>
                </a:moveTo>
                <a:cubicBezTo>
                  <a:pt x="506" y="522"/>
                  <a:pt x="499" y="529"/>
                  <a:pt x="499" y="538"/>
                </a:cubicBezTo>
                <a:cubicBezTo>
                  <a:pt x="499" y="546"/>
                  <a:pt x="506" y="554"/>
                  <a:pt x="515" y="554"/>
                </a:cubicBezTo>
                <a:cubicBezTo>
                  <a:pt x="524" y="554"/>
                  <a:pt x="531" y="546"/>
                  <a:pt x="531" y="537"/>
                </a:cubicBezTo>
                <a:cubicBezTo>
                  <a:pt x="531" y="529"/>
                  <a:pt x="524" y="522"/>
                  <a:pt x="515" y="522"/>
                </a:cubicBezTo>
                <a:close/>
                <a:moveTo>
                  <a:pt x="710" y="1448"/>
                </a:moveTo>
                <a:cubicBezTo>
                  <a:pt x="719" y="1448"/>
                  <a:pt x="726" y="1440"/>
                  <a:pt x="726" y="1432"/>
                </a:cubicBezTo>
                <a:cubicBezTo>
                  <a:pt x="726" y="1423"/>
                  <a:pt x="719" y="1416"/>
                  <a:pt x="711" y="1416"/>
                </a:cubicBezTo>
                <a:cubicBezTo>
                  <a:pt x="702" y="1416"/>
                  <a:pt x="695" y="1422"/>
                  <a:pt x="694" y="1431"/>
                </a:cubicBezTo>
                <a:cubicBezTo>
                  <a:pt x="694" y="1440"/>
                  <a:pt x="701" y="1447"/>
                  <a:pt x="710" y="1448"/>
                </a:cubicBezTo>
                <a:close/>
                <a:moveTo>
                  <a:pt x="1386" y="1233"/>
                </a:moveTo>
                <a:cubicBezTo>
                  <a:pt x="1395" y="1233"/>
                  <a:pt x="1403" y="1225"/>
                  <a:pt x="1402" y="1216"/>
                </a:cubicBezTo>
                <a:cubicBezTo>
                  <a:pt x="1402" y="1208"/>
                  <a:pt x="1395" y="1201"/>
                  <a:pt x="1386" y="1201"/>
                </a:cubicBezTo>
                <a:cubicBezTo>
                  <a:pt x="1377" y="1201"/>
                  <a:pt x="1370" y="1208"/>
                  <a:pt x="1370" y="1217"/>
                </a:cubicBezTo>
                <a:cubicBezTo>
                  <a:pt x="1371" y="1226"/>
                  <a:pt x="1378" y="1233"/>
                  <a:pt x="1386" y="1233"/>
                </a:cubicBezTo>
                <a:close/>
                <a:moveTo>
                  <a:pt x="1472" y="1058"/>
                </a:moveTo>
                <a:cubicBezTo>
                  <a:pt x="1472" y="1050"/>
                  <a:pt x="1464" y="1042"/>
                  <a:pt x="1456" y="1042"/>
                </a:cubicBezTo>
                <a:cubicBezTo>
                  <a:pt x="1447" y="1042"/>
                  <a:pt x="1440" y="1049"/>
                  <a:pt x="1440" y="1058"/>
                </a:cubicBezTo>
                <a:cubicBezTo>
                  <a:pt x="1439" y="1067"/>
                  <a:pt x="1447" y="1074"/>
                  <a:pt x="1456" y="1074"/>
                </a:cubicBezTo>
                <a:cubicBezTo>
                  <a:pt x="1464" y="1074"/>
                  <a:pt x="1471" y="1067"/>
                  <a:pt x="1472" y="1058"/>
                </a:cubicBezTo>
                <a:close/>
                <a:moveTo>
                  <a:pt x="633" y="423"/>
                </a:moveTo>
                <a:cubicBezTo>
                  <a:pt x="624" y="423"/>
                  <a:pt x="617" y="430"/>
                  <a:pt x="618" y="439"/>
                </a:cubicBezTo>
                <a:cubicBezTo>
                  <a:pt x="618" y="448"/>
                  <a:pt x="625" y="455"/>
                  <a:pt x="633" y="455"/>
                </a:cubicBezTo>
                <a:cubicBezTo>
                  <a:pt x="642" y="455"/>
                  <a:pt x="650" y="447"/>
                  <a:pt x="649" y="438"/>
                </a:cubicBezTo>
                <a:cubicBezTo>
                  <a:pt x="649" y="429"/>
                  <a:pt x="642" y="422"/>
                  <a:pt x="633" y="423"/>
                </a:cubicBezTo>
                <a:close/>
                <a:moveTo>
                  <a:pt x="603" y="447"/>
                </a:moveTo>
                <a:cubicBezTo>
                  <a:pt x="595" y="448"/>
                  <a:pt x="588" y="455"/>
                  <a:pt x="588" y="463"/>
                </a:cubicBezTo>
                <a:cubicBezTo>
                  <a:pt x="588" y="472"/>
                  <a:pt x="595" y="479"/>
                  <a:pt x="604" y="479"/>
                </a:cubicBezTo>
                <a:cubicBezTo>
                  <a:pt x="613" y="479"/>
                  <a:pt x="619" y="472"/>
                  <a:pt x="619" y="463"/>
                </a:cubicBezTo>
                <a:cubicBezTo>
                  <a:pt x="619" y="454"/>
                  <a:pt x="612" y="447"/>
                  <a:pt x="603" y="447"/>
                </a:cubicBezTo>
                <a:close/>
                <a:moveTo>
                  <a:pt x="392" y="1131"/>
                </a:moveTo>
                <a:cubicBezTo>
                  <a:pt x="392" y="1140"/>
                  <a:pt x="399" y="1147"/>
                  <a:pt x="408" y="1147"/>
                </a:cubicBezTo>
                <a:cubicBezTo>
                  <a:pt x="416" y="1148"/>
                  <a:pt x="424" y="1140"/>
                  <a:pt x="424" y="1132"/>
                </a:cubicBezTo>
                <a:cubicBezTo>
                  <a:pt x="425" y="1123"/>
                  <a:pt x="418" y="1116"/>
                  <a:pt x="409" y="1115"/>
                </a:cubicBezTo>
                <a:cubicBezTo>
                  <a:pt x="400" y="1115"/>
                  <a:pt x="393" y="1122"/>
                  <a:pt x="392" y="1131"/>
                </a:cubicBezTo>
                <a:close/>
                <a:moveTo>
                  <a:pt x="421" y="650"/>
                </a:moveTo>
                <a:cubicBezTo>
                  <a:pt x="412" y="650"/>
                  <a:pt x="405" y="658"/>
                  <a:pt x="405" y="666"/>
                </a:cubicBezTo>
                <a:cubicBezTo>
                  <a:pt x="405" y="675"/>
                  <a:pt x="412" y="682"/>
                  <a:pt x="421" y="682"/>
                </a:cubicBezTo>
                <a:cubicBezTo>
                  <a:pt x="430" y="682"/>
                  <a:pt x="437" y="675"/>
                  <a:pt x="437" y="666"/>
                </a:cubicBezTo>
                <a:cubicBezTo>
                  <a:pt x="437" y="657"/>
                  <a:pt x="430" y="650"/>
                  <a:pt x="421" y="650"/>
                </a:cubicBezTo>
                <a:close/>
                <a:moveTo>
                  <a:pt x="366" y="799"/>
                </a:moveTo>
                <a:cubicBezTo>
                  <a:pt x="366" y="808"/>
                  <a:pt x="373" y="815"/>
                  <a:pt x="382" y="815"/>
                </a:cubicBezTo>
                <a:cubicBezTo>
                  <a:pt x="390" y="815"/>
                  <a:pt x="397" y="809"/>
                  <a:pt x="398" y="800"/>
                </a:cubicBezTo>
                <a:cubicBezTo>
                  <a:pt x="398" y="791"/>
                  <a:pt x="391" y="784"/>
                  <a:pt x="382" y="783"/>
                </a:cubicBezTo>
                <a:cubicBezTo>
                  <a:pt x="373" y="783"/>
                  <a:pt x="366" y="791"/>
                  <a:pt x="366" y="799"/>
                </a:cubicBezTo>
                <a:close/>
                <a:moveTo>
                  <a:pt x="544" y="497"/>
                </a:moveTo>
                <a:cubicBezTo>
                  <a:pt x="536" y="497"/>
                  <a:pt x="529" y="505"/>
                  <a:pt x="529" y="513"/>
                </a:cubicBezTo>
                <a:cubicBezTo>
                  <a:pt x="529" y="522"/>
                  <a:pt x="536" y="529"/>
                  <a:pt x="545" y="529"/>
                </a:cubicBezTo>
                <a:cubicBezTo>
                  <a:pt x="554" y="529"/>
                  <a:pt x="561" y="522"/>
                  <a:pt x="561" y="513"/>
                </a:cubicBezTo>
                <a:cubicBezTo>
                  <a:pt x="561" y="504"/>
                  <a:pt x="553" y="497"/>
                  <a:pt x="544" y="497"/>
                </a:cubicBezTo>
                <a:close/>
                <a:moveTo>
                  <a:pt x="352" y="963"/>
                </a:moveTo>
                <a:cubicBezTo>
                  <a:pt x="352" y="972"/>
                  <a:pt x="360" y="979"/>
                  <a:pt x="369" y="979"/>
                </a:cubicBezTo>
                <a:cubicBezTo>
                  <a:pt x="378" y="979"/>
                  <a:pt x="384" y="972"/>
                  <a:pt x="384" y="963"/>
                </a:cubicBezTo>
                <a:cubicBezTo>
                  <a:pt x="384" y="954"/>
                  <a:pt x="376" y="947"/>
                  <a:pt x="368" y="947"/>
                </a:cubicBezTo>
                <a:cubicBezTo>
                  <a:pt x="359" y="947"/>
                  <a:pt x="352" y="955"/>
                  <a:pt x="352" y="963"/>
                </a:cubicBezTo>
                <a:close/>
                <a:moveTo>
                  <a:pt x="1311" y="509"/>
                </a:moveTo>
                <a:cubicBezTo>
                  <a:pt x="1302" y="508"/>
                  <a:pt x="1295" y="516"/>
                  <a:pt x="1295" y="525"/>
                </a:cubicBezTo>
                <a:cubicBezTo>
                  <a:pt x="1295" y="533"/>
                  <a:pt x="1301" y="540"/>
                  <a:pt x="1310" y="541"/>
                </a:cubicBezTo>
                <a:cubicBezTo>
                  <a:pt x="1319" y="541"/>
                  <a:pt x="1327" y="534"/>
                  <a:pt x="1327" y="525"/>
                </a:cubicBezTo>
                <a:cubicBezTo>
                  <a:pt x="1327" y="516"/>
                  <a:pt x="1319" y="509"/>
                  <a:pt x="1311" y="509"/>
                </a:cubicBezTo>
                <a:close/>
                <a:moveTo>
                  <a:pt x="1455" y="741"/>
                </a:moveTo>
                <a:cubicBezTo>
                  <a:pt x="1446" y="741"/>
                  <a:pt x="1438" y="749"/>
                  <a:pt x="1439" y="757"/>
                </a:cubicBezTo>
                <a:cubicBezTo>
                  <a:pt x="1439" y="766"/>
                  <a:pt x="1446" y="773"/>
                  <a:pt x="1455" y="773"/>
                </a:cubicBezTo>
                <a:cubicBezTo>
                  <a:pt x="1464" y="773"/>
                  <a:pt x="1471" y="765"/>
                  <a:pt x="1471" y="756"/>
                </a:cubicBezTo>
                <a:cubicBezTo>
                  <a:pt x="1470" y="748"/>
                  <a:pt x="1463" y="741"/>
                  <a:pt x="1455" y="741"/>
                </a:cubicBezTo>
                <a:close/>
                <a:moveTo>
                  <a:pt x="747" y="377"/>
                </a:moveTo>
                <a:cubicBezTo>
                  <a:pt x="738" y="378"/>
                  <a:pt x="731" y="385"/>
                  <a:pt x="731" y="393"/>
                </a:cubicBezTo>
                <a:cubicBezTo>
                  <a:pt x="731" y="402"/>
                  <a:pt x="738" y="410"/>
                  <a:pt x="747" y="409"/>
                </a:cubicBezTo>
                <a:cubicBezTo>
                  <a:pt x="756" y="409"/>
                  <a:pt x="763" y="402"/>
                  <a:pt x="763" y="393"/>
                </a:cubicBezTo>
                <a:cubicBezTo>
                  <a:pt x="762" y="384"/>
                  <a:pt x="755" y="377"/>
                  <a:pt x="747" y="377"/>
                </a:cubicBezTo>
                <a:close/>
                <a:moveTo>
                  <a:pt x="1182" y="416"/>
                </a:moveTo>
                <a:cubicBezTo>
                  <a:pt x="1173" y="416"/>
                  <a:pt x="1166" y="423"/>
                  <a:pt x="1166" y="432"/>
                </a:cubicBezTo>
                <a:cubicBezTo>
                  <a:pt x="1166" y="440"/>
                  <a:pt x="1173" y="447"/>
                  <a:pt x="1181" y="448"/>
                </a:cubicBezTo>
                <a:cubicBezTo>
                  <a:pt x="1190" y="448"/>
                  <a:pt x="1198" y="440"/>
                  <a:pt x="1198" y="431"/>
                </a:cubicBezTo>
                <a:cubicBezTo>
                  <a:pt x="1197" y="423"/>
                  <a:pt x="1190" y="416"/>
                  <a:pt x="1182" y="416"/>
                </a:cubicBezTo>
                <a:close/>
                <a:moveTo>
                  <a:pt x="1360" y="569"/>
                </a:moveTo>
                <a:cubicBezTo>
                  <a:pt x="1352" y="568"/>
                  <a:pt x="1344" y="576"/>
                  <a:pt x="1344" y="585"/>
                </a:cubicBezTo>
                <a:cubicBezTo>
                  <a:pt x="1344" y="593"/>
                  <a:pt x="1351" y="600"/>
                  <a:pt x="1360" y="600"/>
                </a:cubicBezTo>
                <a:cubicBezTo>
                  <a:pt x="1369" y="600"/>
                  <a:pt x="1376" y="593"/>
                  <a:pt x="1376" y="585"/>
                </a:cubicBezTo>
                <a:cubicBezTo>
                  <a:pt x="1376" y="576"/>
                  <a:pt x="1369" y="569"/>
                  <a:pt x="1360" y="569"/>
                </a:cubicBezTo>
                <a:close/>
                <a:moveTo>
                  <a:pt x="573" y="472"/>
                </a:moveTo>
                <a:cubicBezTo>
                  <a:pt x="565" y="472"/>
                  <a:pt x="558" y="479"/>
                  <a:pt x="558" y="488"/>
                </a:cubicBezTo>
                <a:cubicBezTo>
                  <a:pt x="558" y="497"/>
                  <a:pt x="565" y="504"/>
                  <a:pt x="574" y="504"/>
                </a:cubicBezTo>
                <a:cubicBezTo>
                  <a:pt x="582" y="504"/>
                  <a:pt x="590" y="496"/>
                  <a:pt x="590" y="488"/>
                </a:cubicBezTo>
                <a:cubicBezTo>
                  <a:pt x="589" y="479"/>
                  <a:pt x="582" y="472"/>
                  <a:pt x="573" y="472"/>
                </a:cubicBezTo>
                <a:close/>
                <a:moveTo>
                  <a:pt x="1103" y="381"/>
                </a:moveTo>
                <a:cubicBezTo>
                  <a:pt x="1094" y="381"/>
                  <a:pt x="1087" y="388"/>
                  <a:pt x="1087" y="396"/>
                </a:cubicBezTo>
                <a:cubicBezTo>
                  <a:pt x="1086" y="405"/>
                  <a:pt x="1093" y="413"/>
                  <a:pt x="1103" y="413"/>
                </a:cubicBezTo>
                <a:cubicBezTo>
                  <a:pt x="1111" y="413"/>
                  <a:pt x="1118" y="406"/>
                  <a:pt x="1118" y="397"/>
                </a:cubicBezTo>
                <a:cubicBezTo>
                  <a:pt x="1118" y="388"/>
                  <a:pt x="1111" y="381"/>
                  <a:pt x="1103" y="381"/>
                </a:cubicBezTo>
                <a:close/>
                <a:moveTo>
                  <a:pt x="1335" y="539"/>
                </a:moveTo>
                <a:cubicBezTo>
                  <a:pt x="1326" y="539"/>
                  <a:pt x="1319" y="546"/>
                  <a:pt x="1319" y="555"/>
                </a:cubicBezTo>
                <a:cubicBezTo>
                  <a:pt x="1319" y="563"/>
                  <a:pt x="1327" y="571"/>
                  <a:pt x="1336" y="571"/>
                </a:cubicBezTo>
                <a:cubicBezTo>
                  <a:pt x="1345" y="570"/>
                  <a:pt x="1351" y="563"/>
                  <a:pt x="1351" y="554"/>
                </a:cubicBezTo>
                <a:cubicBezTo>
                  <a:pt x="1351" y="546"/>
                  <a:pt x="1344" y="539"/>
                  <a:pt x="1335" y="539"/>
                </a:cubicBezTo>
                <a:close/>
                <a:moveTo>
                  <a:pt x="831" y="357"/>
                </a:moveTo>
                <a:cubicBezTo>
                  <a:pt x="822" y="357"/>
                  <a:pt x="815" y="364"/>
                  <a:pt x="814" y="373"/>
                </a:cubicBezTo>
                <a:cubicBezTo>
                  <a:pt x="814" y="381"/>
                  <a:pt x="821" y="388"/>
                  <a:pt x="830" y="389"/>
                </a:cubicBezTo>
                <a:cubicBezTo>
                  <a:pt x="839" y="389"/>
                  <a:pt x="846" y="382"/>
                  <a:pt x="846" y="373"/>
                </a:cubicBezTo>
                <a:cubicBezTo>
                  <a:pt x="846" y="364"/>
                  <a:pt x="839" y="357"/>
                  <a:pt x="831" y="357"/>
                </a:cubicBezTo>
                <a:close/>
                <a:moveTo>
                  <a:pt x="1151" y="1431"/>
                </a:moveTo>
                <a:cubicBezTo>
                  <a:pt x="1159" y="1431"/>
                  <a:pt x="1166" y="1424"/>
                  <a:pt x="1166" y="1415"/>
                </a:cubicBezTo>
                <a:cubicBezTo>
                  <a:pt x="1166" y="1407"/>
                  <a:pt x="1159" y="1399"/>
                  <a:pt x="1150" y="1400"/>
                </a:cubicBezTo>
                <a:cubicBezTo>
                  <a:pt x="1141" y="1400"/>
                  <a:pt x="1134" y="1407"/>
                  <a:pt x="1134" y="1416"/>
                </a:cubicBezTo>
                <a:cubicBezTo>
                  <a:pt x="1135" y="1425"/>
                  <a:pt x="1142" y="1432"/>
                  <a:pt x="1151" y="1431"/>
                </a:cubicBezTo>
                <a:close/>
                <a:moveTo>
                  <a:pt x="362" y="854"/>
                </a:moveTo>
                <a:cubicBezTo>
                  <a:pt x="362" y="863"/>
                  <a:pt x="369" y="870"/>
                  <a:pt x="378" y="870"/>
                </a:cubicBezTo>
                <a:cubicBezTo>
                  <a:pt x="386" y="870"/>
                  <a:pt x="393" y="863"/>
                  <a:pt x="393" y="854"/>
                </a:cubicBezTo>
                <a:cubicBezTo>
                  <a:pt x="393" y="846"/>
                  <a:pt x="386" y="838"/>
                  <a:pt x="378" y="838"/>
                </a:cubicBezTo>
                <a:cubicBezTo>
                  <a:pt x="369" y="838"/>
                  <a:pt x="362" y="845"/>
                  <a:pt x="362" y="854"/>
                </a:cubicBezTo>
                <a:close/>
                <a:moveTo>
                  <a:pt x="1422" y="1153"/>
                </a:moveTo>
                <a:cubicBezTo>
                  <a:pt x="1430" y="1153"/>
                  <a:pt x="1437" y="1146"/>
                  <a:pt x="1437" y="1137"/>
                </a:cubicBezTo>
                <a:cubicBezTo>
                  <a:pt x="1437" y="1129"/>
                  <a:pt x="1430" y="1122"/>
                  <a:pt x="1422" y="1121"/>
                </a:cubicBezTo>
                <a:cubicBezTo>
                  <a:pt x="1413" y="1121"/>
                  <a:pt x="1406" y="1128"/>
                  <a:pt x="1406" y="1137"/>
                </a:cubicBezTo>
                <a:cubicBezTo>
                  <a:pt x="1405" y="1146"/>
                  <a:pt x="1413" y="1153"/>
                  <a:pt x="1422" y="1153"/>
                </a:cubicBezTo>
                <a:close/>
                <a:moveTo>
                  <a:pt x="1357" y="1257"/>
                </a:moveTo>
                <a:cubicBezTo>
                  <a:pt x="1366" y="1257"/>
                  <a:pt x="1373" y="1250"/>
                  <a:pt x="1373" y="1241"/>
                </a:cubicBezTo>
                <a:cubicBezTo>
                  <a:pt x="1373" y="1233"/>
                  <a:pt x="1366" y="1226"/>
                  <a:pt x="1358" y="1226"/>
                </a:cubicBezTo>
                <a:cubicBezTo>
                  <a:pt x="1349" y="1226"/>
                  <a:pt x="1342" y="1233"/>
                  <a:pt x="1342" y="1241"/>
                </a:cubicBezTo>
                <a:cubicBezTo>
                  <a:pt x="1341" y="1250"/>
                  <a:pt x="1348" y="1257"/>
                  <a:pt x="1357" y="1257"/>
                </a:cubicBezTo>
                <a:close/>
                <a:moveTo>
                  <a:pt x="1460" y="1020"/>
                </a:moveTo>
                <a:cubicBezTo>
                  <a:pt x="1469" y="1020"/>
                  <a:pt x="1476" y="1013"/>
                  <a:pt x="1476" y="1004"/>
                </a:cubicBezTo>
                <a:cubicBezTo>
                  <a:pt x="1476" y="996"/>
                  <a:pt x="1469" y="989"/>
                  <a:pt x="1460" y="988"/>
                </a:cubicBezTo>
                <a:cubicBezTo>
                  <a:pt x="1451" y="988"/>
                  <a:pt x="1444" y="995"/>
                  <a:pt x="1444" y="1004"/>
                </a:cubicBezTo>
                <a:cubicBezTo>
                  <a:pt x="1444" y="1013"/>
                  <a:pt x="1451" y="1020"/>
                  <a:pt x="1460" y="1020"/>
                </a:cubicBezTo>
                <a:close/>
                <a:moveTo>
                  <a:pt x="1430" y="711"/>
                </a:moveTo>
                <a:cubicBezTo>
                  <a:pt x="1421" y="711"/>
                  <a:pt x="1414" y="719"/>
                  <a:pt x="1414" y="728"/>
                </a:cubicBezTo>
                <a:cubicBezTo>
                  <a:pt x="1415" y="736"/>
                  <a:pt x="1422" y="743"/>
                  <a:pt x="1430" y="743"/>
                </a:cubicBezTo>
                <a:cubicBezTo>
                  <a:pt x="1439" y="742"/>
                  <a:pt x="1446" y="735"/>
                  <a:pt x="1446" y="727"/>
                </a:cubicBezTo>
                <a:cubicBezTo>
                  <a:pt x="1446" y="718"/>
                  <a:pt x="1439" y="711"/>
                  <a:pt x="1430" y="711"/>
                </a:cubicBezTo>
                <a:close/>
                <a:moveTo>
                  <a:pt x="357" y="909"/>
                </a:moveTo>
                <a:cubicBezTo>
                  <a:pt x="357" y="918"/>
                  <a:pt x="364" y="925"/>
                  <a:pt x="373" y="924"/>
                </a:cubicBezTo>
                <a:cubicBezTo>
                  <a:pt x="382" y="924"/>
                  <a:pt x="389" y="917"/>
                  <a:pt x="388" y="908"/>
                </a:cubicBezTo>
                <a:cubicBezTo>
                  <a:pt x="388" y="900"/>
                  <a:pt x="381" y="893"/>
                  <a:pt x="372" y="893"/>
                </a:cubicBezTo>
                <a:cubicBezTo>
                  <a:pt x="364" y="893"/>
                  <a:pt x="357" y="900"/>
                  <a:pt x="357" y="909"/>
                </a:cubicBezTo>
                <a:close/>
                <a:moveTo>
                  <a:pt x="607" y="1383"/>
                </a:moveTo>
                <a:cubicBezTo>
                  <a:pt x="615" y="1383"/>
                  <a:pt x="622" y="1376"/>
                  <a:pt x="622" y="1367"/>
                </a:cubicBezTo>
                <a:cubicBezTo>
                  <a:pt x="622" y="1359"/>
                  <a:pt x="615" y="1352"/>
                  <a:pt x="606" y="1352"/>
                </a:cubicBezTo>
                <a:cubicBezTo>
                  <a:pt x="597" y="1352"/>
                  <a:pt x="590" y="1359"/>
                  <a:pt x="590" y="1368"/>
                </a:cubicBezTo>
                <a:cubicBezTo>
                  <a:pt x="591" y="1377"/>
                  <a:pt x="598" y="1384"/>
                  <a:pt x="607" y="1383"/>
                </a:cubicBezTo>
                <a:close/>
                <a:moveTo>
                  <a:pt x="1481" y="950"/>
                </a:moveTo>
                <a:cubicBezTo>
                  <a:pt x="1481" y="941"/>
                  <a:pt x="1474" y="934"/>
                  <a:pt x="1466" y="934"/>
                </a:cubicBezTo>
                <a:cubicBezTo>
                  <a:pt x="1457" y="933"/>
                  <a:pt x="1449" y="941"/>
                  <a:pt x="1449" y="950"/>
                </a:cubicBezTo>
                <a:cubicBezTo>
                  <a:pt x="1449" y="958"/>
                  <a:pt x="1456" y="965"/>
                  <a:pt x="1465" y="965"/>
                </a:cubicBezTo>
                <a:cubicBezTo>
                  <a:pt x="1473" y="965"/>
                  <a:pt x="1480" y="959"/>
                  <a:pt x="1481" y="950"/>
                </a:cubicBezTo>
                <a:close/>
                <a:moveTo>
                  <a:pt x="433" y="1176"/>
                </a:moveTo>
                <a:cubicBezTo>
                  <a:pt x="442" y="1176"/>
                  <a:pt x="449" y="1169"/>
                  <a:pt x="449" y="1160"/>
                </a:cubicBezTo>
                <a:cubicBezTo>
                  <a:pt x="449" y="1151"/>
                  <a:pt x="441" y="1144"/>
                  <a:pt x="432" y="1145"/>
                </a:cubicBezTo>
                <a:cubicBezTo>
                  <a:pt x="424" y="1145"/>
                  <a:pt x="417" y="1152"/>
                  <a:pt x="417" y="1161"/>
                </a:cubicBezTo>
                <a:cubicBezTo>
                  <a:pt x="417" y="1169"/>
                  <a:pt x="425" y="1176"/>
                  <a:pt x="433" y="1176"/>
                </a:cubicBezTo>
                <a:close/>
                <a:moveTo>
                  <a:pt x="451" y="626"/>
                </a:moveTo>
                <a:cubicBezTo>
                  <a:pt x="442" y="626"/>
                  <a:pt x="435" y="633"/>
                  <a:pt x="435" y="642"/>
                </a:cubicBezTo>
                <a:cubicBezTo>
                  <a:pt x="436" y="651"/>
                  <a:pt x="443" y="658"/>
                  <a:pt x="452" y="657"/>
                </a:cubicBezTo>
                <a:cubicBezTo>
                  <a:pt x="460" y="657"/>
                  <a:pt x="467" y="650"/>
                  <a:pt x="467" y="641"/>
                </a:cubicBezTo>
                <a:cubicBezTo>
                  <a:pt x="466" y="633"/>
                  <a:pt x="459" y="626"/>
                  <a:pt x="451" y="626"/>
                </a:cubicBezTo>
                <a:close/>
                <a:moveTo>
                  <a:pt x="1470" y="879"/>
                </a:moveTo>
                <a:cubicBezTo>
                  <a:pt x="1462" y="879"/>
                  <a:pt x="1454" y="886"/>
                  <a:pt x="1454" y="895"/>
                </a:cubicBezTo>
                <a:cubicBezTo>
                  <a:pt x="1454" y="904"/>
                  <a:pt x="1461" y="911"/>
                  <a:pt x="1470" y="911"/>
                </a:cubicBezTo>
                <a:cubicBezTo>
                  <a:pt x="1479" y="911"/>
                  <a:pt x="1486" y="904"/>
                  <a:pt x="1486" y="895"/>
                </a:cubicBezTo>
                <a:cubicBezTo>
                  <a:pt x="1486" y="886"/>
                  <a:pt x="1479" y="879"/>
                  <a:pt x="1470" y="879"/>
                </a:cubicBezTo>
                <a:close/>
                <a:moveTo>
                  <a:pt x="372" y="1047"/>
                </a:moveTo>
                <a:cubicBezTo>
                  <a:pt x="372" y="1056"/>
                  <a:pt x="379" y="1063"/>
                  <a:pt x="388" y="1063"/>
                </a:cubicBezTo>
                <a:cubicBezTo>
                  <a:pt x="397" y="1063"/>
                  <a:pt x="404" y="1056"/>
                  <a:pt x="404" y="1047"/>
                </a:cubicBezTo>
                <a:cubicBezTo>
                  <a:pt x="404" y="1038"/>
                  <a:pt x="397" y="1031"/>
                  <a:pt x="388" y="1031"/>
                </a:cubicBezTo>
                <a:cubicBezTo>
                  <a:pt x="379" y="1031"/>
                  <a:pt x="372" y="1038"/>
                  <a:pt x="372" y="1047"/>
                </a:cubicBezTo>
                <a:close/>
                <a:moveTo>
                  <a:pt x="401" y="720"/>
                </a:moveTo>
                <a:cubicBezTo>
                  <a:pt x="401" y="729"/>
                  <a:pt x="407" y="736"/>
                  <a:pt x="416" y="737"/>
                </a:cubicBezTo>
                <a:cubicBezTo>
                  <a:pt x="424" y="737"/>
                  <a:pt x="432" y="731"/>
                  <a:pt x="432" y="722"/>
                </a:cubicBezTo>
                <a:cubicBezTo>
                  <a:pt x="433" y="713"/>
                  <a:pt x="427" y="706"/>
                  <a:pt x="418" y="705"/>
                </a:cubicBezTo>
                <a:cubicBezTo>
                  <a:pt x="409" y="705"/>
                  <a:pt x="402" y="711"/>
                  <a:pt x="401" y="720"/>
                </a:cubicBezTo>
                <a:close/>
                <a:moveTo>
                  <a:pt x="1048" y="377"/>
                </a:moveTo>
                <a:cubicBezTo>
                  <a:pt x="1040" y="377"/>
                  <a:pt x="1032" y="384"/>
                  <a:pt x="1032" y="392"/>
                </a:cubicBezTo>
                <a:cubicBezTo>
                  <a:pt x="1032" y="401"/>
                  <a:pt x="1039" y="408"/>
                  <a:pt x="1048" y="408"/>
                </a:cubicBezTo>
                <a:cubicBezTo>
                  <a:pt x="1056" y="408"/>
                  <a:pt x="1063" y="402"/>
                  <a:pt x="1064" y="393"/>
                </a:cubicBezTo>
                <a:cubicBezTo>
                  <a:pt x="1064" y="384"/>
                  <a:pt x="1057" y="377"/>
                  <a:pt x="1048" y="377"/>
                </a:cubicBezTo>
                <a:close/>
                <a:moveTo>
                  <a:pt x="983" y="1471"/>
                </a:moveTo>
                <a:cubicBezTo>
                  <a:pt x="991" y="1471"/>
                  <a:pt x="998" y="1464"/>
                  <a:pt x="998" y="1455"/>
                </a:cubicBezTo>
                <a:cubicBezTo>
                  <a:pt x="998" y="1447"/>
                  <a:pt x="991" y="1440"/>
                  <a:pt x="982" y="1440"/>
                </a:cubicBezTo>
                <a:cubicBezTo>
                  <a:pt x="974" y="1440"/>
                  <a:pt x="967" y="1447"/>
                  <a:pt x="967" y="1455"/>
                </a:cubicBezTo>
                <a:cubicBezTo>
                  <a:pt x="966" y="1464"/>
                  <a:pt x="974" y="1472"/>
                  <a:pt x="983" y="1471"/>
                </a:cubicBezTo>
                <a:close/>
                <a:moveTo>
                  <a:pt x="581" y="1354"/>
                </a:moveTo>
                <a:cubicBezTo>
                  <a:pt x="590" y="1354"/>
                  <a:pt x="597" y="1347"/>
                  <a:pt x="597" y="1338"/>
                </a:cubicBezTo>
                <a:cubicBezTo>
                  <a:pt x="597" y="1329"/>
                  <a:pt x="590" y="1322"/>
                  <a:pt x="582" y="1322"/>
                </a:cubicBezTo>
                <a:cubicBezTo>
                  <a:pt x="573" y="1322"/>
                  <a:pt x="566" y="1329"/>
                  <a:pt x="566" y="1337"/>
                </a:cubicBezTo>
                <a:cubicBezTo>
                  <a:pt x="566" y="1346"/>
                  <a:pt x="572" y="1353"/>
                  <a:pt x="581" y="1354"/>
                </a:cubicBezTo>
                <a:close/>
                <a:moveTo>
                  <a:pt x="764" y="1452"/>
                </a:moveTo>
                <a:cubicBezTo>
                  <a:pt x="772" y="1452"/>
                  <a:pt x="780" y="1446"/>
                  <a:pt x="780" y="1437"/>
                </a:cubicBezTo>
                <a:cubicBezTo>
                  <a:pt x="781" y="1428"/>
                  <a:pt x="774" y="1421"/>
                  <a:pt x="765" y="1420"/>
                </a:cubicBezTo>
                <a:cubicBezTo>
                  <a:pt x="757" y="1420"/>
                  <a:pt x="749" y="1427"/>
                  <a:pt x="749" y="1435"/>
                </a:cubicBezTo>
                <a:cubicBezTo>
                  <a:pt x="749" y="1444"/>
                  <a:pt x="755" y="1451"/>
                  <a:pt x="764" y="1452"/>
                </a:cubicBezTo>
                <a:close/>
                <a:moveTo>
                  <a:pt x="685" y="1418"/>
                </a:moveTo>
                <a:cubicBezTo>
                  <a:pt x="694" y="1418"/>
                  <a:pt x="701" y="1411"/>
                  <a:pt x="701" y="1402"/>
                </a:cubicBezTo>
                <a:cubicBezTo>
                  <a:pt x="701" y="1393"/>
                  <a:pt x="694" y="1386"/>
                  <a:pt x="686" y="1386"/>
                </a:cubicBezTo>
                <a:cubicBezTo>
                  <a:pt x="677" y="1386"/>
                  <a:pt x="670" y="1393"/>
                  <a:pt x="670" y="1402"/>
                </a:cubicBezTo>
                <a:cubicBezTo>
                  <a:pt x="670" y="1410"/>
                  <a:pt x="677" y="1417"/>
                  <a:pt x="685" y="1418"/>
                </a:cubicBezTo>
                <a:close/>
                <a:moveTo>
                  <a:pt x="1180" y="1406"/>
                </a:moveTo>
                <a:cubicBezTo>
                  <a:pt x="1189" y="1406"/>
                  <a:pt x="1196" y="1399"/>
                  <a:pt x="1196" y="1391"/>
                </a:cubicBezTo>
                <a:cubicBezTo>
                  <a:pt x="1196" y="1382"/>
                  <a:pt x="1189" y="1375"/>
                  <a:pt x="1180" y="1375"/>
                </a:cubicBezTo>
                <a:cubicBezTo>
                  <a:pt x="1171" y="1375"/>
                  <a:pt x="1164" y="1382"/>
                  <a:pt x="1164" y="1391"/>
                </a:cubicBezTo>
                <a:cubicBezTo>
                  <a:pt x="1164" y="1400"/>
                  <a:pt x="1171" y="1406"/>
                  <a:pt x="1180" y="1406"/>
                </a:cubicBezTo>
                <a:close/>
                <a:moveTo>
                  <a:pt x="885" y="362"/>
                </a:moveTo>
                <a:cubicBezTo>
                  <a:pt x="877" y="362"/>
                  <a:pt x="869" y="369"/>
                  <a:pt x="869" y="378"/>
                </a:cubicBezTo>
                <a:cubicBezTo>
                  <a:pt x="869" y="386"/>
                  <a:pt x="876" y="394"/>
                  <a:pt x="885" y="394"/>
                </a:cubicBezTo>
                <a:cubicBezTo>
                  <a:pt x="893" y="394"/>
                  <a:pt x="901" y="387"/>
                  <a:pt x="901" y="378"/>
                </a:cubicBezTo>
                <a:cubicBezTo>
                  <a:pt x="901" y="370"/>
                  <a:pt x="894" y="363"/>
                  <a:pt x="885" y="362"/>
                </a:cubicBezTo>
                <a:close/>
                <a:moveTo>
                  <a:pt x="1066" y="1451"/>
                </a:moveTo>
                <a:cubicBezTo>
                  <a:pt x="1075" y="1451"/>
                  <a:pt x="1082" y="1444"/>
                  <a:pt x="1082" y="1435"/>
                </a:cubicBezTo>
                <a:cubicBezTo>
                  <a:pt x="1082" y="1427"/>
                  <a:pt x="1076" y="1419"/>
                  <a:pt x="1067" y="1419"/>
                </a:cubicBezTo>
                <a:cubicBezTo>
                  <a:pt x="1058" y="1419"/>
                  <a:pt x="1051" y="1426"/>
                  <a:pt x="1051" y="1435"/>
                </a:cubicBezTo>
                <a:cubicBezTo>
                  <a:pt x="1051" y="1443"/>
                  <a:pt x="1058" y="1451"/>
                  <a:pt x="1066" y="1451"/>
                </a:cubicBezTo>
                <a:close/>
                <a:moveTo>
                  <a:pt x="1465" y="812"/>
                </a:moveTo>
                <a:cubicBezTo>
                  <a:pt x="1466" y="803"/>
                  <a:pt x="1459" y="796"/>
                  <a:pt x="1450" y="796"/>
                </a:cubicBezTo>
                <a:cubicBezTo>
                  <a:pt x="1441" y="796"/>
                  <a:pt x="1434" y="802"/>
                  <a:pt x="1434" y="811"/>
                </a:cubicBezTo>
                <a:cubicBezTo>
                  <a:pt x="1434" y="820"/>
                  <a:pt x="1441" y="827"/>
                  <a:pt x="1449" y="827"/>
                </a:cubicBezTo>
                <a:cubicBezTo>
                  <a:pt x="1458" y="827"/>
                  <a:pt x="1465" y="820"/>
                  <a:pt x="1465" y="812"/>
                </a:cubicBezTo>
                <a:close/>
                <a:moveTo>
                  <a:pt x="1206" y="445"/>
                </a:moveTo>
                <a:cubicBezTo>
                  <a:pt x="1198" y="445"/>
                  <a:pt x="1191" y="452"/>
                  <a:pt x="1191" y="461"/>
                </a:cubicBezTo>
                <a:cubicBezTo>
                  <a:pt x="1191" y="469"/>
                  <a:pt x="1198" y="476"/>
                  <a:pt x="1207" y="476"/>
                </a:cubicBezTo>
                <a:cubicBezTo>
                  <a:pt x="1215" y="476"/>
                  <a:pt x="1222" y="469"/>
                  <a:pt x="1222" y="461"/>
                </a:cubicBezTo>
                <a:cubicBezTo>
                  <a:pt x="1222" y="452"/>
                  <a:pt x="1215" y="445"/>
                  <a:pt x="1206" y="445"/>
                </a:cubicBezTo>
                <a:close/>
                <a:moveTo>
                  <a:pt x="557" y="1324"/>
                </a:moveTo>
                <a:cubicBezTo>
                  <a:pt x="565" y="1324"/>
                  <a:pt x="572" y="1318"/>
                  <a:pt x="572" y="1309"/>
                </a:cubicBezTo>
                <a:cubicBezTo>
                  <a:pt x="572" y="1300"/>
                  <a:pt x="565" y="1293"/>
                  <a:pt x="557" y="1293"/>
                </a:cubicBezTo>
                <a:cubicBezTo>
                  <a:pt x="548" y="1293"/>
                  <a:pt x="541" y="1300"/>
                  <a:pt x="541" y="1309"/>
                </a:cubicBezTo>
                <a:cubicBezTo>
                  <a:pt x="541" y="1317"/>
                  <a:pt x="548" y="1324"/>
                  <a:pt x="557" y="1324"/>
                </a:cubicBezTo>
                <a:close/>
                <a:moveTo>
                  <a:pt x="1327" y="1282"/>
                </a:moveTo>
                <a:cubicBezTo>
                  <a:pt x="1336" y="1282"/>
                  <a:pt x="1343" y="1275"/>
                  <a:pt x="1343" y="1266"/>
                </a:cubicBezTo>
                <a:cubicBezTo>
                  <a:pt x="1343" y="1258"/>
                  <a:pt x="1336" y="1251"/>
                  <a:pt x="1328" y="1250"/>
                </a:cubicBezTo>
                <a:cubicBezTo>
                  <a:pt x="1319" y="1250"/>
                  <a:pt x="1312" y="1257"/>
                  <a:pt x="1312" y="1266"/>
                </a:cubicBezTo>
                <a:cubicBezTo>
                  <a:pt x="1312" y="1275"/>
                  <a:pt x="1319" y="1282"/>
                  <a:pt x="1327" y="1282"/>
                </a:cubicBezTo>
                <a:close/>
                <a:moveTo>
                  <a:pt x="458" y="1206"/>
                </a:moveTo>
                <a:cubicBezTo>
                  <a:pt x="467" y="1206"/>
                  <a:pt x="474" y="1199"/>
                  <a:pt x="473" y="1190"/>
                </a:cubicBezTo>
                <a:cubicBezTo>
                  <a:pt x="473" y="1181"/>
                  <a:pt x="466" y="1174"/>
                  <a:pt x="457" y="1175"/>
                </a:cubicBezTo>
                <a:cubicBezTo>
                  <a:pt x="449" y="1175"/>
                  <a:pt x="442" y="1182"/>
                  <a:pt x="442" y="1191"/>
                </a:cubicBezTo>
                <a:cubicBezTo>
                  <a:pt x="442" y="1199"/>
                  <a:pt x="450" y="1206"/>
                  <a:pt x="458" y="1206"/>
                </a:cubicBezTo>
                <a:close/>
                <a:moveTo>
                  <a:pt x="717" y="402"/>
                </a:moveTo>
                <a:cubicBezTo>
                  <a:pt x="708" y="402"/>
                  <a:pt x="701" y="409"/>
                  <a:pt x="701" y="418"/>
                </a:cubicBezTo>
                <a:cubicBezTo>
                  <a:pt x="701" y="427"/>
                  <a:pt x="708" y="434"/>
                  <a:pt x="717" y="434"/>
                </a:cubicBezTo>
                <a:cubicBezTo>
                  <a:pt x="726" y="434"/>
                  <a:pt x="733" y="427"/>
                  <a:pt x="733" y="418"/>
                </a:cubicBezTo>
                <a:cubicBezTo>
                  <a:pt x="733" y="409"/>
                  <a:pt x="726" y="402"/>
                  <a:pt x="717" y="402"/>
                </a:cubicBezTo>
                <a:close/>
                <a:moveTo>
                  <a:pt x="1209" y="1382"/>
                </a:moveTo>
                <a:cubicBezTo>
                  <a:pt x="1218" y="1381"/>
                  <a:pt x="1225" y="1374"/>
                  <a:pt x="1225" y="1366"/>
                </a:cubicBezTo>
                <a:cubicBezTo>
                  <a:pt x="1225" y="1357"/>
                  <a:pt x="1218" y="1350"/>
                  <a:pt x="1209" y="1350"/>
                </a:cubicBezTo>
                <a:cubicBezTo>
                  <a:pt x="1200" y="1351"/>
                  <a:pt x="1193" y="1357"/>
                  <a:pt x="1194" y="1366"/>
                </a:cubicBezTo>
                <a:cubicBezTo>
                  <a:pt x="1194" y="1375"/>
                  <a:pt x="1201" y="1382"/>
                  <a:pt x="1209" y="1382"/>
                </a:cubicBezTo>
                <a:close/>
                <a:moveTo>
                  <a:pt x="820" y="1457"/>
                </a:moveTo>
                <a:cubicBezTo>
                  <a:pt x="828" y="1456"/>
                  <a:pt x="835" y="1449"/>
                  <a:pt x="835" y="1441"/>
                </a:cubicBezTo>
                <a:cubicBezTo>
                  <a:pt x="835" y="1432"/>
                  <a:pt x="828" y="1425"/>
                  <a:pt x="819" y="1426"/>
                </a:cubicBezTo>
                <a:cubicBezTo>
                  <a:pt x="810" y="1426"/>
                  <a:pt x="803" y="1433"/>
                  <a:pt x="804" y="1441"/>
                </a:cubicBezTo>
                <a:cubicBezTo>
                  <a:pt x="804" y="1450"/>
                  <a:pt x="811" y="1457"/>
                  <a:pt x="820" y="1457"/>
                </a:cubicBezTo>
                <a:close/>
                <a:moveTo>
                  <a:pt x="928" y="1466"/>
                </a:moveTo>
                <a:cubicBezTo>
                  <a:pt x="937" y="1466"/>
                  <a:pt x="943" y="1459"/>
                  <a:pt x="943" y="1450"/>
                </a:cubicBezTo>
                <a:cubicBezTo>
                  <a:pt x="943" y="1442"/>
                  <a:pt x="936" y="1435"/>
                  <a:pt x="927" y="1435"/>
                </a:cubicBezTo>
                <a:cubicBezTo>
                  <a:pt x="919" y="1435"/>
                  <a:pt x="912" y="1442"/>
                  <a:pt x="912" y="1451"/>
                </a:cubicBezTo>
                <a:cubicBezTo>
                  <a:pt x="912" y="1459"/>
                  <a:pt x="919" y="1466"/>
                  <a:pt x="928" y="1466"/>
                </a:cubicBezTo>
                <a:close/>
                <a:moveTo>
                  <a:pt x="993" y="372"/>
                </a:moveTo>
                <a:cubicBezTo>
                  <a:pt x="984" y="372"/>
                  <a:pt x="977" y="379"/>
                  <a:pt x="978" y="388"/>
                </a:cubicBezTo>
                <a:cubicBezTo>
                  <a:pt x="978" y="396"/>
                  <a:pt x="985" y="403"/>
                  <a:pt x="994" y="403"/>
                </a:cubicBezTo>
                <a:cubicBezTo>
                  <a:pt x="1002" y="403"/>
                  <a:pt x="1009" y="396"/>
                  <a:pt x="1009" y="387"/>
                </a:cubicBezTo>
                <a:cubicBezTo>
                  <a:pt x="1009" y="378"/>
                  <a:pt x="1002" y="372"/>
                  <a:pt x="993" y="372"/>
                </a:cubicBezTo>
                <a:close/>
                <a:moveTo>
                  <a:pt x="393" y="1008"/>
                </a:moveTo>
                <a:cubicBezTo>
                  <a:pt x="402" y="1008"/>
                  <a:pt x="409" y="1001"/>
                  <a:pt x="408" y="992"/>
                </a:cubicBezTo>
                <a:cubicBezTo>
                  <a:pt x="408" y="983"/>
                  <a:pt x="401" y="976"/>
                  <a:pt x="392" y="977"/>
                </a:cubicBezTo>
                <a:cubicBezTo>
                  <a:pt x="384" y="977"/>
                  <a:pt x="377" y="984"/>
                  <a:pt x="377" y="992"/>
                </a:cubicBezTo>
                <a:cubicBezTo>
                  <a:pt x="377" y="1001"/>
                  <a:pt x="385" y="1008"/>
                  <a:pt x="393" y="1008"/>
                </a:cubicBezTo>
                <a:close/>
                <a:moveTo>
                  <a:pt x="532" y="1295"/>
                </a:moveTo>
                <a:cubicBezTo>
                  <a:pt x="541" y="1295"/>
                  <a:pt x="548" y="1287"/>
                  <a:pt x="548" y="1279"/>
                </a:cubicBezTo>
                <a:cubicBezTo>
                  <a:pt x="547" y="1270"/>
                  <a:pt x="540" y="1263"/>
                  <a:pt x="531" y="1263"/>
                </a:cubicBezTo>
                <a:cubicBezTo>
                  <a:pt x="523" y="1264"/>
                  <a:pt x="516" y="1270"/>
                  <a:pt x="516" y="1279"/>
                </a:cubicBezTo>
                <a:cubicBezTo>
                  <a:pt x="516" y="1288"/>
                  <a:pt x="523" y="1295"/>
                  <a:pt x="532" y="1295"/>
                </a:cubicBezTo>
                <a:close/>
                <a:moveTo>
                  <a:pt x="482" y="1236"/>
                </a:moveTo>
                <a:cubicBezTo>
                  <a:pt x="491" y="1236"/>
                  <a:pt x="498" y="1229"/>
                  <a:pt x="498" y="1220"/>
                </a:cubicBezTo>
                <a:cubicBezTo>
                  <a:pt x="498" y="1212"/>
                  <a:pt x="491" y="1204"/>
                  <a:pt x="483" y="1204"/>
                </a:cubicBezTo>
                <a:cubicBezTo>
                  <a:pt x="474" y="1204"/>
                  <a:pt x="467" y="1211"/>
                  <a:pt x="467" y="1220"/>
                </a:cubicBezTo>
                <a:cubicBezTo>
                  <a:pt x="467" y="1229"/>
                  <a:pt x="473" y="1235"/>
                  <a:pt x="482" y="1236"/>
                </a:cubicBezTo>
                <a:close/>
                <a:moveTo>
                  <a:pt x="412" y="1092"/>
                </a:moveTo>
                <a:cubicBezTo>
                  <a:pt x="421" y="1093"/>
                  <a:pt x="428" y="1086"/>
                  <a:pt x="428" y="1077"/>
                </a:cubicBezTo>
                <a:cubicBezTo>
                  <a:pt x="429" y="1069"/>
                  <a:pt x="422" y="1062"/>
                  <a:pt x="414" y="1061"/>
                </a:cubicBezTo>
                <a:cubicBezTo>
                  <a:pt x="405" y="1060"/>
                  <a:pt x="398" y="1067"/>
                  <a:pt x="397" y="1076"/>
                </a:cubicBezTo>
                <a:cubicBezTo>
                  <a:pt x="397" y="1085"/>
                  <a:pt x="403" y="1092"/>
                  <a:pt x="412" y="1092"/>
                </a:cubicBezTo>
                <a:close/>
                <a:moveTo>
                  <a:pt x="1127" y="411"/>
                </a:moveTo>
                <a:cubicBezTo>
                  <a:pt x="1119" y="411"/>
                  <a:pt x="1112" y="418"/>
                  <a:pt x="1112" y="427"/>
                </a:cubicBezTo>
                <a:cubicBezTo>
                  <a:pt x="1112" y="435"/>
                  <a:pt x="1118" y="442"/>
                  <a:pt x="1127" y="442"/>
                </a:cubicBezTo>
                <a:cubicBezTo>
                  <a:pt x="1135" y="442"/>
                  <a:pt x="1143" y="436"/>
                  <a:pt x="1143" y="427"/>
                </a:cubicBezTo>
                <a:cubicBezTo>
                  <a:pt x="1143" y="419"/>
                  <a:pt x="1136" y="411"/>
                  <a:pt x="1127" y="411"/>
                </a:cubicBezTo>
                <a:close/>
                <a:moveTo>
                  <a:pt x="481" y="601"/>
                </a:moveTo>
                <a:cubicBezTo>
                  <a:pt x="472" y="601"/>
                  <a:pt x="465" y="608"/>
                  <a:pt x="465" y="617"/>
                </a:cubicBezTo>
                <a:cubicBezTo>
                  <a:pt x="465" y="626"/>
                  <a:pt x="472" y="633"/>
                  <a:pt x="481" y="633"/>
                </a:cubicBezTo>
                <a:cubicBezTo>
                  <a:pt x="489" y="632"/>
                  <a:pt x="496" y="626"/>
                  <a:pt x="496" y="617"/>
                </a:cubicBezTo>
                <a:cubicBezTo>
                  <a:pt x="497" y="609"/>
                  <a:pt x="490" y="602"/>
                  <a:pt x="481" y="601"/>
                </a:cubicBezTo>
                <a:close/>
                <a:moveTo>
                  <a:pt x="1425" y="1099"/>
                </a:moveTo>
                <a:cubicBezTo>
                  <a:pt x="1434" y="1099"/>
                  <a:pt x="1441" y="1092"/>
                  <a:pt x="1441" y="1084"/>
                </a:cubicBezTo>
                <a:cubicBezTo>
                  <a:pt x="1441" y="1075"/>
                  <a:pt x="1434" y="1068"/>
                  <a:pt x="1426" y="1068"/>
                </a:cubicBezTo>
                <a:cubicBezTo>
                  <a:pt x="1417" y="1068"/>
                  <a:pt x="1410" y="1075"/>
                  <a:pt x="1410" y="1083"/>
                </a:cubicBezTo>
                <a:cubicBezTo>
                  <a:pt x="1410" y="1092"/>
                  <a:pt x="1417" y="1099"/>
                  <a:pt x="1425" y="1099"/>
                </a:cubicBezTo>
                <a:close/>
                <a:moveTo>
                  <a:pt x="1297" y="1307"/>
                </a:moveTo>
                <a:cubicBezTo>
                  <a:pt x="1306" y="1307"/>
                  <a:pt x="1313" y="1300"/>
                  <a:pt x="1313" y="1291"/>
                </a:cubicBezTo>
                <a:cubicBezTo>
                  <a:pt x="1314" y="1282"/>
                  <a:pt x="1307" y="1275"/>
                  <a:pt x="1298" y="1275"/>
                </a:cubicBezTo>
                <a:cubicBezTo>
                  <a:pt x="1289" y="1275"/>
                  <a:pt x="1283" y="1282"/>
                  <a:pt x="1282" y="1290"/>
                </a:cubicBezTo>
                <a:cubicBezTo>
                  <a:pt x="1282" y="1299"/>
                  <a:pt x="1289" y="1306"/>
                  <a:pt x="1297" y="1307"/>
                </a:cubicBezTo>
                <a:close/>
                <a:moveTo>
                  <a:pt x="1405" y="682"/>
                </a:moveTo>
                <a:cubicBezTo>
                  <a:pt x="1396" y="683"/>
                  <a:pt x="1389" y="690"/>
                  <a:pt x="1390" y="699"/>
                </a:cubicBezTo>
                <a:cubicBezTo>
                  <a:pt x="1390" y="707"/>
                  <a:pt x="1397" y="714"/>
                  <a:pt x="1406" y="713"/>
                </a:cubicBezTo>
                <a:cubicBezTo>
                  <a:pt x="1414" y="713"/>
                  <a:pt x="1421" y="706"/>
                  <a:pt x="1421" y="698"/>
                </a:cubicBezTo>
                <a:cubicBezTo>
                  <a:pt x="1421" y="689"/>
                  <a:pt x="1413" y="682"/>
                  <a:pt x="1405" y="682"/>
                </a:cubicBezTo>
                <a:close/>
                <a:moveTo>
                  <a:pt x="1238" y="1357"/>
                </a:moveTo>
                <a:cubicBezTo>
                  <a:pt x="1247" y="1357"/>
                  <a:pt x="1254" y="1350"/>
                  <a:pt x="1254" y="1342"/>
                </a:cubicBezTo>
                <a:cubicBezTo>
                  <a:pt x="1255" y="1333"/>
                  <a:pt x="1248" y="1326"/>
                  <a:pt x="1239" y="1326"/>
                </a:cubicBezTo>
                <a:cubicBezTo>
                  <a:pt x="1230" y="1326"/>
                  <a:pt x="1223" y="1333"/>
                  <a:pt x="1223" y="1341"/>
                </a:cubicBezTo>
                <a:cubicBezTo>
                  <a:pt x="1223" y="1350"/>
                  <a:pt x="1230" y="1356"/>
                  <a:pt x="1238" y="1357"/>
                </a:cubicBezTo>
                <a:close/>
                <a:moveTo>
                  <a:pt x="801" y="383"/>
                </a:moveTo>
                <a:cubicBezTo>
                  <a:pt x="792" y="383"/>
                  <a:pt x="785" y="390"/>
                  <a:pt x="785" y="398"/>
                </a:cubicBezTo>
                <a:cubicBezTo>
                  <a:pt x="785" y="407"/>
                  <a:pt x="792" y="414"/>
                  <a:pt x="801" y="414"/>
                </a:cubicBezTo>
                <a:cubicBezTo>
                  <a:pt x="809" y="414"/>
                  <a:pt x="816" y="407"/>
                  <a:pt x="816" y="398"/>
                </a:cubicBezTo>
                <a:cubicBezTo>
                  <a:pt x="816" y="390"/>
                  <a:pt x="809" y="383"/>
                  <a:pt x="801" y="383"/>
                </a:cubicBezTo>
                <a:close/>
                <a:moveTo>
                  <a:pt x="1392" y="1178"/>
                </a:moveTo>
                <a:cubicBezTo>
                  <a:pt x="1401" y="1177"/>
                  <a:pt x="1407" y="1170"/>
                  <a:pt x="1407" y="1162"/>
                </a:cubicBezTo>
                <a:cubicBezTo>
                  <a:pt x="1407" y="1153"/>
                  <a:pt x="1400" y="1146"/>
                  <a:pt x="1391" y="1146"/>
                </a:cubicBezTo>
                <a:cubicBezTo>
                  <a:pt x="1383" y="1147"/>
                  <a:pt x="1376" y="1154"/>
                  <a:pt x="1376" y="1163"/>
                </a:cubicBezTo>
                <a:cubicBezTo>
                  <a:pt x="1376" y="1172"/>
                  <a:pt x="1383" y="1178"/>
                  <a:pt x="1392" y="1178"/>
                </a:cubicBezTo>
                <a:close/>
                <a:moveTo>
                  <a:pt x="939" y="368"/>
                </a:moveTo>
                <a:cubicBezTo>
                  <a:pt x="931" y="368"/>
                  <a:pt x="924" y="374"/>
                  <a:pt x="924" y="383"/>
                </a:cubicBezTo>
                <a:cubicBezTo>
                  <a:pt x="924" y="391"/>
                  <a:pt x="931" y="399"/>
                  <a:pt x="939" y="399"/>
                </a:cubicBezTo>
                <a:cubicBezTo>
                  <a:pt x="948" y="399"/>
                  <a:pt x="955" y="392"/>
                  <a:pt x="955" y="383"/>
                </a:cubicBezTo>
                <a:cubicBezTo>
                  <a:pt x="955" y="375"/>
                  <a:pt x="948" y="368"/>
                  <a:pt x="939" y="368"/>
                </a:cubicBezTo>
                <a:close/>
                <a:moveTo>
                  <a:pt x="874" y="1462"/>
                </a:moveTo>
                <a:cubicBezTo>
                  <a:pt x="882" y="1462"/>
                  <a:pt x="889" y="1455"/>
                  <a:pt x="889" y="1446"/>
                </a:cubicBezTo>
                <a:cubicBezTo>
                  <a:pt x="889" y="1438"/>
                  <a:pt x="883" y="1431"/>
                  <a:pt x="874" y="1431"/>
                </a:cubicBezTo>
                <a:cubicBezTo>
                  <a:pt x="866" y="1430"/>
                  <a:pt x="858" y="1437"/>
                  <a:pt x="858" y="1446"/>
                </a:cubicBezTo>
                <a:cubicBezTo>
                  <a:pt x="858" y="1454"/>
                  <a:pt x="865" y="1462"/>
                  <a:pt x="874" y="1462"/>
                </a:cubicBezTo>
                <a:close/>
                <a:moveTo>
                  <a:pt x="1095" y="1426"/>
                </a:moveTo>
                <a:cubicBezTo>
                  <a:pt x="1104" y="1426"/>
                  <a:pt x="1111" y="1419"/>
                  <a:pt x="1111" y="1411"/>
                </a:cubicBezTo>
                <a:cubicBezTo>
                  <a:pt x="1111" y="1402"/>
                  <a:pt x="1105" y="1395"/>
                  <a:pt x="1096" y="1395"/>
                </a:cubicBezTo>
                <a:cubicBezTo>
                  <a:pt x="1087" y="1395"/>
                  <a:pt x="1080" y="1402"/>
                  <a:pt x="1080" y="1410"/>
                </a:cubicBezTo>
                <a:cubicBezTo>
                  <a:pt x="1080" y="1419"/>
                  <a:pt x="1087" y="1426"/>
                  <a:pt x="1095" y="1426"/>
                </a:cubicBezTo>
                <a:close/>
                <a:moveTo>
                  <a:pt x="1268" y="1331"/>
                </a:moveTo>
                <a:cubicBezTo>
                  <a:pt x="1277" y="1331"/>
                  <a:pt x="1284" y="1324"/>
                  <a:pt x="1284" y="1316"/>
                </a:cubicBezTo>
                <a:cubicBezTo>
                  <a:pt x="1284" y="1307"/>
                  <a:pt x="1277" y="1300"/>
                  <a:pt x="1269" y="1300"/>
                </a:cubicBezTo>
                <a:cubicBezTo>
                  <a:pt x="1260" y="1300"/>
                  <a:pt x="1253" y="1307"/>
                  <a:pt x="1253" y="1316"/>
                </a:cubicBezTo>
                <a:cubicBezTo>
                  <a:pt x="1253" y="1324"/>
                  <a:pt x="1260" y="1331"/>
                  <a:pt x="1268" y="1331"/>
                </a:cubicBezTo>
                <a:close/>
                <a:moveTo>
                  <a:pt x="412" y="759"/>
                </a:moveTo>
                <a:cubicBezTo>
                  <a:pt x="403" y="759"/>
                  <a:pt x="396" y="766"/>
                  <a:pt x="396" y="775"/>
                </a:cubicBezTo>
                <a:cubicBezTo>
                  <a:pt x="396" y="783"/>
                  <a:pt x="403" y="790"/>
                  <a:pt x="412" y="790"/>
                </a:cubicBezTo>
                <a:cubicBezTo>
                  <a:pt x="421" y="790"/>
                  <a:pt x="427" y="783"/>
                  <a:pt x="427" y="774"/>
                </a:cubicBezTo>
                <a:cubicBezTo>
                  <a:pt x="427" y="766"/>
                  <a:pt x="420" y="759"/>
                  <a:pt x="412" y="759"/>
                </a:cubicBezTo>
                <a:close/>
                <a:moveTo>
                  <a:pt x="507" y="1265"/>
                </a:moveTo>
                <a:cubicBezTo>
                  <a:pt x="516" y="1265"/>
                  <a:pt x="523" y="1258"/>
                  <a:pt x="523" y="1249"/>
                </a:cubicBezTo>
                <a:cubicBezTo>
                  <a:pt x="523" y="1240"/>
                  <a:pt x="516" y="1233"/>
                  <a:pt x="507" y="1233"/>
                </a:cubicBezTo>
                <a:cubicBezTo>
                  <a:pt x="499" y="1234"/>
                  <a:pt x="492" y="1240"/>
                  <a:pt x="492" y="1249"/>
                </a:cubicBezTo>
                <a:cubicBezTo>
                  <a:pt x="491" y="1257"/>
                  <a:pt x="498" y="1264"/>
                  <a:pt x="507" y="1265"/>
                </a:cubicBezTo>
                <a:close/>
                <a:moveTo>
                  <a:pt x="446" y="681"/>
                </a:moveTo>
                <a:cubicBezTo>
                  <a:pt x="437" y="681"/>
                  <a:pt x="430" y="688"/>
                  <a:pt x="430" y="697"/>
                </a:cubicBezTo>
                <a:cubicBezTo>
                  <a:pt x="431" y="705"/>
                  <a:pt x="438" y="712"/>
                  <a:pt x="446" y="712"/>
                </a:cubicBezTo>
                <a:cubicBezTo>
                  <a:pt x="455" y="711"/>
                  <a:pt x="461" y="705"/>
                  <a:pt x="461" y="696"/>
                </a:cubicBezTo>
                <a:cubicBezTo>
                  <a:pt x="461" y="687"/>
                  <a:pt x="454" y="680"/>
                  <a:pt x="446" y="681"/>
                </a:cubicBezTo>
                <a:close/>
                <a:moveTo>
                  <a:pt x="1446" y="1029"/>
                </a:moveTo>
                <a:cubicBezTo>
                  <a:pt x="1446" y="1020"/>
                  <a:pt x="1439" y="1013"/>
                  <a:pt x="1430" y="1013"/>
                </a:cubicBezTo>
                <a:cubicBezTo>
                  <a:pt x="1422" y="1014"/>
                  <a:pt x="1415" y="1021"/>
                  <a:pt x="1415" y="1030"/>
                </a:cubicBezTo>
                <a:cubicBezTo>
                  <a:pt x="1416" y="1038"/>
                  <a:pt x="1423" y="1045"/>
                  <a:pt x="1432" y="1044"/>
                </a:cubicBezTo>
                <a:cubicBezTo>
                  <a:pt x="1440" y="1044"/>
                  <a:pt x="1446" y="1037"/>
                  <a:pt x="1446" y="1029"/>
                </a:cubicBezTo>
                <a:close/>
                <a:moveTo>
                  <a:pt x="1460" y="866"/>
                </a:moveTo>
                <a:cubicBezTo>
                  <a:pt x="1460" y="858"/>
                  <a:pt x="1453" y="851"/>
                  <a:pt x="1444" y="851"/>
                </a:cubicBezTo>
                <a:cubicBezTo>
                  <a:pt x="1436" y="851"/>
                  <a:pt x="1429" y="857"/>
                  <a:pt x="1429" y="865"/>
                </a:cubicBezTo>
                <a:cubicBezTo>
                  <a:pt x="1429" y="874"/>
                  <a:pt x="1435" y="881"/>
                  <a:pt x="1444" y="882"/>
                </a:cubicBezTo>
                <a:cubicBezTo>
                  <a:pt x="1453" y="882"/>
                  <a:pt x="1460" y="875"/>
                  <a:pt x="1460" y="866"/>
                </a:cubicBezTo>
                <a:close/>
                <a:moveTo>
                  <a:pt x="740" y="1422"/>
                </a:moveTo>
                <a:cubicBezTo>
                  <a:pt x="748" y="1423"/>
                  <a:pt x="756" y="1416"/>
                  <a:pt x="756" y="1407"/>
                </a:cubicBezTo>
                <a:cubicBezTo>
                  <a:pt x="756" y="1399"/>
                  <a:pt x="749" y="1392"/>
                  <a:pt x="740" y="1392"/>
                </a:cubicBezTo>
                <a:cubicBezTo>
                  <a:pt x="731" y="1392"/>
                  <a:pt x="725" y="1398"/>
                  <a:pt x="725" y="1407"/>
                </a:cubicBezTo>
                <a:cubicBezTo>
                  <a:pt x="725" y="1416"/>
                  <a:pt x="731" y="1422"/>
                  <a:pt x="740" y="1422"/>
                </a:cubicBezTo>
                <a:close/>
                <a:moveTo>
                  <a:pt x="661" y="1388"/>
                </a:moveTo>
                <a:cubicBezTo>
                  <a:pt x="669" y="1388"/>
                  <a:pt x="676" y="1381"/>
                  <a:pt x="676" y="1373"/>
                </a:cubicBezTo>
                <a:cubicBezTo>
                  <a:pt x="676" y="1364"/>
                  <a:pt x="669" y="1357"/>
                  <a:pt x="660" y="1357"/>
                </a:cubicBezTo>
                <a:cubicBezTo>
                  <a:pt x="652" y="1358"/>
                  <a:pt x="645" y="1364"/>
                  <a:pt x="645" y="1372"/>
                </a:cubicBezTo>
                <a:cubicBezTo>
                  <a:pt x="645" y="1381"/>
                  <a:pt x="652" y="1388"/>
                  <a:pt x="661" y="1388"/>
                </a:cubicBezTo>
                <a:close/>
                <a:moveTo>
                  <a:pt x="1381" y="653"/>
                </a:moveTo>
                <a:cubicBezTo>
                  <a:pt x="1372" y="652"/>
                  <a:pt x="1365" y="659"/>
                  <a:pt x="1364" y="668"/>
                </a:cubicBezTo>
                <a:cubicBezTo>
                  <a:pt x="1364" y="676"/>
                  <a:pt x="1370" y="683"/>
                  <a:pt x="1379" y="684"/>
                </a:cubicBezTo>
                <a:cubicBezTo>
                  <a:pt x="1387" y="684"/>
                  <a:pt x="1395" y="677"/>
                  <a:pt x="1395" y="669"/>
                </a:cubicBezTo>
                <a:cubicBezTo>
                  <a:pt x="1395" y="660"/>
                  <a:pt x="1389" y="653"/>
                  <a:pt x="1381" y="653"/>
                </a:cubicBezTo>
                <a:close/>
                <a:moveTo>
                  <a:pt x="1012" y="1446"/>
                </a:moveTo>
                <a:cubicBezTo>
                  <a:pt x="1021" y="1446"/>
                  <a:pt x="1028" y="1439"/>
                  <a:pt x="1027" y="1431"/>
                </a:cubicBezTo>
                <a:cubicBezTo>
                  <a:pt x="1027" y="1422"/>
                  <a:pt x="1020" y="1415"/>
                  <a:pt x="1012" y="1415"/>
                </a:cubicBezTo>
                <a:cubicBezTo>
                  <a:pt x="1003" y="1416"/>
                  <a:pt x="997" y="1422"/>
                  <a:pt x="996" y="1431"/>
                </a:cubicBezTo>
                <a:cubicBezTo>
                  <a:pt x="996" y="1439"/>
                  <a:pt x="1004" y="1446"/>
                  <a:pt x="1012" y="1446"/>
                </a:cubicBezTo>
                <a:close/>
                <a:moveTo>
                  <a:pt x="1424" y="766"/>
                </a:moveTo>
                <a:cubicBezTo>
                  <a:pt x="1416" y="766"/>
                  <a:pt x="1409" y="773"/>
                  <a:pt x="1409" y="781"/>
                </a:cubicBezTo>
                <a:cubicBezTo>
                  <a:pt x="1409" y="790"/>
                  <a:pt x="1416" y="797"/>
                  <a:pt x="1425" y="797"/>
                </a:cubicBezTo>
                <a:cubicBezTo>
                  <a:pt x="1434" y="797"/>
                  <a:pt x="1440" y="790"/>
                  <a:pt x="1440" y="781"/>
                </a:cubicBezTo>
                <a:cubicBezTo>
                  <a:pt x="1440" y="773"/>
                  <a:pt x="1433" y="766"/>
                  <a:pt x="1424" y="766"/>
                </a:cubicBezTo>
                <a:close/>
                <a:moveTo>
                  <a:pt x="382" y="938"/>
                </a:moveTo>
                <a:cubicBezTo>
                  <a:pt x="382" y="947"/>
                  <a:pt x="388" y="954"/>
                  <a:pt x="397" y="954"/>
                </a:cubicBezTo>
                <a:cubicBezTo>
                  <a:pt x="406" y="954"/>
                  <a:pt x="413" y="947"/>
                  <a:pt x="413" y="939"/>
                </a:cubicBezTo>
                <a:cubicBezTo>
                  <a:pt x="413" y="930"/>
                  <a:pt x="406" y="923"/>
                  <a:pt x="397" y="923"/>
                </a:cubicBezTo>
                <a:cubicBezTo>
                  <a:pt x="389" y="923"/>
                  <a:pt x="382" y="930"/>
                  <a:pt x="382" y="938"/>
                </a:cubicBezTo>
                <a:close/>
                <a:moveTo>
                  <a:pt x="687" y="427"/>
                </a:moveTo>
                <a:cubicBezTo>
                  <a:pt x="678" y="428"/>
                  <a:pt x="672" y="434"/>
                  <a:pt x="672" y="443"/>
                </a:cubicBezTo>
                <a:cubicBezTo>
                  <a:pt x="672" y="451"/>
                  <a:pt x="679" y="458"/>
                  <a:pt x="687" y="458"/>
                </a:cubicBezTo>
                <a:cubicBezTo>
                  <a:pt x="696" y="458"/>
                  <a:pt x="703" y="451"/>
                  <a:pt x="703" y="443"/>
                </a:cubicBezTo>
                <a:cubicBezTo>
                  <a:pt x="703" y="434"/>
                  <a:pt x="696" y="427"/>
                  <a:pt x="687" y="427"/>
                </a:cubicBezTo>
                <a:close/>
                <a:moveTo>
                  <a:pt x="1231" y="475"/>
                </a:moveTo>
                <a:cubicBezTo>
                  <a:pt x="1222" y="475"/>
                  <a:pt x="1216" y="482"/>
                  <a:pt x="1216" y="491"/>
                </a:cubicBezTo>
                <a:cubicBezTo>
                  <a:pt x="1216" y="499"/>
                  <a:pt x="1223" y="506"/>
                  <a:pt x="1231" y="506"/>
                </a:cubicBezTo>
                <a:cubicBezTo>
                  <a:pt x="1240" y="506"/>
                  <a:pt x="1247" y="499"/>
                  <a:pt x="1247" y="490"/>
                </a:cubicBezTo>
                <a:cubicBezTo>
                  <a:pt x="1247" y="482"/>
                  <a:pt x="1239" y="475"/>
                  <a:pt x="1231" y="475"/>
                </a:cubicBezTo>
                <a:close/>
                <a:moveTo>
                  <a:pt x="494" y="592"/>
                </a:moveTo>
                <a:cubicBezTo>
                  <a:pt x="494" y="601"/>
                  <a:pt x="501" y="608"/>
                  <a:pt x="510" y="608"/>
                </a:cubicBezTo>
                <a:cubicBezTo>
                  <a:pt x="519" y="607"/>
                  <a:pt x="526" y="600"/>
                  <a:pt x="525" y="592"/>
                </a:cubicBezTo>
                <a:cubicBezTo>
                  <a:pt x="525" y="584"/>
                  <a:pt x="518" y="577"/>
                  <a:pt x="510" y="577"/>
                </a:cubicBezTo>
                <a:cubicBezTo>
                  <a:pt x="501" y="576"/>
                  <a:pt x="494" y="583"/>
                  <a:pt x="494" y="592"/>
                </a:cubicBezTo>
                <a:close/>
                <a:moveTo>
                  <a:pt x="437" y="1121"/>
                </a:moveTo>
                <a:cubicBezTo>
                  <a:pt x="446" y="1121"/>
                  <a:pt x="452" y="1115"/>
                  <a:pt x="453" y="1106"/>
                </a:cubicBezTo>
                <a:cubicBezTo>
                  <a:pt x="453" y="1097"/>
                  <a:pt x="446" y="1090"/>
                  <a:pt x="437" y="1090"/>
                </a:cubicBezTo>
                <a:cubicBezTo>
                  <a:pt x="429" y="1090"/>
                  <a:pt x="422" y="1097"/>
                  <a:pt x="422" y="1105"/>
                </a:cubicBezTo>
                <a:cubicBezTo>
                  <a:pt x="422" y="1114"/>
                  <a:pt x="429" y="1121"/>
                  <a:pt x="437" y="1121"/>
                </a:cubicBezTo>
                <a:close/>
                <a:moveTo>
                  <a:pt x="392" y="830"/>
                </a:moveTo>
                <a:cubicBezTo>
                  <a:pt x="392" y="838"/>
                  <a:pt x="399" y="845"/>
                  <a:pt x="408" y="845"/>
                </a:cubicBezTo>
                <a:cubicBezTo>
                  <a:pt x="416" y="844"/>
                  <a:pt x="423" y="837"/>
                  <a:pt x="423" y="829"/>
                </a:cubicBezTo>
                <a:cubicBezTo>
                  <a:pt x="423" y="821"/>
                  <a:pt x="415" y="813"/>
                  <a:pt x="407" y="814"/>
                </a:cubicBezTo>
                <a:cubicBezTo>
                  <a:pt x="398" y="814"/>
                  <a:pt x="392" y="821"/>
                  <a:pt x="392" y="830"/>
                </a:cubicBezTo>
                <a:close/>
                <a:moveTo>
                  <a:pt x="658" y="452"/>
                </a:moveTo>
                <a:cubicBezTo>
                  <a:pt x="649" y="452"/>
                  <a:pt x="643" y="459"/>
                  <a:pt x="643" y="468"/>
                </a:cubicBezTo>
                <a:cubicBezTo>
                  <a:pt x="643" y="477"/>
                  <a:pt x="650" y="483"/>
                  <a:pt x="659" y="483"/>
                </a:cubicBezTo>
                <a:cubicBezTo>
                  <a:pt x="667" y="483"/>
                  <a:pt x="674" y="476"/>
                  <a:pt x="674" y="467"/>
                </a:cubicBezTo>
                <a:cubicBezTo>
                  <a:pt x="674" y="459"/>
                  <a:pt x="666" y="452"/>
                  <a:pt x="658" y="452"/>
                </a:cubicBezTo>
                <a:close/>
                <a:moveTo>
                  <a:pt x="1440" y="904"/>
                </a:moveTo>
                <a:cubicBezTo>
                  <a:pt x="1432" y="904"/>
                  <a:pt x="1425" y="911"/>
                  <a:pt x="1425" y="919"/>
                </a:cubicBezTo>
                <a:cubicBezTo>
                  <a:pt x="1424" y="928"/>
                  <a:pt x="1432" y="935"/>
                  <a:pt x="1440" y="935"/>
                </a:cubicBezTo>
                <a:cubicBezTo>
                  <a:pt x="1449" y="935"/>
                  <a:pt x="1455" y="929"/>
                  <a:pt x="1455" y="920"/>
                </a:cubicBezTo>
                <a:cubicBezTo>
                  <a:pt x="1456" y="911"/>
                  <a:pt x="1449" y="904"/>
                  <a:pt x="1440" y="904"/>
                </a:cubicBezTo>
                <a:close/>
                <a:moveTo>
                  <a:pt x="1256" y="505"/>
                </a:moveTo>
                <a:cubicBezTo>
                  <a:pt x="1248" y="505"/>
                  <a:pt x="1241" y="512"/>
                  <a:pt x="1240" y="520"/>
                </a:cubicBezTo>
                <a:cubicBezTo>
                  <a:pt x="1240" y="529"/>
                  <a:pt x="1247" y="536"/>
                  <a:pt x="1256" y="536"/>
                </a:cubicBezTo>
                <a:cubicBezTo>
                  <a:pt x="1265" y="536"/>
                  <a:pt x="1271" y="529"/>
                  <a:pt x="1271" y="521"/>
                </a:cubicBezTo>
                <a:cubicBezTo>
                  <a:pt x="1271" y="512"/>
                  <a:pt x="1264" y="505"/>
                  <a:pt x="1256" y="505"/>
                </a:cubicBezTo>
                <a:close/>
                <a:moveTo>
                  <a:pt x="387" y="883"/>
                </a:moveTo>
                <a:cubicBezTo>
                  <a:pt x="387" y="892"/>
                  <a:pt x="393" y="899"/>
                  <a:pt x="402" y="899"/>
                </a:cubicBezTo>
                <a:cubicBezTo>
                  <a:pt x="410" y="899"/>
                  <a:pt x="417" y="893"/>
                  <a:pt x="418" y="885"/>
                </a:cubicBezTo>
                <a:cubicBezTo>
                  <a:pt x="418" y="876"/>
                  <a:pt x="411" y="869"/>
                  <a:pt x="403" y="868"/>
                </a:cubicBezTo>
                <a:cubicBezTo>
                  <a:pt x="394" y="868"/>
                  <a:pt x="387" y="875"/>
                  <a:pt x="387" y="883"/>
                </a:cubicBezTo>
                <a:close/>
                <a:moveTo>
                  <a:pt x="1435" y="990"/>
                </a:moveTo>
                <a:cubicBezTo>
                  <a:pt x="1443" y="990"/>
                  <a:pt x="1450" y="983"/>
                  <a:pt x="1450" y="975"/>
                </a:cubicBezTo>
                <a:cubicBezTo>
                  <a:pt x="1451" y="966"/>
                  <a:pt x="1444" y="959"/>
                  <a:pt x="1435" y="959"/>
                </a:cubicBezTo>
                <a:cubicBezTo>
                  <a:pt x="1427" y="959"/>
                  <a:pt x="1419" y="966"/>
                  <a:pt x="1420" y="975"/>
                </a:cubicBezTo>
                <a:cubicBezTo>
                  <a:pt x="1420" y="983"/>
                  <a:pt x="1426" y="989"/>
                  <a:pt x="1435" y="990"/>
                </a:cubicBezTo>
                <a:close/>
                <a:moveTo>
                  <a:pt x="1152" y="441"/>
                </a:moveTo>
                <a:cubicBezTo>
                  <a:pt x="1143" y="441"/>
                  <a:pt x="1136" y="448"/>
                  <a:pt x="1136" y="457"/>
                </a:cubicBezTo>
                <a:cubicBezTo>
                  <a:pt x="1136" y="465"/>
                  <a:pt x="1144" y="472"/>
                  <a:pt x="1152" y="472"/>
                </a:cubicBezTo>
                <a:cubicBezTo>
                  <a:pt x="1161" y="472"/>
                  <a:pt x="1168" y="464"/>
                  <a:pt x="1167" y="456"/>
                </a:cubicBezTo>
                <a:cubicBezTo>
                  <a:pt x="1167" y="447"/>
                  <a:pt x="1160" y="441"/>
                  <a:pt x="1152" y="441"/>
                </a:cubicBezTo>
                <a:close/>
                <a:moveTo>
                  <a:pt x="629" y="477"/>
                </a:moveTo>
                <a:cubicBezTo>
                  <a:pt x="620" y="477"/>
                  <a:pt x="613" y="484"/>
                  <a:pt x="613" y="492"/>
                </a:cubicBezTo>
                <a:cubicBezTo>
                  <a:pt x="613" y="501"/>
                  <a:pt x="620" y="508"/>
                  <a:pt x="628" y="508"/>
                </a:cubicBezTo>
                <a:cubicBezTo>
                  <a:pt x="636" y="508"/>
                  <a:pt x="644" y="501"/>
                  <a:pt x="644" y="492"/>
                </a:cubicBezTo>
                <a:cubicBezTo>
                  <a:pt x="644" y="484"/>
                  <a:pt x="637" y="477"/>
                  <a:pt x="629" y="477"/>
                </a:cubicBezTo>
                <a:close/>
                <a:moveTo>
                  <a:pt x="540" y="552"/>
                </a:moveTo>
                <a:cubicBezTo>
                  <a:pt x="531" y="552"/>
                  <a:pt x="524" y="559"/>
                  <a:pt x="524" y="567"/>
                </a:cubicBezTo>
                <a:cubicBezTo>
                  <a:pt x="524" y="576"/>
                  <a:pt x="531" y="583"/>
                  <a:pt x="540" y="583"/>
                </a:cubicBezTo>
                <a:cubicBezTo>
                  <a:pt x="548" y="583"/>
                  <a:pt x="555" y="576"/>
                  <a:pt x="555" y="568"/>
                </a:cubicBezTo>
                <a:cubicBezTo>
                  <a:pt x="555" y="559"/>
                  <a:pt x="549" y="552"/>
                  <a:pt x="540" y="552"/>
                </a:cubicBezTo>
                <a:close/>
                <a:moveTo>
                  <a:pt x="1355" y="623"/>
                </a:moveTo>
                <a:cubicBezTo>
                  <a:pt x="1347" y="623"/>
                  <a:pt x="1339" y="630"/>
                  <a:pt x="1339" y="638"/>
                </a:cubicBezTo>
                <a:cubicBezTo>
                  <a:pt x="1340" y="647"/>
                  <a:pt x="1347" y="654"/>
                  <a:pt x="1356" y="653"/>
                </a:cubicBezTo>
                <a:cubicBezTo>
                  <a:pt x="1364" y="653"/>
                  <a:pt x="1370" y="646"/>
                  <a:pt x="1370" y="638"/>
                </a:cubicBezTo>
                <a:cubicBezTo>
                  <a:pt x="1370" y="630"/>
                  <a:pt x="1363" y="623"/>
                  <a:pt x="1355" y="623"/>
                </a:cubicBezTo>
                <a:close/>
                <a:moveTo>
                  <a:pt x="772" y="408"/>
                </a:moveTo>
                <a:cubicBezTo>
                  <a:pt x="763" y="408"/>
                  <a:pt x="756" y="415"/>
                  <a:pt x="756" y="423"/>
                </a:cubicBezTo>
                <a:cubicBezTo>
                  <a:pt x="756" y="432"/>
                  <a:pt x="763" y="438"/>
                  <a:pt x="771" y="438"/>
                </a:cubicBezTo>
                <a:cubicBezTo>
                  <a:pt x="780" y="439"/>
                  <a:pt x="786" y="432"/>
                  <a:pt x="787" y="424"/>
                </a:cubicBezTo>
                <a:cubicBezTo>
                  <a:pt x="787" y="415"/>
                  <a:pt x="780" y="408"/>
                  <a:pt x="772" y="408"/>
                </a:cubicBezTo>
                <a:close/>
                <a:moveTo>
                  <a:pt x="1072" y="406"/>
                </a:moveTo>
                <a:cubicBezTo>
                  <a:pt x="1064" y="407"/>
                  <a:pt x="1057" y="414"/>
                  <a:pt x="1057" y="422"/>
                </a:cubicBezTo>
                <a:cubicBezTo>
                  <a:pt x="1058" y="431"/>
                  <a:pt x="1065" y="437"/>
                  <a:pt x="1073" y="437"/>
                </a:cubicBezTo>
                <a:cubicBezTo>
                  <a:pt x="1082" y="436"/>
                  <a:pt x="1088" y="429"/>
                  <a:pt x="1088" y="421"/>
                </a:cubicBezTo>
                <a:cubicBezTo>
                  <a:pt x="1088" y="413"/>
                  <a:pt x="1080" y="406"/>
                  <a:pt x="1072" y="406"/>
                </a:cubicBezTo>
                <a:close/>
                <a:moveTo>
                  <a:pt x="1362" y="1202"/>
                </a:moveTo>
                <a:cubicBezTo>
                  <a:pt x="1370" y="1202"/>
                  <a:pt x="1377" y="1195"/>
                  <a:pt x="1377" y="1187"/>
                </a:cubicBezTo>
                <a:cubicBezTo>
                  <a:pt x="1377" y="1178"/>
                  <a:pt x="1371" y="1172"/>
                  <a:pt x="1362" y="1172"/>
                </a:cubicBezTo>
                <a:cubicBezTo>
                  <a:pt x="1353" y="1171"/>
                  <a:pt x="1346" y="1178"/>
                  <a:pt x="1346" y="1187"/>
                </a:cubicBezTo>
                <a:cubicBezTo>
                  <a:pt x="1346" y="1195"/>
                  <a:pt x="1354" y="1203"/>
                  <a:pt x="1362" y="1202"/>
                </a:cubicBezTo>
                <a:close/>
                <a:moveTo>
                  <a:pt x="1280" y="534"/>
                </a:moveTo>
                <a:cubicBezTo>
                  <a:pt x="1272" y="534"/>
                  <a:pt x="1265" y="541"/>
                  <a:pt x="1265" y="550"/>
                </a:cubicBezTo>
                <a:cubicBezTo>
                  <a:pt x="1265" y="558"/>
                  <a:pt x="1272" y="565"/>
                  <a:pt x="1280" y="565"/>
                </a:cubicBezTo>
                <a:cubicBezTo>
                  <a:pt x="1289" y="565"/>
                  <a:pt x="1296" y="558"/>
                  <a:pt x="1296" y="549"/>
                </a:cubicBezTo>
                <a:cubicBezTo>
                  <a:pt x="1296" y="541"/>
                  <a:pt x="1289" y="534"/>
                  <a:pt x="1280" y="534"/>
                </a:cubicBezTo>
                <a:close/>
                <a:moveTo>
                  <a:pt x="855" y="387"/>
                </a:moveTo>
                <a:cubicBezTo>
                  <a:pt x="847" y="387"/>
                  <a:pt x="840" y="394"/>
                  <a:pt x="840" y="402"/>
                </a:cubicBezTo>
                <a:cubicBezTo>
                  <a:pt x="839" y="411"/>
                  <a:pt x="847" y="418"/>
                  <a:pt x="855" y="418"/>
                </a:cubicBezTo>
                <a:cubicBezTo>
                  <a:pt x="864" y="418"/>
                  <a:pt x="870" y="412"/>
                  <a:pt x="870" y="403"/>
                </a:cubicBezTo>
                <a:cubicBezTo>
                  <a:pt x="871" y="394"/>
                  <a:pt x="864" y="387"/>
                  <a:pt x="855" y="387"/>
                </a:cubicBezTo>
                <a:close/>
                <a:moveTo>
                  <a:pt x="1330" y="594"/>
                </a:moveTo>
                <a:cubicBezTo>
                  <a:pt x="1322" y="594"/>
                  <a:pt x="1315" y="601"/>
                  <a:pt x="1315" y="609"/>
                </a:cubicBezTo>
                <a:cubicBezTo>
                  <a:pt x="1315" y="618"/>
                  <a:pt x="1321" y="624"/>
                  <a:pt x="1330" y="624"/>
                </a:cubicBezTo>
                <a:cubicBezTo>
                  <a:pt x="1338" y="624"/>
                  <a:pt x="1345" y="618"/>
                  <a:pt x="1346" y="610"/>
                </a:cubicBezTo>
                <a:cubicBezTo>
                  <a:pt x="1346" y="601"/>
                  <a:pt x="1338" y="594"/>
                  <a:pt x="1330" y="594"/>
                </a:cubicBezTo>
                <a:close/>
                <a:moveTo>
                  <a:pt x="1435" y="836"/>
                </a:moveTo>
                <a:cubicBezTo>
                  <a:pt x="1435" y="828"/>
                  <a:pt x="1428" y="821"/>
                  <a:pt x="1419" y="821"/>
                </a:cubicBezTo>
                <a:cubicBezTo>
                  <a:pt x="1411" y="821"/>
                  <a:pt x="1404" y="828"/>
                  <a:pt x="1404" y="836"/>
                </a:cubicBezTo>
                <a:cubicBezTo>
                  <a:pt x="1404" y="845"/>
                  <a:pt x="1411" y="851"/>
                  <a:pt x="1420" y="851"/>
                </a:cubicBezTo>
                <a:cubicBezTo>
                  <a:pt x="1428" y="851"/>
                  <a:pt x="1435" y="845"/>
                  <a:pt x="1435" y="836"/>
                </a:cubicBezTo>
                <a:close/>
                <a:moveTo>
                  <a:pt x="1333" y="1228"/>
                </a:moveTo>
                <a:cubicBezTo>
                  <a:pt x="1341" y="1228"/>
                  <a:pt x="1348" y="1221"/>
                  <a:pt x="1348" y="1212"/>
                </a:cubicBezTo>
                <a:cubicBezTo>
                  <a:pt x="1348" y="1204"/>
                  <a:pt x="1341" y="1197"/>
                  <a:pt x="1333" y="1197"/>
                </a:cubicBezTo>
                <a:cubicBezTo>
                  <a:pt x="1325" y="1197"/>
                  <a:pt x="1318" y="1204"/>
                  <a:pt x="1317" y="1212"/>
                </a:cubicBezTo>
                <a:cubicBezTo>
                  <a:pt x="1317" y="1220"/>
                  <a:pt x="1325" y="1228"/>
                  <a:pt x="1333" y="1228"/>
                </a:cubicBezTo>
                <a:close/>
                <a:moveTo>
                  <a:pt x="910" y="392"/>
                </a:moveTo>
                <a:cubicBezTo>
                  <a:pt x="902" y="392"/>
                  <a:pt x="895" y="400"/>
                  <a:pt x="894" y="408"/>
                </a:cubicBezTo>
                <a:cubicBezTo>
                  <a:pt x="894" y="416"/>
                  <a:pt x="901" y="423"/>
                  <a:pt x="910" y="423"/>
                </a:cubicBezTo>
                <a:cubicBezTo>
                  <a:pt x="919" y="423"/>
                  <a:pt x="925" y="416"/>
                  <a:pt x="925" y="408"/>
                </a:cubicBezTo>
                <a:cubicBezTo>
                  <a:pt x="925" y="399"/>
                  <a:pt x="918" y="392"/>
                  <a:pt x="910" y="392"/>
                </a:cubicBezTo>
                <a:close/>
                <a:moveTo>
                  <a:pt x="570" y="527"/>
                </a:moveTo>
                <a:cubicBezTo>
                  <a:pt x="561" y="526"/>
                  <a:pt x="555" y="533"/>
                  <a:pt x="554" y="541"/>
                </a:cubicBezTo>
                <a:cubicBezTo>
                  <a:pt x="554" y="550"/>
                  <a:pt x="561" y="557"/>
                  <a:pt x="570" y="557"/>
                </a:cubicBezTo>
                <a:cubicBezTo>
                  <a:pt x="578" y="557"/>
                  <a:pt x="585" y="550"/>
                  <a:pt x="585" y="542"/>
                </a:cubicBezTo>
                <a:cubicBezTo>
                  <a:pt x="585" y="534"/>
                  <a:pt x="578" y="527"/>
                  <a:pt x="570" y="527"/>
                </a:cubicBezTo>
                <a:close/>
                <a:moveTo>
                  <a:pt x="476" y="655"/>
                </a:moveTo>
                <a:cubicBezTo>
                  <a:pt x="467" y="655"/>
                  <a:pt x="460" y="663"/>
                  <a:pt x="461" y="671"/>
                </a:cubicBezTo>
                <a:cubicBezTo>
                  <a:pt x="461" y="680"/>
                  <a:pt x="468" y="686"/>
                  <a:pt x="476" y="686"/>
                </a:cubicBezTo>
                <a:cubicBezTo>
                  <a:pt x="484" y="686"/>
                  <a:pt x="491" y="679"/>
                  <a:pt x="491" y="670"/>
                </a:cubicBezTo>
                <a:cubicBezTo>
                  <a:pt x="491" y="662"/>
                  <a:pt x="484" y="655"/>
                  <a:pt x="476" y="655"/>
                </a:cubicBezTo>
                <a:close/>
                <a:moveTo>
                  <a:pt x="795" y="1426"/>
                </a:moveTo>
                <a:cubicBezTo>
                  <a:pt x="803" y="1426"/>
                  <a:pt x="810" y="1420"/>
                  <a:pt x="810" y="1411"/>
                </a:cubicBezTo>
                <a:cubicBezTo>
                  <a:pt x="810" y="1403"/>
                  <a:pt x="803" y="1395"/>
                  <a:pt x="794" y="1396"/>
                </a:cubicBezTo>
                <a:cubicBezTo>
                  <a:pt x="786" y="1396"/>
                  <a:pt x="779" y="1403"/>
                  <a:pt x="779" y="1411"/>
                </a:cubicBezTo>
                <a:cubicBezTo>
                  <a:pt x="780" y="1420"/>
                  <a:pt x="786" y="1426"/>
                  <a:pt x="795" y="1426"/>
                </a:cubicBezTo>
                <a:close/>
                <a:moveTo>
                  <a:pt x="1125" y="1401"/>
                </a:moveTo>
                <a:cubicBezTo>
                  <a:pt x="1134" y="1401"/>
                  <a:pt x="1141" y="1394"/>
                  <a:pt x="1141" y="1386"/>
                </a:cubicBezTo>
                <a:cubicBezTo>
                  <a:pt x="1141" y="1378"/>
                  <a:pt x="1134" y="1370"/>
                  <a:pt x="1126" y="1370"/>
                </a:cubicBezTo>
                <a:cubicBezTo>
                  <a:pt x="1118" y="1370"/>
                  <a:pt x="1111" y="1377"/>
                  <a:pt x="1110" y="1385"/>
                </a:cubicBezTo>
                <a:cubicBezTo>
                  <a:pt x="1110" y="1394"/>
                  <a:pt x="1117" y="1401"/>
                  <a:pt x="1125" y="1401"/>
                </a:cubicBezTo>
                <a:close/>
                <a:moveTo>
                  <a:pt x="1306" y="564"/>
                </a:moveTo>
                <a:cubicBezTo>
                  <a:pt x="1297" y="564"/>
                  <a:pt x="1290" y="571"/>
                  <a:pt x="1290" y="579"/>
                </a:cubicBezTo>
                <a:cubicBezTo>
                  <a:pt x="1290" y="588"/>
                  <a:pt x="1297" y="595"/>
                  <a:pt x="1305" y="595"/>
                </a:cubicBezTo>
                <a:cubicBezTo>
                  <a:pt x="1313" y="595"/>
                  <a:pt x="1320" y="588"/>
                  <a:pt x="1321" y="580"/>
                </a:cubicBezTo>
                <a:cubicBezTo>
                  <a:pt x="1321" y="571"/>
                  <a:pt x="1315" y="564"/>
                  <a:pt x="1306" y="564"/>
                </a:cubicBezTo>
                <a:close/>
                <a:moveTo>
                  <a:pt x="958" y="1441"/>
                </a:moveTo>
                <a:cubicBezTo>
                  <a:pt x="966" y="1441"/>
                  <a:pt x="973" y="1434"/>
                  <a:pt x="973" y="1426"/>
                </a:cubicBezTo>
                <a:cubicBezTo>
                  <a:pt x="973" y="1417"/>
                  <a:pt x="966" y="1410"/>
                  <a:pt x="957" y="1411"/>
                </a:cubicBezTo>
                <a:cubicBezTo>
                  <a:pt x="948" y="1411"/>
                  <a:pt x="942" y="1418"/>
                  <a:pt x="942" y="1426"/>
                </a:cubicBezTo>
                <a:cubicBezTo>
                  <a:pt x="942" y="1434"/>
                  <a:pt x="950" y="1441"/>
                  <a:pt x="958" y="1441"/>
                </a:cubicBezTo>
                <a:close/>
                <a:moveTo>
                  <a:pt x="964" y="397"/>
                </a:moveTo>
                <a:cubicBezTo>
                  <a:pt x="956" y="397"/>
                  <a:pt x="949" y="404"/>
                  <a:pt x="949" y="412"/>
                </a:cubicBezTo>
                <a:cubicBezTo>
                  <a:pt x="949" y="420"/>
                  <a:pt x="956" y="427"/>
                  <a:pt x="964" y="427"/>
                </a:cubicBezTo>
                <a:cubicBezTo>
                  <a:pt x="973" y="428"/>
                  <a:pt x="980" y="420"/>
                  <a:pt x="979" y="412"/>
                </a:cubicBezTo>
                <a:cubicBezTo>
                  <a:pt x="979" y="403"/>
                  <a:pt x="973" y="397"/>
                  <a:pt x="964" y="397"/>
                </a:cubicBezTo>
                <a:close/>
                <a:moveTo>
                  <a:pt x="1395" y="1124"/>
                </a:moveTo>
                <a:cubicBezTo>
                  <a:pt x="1403" y="1124"/>
                  <a:pt x="1411" y="1118"/>
                  <a:pt x="1411" y="1109"/>
                </a:cubicBezTo>
                <a:cubicBezTo>
                  <a:pt x="1411" y="1101"/>
                  <a:pt x="1405" y="1094"/>
                  <a:pt x="1397" y="1093"/>
                </a:cubicBezTo>
                <a:cubicBezTo>
                  <a:pt x="1388" y="1093"/>
                  <a:pt x="1381" y="1099"/>
                  <a:pt x="1380" y="1108"/>
                </a:cubicBezTo>
                <a:cubicBezTo>
                  <a:pt x="1380" y="1116"/>
                  <a:pt x="1387" y="1123"/>
                  <a:pt x="1395" y="1124"/>
                </a:cubicBezTo>
                <a:close/>
                <a:moveTo>
                  <a:pt x="1018" y="402"/>
                </a:moveTo>
                <a:cubicBezTo>
                  <a:pt x="1010" y="402"/>
                  <a:pt x="1003" y="408"/>
                  <a:pt x="1003" y="417"/>
                </a:cubicBezTo>
                <a:cubicBezTo>
                  <a:pt x="1003" y="425"/>
                  <a:pt x="1010" y="433"/>
                  <a:pt x="1018" y="433"/>
                </a:cubicBezTo>
                <a:cubicBezTo>
                  <a:pt x="1026" y="433"/>
                  <a:pt x="1033" y="425"/>
                  <a:pt x="1033" y="417"/>
                </a:cubicBezTo>
                <a:cubicBezTo>
                  <a:pt x="1034" y="409"/>
                  <a:pt x="1027" y="402"/>
                  <a:pt x="1018" y="402"/>
                </a:cubicBezTo>
                <a:close/>
                <a:moveTo>
                  <a:pt x="462" y="1151"/>
                </a:moveTo>
                <a:cubicBezTo>
                  <a:pt x="470" y="1151"/>
                  <a:pt x="477" y="1144"/>
                  <a:pt x="477" y="1136"/>
                </a:cubicBezTo>
                <a:cubicBezTo>
                  <a:pt x="477" y="1128"/>
                  <a:pt x="471" y="1121"/>
                  <a:pt x="462" y="1120"/>
                </a:cubicBezTo>
                <a:cubicBezTo>
                  <a:pt x="454" y="1120"/>
                  <a:pt x="447" y="1127"/>
                  <a:pt x="447" y="1135"/>
                </a:cubicBezTo>
                <a:cubicBezTo>
                  <a:pt x="447" y="1144"/>
                  <a:pt x="454" y="1151"/>
                  <a:pt x="462" y="1151"/>
                </a:cubicBezTo>
                <a:close/>
                <a:moveTo>
                  <a:pt x="402" y="1023"/>
                </a:moveTo>
                <a:cubicBezTo>
                  <a:pt x="403" y="1031"/>
                  <a:pt x="409" y="1037"/>
                  <a:pt x="418" y="1037"/>
                </a:cubicBezTo>
                <a:cubicBezTo>
                  <a:pt x="426" y="1037"/>
                  <a:pt x="433" y="1030"/>
                  <a:pt x="433" y="1022"/>
                </a:cubicBezTo>
                <a:cubicBezTo>
                  <a:pt x="433" y="1014"/>
                  <a:pt x="426" y="1007"/>
                  <a:pt x="418" y="1007"/>
                </a:cubicBezTo>
                <a:cubicBezTo>
                  <a:pt x="409" y="1007"/>
                  <a:pt x="402" y="1014"/>
                  <a:pt x="402" y="1023"/>
                </a:cubicBezTo>
                <a:close/>
                <a:moveTo>
                  <a:pt x="1400" y="737"/>
                </a:moveTo>
                <a:cubicBezTo>
                  <a:pt x="1391" y="737"/>
                  <a:pt x="1385" y="743"/>
                  <a:pt x="1385" y="752"/>
                </a:cubicBezTo>
                <a:cubicBezTo>
                  <a:pt x="1385" y="760"/>
                  <a:pt x="1392" y="767"/>
                  <a:pt x="1400" y="767"/>
                </a:cubicBezTo>
                <a:cubicBezTo>
                  <a:pt x="1408" y="767"/>
                  <a:pt x="1416" y="760"/>
                  <a:pt x="1415" y="751"/>
                </a:cubicBezTo>
                <a:cubicBezTo>
                  <a:pt x="1415" y="743"/>
                  <a:pt x="1408" y="736"/>
                  <a:pt x="1400" y="737"/>
                </a:cubicBezTo>
                <a:close/>
                <a:moveTo>
                  <a:pt x="426" y="750"/>
                </a:moveTo>
                <a:cubicBezTo>
                  <a:pt x="426" y="758"/>
                  <a:pt x="433" y="766"/>
                  <a:pt x="442" y="765"/>
                </a:cubicBezTo>
                <a:cubicBezTo>
                  <a:pt x="450" y="765"/>
                  <a:pt x="457" y="758"/>
                  <a:pt x="457" y="750"/>
                </a:cubicBezTo>
                <a:cubicBezTo>
                  <a:pt x="457" y="742"/>
                  <a:pt x="450" y="735"/>
                  <a:pt x="442" y="735"/>
                </a:cubicBezTo>
                <a:cubicBezTo>
                  <a:pt x="433" y="735"/>
                  <a:pt x="427" y="741"/>
                  <a:pt x="426" y="750"/>
                </a:cubicBezTo>
                <a:close/>
                <a:moveTo>
                  <a:pt x="598" y="502"/>
                </a:moveTo>
                <a:cubicBezTo>
                  <a:pt x="590" y="502"/>
                  <a:pt x="583" y="508"/>
                  <a:pt x="583" y="517"/>
                </a:cubicBezTo>
                <a:cubicBezTo>
                  <a:pt x="583" y="525"/>
                  <a:pt x="590" y="532"/>
                  <a:pt x="598" y="532"/>
                </a:cubicBezTo>
                <a:cubicBezTo>
                  <a:pt x="607" y="532"/>
                  <a:pt x="614" y="525"/>
                  <a:pt x="614" y="517"/>
                </a:cubicBezTo>
                <a:cubicBezTo>
                  <a:pt x="614" y="509"/>
                  <a:pt x="607" y="502"/>
                  <a:pt x="598" y="502"/>
                </a:cubicBezTo>
                <a:close/>
                <a:moveTo>
                  <a:pt x="637" y="1358"/>
                </a:moveTo>
                <a:cubicBezTo>
                  <a:pt x="645" y="1358"/>
                  <a:pt x="652" y="1351"/>
                  <a:pt x="651" y="1342"/>
                </a:cubicBezTo>
                <a:cubicBezTo>
                  <a:pt x="651" y="1334"/>
                  <a:pt x="644" y="1327"/>
                  <a:pt x="636" y="1327"/>
                </a:cubicBezTo>
                <a:cubicBezTo>
                  <a:pt x="627" y="1328"/>
                  <a:pt x="621" y="1335"/>
                  <a:pt x="621" y="1343"/>
                </a:cubicBezTo>
                <a:cubicBezTo>
                  <a:pt x="621" y="1352"/>
                  <a:pt x="628" y="1358"/>
                  <a:pt x="637" y="1358"/>
                </a:cubicBezTo>
                <a:close/>
                <a:moveTo>
                  <a:pt x="611" y="1328"/>
                </a:moveTo>
                <a:cubicBezTo>
                  <a:pt x="619" y="1329"/>
                  <a:pt x="626" y="1322"/>
                  <a:pt x="626" y="1313"/>
                </a:cubicBezTo>
                <a:cubicBezTo>
                  <a:pt x="627" y="1305"/>
                  <a:pt x="620" y="1298"/>
                  <a:pt x="612" y="1298"/>
                </a:cubicBezTo>
                <a:cubicBezTo>
                  <a:pt x="603" y="1298"/>
                  <a:pt x="596" y="1304"/>
                  <a:pt x="596" y="1313"/>
                </a:cubicBezTo>
                <a:cubicBezTo>
                  <a:pt x="596" y="1321"/>
                  <a:pt x="603" y="1328"/>
                  <a:pt x="611" y="1328"/>
                </a:cubicBezTo>
                <a:close/>
                <a:moveTo>
                  <a:pt x="903" y="1437"/>
                </a:moveTo>
                <a:cubicBezTo>
                  <a:pt x="912" y="1436"/>
                  <a:pt x="918" y="1430"/>
                  <a:pt x="918" y="1421"/>
                </a:cubicBezTo>
                <a:cubicBezTo>
                  <a:pt x="918" y="1413"/>
                  <a:pt x="911" y="1406"/>
                  <a:pt x="903" y="1406"/>
                </a:cubicBezTo>
                <a:cubicBezTo>
                  <a:pt x="895" y="1406"/>
                  <a:pt x="887" y="1413"/>
                  <a:pt x="888" y="1422"/>
                </a:cubicBezTo>
                <a:cubicBezTo>
                  <a:pt x="888" y="1430"/>
                  <a:pt x="895" y="1437"/>
                  <a:pt x="903" y="1437"/>
                </a:cubicBezTo>
                <a:close/>
                <a:moveTo>
                  <a:pt x="1155" y="1376"/>
                </a:moveTo>
                <a:cubicBezTo>
                  <a:pt x="1163" y="1376"/>
                  <a:pt x="1170" y="1370"/>
                  <a:pt x="1170" y="1361"/>
                </a:cubicBezTo>
                <a:cubicBezTo>
                  <a:pt x="1171" y="1353"/>
                  <a:pt x="1164" y="1346"/>
                  <a:pt x="1156" y="1346"/>
                </a:cubicBezTo>
                <a:cubicBezTo>
                  <a:pt x="1147" y="1346"/>
                  <a:pt x="1140" y="1352"/>
                  <a:pt x="1140" y="1360"/>
                </a:cubicBezTo>
                <a:cubicBezTo>
                  <a:pt x="1140" y="1369"/>
                  <a:pt x="1147" y="1376"/>
                  <a:pt x="1155" y="1376"/>
                </a:cubicBezTo>
                <a:close/>
                <a:moveTo>
                  <a:pt x="715" y="1392"/>
                </a:moveTo>
                <a:cubicBezTo>
                  <a:pt x="724" y="1392"/>
                  <a:pt x="730" y="1385"/>
                  <a:pt x="730" y="1377"/>
                </a:cubicBezTo>
                <a:cubicBezTo>
                  <a:pt x="730" y="1368"/>
                  <a:pt x="723" y="1362"/>
                  <a:pt x="715" y="1362"/>
                </a:cubicBezTo>
                <a:cubicBezTo>
                  <a:pt x="707" y="1362"/>
                  <a:pt x="700" y="1369"/>
                  <a:pt x="700" y="1377"/>
                </a:cubicBezTo>
                <a:cubicBezTo>
                  <a:pt x="700" y="1386"/>
                  <a:pt x="707" y="1392"/>
                  <a:pt x="715" y="1392"/>
                </a:cubicBezTo>
                <a:close/>
                <a:moveTo>
                  <a:pt x="1041" y="1421"/>
                </a:moveTo>
                <a:cubicBezTo>
                  <a:pt x="1049" y="1421"/>
                  <a:pt x="1056" y="1415"/>
                  <a:pt x="1056" y="1406"/>
                </a:cubicBezTo>
                <a:cubicBezTo>
                  <a:pt x="1056" y="1398"/>
                  <a:pt x="1050" y="1391"/>
                  <a:pt x="1041" y="1391"/>
                </a:cubicBezTo>
                <a:cubicBezTo>
                  <a:pt x="1033" y="1391"/>
                  <a:pt x="1026" y="1398"/>
                  <a:pt x="1026" y="1406"/>
                </a:cubicBezTo>
                <a:cubicBezTo>
                  <a:pt x="1026" y="1414"/>
                  <a:pt x="1032" y="1421"/>
                  <a:pt x="1041" y="1421"/>
                </a:cubicBezTo>
                <a:close/>
                <a:moveTo>
                  <a:pt x="848" y="1431"/>
                </a:moveTo>
                <a:cubicBezTo>
                  <a:pt x="856" y="1432"/>
                  <a:pt x="863" y="1425"/>
                  <a:pt x="863" y="1417"/>
                </a:cubicBezTo>
                <a:cubicBezTo>
                  <a:pt x="864" y="1408"/>
                  <a:pt x="857" y="1401"/>
                  <a:pt x="849" y="1401"/>
                </a:cubicBezTo>
                <a:cubicBezTo>
                  <a:pt x="841" y="1401"/>
                  <a:pt x="833" y="1408"/>
                  <a:pt x="833" y="1416"/>
                </a:cubicBezTo>
                <a:cubicBezTo>
                  <a:pt x="833" y="1424"/>
                  <a:pt x="840" y="1431"/>
                  <a:pt x="848" y="1431"/>
                </a:cubicBezTo>
                <a:close/>
                <a:moveTo>
                  <a:pt x="437" y="790"/>
                </a:moveTo>
                <a:cubicBezTo>
                  <a:pt x="428" y="789"/>
                  <a:pt x="422" y="796"/>
                  <a:pt x="421" y="804"/>
                </a:cubicBezTo>
                <a:cubicBezTo>
                  <a:pt x="421" y="813"/>
                  <a:pt x="428" y="820"/>
                  <a:pt x="436" y="820"/>
                </a:cubicBezTo>
                <a:cubicBezTo>
                  <a:pt x="444" y="820"/>
                  <a:pt x="451" y="813"/>
                  <a:pt x="452" y="805"/>
                </a:cubicBezTo>
                <a:cubicBezTo>
                  <a:pt x="452" y="797"/>
                  <a:pt x="445" y="790"/>
                  <a:pt x="437" y="790"/>
                </a:cubicBezTo>
                <a:close/>
                <a:moveTo>
                  <a:pt x="587" y="1299"/>
                </a:moveTo>
                <a:cubicBezTo>
                  <a:pt x="595" y="1299"/>
                  <a:pt x="602" y="1292"/>
                  <a:pt x="602" y="1284"/>
                </a:cubicBezTo>
                <a:cubicBezTo>
                  <a:pt x="602" y="1276"/>
                  <a:pt x="595" y="1269"/>
                  <a:pt x="586" y="1269"/>
                </a:cubicBezTo>
                <a:cubicBezTo>
                  <a:pt x="578" y="1269"/>
                  <a:pt x="571" y="1276"/>
                  <a:pt x="572" y="1284"/>
                </a:cubicBezTo>
                <a:cubicBezTo>
                  <a:pt x="572" y="1293"/>
                  <a:pt x="578" y="1299"/>
                  <a:pt x="587" y="1299"/>
                </a:cubicBezTo>
                <a:close/>
                <a:moveTo>
                  <a:pt x="506" y="631"/>
                </a:moveTo>
                <a:cubicBezTo>
                  <a:pt x="497" y="631"/>
                  <a:pt x="490" y="638"/>
                  <a:pt x="490" y="646"/>
                </a:cubicBezTo>
                <a:cubicBezTo>
                  <a:pt x="490" y="654"/>
                  <a:pt x="497" y="661"/>
                  <a:pt x="505" y="661"/>
                </a:cubicBezTo>
                <a:cubicBezTo>
                  <a:pt x="514" y="661"/>
                  <a:pt x="521" y="654"/>
                  <a:pt x="521" y="646"/>
                </a:cubicBezTo>
                <a:cubicBezTo>
                  <a:pt x="521" y="638"/>
                  <a:pt x="514" y="631"/>
                  <a:pt x="506" y="631"/>
                </a:cubicBezTo>
                <a:close/>
                <a:moveTo>
                  <a:pt x="1401" y="1069"/>
                </a:moveTo>
                <a:cubicBezTo>
                  <a:pt x="1409" y="1069"/>
                  <a:pt x="1416" y="1062"/>
                  <a:pt x="1416" y="1053"/>
                </a:cubicBezTo>
                <a:cubicBezTo>
                  <a:pt x="1416" y="1045"/>
                  <a:pt x="1409" y="1039"/>
                  <a:pt x="1401" y="1039"/>
                </a:cubicBezTo>
                <a:cubicBezTo>
                  <a:pt x="1392" y="1039"/>
                  <a:pt x="1386" y="1046"/>
                  <a:pt x="1386" y="1054"/>
                </a:cubicBezTo>
                <a:cubicBezTo>
                  <a:pt x="1386" y="1062"/>
                  <a:pt x="1393" y="1069"/>
                  <a:pt x="1401" y="1069"/>
                </a:cubicBezTo>
                <a:close/>
                <a:moveTo>
                  <a:pt x="488" y="1181"/>
                </a:moveTo>
                <a:cubicBezTo>
                  <a:pt x="496" y="1180"/>
                  <a:pt x="503" y="1174"/>
                  <a:pt x="503" y="1165"/>
                </a:cubicBezTo>
                <a:cubicBezTo>
                  <a:pt x="503" y="1157"/>
                  <a:pt x="496" y="1150"/>
                  <a:pt x="487" y="1150"/>
                </a:cubicBezTo>
                <a:cubicBezTo>
                  <a:pt x="479" y="1150"/>
                  <a:pt x="472" y="1157"/>
                  <a:pt x="473" y="1166"/>
                </a:cubicBezTo>
                <a:cubicBezTo>
                  <a:pt x="473" y="1174"/>
                  <a:pt x="479" y="1181"/>
                  <a:pt x="488" y="1181"/>
                </a:cubicBezTo>
                <a:close/>
                <a:moveTo>
                  <a:pt x="1302" y="1252"/>
                </a:moveTo>
                <a:cubicBezTo>
                  <a:pt x="1310" y="1253"/>
                  <a:pt x="1317" y="1246"/>
                  <a:pt x="1318" y="1238"/>
                </a:cubicBezTo>
                <a:cubicBezTo>
                  <a:pt x="1319" y="1230"/>
                  <a:pt x="1312" y="1223"/>
                  <a:pt x="1304" y="1222"/>
                </a:cubicBezTo>
                <a:cubicBezTo>
                  <a:pt x="1296" y="1221"/>
                  <a:pt x="1288" y="1228"/>
                  <a:pt x="1288" y="1236"/>
                </a:cubicBezTo>
                <a:cubicBezTo>
                  <a:pt x="1287" y="1245"/>
                  <a:pt x="1294" y="1252"/>
                  <a:pt x="1302" y="1252"/>
                </a:cubicBezTo>
                <a:close/>
                <a:moveTo>
                  <a:pt x="1184" y="1351"/>
                </a:moveTo>
                <a:cubicBezTo>
                  <a:pt x="1193" y="1351"/>
                  <a:pt x="1199" y="1344"/>
                  <a:pt x="1199" y="1336"/>
                </a:cubicBezTo>
                <a:cubicBezTo>
                  <a:pt x="1199" y="1328"/>
                  <a:pt x="1193" y="1321"/>
                  <a:pt x="1184" y="1321"/>
                </a:cubicBezTo>
                <a:cubicBezTo>
                  <a:pt x="1176" y="1321"/>
                  <a:pt x="1169" y="1328"/>
                  <a:pt x="1169" y="1336"/>
                </a:cubicBezTo>
                <a:cubicBezTo>
                  <a:pt x="1169" y="1344"/>
                  <a:pt x="1176" y="1351"/>
                  <a:pt x="1184" y="1351"/>
                </a:cubicBezTo>
                <a:close/>
                <a:moveTo>
                  <a:pt x="1366" y="1148"/>
                </a:moveTo>
                <a:cubicBezTo>
                  <a:pt x="1375" y="1148"/>
                  <a:pt x="1382" y="1142"/>
                  <a:pt x="1382" y="1133"/>
                </a:cubicBezTo>
                <a:cubicBezTo>
                  <a:pt x="1382" y="1125"/>
                  <a:pt x="1375" y="1118"/>
                  <a:pt x="1367" y="1118"/>
                </a:cubicBezTo>
                <a:cubicBezTo>
                  <a:pt x="1359" y="1118"/>
                  <a:pt x="1352" y="1124"/>
                  <a:pt x="1352" y="1133"/>
                </a:cubicBezTo>
                <a:cubicBezTo>
                  <a:pt x="1351" y="1141"/>
                  <a:pt x="1358" y="1148"/>
                  <a:pt x="1366" y="1148"/>
                </a:cubicBezTo>
                <a:close/>
                <a:moveTo>
                  <a:pt x="742" y="433"/>
                </a:moveTo>
                <a:cubicBezTo>
                  <a:pt x="733" y="433"/>
                  <a:pt x="727" y="440"/>
                  <a:pt x="727" y="448"/>
                </a:cubicBezTo>
                <a:cubicBezTo>
                  <a:pt x="727" y="456"/>
                  <a:pt x="734" y="463"/>
                  <a:pt x="742" y="463"/>
                </a:cubicBezTo>
                <a:cubicBezTo>
                  <a:pt x="750" y="463"/>
                  <a:pt x="757" y="456"/>
                  <a:pt x="757" y="448"/>
                </a:cubicBezTo>
                <a:cubicBezTo>
                  <a:pt x="757" y="440"/>
                  <a:pt x="750" y="433"/>
                  <a:pt x="742" y="433"/>
                </a:cubicBezTo>
                <a:close/>
                <a:moveTo>
                  <a:pt x="422" y="983"/>
                </a:moveTo>
                <a:cubicBezTo>
                  <a:pt x="430" y="983"/>
                  <a:pt x="437" y="976"/>
                  <a:pt x="437" y="968"/>
                </a:cubicBezTo>
                <a:cubicBezTo>
                  <a:pt x="437" y="960"/>
                  <a:pt x="431" y="953"/>
                  <a:pt x="422" y="952"/>
                </a:cubicBezTo>
                <a:cubicBezTo>
                  <a:pt x="414" y="952"/>
                  <a:pt x="407" y="959"/>
                  <a:pt x="407" y="967"/>
                </a:cubicBezTo>
                <a:cubicBezTo>
                  <a:pt x="406" y="975"/>
                  <a:pt x="413" y="982"/>
                  <a:pt x="422" y="983"/>
                </a:cubicBezTo>
                <a:close/>
                <a:moveTo>
                  <a:pt x="443" y="1067"/>
                </a:moveTo>
                <a:cubicBezTo>
                  <a:pt x="451" y="1067"/>
                  <a:pt x="458" y="1060"/>
                  <a:pt x="457" y="1052"/>
                </a:cubicBezTo>
                <a:cubicBezTo>
                  <a:pt x="457" y="1043"/>
                  <a:pt x="450" y="1037"/>
                  <a:pt x="442" y="1037"/>
                </a:cubicBezTo>
                <a:cubicBezTo>
                  <a:pt x="434" y="1037"/>
                  <a:pt x="427" y="1044"/>
                  <a:pt x="427" y="1052"/>
                </a:cubicBezTo>
                <a:cubicBezTo>
                  <a:pt x="427" y="1061"/>
                  <a:pt x="435" y="1067"/>
                  <a:pt x="443" y="1067"/>
                </a:cubicBezTo>
                <a:close/>
                <a:moveTo>
                  <a:pt x="1177" y="470"/>
                </a:moveTo>
                <a:cubicBezTo>
                  <a:pt x="1168" y="470"/>
                  <a:pt x="1162" y="477"/>
                  <a:pt x="1162" y="486"/>
                </a:cubicBezTo>
                <a:cubicBezTo>
                  <a:pt x="1162" y="494"/>
                  <a:pt x="1168" y="501"/>
                  <a:pt x="1177" y="501"/>
                </a:cubicBezTo>
                <a:cubicBezTo>
                  <a:pt x="1185" y="501"/>
                  <a:pt x="1192" y="494"/>
                  <a:pt x="1192" y="485"/>
                </a:cubicBezTo>
                <a:cubicBezTo>
                  <a:pt x="1192" y="477"/>
                  <a:pt x="1185" y="470"/>
                  <a:pt x="1177" y="470"/>
                </a:cubicBezTo>
                <a:close/>
                <a:moveTo>
                  <a:pt x="1098" y="436"/>
                </a:moveTo>
                <a:cubicBezTo>
                  <a:pt x="1089" y="436"/>
                  <a:pt x="1082" y="443"/>
                  <a:pt x="1082" y="451"/>
                </a:cubicBezTo>
                <a:cubicBezTo>
                  <a:pt x="1082" y="459"/>
                  <a:pt x="1089" y="466"/>
                  <a:pt x="1097" y="467"/>
                </a:cubicBezTo>
                <a:cubicBezTo>
                  <a:pt x="1105" y="467"/>
                  <a:pt x="1112" y="460"/>
                  <a:pt x="1112" y="452"/>
                </a:cubicBezTo>
                <a:cubicBezTo>
                  <a:pt x="1113" y="443"/>
                  <a:pt x="1106" y="437"/>
                  <a:pt x="1098" y="436"/>
                </a:cubicBezTo>
                <a:close/>
                <a:moveTo>
                  <a:pt x="1431" y="892"/>
                </a:moveTo>
                <a:cubicBezTo>
                  <a:pt x="1431" y="884"/>
                  <a:pt x="1425" y="876"/>
                  <a:pt x="1416" y="876"/>
                </a:cubicBezTo>
                <a:cubicBezTo>
                  <a:pt x="1408" y="875"/>
                  <a:pt x="1401" y="882"/>
                  <a:pt x="1400" y="890"/>
                </a:cubicBezTo>
                <a:cubicBezTo>
                  <a:pt x="1400" y="898"/>
                  <a:pt x="1406" y="905"/>
                  <a:pt x="1415" y="906"/>
                </a:cubicBezTo>
                <a:cubicBezTo>
                  <a:pt x="1423" y="906"/>
                  <a:pt x="1430" y="900"/>
                  <a:pt x="1431" y="892"/>
                </a:cubicBezTo>
                <a:close/>
                <a:moveTo>
                  <a:pt x="1375" y="708"/>
                </a:moveTo>
                <a:cubicBezTo>
                  <a:pt x="1367" y="708"/>
                  <a:pt x="1360" y="715"/>
                  <a:pt x="1360" y="723"/>
                </a:cubicBezTo>
                <a:cubicBezTo>
                  <a:pt x="1360" y="731"/>
                  <a:pt x="1368" y="738"/>
                  <a:pt x="1376" y="738"/>
                </a:cubicBezTo>
                <a:cubicBezTo>
                  <a:pt x="1384" y="738"/>
                  <a:pt x="1391" y="731"/>
                  <a:pt x="1390" y="722"/>
                </a:cubicBezTo>
                <a:cubicBezTo>
                  <a:pt x="1390" y="714"/>
                  <a:pt x="1383" y="707"/>
                  <a:pt x="1375" y="708"/>
                </a:cubicBezTo>
                <a:close/>
                <a:moveTo>
                  <a:pt x="826" y="412"/>
                </a:moveTo>
                <a:cubicBezTo>
                  <a:pt x="818" y="413"/>
                  <a:pt x="811" y="419"/>
                  <a:pt x="811" y="428"/>
                </a:cubicBezTo>
                <a:cubicBezTo>
                  <a:pt x="811" y="436"/>
                  <a:pt x="818" y="443"/>
                  <a:pt x="826" y="443"/>
                </a:cubicBezTo>
                <a:cubicBezTo>
                  <a:pt x="834" y="443"/>
                  <a:pt x="841" y="436"/>
                  <a:pt x="841" y="427"/>
                </a:cubicBezTo>
                <a:cubicBezTo>
                  <a:pt x="841" y="419"/>
                  <a:pt x="834" y="412"/>
                  <a:pt x="826" y="412"/>
                </a:cubicBezTo>
                <a:close/>
                <a:moveTo>
                  <a:pt x="412" y="914"/>
                </a:moveTo>
                <a:cubicBezTo>
                  <a:pt x="412" y="922"/>
                  <a:pt x="419" y="929"/>
                  <a:pt x="427" y="929"/>
                </a:cubicBezTo>
                <a:cubicBezTo>
                  <a:pt x="435" y="929"/>
                  <a:pt x="442" y="922"/>
                  <a:pt x="442" y="914"/>
                </a:cubicBezTo>
                <a:cubicBezTo>
                  <a:pt x="442" y="906"/>
                  <a:pt x="436" y="899"/>
                  <a:pt x="427" y="899"/>
                </a:cubicBezTo>
                <a:cubicBezTo>
                  <a:pt x="419" y="899"/>
                  <a:pt x="412" y="906"/>
                  <a:pt x="412" y="914"/>
                </a:cubicBezTo>
                <a:close/>
                <a:moveTo>
                  <a:pt x="1395" y="791"/>
                </a:moveTo>
                <a:cubicBezTo>
                  <a:pt x="1386" y="791"/>
                  <a:pt x="1380" y="798"/>
                  <a:pt x="1380" y="807"/>
                </a:cubicBezTo>
                <a:cubicBezTo>
                  <a:pt x="1380" y="815"/>
                  <a:pt x="1387" y="821"/>
                  <a:pt x="1395" y="821"/>
                </a:cubicBezTo>
                <a:cubicBezTo>
                  <a:pt x="1403" y="821"/>
                  <a:pt x="1410" y="815"/>
                  <a:pt x="1410" y="806"/>
                </a:cubicBezTo>
                <a:cubicBezTo>
                  <a:pt x="1410" y="798"/>
                  <a:pt x="1403" y="791"/>
                  <a:pt x="1395" y="791"/>
                </a:cubicBezTo>
                <a:close/>
                <a:moveTo>
                  <a:pt x="1410" y="930"/>
                </a:moveTo>
                <a:cubicBezTo>
                  <a:pt x="1402" y="930"/>
                  <a:pt x="1395" y="937"/>
                  <a:pt x="1395" y="945"/>
                </a:cubicBezTo>
                <a:cubicBezTo>
                  <a:pt x="1396" y="953"/>
                  <a:pt x="1402" y="960"/>
                  <a:pt x="1410" y="960"/>
                </a:cubicBezTo>
                <a:cubicBezTo>
                  <a:pt x="1419" y="960"/>
                  <a:pt x="1426" y="952"/>
                  <a:pt x="1425" y="944"/>
                </a:cubicBezTo>
                <a:cubicBezTo>
                  <a:pt x="1425" y="936"/>
                  <a:pt x="1418" y="929"/>
                  <a:pt x="1410" y="930"/>
                </a:cubicBezTo>
                <a:close/>
                <a:moveTo>
                  <a:pt x="987" y="1416"/>
                </a:moveTo>
                <a:cubicBezTo>
                  <a:pt x="995" y="1416"/>
                  <a:pt x="1002" y="1410"/>
                  <a:pt x="1002" y="1401"/>
                </a:cubicBezTo>
                <a:cubicBezTo>
                  <a:pt x="1003" y="1393"/>
                  <a:pt x="996" y="1386"/>
                  <a:pt x="987" y="1386"/>
                </a:cubicBezTo>
                <a:cubicBezTo>
                  <a:pt x="980" y="1386"/>
                  <a:pt x="973" y="1392"/>
                  <a:pt x="972" y="1400"/>
                </a:cubicBezTo>
                <a:cubicBezTo>
                  <a:pt x="972" y="1408"/>
                  <a:pt x="978" y="1416"/>
                  <a:pt x="987" y="1416"/>
                </a:cubicBezTo>
                <a:close/>
                <a:moveTo>
                  <a:pt x="1244" y="1302"/>
                </a:moveTo>
                <a:cubicBezTo>
                  <a:pt x="1252" y="1302"/>
                  <a:pt x="1259" y="1295"/>
                  <a:pt x="1259" y="1287"/>
                </a:cubicBezTo>
                <a:cubicBezTo>
                  <a:pt x="1259" y="1278"/>
                  <a:pt x="1252" y="1272"/>
                  <a:pt x="1244" y="1272"/>
                </a:cubicBezTo>
                <a:cubicBezTo>
                  <a:pt x="1236" y="1272"/>
                  <a:pt x="1229" y="1279"/>
                  <a:pt x="1229" y="1287"/>
                </a:cubicBezTo>
                <a:cubicBezTo>
                  <a:pt x="1229" y="1295"/>
                  <a:pt x="1236" y="1301"/>
                  <a:pt x="1244" y="1302"/>
                </a:cubicBezTo>
                <a:close/>
                <a:moveTo>
                  <a:pt x="1421" y="999"/>
                </a:moveTo>
                <a:cubicBezTo>
                  <a:pt x="1421" y="991"/>
                  <a:pt x="1414" y="984"/>
                  <a:pt x="1406" y="984"/>
                </a:cubicBezTo>
                <a:cubicBezTo>
                  <a:pt x="1398" y="984"/>
                  <a:pt x="1391" y="991"/>
                  <a:pt x="1391" y="999"/>
                </a:cubicBezTo>
                <a:cubicBezTo>
                  <a:pt x="1391" y="1007"/>
                  <a:pt x="1398" y="1014"/>
                  <a:pt x="1406" y="1014"/>
                </a:cubicBezTo>
                <a:cubicBezTo>
                  <a:pt x="1414" y="1014"/>
                  <a:pt x="1421" y="1007"/>
                  <a:pt x="1421" y="999"/>
                </a:cubicBezTo>
                <a:close/>
                <a:moveTo>
                  <a:pt x="711" y="458"/>
                </a:moveTo>
                <a:cubicBezTo>
                  <a:pt x="703" y="458"/>
                  <a:pt x="697" y="465"/>
                  <a:pt x="697" y="473"/>
                </a:cubicBezTo>
                <a:cubicBezTo>
                  <a:pt x="697" y="481"/>
                  <a:pt x="704" y="488"/>
                  <a:pt x="712" y="488"/>
                </a:cubicBezTo>
                <a:cubicBezTo>
                  <a:pt x="720" y="488"/>
                  <a:pt x="727" y="481"/>
                  <a:pt x="727" y="472"/>
                </a:cubicBezTo>
                <a:cubicBezTo>
                  <a:pt x="727" y="464"/>
                  <a:pt x="720" y="457"/>
                  <a:pt x="711" y="458"/>
                </a:cubicBezTo>
                <a:close/>
                <a:moveTo>
                  <a:pt x="512" y="1209"/>
                </a:moveTo>
                <a:cubicBezTo>
                  <a:pt x="521" y="1209"/>
                  <a:pt x="527" y="1203"/>
                  <a:pt x="527" y="1194"/>
                </a:cubicBezTo>
                <a:cubicBezTo>
                  <a:pt x="527" y="1186"/>
                  <a:pt x="520" y="1179"/>
                  <a:pt x="512" y="1179"/>
                </a:cubicBezTo>
                <a:cubicBezTo>
                  <a:pt x="504" y="1180"/>
                  <a:pt x="497" y="1186"/>
                  <a:pt x="497" y="1194"/>
                </a:cubicBezTo>
                <a:cubicBezTo>
                  <a:pt x="497" y="1203"/>
                  <a:pt x="504" y="1209"/>
                  <a:pt x="512" y="1209"/>
                </a:cubicBezTo>
                <a:close/>
                <a:moveTo>
                  <a:pt x="691" y="1362"/>
                </a:moveTo>
                <a:cubicBezTo>
                  <a:pt x="699" y="1362"/>
                  <a:pt x="705" y="1355"/>
                  <a:pt x="706" y="1347"/>
                </a:cubicBezTo>
                <a:cubicBezTo>
                  <a:pt x="706" y="1339"/>
                  <a:pt x="699" y="1332"/>
                  <a:pt x="690" y="1332"/>
                </a:cubicBezTo>
                <a:cubicBezTo>
                  <a:pt x="682" y="1332"/>
                  <a:pt x="675" y="1339"/>
                  <a:pt x="676" y="1348"/>
                </a:cubicBezTo>
                <a:cubicBezTo>
                  <a:pt x="676" y="1356"/>
                  <a:pt x="683" y="1362"/>
                  <a:pt x="691" y="1362"/>
                </a:cubicBezTo>
                <a:close/>
                <a:moveTo>
                  <a:pt x="1273" y="1277"/>
                </a:moveTo>
                <a:cubicBezTo>
                  <a:pt x="1281" y="1277"/>
                  <a:pt x="1288" y="1270"/>
                  <a:pt x="1288" y="1262"/>
                </a:cubicBezTo>
                <a:cubicBezTo>
                  <a:pt x="1288" y="1253"/>
                  <a:pt x="1281" y="1247"/>
                  <a:pt x="1273" y="1247"/>
                </a:cubicBezTo>
                <a:cubicBezTo>
                  <a:pt x="1264" y="1247"/>
                  <a:pt x="1258" y="1254"/>
                  <a:pt x="1258" y="1262"/>
                </a:cubicBezTo>
                <a:cubicBezTo>
                  <a:pt x="1258" y="1270"/>
                  <a:pt x="1265" y="1277"/>
                  <a:pt x="1273" y="1277"/>
                </a:cubicBezTo>
                <a:close/>
                <a:moveTo>
                  <a:pt x="1201" y="500"/>
                </a:moveTo>
                <a:cubicBezTo>
                  <a:pt x="1193" y="501"/>
                  <a:pt x="1187" y="507"/>
                  <a:pt x="1186" y="515"/>
                </a:cubicBezTo>
                <a:cubicBezTo>
                  <a:pt x="1186" y="524"/>
                  <a:pt x="1193" y="530"/>
                  <a:pt x="1201" y="530"/>
                </a:cubicBezTo>
                <a:cubicBezTo>
                  <a:pt x="1210" y="530"/>
                  <a:pt x="1216" y="523"/>
                  <a:pt x="1216" y="515"/>
                </a:cubicBezTo>
                <a:cubicBezTo>
                  <a:pt x="1216" y="507"/>
                  <a:pt x="1209" y="500"/>
                  <a:pt x="1201" y="500"/>
                </a:cubicBezTo>
                <a:close/>
                <a:moveTo>
                  <a:pt x="1214" y="1326"/>
                </a:moveTo>
                <a:cubicBezTo>
                  <a:pt x="1222" y="1327"/>
                  <a:pt x="1229" y="1320"/>
                  <a:pt x="1229" y="1312"/>
                </a:cubicBezTo>
                <a:cubicBezTo>
                  <a:pt x="1229" y="1303"/>
                  <a:pt x="1222" y="1296"/>
                  <a:pt x="1214" y="1296"/>
                </a:cubicBezTo>
                <a:cubicBezTo>
                  <a:pt x="1206" y="1296"/>
                  <a:pt x="1200" y="1303"/>
                  <a:pt x="1199" y="1311"/>
                </a:cubicBezTo>
                <a:cubicBezTo>
                  <a:pt x="1199" y="1319"/>
                  <a:pt x="1205" y="1326"/>
                  <a:pt x="1214" y="1326"/>
                </a:cubicBezTo>
                <a:close/>
                <a:moveTo>
                  <a:pt x="562" y="1269"/>
                </a:moveTo>
                <a:cubicBezTo>
                  <a:pt x="570" y="1269"/>
                  <a:pt x="577" y="1262"/>
                  <a:pt x="577" y="1254"/>
                </a:cubicBezTo>
                <a:cubicBezTo>
                  <a:pt x="577" y="1246"/>
                  <a:pt x="570" y="1239"/>
                  <a:pt x="561" y="1239"/>
                </a:cubicBezTo>
                <a:cubicBezTo>
                  <a:pt x="553" y="1239"/>
                  <a:pt x="547" y="1246"/>
                  <a:pt x="547" y="1254"/>
                </a:cubicBezTo>
                <a:cubicBezTo>
                  <a:pt x="547" y="1262"/>
                  <a:pt x="554" y="1269"/>
                  <a:pt x="562" y="1269"/>
                </a:cubicBezTo>
                <a:close/>
                <a:moveTo>
                  <a:pt x="471" y="710"/>
                </a:moveTo>
                <a:cubicBezTo>
                  <a:pt x="462" y="710"/>
                  <a:pt x="456" y="717"/>
                  <a:pt x="456" y="725"/>
                </a:cubicBezTo>
                <a:cubicBezTo>
                  <a:pt x="456" y="734"/>
                  <a:pt x="463" y="740"/>
                  <a:pt x="471" y="740"/>
                </a:cubicBezTo>
                <a:cubicBezTo>
                  <a:pt x="479" y="740"/>
                  <a:pt x="486" y="733"/>
                  <a:pt x="485" y="725"/>
                </a:cubicBezTo>
                <a:cubicBezTo>
                  <a:pt x="485" y="717"/>
                  <a:pt x="479" y="710"/>
                  <a:pt x="471" y="710"/>
                </a:cubicBezTo>
                <a:close/>
                <a:moveTo>
                  <a:pt x="1071" y="1396"/>
                </a:moveTo>
                <a:cubicBezTo>
                  <a:pt x="1079" y="1396"/>
                  <a:pt x="1086" y="1389"/>
                  <a:pt x="1086" y="1381"/>
                </a:cubicBezTo>
                <a:cubicBezTo>
                  <a:pt x="1086" y="1373"/>
                  <a:pt x="1079" y="1366"/>
                  <a:pt x="1071" y="1366"/>
                </a:cubicBezTo>
                <a:cubicBezTo>
                  <a:pt x="1062" y="1366"/>
                  <a:pt x="1056" y="1373"/>
                  <a:pt x="1056" y="1382"/>
                </a:cubicBezTo>
                <a:cubicBezTo>
                  <a:pt x="1056" y="1390"/>
                  <a:pt x="1063" y="1397"/>
                  <a:pt x="1071" y="1396"/>
                </a:cubicBezTo>
                <a:close/>
                <a:moveTo>
                  <a:pt x="417" y="860"/>
                </a:moveTo>
                <a:cubicBezTo>
                  <a:pt x="417" y="868"/>
                  <a:pt x="424" y="874"/>
                  <a:pt x="432" y="874"/>
                </a:cubicBezTo>
                <a:cubicBezTo>
                  <a:pt x="440" y="874"/>
                  <a:pt x="447" y="867"/>
                  <a:pt x="447" y="859"/>
                </a:cubicBezTo>
                <a:cubicBezTo>
                  <a:pt x="447" y="851"/>
                  <a:pt x="440" y="844"/>
                  <a:pt x="432" y="844"/>
                </a:cubicBezTo>
                <a:cubicBezTo>
                  <a:pt x="424" y="844"/>
                  <a:pt x="417" y="851"/>
                  <a:pt x="417" y="860"/>
                </a:cubicBezTo>
                <a:close/>
                <a:moveTo>
                  <a:pt x="537" y="1239"/>
                </a:moveTo>
                <a:cubicBezTo>
                  <a:pt x="545" y="1239"/>
                  <a:pt x="552" y="1232"/>
                  <a:pt x="552" y="1224"/>
                </a:cubicBezTo>
                <a:cubicBezTo>
                  <a:pt x="552" y="1216"/>
                  <a:pt x="545" y="1209"/>
                  <a:pt x="537" y="1209"/>
                </a:cubicBezTo>
                <a:cubicBezTo>
                  <a:pt x="528" y="1210"/>
                  <a:pt x="522" y="1217"/>
                  <a:pt x="522" y="1225"/>
                </a:cubicBezTo>
                <a:cubicBezTo>
                  <a:pt x="522" y="1233"/>
                  <a:pt x="529" y="1239"/>
                  <a:pt x="537" y="1239"/>
                </a:cubicBezTo>
                <a:close/>
                <a:moveTo>
                  <a:pt x="770" y="1397"/>
                </a:moveTo>
                <a:cubicBezTo>
                  <a:pt x="778" y="1397"/>
                  <a:pt x="785" y="1391"/>
                  <a:pt x="785" y="1382"/>
                </a:cubicBezTo>
                <a:cubicBezTo>
                  <a:pt x="785" y="1374"/>
                  <a:pt x="778" y="1367"/>
                  <a:pt x="770" y="1367"/>
                </a:cubicBezTo>
                <a:cubicBezTo>
                  <a:pt x="762" y="1367"/>
                  <a:pt x="755" y="1374"/>
                  <a:pt x="755" y="1382"/>
                </a:cubicBezTo>
                <a:cubicBezTo>
                  <a:pt x="755" y="1390"/>
                  <a:pt x="761" y="1397"/>
                  <a:pt x="770" y="1397"/>
                </a:cubicBezTo>
                <a:close/>
                <a:moveTo>
                  <a:pt x="520" y="621"/>
                </a:moveTo>
                <a:cubicBezTo>
                  <a:pt x="520" y="629"/>
                  <a:pt x="526" y="636"/>
                  <a:pt x="534" y="636"/>
                </a:cubicBezTo>
                <a:cubicBezTo>
                  <a:pt x="542" y="636"/>
                  <a:pt x="549" y="629"/>
                  <a:pt x="549" y="621"/>
                </a:cubicBezTo>
                <a:cubicBezTo>
                  <a:pt x="549" y="613"/>
                  <a:pt x="543" y="607"/>
                  <a:pt x="535" y="606"/>
                </a:cubicBezTo>
                <a:cubicBezTo>
                  <a:pt x="527" y="606"/>
                  <a:pt x="520" y="613"/>
                  <a:pt x="520" y="621"/>
                </a:cubicBezTo>
                <a:close/>
                <a:moveTo>
                  <a:pt x="467" y="1096"/>
                </a:moveTo>
                <a:cubicBezTo>
                  <a:pt x="475" y="1096"/>
                  <a:pt x="482" y="1089"/>
                  <a:pt x="482" y="1081"/>
                </a:cubicBezTo>
                <a:cubicBezTo>
                  <a:pt x="482" y="1073"/>
                  <a:pt x="476" y="1066"/>
                  <a:pt x="467" y="1066"/>
                </a:cubicBezTo>
                <a:cubicBezTo>
                  <a:pt x="459" y="1066"/>
                  <a:pt x="452" y="1073"/>
                  <a:pt x="452" y="1081"/>
                </a:cubicBezTo>
                <a:cubicBezTo>
                  <a:pt x="452" y="1089"/>
                  <a:pt x="459" y="1096"/>
                  <a:pt x="467" y="1096"/>
                </a:cubicBezTo>
                <a:close/>
                <a:moveTo>
                  <a:pt x="1350" y="678"/>
                </a:moveTo>
                <a:cubicBezTo>
                  <a:pt x="1342" y="678"/>
                  <a:pt x="1336" y="685"/>
                  <a:pt x="1336" y="693"/>
                </a:cubicBezTo>
                <a:cubicBezTo>
                  <a:pt x="1336" y="701"/>
                  <a:pt x="1343" y="708"/>
                  <a:pt x="1351" y="708"/>
                </a:cubicBezTo>
                <a:cubicBezTo>
                  <a:pt x="1359" y="708"/>
                  <a:pt x="1366" y="701"/>
                  <a:pt x="1365" y="692"/>
                </a:cubicBezTo>
                <a:cubicBezTo>
                  <a:pt x="1365" y="684"/>
                  <a:pt x="1358" y="678"/>
                  <a:pt x="1350" y="678"/>
                </a:cubicBezTo>
                <a:close/>
                <a:moveTo>
                  <a:pt x="1044" y="432"/>
                </a:moveTo>
                <a:cubicBezTo>
                  <a:pt x="1035" y="432"/>
                  <a:pt x="1029" y="439"/>
                  <a:pt x="1029" y="447"/>
                </a:cubicBezTo>
                <a:cubicBezTo>
                  <a:pt x="1029" y="455"/>
                  <a:pt x="1035" y="462"/>
                  <a:pt x="1044" y="462"/>
                </a:cubicBezTo>
                <a:cubicBezTo>
                  <a:pt x="1052" y="462"/>
                  <a:pt x="1058" y="456"/>
                  <a:pt x="1058" y="447"/>
                </a:cubicBezTo>
                <a:cubicBezTo>
                  <a:pt x="1059" y="439"/>
                  <a:pt x="1052" y="432"/>
                  <a:pt x="1044" y="432"/>
                </a:cubicBezTo>
                <a:close/>
                <a:moveTo>
                  <a:pt x="879" y="418"/>
                </a:moveTo>
                <a:cubicBezTo>
                  <a:pt x="871" y="418"/>
                  <a:pt x="865" y="425"/>
                  <a:pt x="865" y="433"/>
                </a:cubicBezTo>
                <a:cubicBezTo>
                  <a:pt x="865" y="441"/>
                  <a:pt x="872" y="448"/>
                  <a:pt x="880" y="447"/>
                </a:cubicBezTo>
                <a:cubicBezTo>
                  <a:pt x="888" y="447"/>
                  <a:pt x="895" y="441"/>
                  <a:pt x="895" y="433"/>
                </a:cubicBezTo>
                <a:cubicBezTo>
                  <a:pt x="895" y="424"/>
                  <a:pt x="888" y="417"/>
                  <a:pt x="879" y="418"/>
                </a:cubicBezTo>
                <a:close/>
                <a:moveTo>
                  <a:pt x="990" y="427"/>
                </a:moveTo>
                <a:cubicBezTo>
                  <a:pt x="981" y="427"/>
                  <a:pt x="974" y="433"/>
                  <a:pt x="974" y="442"/>
                </a:cubicBezTo>
                <a:cubicBezTo>
                  <a:pt x="974" y="450"/>
                  <a:pt x="981" y="457"/>
                  <a:pt x="989" y="457"/>
                </a:cubicBezTo>
                <a:cubicBezTo>
                  <a:pt x="997" y="457"/>
                  <a:pt x="1004" y="450"/>
                  <a:pt x="1004" y="442"/>
                </a:cubicBezTo>
                <a:cubicBezTo>
                  <a:pt x="1004" y="434"/>
                  <a:pt x="998" y="428"/>
                  <a:pt x="990" y="427"/>
                </a:cubicBezTo>
                <a:close/>
                <a:moveTo>
                  <a:pt x="935" y="422"/>
                </a:moveTo>
                <a:cubicBezTo>
                  <a:pt x="926" y="422"/>
                  <a:pt x="919" y="429"/>
                  <a:pt x="920" y="437"/>
                </a:cubicBezTo>
                <a:cubicBezTo>
                  <a:pt x="920" y="445"/>
                  <a:pt x="926" y="452"/>
                  <a:pt x="934" y="452"/>
                </a:cubicBezTo>
                <a:cubicBezTo>
                  <a:pt x="943" y="452"/>
                  <a:pt x="949" y="445"/>
                  <a:pt x="949" y="437"/>
                </a:cubicBezTo>
                <a:cubicBezTo>
                  <a:pt x="949" y="428"/>
                  <a:pt x="943" y="422"/>
                  <a:pt x="935" y="422"/>
                </a:cubicBezTo>
                <a:close/>
                <a:moveTo>
                  <a:pt x="1122" y="467"/>
                </a:moveTo>
                <a:cubicBezTo>
                  <a:pt x="1114" y="467"/>
                  <a:pt x="1107" y="473"/>
                  <a:pt x="1107" y="481"/>
                </a:cubicBezTo>
                <a:cubicBezTo>
                  <a:pt x="1107" y="489"/>
                  <a:pt x="1114" y="496"/>
                  <a:pt x="1122" y="496"/>
                </a:cubicBezTo>
                <a:cubicBezTo>
                  <a:pt x="1130" y="496"/>
                  <a:pt x="1137" y="490"/>
                  <a:pt x="1137" y="481"/>
                </a:cubicBezTo>
                <a:cubicBezTo>
                  <a:pt x="1137" y="473"/>
                  <a:pt x="1130" y="466"/>
                  <a:pt x="1122" y="467"/>
                </a:cubicBezTo>
                <a:close/>
                <a:moveTo>
                  <a:pt x="433" y="998"/>
                </a:moveTo>
                <a:cubicBezTo>
                  <a:pt x="433" y="1006"/>
                  <a:pt x="440" y="1012"/>
                  <a:pt x="448" y="1012"/>
                </a:cubicBezTo>
                <a:cubicBezTo>
                  <a:pt x="456" y="1012"/>
                  <a:pt x="462" y="1006"/>
                  <a:pt x="462" y="998"/>
                </a:cubicBezTo>
                <a:cubicBezTo>
                  <a:pt x="462" y="989"/>
                  <a:pt x="456" y="982"/>
                  <a:pt x="447" y="983"/>
                </a:cubicBezTo>
                <a:cubicBezTo>
                  <a:pt x="439" y="983"/>
                  <a:pt x="432" y="990"/>
                  <a:pt x="433" y="998"/>
                </a:cubicBezTo>
                <a:close/>
                <a:moveTo>
                  <a:pt x="683" y="483"/>
                </a:moveTo>
                <a:cubicBezTo>
                  <a:pt x="674" y="483"/>
                  <a:pt x="668" y="490"/>
                  <a:pt x="668" y="498"/>
                </a:cubicBezTo>
                <a:cubicBezTo>
                  <a:pt x="669" y="506"/>
                  <a:pt x="675" y="512"/>
                  <a:pt x="683" y="512"/>
                </a:cubicBezTo>
                <a:cubicBezTo>
                  <a:pt x="691" y="512"/>
                  <a:pt x="698" y="506"/>
                  <a:pt x="698" y="498"/>
                </a:cubicBezTo>
                <a:cubicBezTo>
                  <a:pt x="698" y="489"/>
                  <a:pt x="691" y="482"/>
                  <a:pt x="683" y="483"/>
                </a:cubicBezTo>
                <a:close/>
                <a:moveTo>
                  <a:pt x="1226" y="530"/>
                </a:moveTo>
                <a:cubicBezTo>
                  <a:pt x="1218" y="531"/>
                  <a:pt x="1211" y="537"/>
                  <a:pt x="1211" y="545"/>
                </a:cubicBezTo>
                <a:cubicBezTo>
                  <a:pt x="1211" y="553"/>
                  <a:pt x="1218" y="560"/>
                  <a:pt x="1226" y="560"/>
                </a:cubicBezTo>
                <a:cubicBezTo>
                  <a:pt x="1234" y="560"/>
                  <a:pt x="1241" y="554"/>
                  <a:pt x="1241" y="545"/>
                </a:cubicBezTo>
                <a:cubicBezTo>
                  <a:pt x="1241" y="537"/>
                  <a:pt x="1234" y="530"/>
                  <a:pt x="1226" y="530"/>
                </a:cubicBezTo>
                <a:close/>
                <a:moveTo>
                  <a:pt x="1326" y="648"/>
                </a:moveTo>
                <a:cubicBezTo>
                  <a:pt x="1318" y="648"/>
                  <a:pt x="1311" y="655"/>
                  <a:pt x="1311" y="663"/>
                </a:cubicBezTo>
                <a:cubicBezTo>
                  <a:pt x="1311" y="671"/>
                  <a:pt x="1317" y="677"/>
                  <a:pt x="1325" y="678"/>
                </a:cubicBezTo>
                <a:cubicBezTo>
                  <a:pt x="1334" y="678"/>
                  <a:pt x="1341" y="672"/>
                  <a:pt x="1341" y="663"/>
                </a:cubicBezTo>
                <a:cubicBezTo>
                  <a:pt x="1341" y="655"/>
                  <a:pt x="1334" y="648"/>
                  <a:pt x="1326" y="648"/>
                </a:cubicBezTo>
                <a:close/>
                <a:moveTo>
                  <a:pt x="565" y="582"/>
                </a:moveTo>
                <a:cubicBezTo>
                  <a:pt x="557" y="581"/>
                  <a:pt x="550" y="588"/>
                  <a:pt x="550" y="596"/>
                </a:cubicBezTo>
                <a:cubicBezTo>
                  <a:pt x="549" y="605"/>
                  <a:pt x="556" y="611"/>
                  <a:pt x="565" y="611"/>
                </a:cubicBezTo>
                <a:cubicBezTo>
                  <a:pt x="573" y="611"/>
                  <a:pt x="579" y="605"/>
                  <a:pt x="579" y="596"/>
                </a:cubicBezTo>
                <a:cubicBezTo>
                  <a:pt x="579" y="588"/>
                  <a:pt x="573" y="582"/>
                  <a:pt x="565" y="582"/>
                </a:cubicBezTo>
                <a:close/>
                <a:moveTo>
                  <a:pt x="796" y="437"/>
                </a:moveTo>
                <a:cubicBezTo>
                  <a:pt x="788" y="438"/>
                  <a:pt x="782" y="444"/>
                  <a:pt x="781" y="452"/>
                </a:cubicBezTo>
                <a:cubicBezTo>
                  <a:pt x="781" y="460"/>
                  <a:pt x="788" y="467"/>
                  <a:pt x="796" y="467"/>
                </a:cubicBezTo>
                <a:cubicBezTo>
                  <a:pt x="805" y="467"/>
                  <a:pt x="811" y="461"/>
                  <a:pt x="811" y="452"/>
                </a:cubicBezTo>
                <a:cubicBezTo>
                  <a:pt x="811" y="444"/>
                  <a:pt x="805" y="437"/>
                  <a:pt x="796" y="437"/>
                </a:cubicBezTo>
                <a:close/>
                <a:moveTo>
                  <a:pt x="1371" y="1093"/>
                </a:moveTo>
                <a:cubicBezTo>
                  <a:pt x="1379" y="1094"/>
                  <a:pt x="1386" y="1087"/>
                  <a:pt x="1386" y="1078"/>
                </a:cubicBezTo>
                <a:cubicBezTo>
                  <a:pt x="1386" y="1070"/>
                  <a:pt x="1380" y="1064"/>
                  <a:pt x="1371" y="1064"/>
                </a:cubicBezTo>
                <a:cubicBezTo>
                  <a:pt x="1363" y="1064"/>
                  <a:pt x="1356" y="1070"/>
                  <a:pt x="1356" y="1079"/>
                </a:cubicBezTo>
                <a:cubicBezTo>
                  <a:pt x="1356" y="1086"/>
                  <a:pt x="1363" y="1093"/>
                  <a:pt x="1371" y="1093"/>
                </a:cubicBezTo>
                <a:close/>
                <a:moveTo>
                  <a:pt x="824" y="1401"/>
                </a:moveTo>
                <a:cubicBezTo>
                  <a:pt x="832" y="1401"/>
                  <a:pt x="838" y="1394"/>
                  <a:pt x="838" y="1386"/>
                </a:cubicBezTo>
                <a:cubicBezTo>
                  <a:pt x="838" y="1378"/>
                  <a:pt x="832" y="1372"/>
                  <a:pt x="824" y="1372"/>
                </a:cubicBezTo>
                <a:cubicBezTo>
                  <a:pt x="816" y="1371"/>
                  <a:pt x="809" y="1378"/>
                  <a:pt x="809" y="1386"/>
                </a:cubicBezTo>
                <a:cubicBezTo>
                  <a:pt x="809" y="1395"/>
                  <a:pt x="816" y="1401"/>
                  <a:pt x="824" y="1401"/>
                </a:cubicBezTo>
                <a:close/>
                <a:moveTo>
                  <a:pt x="933" y="1411"/>
                </a:moveTo>
                <a:cubicBezTo>
                  <a:pt x="941" y="1411"/>
                  <a:pt x="948" y="1404"/>
                  <a:pt x="947" y="1396"/>
                </a:cubicBezTo>
                <a:cubicBezTo>
                  <a:pt x="947" y="1387"/>
                  <a:pt x="941" y="1381"/>
                  <a:pt x="933" y="1381"/>
                </a:cubicBezTo>
                <a:cubicBezTo>
                  <a:pt x="924" y="1381"/>
                  <a:pt x="918" y="1388"/>
                  <a:pt x="918" y="1396"/>
                </a:cubicBezTo>
                <a:cubicBezTo>
                  <a:pt x="918" y="1404"/>
                  <a:pt x="925" y="1411"/>
                  <a:pt x="933" y="1411"/>
                </a:cubicBezTo>
                <a:close/>
                <a:moveTo>
                  <a:pt x="1337" y="1173"/>
                </a:moveTo>
                <a:cubicBezTo>
                  <a:pt x="1345" y="1173"/>
                  <a:pt x="1351" y="1167"/>
                  <a:pt x="1352" y="1159"/>
                </a:cubicBezTo>
                <a:cubicBezTo>
                  <a:pt x="1352" y="1150"/>
                  <a:pt x="1346" y="1143"/>
                  <a:pt x="1337" y="1143"/>
                </a:cubicBezTo>
                <a:cubicBezTo>
                  <a:pt x="1329" y="1143"/>
                  <a:pt x="1322" y="1150"/>
                  <a:pt x="1322" y="1158"/>
                </a:cubicBezTo>
                <a:cubicBezTo>
                  <a:pt x="1322" y="1166"/>
                  <a:pt x="1329" y="1172"/>
                  <a:pt x="1337" y="1173"/>
                </a:cubicBezTo>
                <a:close/>
                <a:moveTo>
                  <a:pt x="653" y="508"/>
                </a:moveTo>
                <a:cubicBezTo>
                  <a:pt x="645" y="508"/>
                  <a:pt x="638" y="514"/>
                  <a:pt x="638" y="522"/>
                </a:cubicBezTo>
                <a:cubicBezTo>
                  <a:pt x="638" y="530"/>
                  <a:pt x="645" y="537"/>
                  <a:pt x="653" y="537"/>
                </a:cubicBezTo>
                <a:cubicBezTo>
                  <a:pt x="661" y="537"/>
                  <a:pt x="668" y="530"/>
                  <a:pt x="668" y="522"/>
                </a:cubicBezTo>
                <a:cubicBezTo>
                  <a:pt x="668" y="514"/>
                  <a:pt x="661" y="508"/>
                  <a:pt x="653" y="508"/>
                </a:cubicBezTo>
                <a:close/>
                <a:moveTo>
                  <a:pt x="878" y="1406"/>
                </a:moveTo>
                <a:cubicBezTo>
                  <a:pt x="887" y="1406"/>
                  <a:pt x="893" y="1400"/>
                  <a:pt x="893" y="1392"/>
                </a:cubicBezTo>
                <a:cubicBezTo>
                  <a:pt x="893" y="1383"/>
                  <a:pt x="886" y="1377"/>
                  <a:pt x="878" y="1377"/>
                </a:cubicBezTo>
                <a:cubicBezTo>
                  <a:pt x="870" y="1377"/>
                  <a:pt x="863" y="1384"/>
                  <a:pt x="863" y="1392"/>
                </a:cubicBezTo>
                <a:cubicBezTo>
                  <a:pt x="864" y="1400"/>
                  <a:pt x="870" y="1406"/>
                  <a:pt x="878" y="1406"/>
                </a:cubicBezTo>
                <a:close/>
                <a:moveTo>
                  <a:pt x="1406" y="861"/>
                </a:moveTo>
                <a:cubicBezTo>
                  <a:pt x="1406" y="853"/>
                  <a:pt x="1399" y="846"/>
                  <a:pt x="1391" y="846"/>
                </a:cubicBezTo>
                <a:cubicBezTo>
                  <a:pt x="1383" y="846"/>
                  <a:pt x="1376" y="853"/>
                  <a:pt x="1376" y="861"/>
                </a:cubicBezTo>
                <a:cubicBezTo>
                  <a:pt x="1376" y="869"/>
                  <a:pt x="1382" y="876"/>
                  <a:pt x="1391" y="876"/>
                </a:cubicBezTo>
                <a:cubicBezTo>
                  <a:pt x="1399" y="876"/>
                  <a:pt x="1405" y="869"/>
                  <a:pt x="1406" y="861"/>
                </a:cubicBezTo>
                <a:close/>
                <a:moveTo>
                  <a:pt x="1101" y="1370"/>
                </a:moveTo>
                <a:cubicBezTo>
                  <a:pt x="1109" y="1370"/>
                  <a:pt x="1115" y="1364"/>
                  <a:pt x="1116" y="1356"/>
                </a:cubicBezTo>
                <a:cubicBezTo>
                  <a:pt x="1116" y="1348"/>
                  <a:pt x="1109" y="1341"/>
                  <a:pt x="1100" y="1341"/>
                </a:cubicBezTo>
                <a:cubicBezTo>
                  <a:pt x="1092" y="1341"/>
                  <a:pt x="1086" y="1348"/>
                  <a:pt x="1086" y="1356"/>
                </a:cubicBezTo>
                <a:cubicBezTo>
                  <a:pt x="1086" y="1364"/>
                  <a:pt x="1093" y="1370"/>
                  <a:pt x="1101" y="1370"/>
                </a:cubicBezTo>
                <a:close/>
                <a:moveTo>
                  <a:pt x="666" y="1333"/>
                </a:moveTo>
                <a:cubicBezTo>
                  <a:pt x="674" y="1333"/>
                  <a:pt x="680" y="1327"/>
                  <a:pt x="681" y="1319"/>
                </a:cubicBezTo>
                <a:cubicBezTo>
                  <a:pt x="681" y="1311"/>
                  <a:pt x="674" y="1304"/>
                  <a:pt x="666" y="1303"/>
                </a:cubicBezTo>
                <a:cubicBezTo>
                  <a:pt x="658" y="1303"/>
                  <a:pt x="652" y="1309"/>
                  <a:pt x="651" y="1317"/>
                </a:cubicBezTo>
                <a:cubicBezTo>
                  <a:pt x="651" y="1326"/>
                  <a:pt x="657" y="1333"/>
                  <a:pt x="666" y="1333"/>
                </a:cubicBezTo>
                <a:close/>
                <a:moveTo>
                  <a:pt x="452" y="780"/>
                </a:moveTo>
                <a:cubicBezTo>
                  <a:pt x="452" y="788"/>
                  <a:pt x="458" y="794"/>
                  <a:pt x="466" y="795"/>
                </a:cubicBezTo>
                <a:cubicBezTo>
                  <a:pt x="474" y="795"/>
                  <a:pt x="481" y="788"/>
                  <a:pt x="481" y="780"/>
                </a:cubicBezTo>
                <a:cubicBezTo>
                  <a:pt x="481" y="772"/>
                  <a:pt x="475" y="765"/>
                  <a:pt x="466" y="765"/>
                </a:cubicBezTo>
                <a:cubicBezTo>
                  <a:pt x="458" y="765"/>
                  <a:pt x="452" y="772"/>
                  <a:pt x="452" y="780"/>
                </a:cubicBezTo>
                <a:close/>
                <a:moveTo>
                  <a:pt x="1302" y="619"/>
                </a:moveTo>
                <a:cubicBezTo>
                  <a:pt x="1293" y="619"/>
                  <a:pt x="1286" y="626"/>
                  <a:pt x="1286" y="634"/>
                </a:cubicBezTo>
                <a:cubicBezTo>
                  <a:pt x="1287" y="642"/>
                  <a:pt x="1293" y="649"/>
                  <a:pt x="1301" y="649"/>
                </a:cubicBezTo>
                <a:cubicBezTo>
                  <a:pt x="1309" y="649"/>
                  <a:pt x="1316" y="642"/>
                  <a:pt x="1316" y="634"/>
                </a:cubicBezTo>
                <a:cubicBezTo>
                  <a:pt x="1316" y="626"/>
                  <a:pt x="1310" y="619"/>
                  <a:pt x="1302" y="619"/>
                </a:cubicBezTo>
                <a:close/>
                <a:moveTo>
                  <a:pt x="623" y="532"/>
                </a:moveTo>
                <a:cubicBezTo>
                  <a:pt x="615" y="532"/>
                  <a:pt x="609" y="539"/>
                  <a:pt x="609" y="547"/>
                </a:cubicBezTo>
                <a:cubicBezTo>
                  <a:pt x="608" y="555"/>
                  <a:pt x="615" y="561"/>
                  <a:pt x="623" y="562"/>
                </a:cubicBezTo>
                <a:cubicBezTo>
                  <a:pt x="631" y="562"/>
                  <a:pt x="638" y="556"/>
                  <a:pt x="638" y="548"/>
                </a:cubicBezTo>
                <a:cubicBezTo>
                  <a:pt x="638" y="539"/>
                  <a:pt x="632" y="532"/>
                  <a:pt x="623" y="532"/>
                </a:cubicBezTo>
                <a:close/>
                <a:moveTo>
                  <a:pt x="594" y="557"/>
                </a:moveTo>
                <a:cubicBezTo>
                  <a:pt x="586" y="557"/>
                  <a:pt x="580" y="563"/>
                  <a:pt x="580" y="571"/>
                </a:cubicBezTo>
                <a:cubicBezTo>
                  <a:pt x="579" y="580"/>
                  <a:pt x="586" y="587"/>
                  <a:pt x="595" y="586"/>
                </a:cubicBezTo>
                <a:cubicBezTo>
                  <a:pt x="602" y="586"/>
                  <a:pt x="609" y="580"/>
                  <a:pt x="609" y="572"/>
                </a:cubicBezTo>
                <a:cubicBezTo>
                  <a:pt x="609" y="564"/>
                  <a:pt x="602" y="557"/>
                  <a:pt x="594" y="557"/>
                </a:cubicBezTo>
                <a:close/>
                <a:moveTo>
                  <a:pt x="1251" y="559"/>
                </a:moveTo>
                <a:cubicBezTo>
                  <a:pt x="1243" y="559"/>
                  <a:pt x="1236" y="566"/>
                  <a:pt x="1236" y="575"/>
                </a:cubicBezTo>
                <a:cubicBezTo>
                  <a:pt x="1236" y="583"/>
                  <a:pt x="1243" y="589"/>
                  <a:pt x="1251" y="589"/>
                </a:cubicBezTo>
                <a:cubicBezTo>
                  <a:pt x="1259" y="589"/>
                  <a:pt x="1266" y="582"/>
                  <a:pt x="1266" y="574"/>
                </a:cubicBezTo>
                <a:cubicBezTo>
                  <a:pt x="1266" y="566"/>
                  <a:pt x="1259" y="560"/>
                  <a:pt x="1251" y="559"/>
                </a:cubicBezTo>
                <a:close/>
                <a:moveTo>
                  <a:pt x="1276" y="590"/>
                </a:moveTo>
                <a:cubicBezTo>
                  <a:pt x="1267" y="589"/>
                  <a:pt x="1261" y="596"/>
                  <a:pt x="1261" y="605"/>
                </a:cubicBezTo>
                <a:cubicBezTo>
                  <a:pt x="1261" y="612"/>
                  <a:pt x="1268" y="619"/>
                  <a:pt x="1276" y="619"/>
                </a:cubicBezTo>
                <a:cubicBezTo>
                  <a:pt x="1284" y="619"/>
                  <a:pt x="1290" y="612"/>
                  <a:pt x="1290" y="604"/>
                </a:cubicBezTo>
                <a:cubicBezTo>
                  <a:pt x="1290" y="596"/>
                  <a:pt x="1284" y="590"/>
                  <a:pt x="1276" y="590"/>
                </a:cubicBezTo>
                <a:close/>
                <a:moveTo>
                  <a:pt x="447" y="834"/>
                </a:moveTo>
                <a:cubicBezTo>
                  <a:pt x="447" y="842"/>
                  <a:pt x="453" y="849"/>
                  <a:pt x="461" y="849"/>
                </a:cubicBezTo>
                <a:cubicBezTo>
                  <a:pt x="469" y="849"/>
                  <a:pt x="476" y="843"/>
                  <a:pt x="476" y="835"/>
                </a:cubicBezTo>
                <a:cubicBezTo>
                  <a:pt x="476" y="827"/>
                  <a:pt x="470" y="820"/>
                  <a:pt x="462" y="820"/>
                </a:cubicBezTo>
                <a:cubicBezTo>
                  <a:pt x="453" y="820"/>
                  <a:pt x="447" y="826"/>
                  <a:pt x="447" y="834"/>
                </a:cubicBezTo>
                <a:close/>
                <a:moveTo>
                  <a:pt x="451" y="957"/>
                </a:moveTo>
                <a:cubicBezTo>
                  <a:pt x="460" y="957"/>
                  <a:pt x="466" y="951"/>
                  <a:pt x="466" y="943"/>
                </a:cubicBezTo>
                <a:cubicBezTo>
                  <a:pt x="466" y="935"/>
                  <a:pt x="460" y="928"/>
                  <a:pt x="452" y="928"/>
                </a:cubicBezTo>
                <a:cubicBezTo>
                  <a:pt x="444" y="928"/>
                  <a:pt x="437" y="934"/>
                  <a:pt x="437" y="942"/>
                </a:cubicBezTo>
                <a:cubicBezTo>
                  <a:pt x="437" y="950"/>
                  <a:pt x="443" y="957"/>
                  <a:pt x="451" y="957"/>
                </a:cubicBezTo>
                <a:close/>
                <a:moveTo>
                  <a:pt x="500" y="686"/>
                </a:moveTo>
                <a:cubicBezTo>
                  <a:pt x="492" y="686"/>
                  <a:pt x="486" y="692"/>
                  <a:pt x="486" y="700"/>
                </a:cubicBezTo>
                <a:cubicBezTo>
                  <a:pt x="486" y="709"/>
                  <a:pt x="492" y="715"/>
                  <a:pt x="500" y="715"/>
                </a:cubicBezTo>
                <a:cubicBezTo>
                  <a:pt x="509" y="715"/>
                  <a:pt x="515" y="708"/>
                  <a:pt x="515" y="700"/>
                </a:cubicBezTo>
                <a:cubicBezTo>
                  <a:pt x="515" y="692"/>
                  <a:pt x="508" y="686"/>
                  <a:pt x="500" y="686"/>
                </a:cubicBezTo>
                <a:close/>
                <a:moveTo>
                  <a:pt x="1376" y="1039"/>
                </a:moveTo>
                <a:cubicBezTo>
                  <a:pt x="1384" y="1039"/>
                  <a:pt x="1391" y="1032"/>
                  <a:pt x="1391" y="1024"/>
                </a:cubicBezTo>
                <a:cubicBezTo>
                  <a:pt x="1391" y="1016"/>
                  <a:pt x="1385" y="1010"/>
                  <a:pt x="1377" y="1009"/>
                </a:cubicBezTo>
                <a:cubicBezTo>
                  <a:pt x="1368" y="1009"/>
                  <a:pt x="1362" y="1016"/>
                  <a:pt x="1362" y="1024"/>
                </a:cubicBezTo>
                <a:cubicBezTo>
                  <a:pt x="1361" y="1031"/>
                  <a:pt x="1368" y="1038"/>
                  <a:pt x="1376" y="1039"/>
                </a:cubicBezTo>
                <a:close/>
                <a:moveTo>
                  <a:pt x="1371" y="762"/>
                </a:moveTo>
                <a:cubicBezTo>
                  <a:pt x="1363" y="762"/>
                  <a:pt x="1356" y="768"/>
                  <a:pt x="1356" y="776"/>
                </a:cubicBezTo>
                <a:cubicBezTo>
                  <a:pt x="1355" y="784"/>
                  <a:pt x="1362" y="791"/>
                  <a:pt x="1370" y="791"/>
                </a:cubicBezTo>
                <a:cubicBezTo>
                  <a:pt x="1378" y="791"/>
                  <a:pt x="1385" y="785"/>
                  <a:pt x="1385" y="777"/>
                </a:cubicBezTo>
                <a:cubicBezTo>
                  <a:pt x="1385" y="769"/>
                  <a:pt x="1379" y="762"/>
                  <a:pt x="1371" y="762"/>
                </a:cubicBezTo>
                <a:close/>
                <a:moveTo>
                  <a:pt x="1017" y="1391"/>
                </a:moveTo>
                <a:cubicBezTo>
                  <a:pt x="1025" y="1391"/>
                  <a:pt x="1031" y="1384"/>
                  <a:pt x="1031" y="1376"/>
                </a:cubicBezTo>
                <a:cubicBezTo>
                  <a:pt x="1031" y="1368"/>
                  <a:pt x="1024" y="1361"/>
                  <a:pt x="1016" y="1361"/>
                </a:cubicBezTo>
                <a:cubicBezTo>
                  <a:pt x="1008" y="1361"/>
                  <a:pt x="1002" y="1368"/>
                  <a:pt x="1002" y="1376"/>
                </a:cubicBezTo>
                <a:cubicBezTo>
                  <a:pt x="1001" y="1384"/>
                  <a:pt x="1008" y="1391"/>
                  <a:pt x="1017" y="1391"/>
                </a:cubicBezTo>
                <a:close/>
                <a:moveTo>
                  <a:pt x="745" y="1367"/>
                </a:moveTo>
                <a:cubicBezTo>
                  <a:pt x="753" y="1367"/>
                  <a:pt x="760" y="1361"/>
                  <a:pt x="760" y="1353"/>
                </a:cubicBezTo>
                <a:cubicBezTo>
                  <a:pt x="760" y="1344"/>
                  <a:pt x="754" y="1338"/>
                  <a:pt x="746" y="1338"/>
                </a:cubicBezTo>
                <a:cubicBezTo>
                  <a:pt x="737" y="1337"/>
                  <a:pt x="730" y="1344"/>
                  <a:pt x="730" y="1352"/>
                </a:cubicBezTo>
                <a:cubicBezTo>
                  <a:pt x="730" y="1360"/>
                  <a:pt x="737" y="1367"/>
                  <a:pt x="745" y="1367"/>
                </a:cubicBezTo>
                <a:close/>
                <a:moveTo>
                  <a:pt x="492" y="1126"/>
                </a:moveTo>
                <a:cubicBezTo>
                  <a:pt x="500" y="1126"/>
                  <a:pt x="506" y="1119"/>
                  <a:pt x="507" y="1111"/>
                </a:cubicBezTo>
                <a:cubicBezTo>
                  <a:pt x="507" y="1103"/>
                  <a:pt x="500" y="1097"/>
                  <a:pt x="492" y="1096"/>
                </a:cubicBezTo>
                <a:cubicBezTo>
                  <a:pt x="484" y="1096"/>
                  <a:pt x="478" y="1102"/>
                  <a:pt x="477" y="1110"/>
                </a:cubicBezTo>
                <a:cubicBezTo>
                  <a:pt x="477" y="1119"/>
                  <a:pt x="483" y="1126"/>
                  <a:pt x="492" y="1126"/>
                </a:cubicBezTo>
                <a:close/>
                <a:moveTo>
                  <a:pt x="1307" y="1197"/>
                </a:moveTo>
                <a:cubicBezTo>
                  <a:pt x="1315" y="1197"/>
                  <a:pt x="1322" y="1190"/>
                  <a:pt x="1322" y="1182"/>
                </a:cubicBezTo>
                <a:cubicBezTo>
                  <a:pt x="1322" y="1174"/>
                  <a:pt x="1315" y="1168"/>
                  <a:pt x="1307" y="1168"/>
                </a:cubicBezTo>
                <a:cubicBezTo>
                  <a:pt x="1299" y="1168"/>
                  <a:pt x="1293" y="1174"/>
                  <a:pt x="1293" y="1183"/>
                </a:cubicBezTo>
                <a:cubicBezTo>
                  <a:pt x="1293" y="1191"/>
                  <a:pt x="1299" y="1197"/>
                  <a:pt x="1307" y="1197"/>
                </a:cubicBezTo>
                <a:close/>
                <a:moveTo>
                  <a:pt x="457" y="874"/>
                </a:moveTo>
                <a:cubicBezTo>
                  <a:pt x="449" y="874"/>
                  <a:pt x="442" y="880"/>
                  <a:pt x="442" y="888"/>
                </a:cubicBezTo>
                <a:cubicBezTo>
                  <a:pt x="442" y="896"/>
                  <a:pt x="449" y="903"/>
                  <a:pt x="457" y="903"/>
                </a:cubicBezTo>
                <a:cubicBezTo>
                  <a:pt x="465" y="903"/>
                  <a:pt x="471" y="896"/>
                  <a:pt x="471" y="888"/>
                </a:cubicBezTo>
                <a:cubicBezTo>
                  <a:pt x="471" y="880"/>
                  <a:pt x="465" y="873"/>
                  <a:pt x="457" y="874"/>
                </a:cubicBezTo>
                <a:close/>
                <a:moveTo>
                  <a:pt x="1069" y="462"/>
                </a:moveTo>
                <a:cubicBezTo>
                  <a:pt x="1060" y="462"/>
                  <a:pt x="1054" y="468"/>
                  <a:pt x="1054" y="476"/>
                </a:cubicBezTo>
                <a:cubicBezTo>
                  <a:pt x="1054" y="484"/>
                  <a:pt x="1060" y="491"/>
                  <a:pt x="1068" y="491"/>
                </a:cubicBezTo>
                <a:cubicBezTo>
                  <a:pt x="1076" y="491"/>
                  <a:pt x="1083" y="484"/>
                  <a:pt x="1083" y="476"/>
                </a:cubicBezTo>
                <a:cubicBezTo>
                  <a:pt x="1083" y="469"/>
                  <a:pt x="1077" y="462"/>
                  <a:pt x="1069" y="462"/>
                </a:cubicBezTo>
                <a:close/>
                <a:moveTo>
                  <a:pt x="1130" y="1346"/>
                </a:moveTo>
                <a:cubicBezTo>
                  <a:pt x="1138" y="1345"/>
                  <a:pt x="1145" y="1338"/>
                  <a:pt x="1144" y="1331"/>
                </a:cubicBezTo>
                <a:cubicBezTo>
                  <a:pt x="1144" y="1323"/>
                  <a:pt x="1138" y="1316"/>
                  <a:pt x="1129" y="1317"/>
                </a:cubicBezTo>
                <a:cubicBezTo>
                  <a:pt x="1121" y="1317"/>
                  <a:pt x="1115" y="1323"/>
                  <a:pt x="1115" y="1331"/>
                </a:cubicBezTo>
                <a:cubicBezTo>
                  <a:pt x="1116" y="1339"/>
                  <a:pt x="1122" y="1346"/>
                  <a:pt x="1130" y="1346"/>
                </a:cubicBezTo>
                <a:close/>
                <a:moveTo>
                  <a:pt x="1396" y="969"/>
                </a:moveTo>
                <a:cubicBezTo>
                  <a:pt x="1396" y="961"/>
                  <a:pt x="1390" y="955"/>
                  <a:pt x="1381" y="955"/>
                </a:cubicBezTo>
                <a:cubicBezTo>
                  <a:pt x="1373" y="955"/>
                  <a:pt x="1367" y="961"/>
                  <a:pt x="1367" y="969"/>
                </a:cubicBezTo>
                <a:cubicBezTo>
                  <a:pt x="1367" y="977"/>
                  <a:pt x="1373" y="984"/>
                  <a:pt x="1381" y="984"/>
                </a:cubicBezTo>
                <a:cubicBezTo>
                  <a:pt x="1389" y="984"/>
                  <a:pt x="1396" y="977"/>
                  <a:pt x="1396" y="969"/>
                </a:cubicBezTo>
                <a:close/>
                <a:moveTo>
                  <a:pt x="766" y="462"/>
                </a:moveTo>
                <a:cubicBezTo>
                  <a:pt x="758" y="462"/>
                  <a:pt x="752" y="469"/>
                  <a:pt x="752" y="477"/>
                </a:cubicBezTo>
                <a:cubicBezTo>
                  <a:pt x="752" y="485"/>
                  <a:pt x="758" y="491"/>
                  <a:pt x="767" y="491"/>
                </a:cubicBezTo>
                <a:cubicBezTo>
                  <a:pt x="775" y="491"/>
                  <a:pt x="781" y="485"/>
                  <a:pt x="781" y="477"/>
                </a:cubicBezTo>
                <a:cubicBezTo>
                  <a:pt x="781" y="469"/>
                  <a:pt x="774" y="462"/>
                  <a:pt x="766" y="462"/>
                </a:cubicBezTo>
                <a:close/>
                <a:moveTo>
                  <a:pt x="641" y="1303"/>
                </a:moveTo>
                <a:cubicBezTo>
                  <a:pt x="649" y="1303"/>
                  <a:pt x="656" y="1296"/>
                  <a:pt x="656" y="1288"/>
                </a:cubicBezTo>
                <a:cubicBezTo>
                  <a:pt x="655" y="1280"/>
                  <a:pt x="649" y="1274"/>
                  <a:pt x="641" y="1274"/>
                </a:cubicBezTo>
                <a:cubicBezTo>
                  <a:pt x="633" y="1274"/>
                  <a:pt x="626" y="1281"/>
                  <a:pt x="626" y="1289"/>
                </a:cubicBezTo>
                <a:cubicBezTo>
                  <a:pt x="627" y="1297"/>
                  <a:pt x="634" y="1303"/>
                  <a:pt x="641" y="1303"/>
                </a:cubicBezTo>
                <a:close/>
                <a:moveTo>
                  <a:pt x="517" y="1155"/>
                </a:moveTo>
                <a:cubicBezTo>
                  <a:pt x="525" y="1155"/>
                  <a:pt x="531" y="1149"/>
                  <a:pt x="531" y="1141"/>
                </a:cubicBezTo>
                <a:cubicBezTo>
                  <a:pt x="531" y="1132"/>
                  <a:pt x="524" y="1126"/>
                  <a:pt x="516" y="1126"/>
                </a:cubicBezTo>
                <a:cubicBezTo>
                  <a:pt x="509" y="1126"/>
                  <a:pt x="502" y="1133"/>
                  <a:pt x="502" y="1141"/>
                </a:cubicBezTo>
                <a:cubicBezTo>
                  <a:pt x="502" y="1149"/>
                  <a:pt x="509" y="1155"/>
                  <a:pt x="517" y="1155"/>
                </a:cubicBezTo>
                <a:close/>
                <a:moveTo>
                  <a:pt x="851" y="443"/>
                </a:moveTo>
                <a:cubicBezTo>
                  <a:pt x="843" y="443"/>
                  <a:pt x="836" y="449"/>
                  <a:pt x="836" y="457"/>
                </a:cubicBezTo>
                <a:cubicBezTo>
                  <a:pt x="836" y="465"/>
                  <a:pt x="843" y="472"/>
                  <a:pt x="851" y="472"/>
                </a:cubicBezTo>
                <a:cubicBezTo>
                  <a:pt x="859" y="472"/>
                  <a:pt x="865" y="466"/>
                  <a:pt x="865" y="458"/>
                </a:cubicBezTo>
                <a:cubicBezTo>
                  <a:pt x="865" y="449"/>
                  <a:pt x="859" y="443"/>
                  <a:pt x="851" y="443"/>
                </a:cubicBezTo>
                <a:close/>
                <a:moveTo>
                  <a:pt x="472" y="1042"/>
                </a:moveTo>
                <a:cubicBezTo>
                  <a:pt x="480" y="1042"/>
                  <a:pt x="487" y="1035"/>
                  <a:pt x="487" y="1027"/>
                </a:cubicBezTo>
                <a:cubicBezTo>
                  <a:pt x="487" y="1019"/>
                  <a:pt x="481" y="1013"/>
                  <a:pt x="472" y="1013"/>
                </a:cubicBezTo>
                <a:cubicBezTo>
                  <a:pt x="464" y="1013"/>
                  <a:pt x="458" y="1019"/>
                  <a:pt x="458" y="1027"/>
                </a:cubicBezTo>
                <a:cubicBezTo>
                  <a:pt x="458" y="1035"/>
                  <a:pt x="464" y="1042"/>
                  <a:pt x="472" y="1042"/>
                </a:cubicBezTo>
                <a:close/>
                <a:moveTo>
                  <a:pt x="1400" y="916"/>
                </a:moveTo>
                <a:cubicBezTo>
                  <a:pt x="1400" y="908"/>
                  <a:pt x="1394" y="901"/>
                  <a:pt x="1386" y="901"/>
                </a:cubicBezTo>
                <a:cubicBezTo>
                  <a:pt x="1378" y="901"/>
                  <a:pt x="1371" y="907"/>
                  <a:pt x="1371" y="915"/>
                </a:cubicBezTo>
                <a:cubicBezTo>
                  <a:pt x="1371" y="924"/>
                  <a:pt x="1377" y="930"/>
                  <a:pt x="1386" y="930"/>
                </a:cubicBezTo>
                <a:cubicBezTo>
                  <a:pt x="1394" y="930"/>
                  <a:pt x="1400" y="924"/>
                  <a:pt x="1400" y="916"/>
                </a:cubicBezTo>
                <a:close/>
                <a:moveTo>
                  <a:pt x="1147" y="496"/>
                </a:moveTo>
                <a:cubicBezTo>
                  <a:pt x="1138" y="496"/>
                  <a:pt x="1132" y="502"/>
                  <a:pt x="1132" y="510"/>
                </a:cubicBezTo>
                <a:cubicBezTo>
                  <a:pt x="1132" y="519"/>
                  <a:pt x="1139" y="525"/>
                  <a:pt x="1147" y="525"/>
                </a:cubicBezTo>
                <a:cubicBezTo>
                  <a:pt x="1155" y="525"/>
                  <a:pt x="1162" y="518"/>
                  <a:pt x="1161" y="510"/>
                </a:cubicBezTo>
                <a:cubicBezTo>
                  <a:pt x="1161" y="502"/>
                  <a:pt x="1155" y="496"/>
                  <a:pt x="1147" y="496"/>
                </a:cubicBezTo>
                <a:close/>
                <a:moveTo>
                  <a:pt x="799" y="1372"/>
                </a:moveTo>
                <a:cubicBezTo>
                  <a:pt x="807" y="1372"/>
                  <a:pt x="814" y="1365"/>
                  <a:pt x="813" y="1357"/>
                </a:cubicBezTo>
                <a:cubicBezTo>
                  <a:pt x="813" y="1350"/>
                  <a:pt x="806" y="1343"/>
                  <a:pt x="799" y="1343"/>
                </a:cubicBezTo>
                <a:cubicBezTo>
                  <a:pt x="791" y="1343"/>
                  <a:pt x="784" y="1350"/>
                  <a:pt x="785" y="1358"/>
                </a:cubicBezTo>
                <a:cubicBezTo>
                  <a:pt x="785" y="1366"/>
                  <a:pt x="791" y="1372"/>
                  <a:pt x="799" y="1372"/>
                </a:cubicBezTo>
                <a:close/>
                <a:moveTo>
                  <a:pt x="1356" y="1103"/>
                </a:moveTo>
                <a:cubicBezTo>
                  <a:pt x="1356" y="1095"/>
                  <a:pt x="1349" y="1088"/>
                  <a:pt x="1342" y="1089"/>
                </a:cubicBezTo>
                <a:cubicBezTo>
                  <a:pt x="1334" y="1089"/>
                  <a:pt x="1328" y="1096"/>
                  <a:pt x="1327" y="1103"/>
                </a:cubicBezTo>
                <a:cubicBezTo>
                  <a:pt x="1327" y="1111"/>
                  <a:pt x="1334" y="1118"/>
                  <a:pt x="1342" y="1118"/>
                </a:cubicBezTo>
                <a:cubicBezTo>
                  <a:pt x="1351" y="1117"/>
                  <a:pt x="1357" y="1111"/>
                  <a:pt x="1356" y="1103"/>
                </a:cubicBezTo>
                <a:close/>
                <a:moveTo>
                  <a:pt x="1159" y="1321"/>
                </a:moveTo>
                <a:cubicBezTo>
                  <a:pt x="1167" y="1321"/>
                  <a:pt x="1174" y="1315"/>
                  <a:pt x="1174" y="1307"/>
                </a:cubicBezTo>
                <a:cubicBezTo>
                  <a:pt x="1174" y="1299"/>
                  <a:pt x="1168" y="1292"/>
                  <a:pt x="1160" y="1292"/>
                </a:cubicBezTo>
                <a:cubicBezTo>
                  <a:pt x="1152" y="1291"/>
                  <a:pt x="1145" y="1298"/>
                  <a:pt x="1145" y="1306"/>
                </a:cubicBezTo>
                <a:cubicBezTo>
                  <a:pt x="1145" y="1314"/>
                  <a:pt x="1151" y="1320"/>
                  <a:pt x="1159" y="1321"/>
                </a:cubicBezTo>
                <a:close/>
                <a:moveTo>
                  <a:pt x="530" y="661"/>
                </a:moveTo>
                <a:cubicBezTo>
                  <a:pt x="522" y="661"/>
                  <a:pt x="516" y="667"/>
                  <a:pt x="516" y="675"/>
                </a:cubicBezTo>
                <a:cubicBezTo>
                  <a:pt x="515" y="683"/>
                  <a:pt x="522" y="690"/>
                  <a:pt x="530" y="690"/>
                </a:cubicBezTo>
                <a:cubicBezTo>
                  <a:pt x="538" y="691"/>
                  <a:pt x="545" y="684"/>
                  <a:pt x="545" y="676"/>
                </a:cubicBezTo>
                <a:cubicBezTo>
                  <a:pt x="545" y="668"/>
                  <a:pt x="538" y="661"/>
                  <a:pt x="530" y="661"/>
                </a:cubicBezTo>
                <a:close/>
                <a:moveTo>
                  <a:pt x="631" y="1258"/>
                </a:moveTo>
                <a:cubicBezTo>
                  <a:pt x="631" y="1250"/>
                  <a:pt x="624" y="1244"/>
                  <a:pt x="616" y="1244"/>
                </a:cubicBezTo>
                <a:cubicBezTo>
                  <a:pt x="608" y="1244"/>
                  <a:pt x="602" y="1251"/>
                  <a:pt x="602" y="1259"/>
                </a:cubicBezTo>
                <a:cubicBezTo>
                  <a:pt x="602" y="1267"/>
                  <a:pt x="608" y="1273"/>
                  <a:pt x="616" y="1273"/>
                </a:cubicBezTo>
                <a:cubicBezTo>
                  <a:pt x="624" y="1273"/>
                  <a:pt x="631" y="1266"/>
                  <a:pt x="631" y="1258"/>
                </a:cubicBezTo>
                <a:close/>
                <a:moveTo>
                  <a:pt x="962" y="1385"/>
                </a:moveTo>
                <a:cubicBezTo>
                  <a:pt x="970" y="1386"/>
                  <a:pt x="977" y="1380"/>
                  <a:pt x="977" y="1372"/>
                </a:cubicBezTo>
                <a:cubicBezTo>
                  <a:pt x="978" y="1364"/>
                  <a:pt x="971" y="1357"/>
                  <a:pt x="963" y="1357"/>
                </a:cubicBezTo>
                <a:cubicBezTo>
                  <a:pt x="956" y="1356"/>
                  <a:pt x="949" y="1362"/>
                  <a:pt x="948" y="1370"/>
                </a:cubicBezTo>
                <a:cubicBezTo>
                  <a:pt x="948" y="1378"/>
                  <a:pt x="953" y="1385"/>
                  <a:pt x="962" y="1385"/>
                </a:cubicBezTo>
                <a:close/>
                <a:moveTo>
                  <a:pt x="904" y="447"/>
                </a:moveTo>
                <a:cubicBezTo>
                  <a:pt x="897" y="447"/>
                  <a:pt x="890" y="454"/>
                  <a:pt x="890" y="462"/>
                </a:cubicBezTo>
                <a:cubicBezTo>
                  <a:pt x="890" y="470"/>
                  <a:pt x="896" y="476"/>
                  <a:pt x="904" y="476"/>
                </a:cubicBezTo>
                <a:cubicBezTo>
                  <a:pt x="912" y="476"/>
                  <a:pt x="919" y="470"/>
                  <a:pt x="919" y="462"/>
                </a:cubicBezTo>
                <a:cubicBezTo>
                  <a:pt x="919" y="454"/>
                  <a:pt x="912" y="447"/>
                  <a:pt x="904" y="447"/>
                </a:cubicBezTo>
                <a:close/>
                <a:moveTo>
                  <a:pt x="1014" y="457"/>
                </a:moveTo>
                <a:cubicBezTo>
                  <a:pt x="1007" y="457"/>
                  <a:pt x="1000" y="463"/>
                  <a:pt x="999" y="471"/>
                </a:cubicBezTo>
                <a:cubicBezTo>
                  <a:pt x="999" y="479"/>
                  <a:pt x="1005" y="486"/>
                  <a:pt x="1013" y="486"/>
                </a:cubicBezTo>
                <a:cubicBezTo>
                  <a:pt x="1021" y="487"/>
                  <a:pt x="1028" y="480"/>
                  <a:pt x="1028" y="472"/>
                </a:cubicBezTo>
                <a:cubicBezTo>
                  <a:pt x="1029" y="465"/>
                  <a:pt x="1022" y="458"/>
                  <a:pt x="1014" y="457"/>
                </a:cubicBezTo>
                <a:close/>
                <a:moveTo>
                  <a:pt x="1248" y="1247"/>
                </a:moveTo>
                <a:cubicBezTo>
                  <a:pt x="1256" y="1246"/>
                  <a:pt x="1262" y="1240"/>
                  <a:pt x="1263" y="1232"/>
                </a:cubicBezTo>
                <a:cubicBezTo>
                  <a:pt x="1263" y="1224"/>
                  <a:pt x="1257" y="1218"/>
                  <a:pt x="1248" y="1218"/>
                </a:cubicBezTo>
                <a:cubicBezTo>
                  <a:pt x="1240" y="1218"/>
                  <a:pt x="1234" y="1224"/>
                  <a:pt x="1234" y="1232"/>
                </a:cubicBezTo>
                <a:cubicBezTo>
                  <a:pt x="1234" y="1240"/>
                  <a:pt x="1241" y="1247"/>
                  <a:pt x="1248" y="1247"/>
                </a:cubicBezTo>
                <a:close/>
                <a:moveTo>
                  <a:pt x="591" y="1244"/>
                </a:moveTo>
                <a:cubicBezTo>
                  <a:pt x="599" y="1244"/>
                  <a:pt x="606" y="1237"/>
                  <a:pt x="605" y="1229"/>
                </a:cubicBezTo>
                <a:cubicBezTo>
                  <a:pt x="605" y="1222"/>
                  <a:pt x="599" y="1215"/>
                  <a:pt x="591" y="1215"/>
                </a:cubicBezTo>
                <a:cubicBezTo>
                  <a:pt x="583" y="1215"/>
                  <a:pt x="577" y="1221"/>
                  <a:pt x="576" y="1229"/>
                </a:cubicBezTo>
                <a:cubicBezTo>
                  <a:pt x="576" y="1238"/>
                  <a:pt x="583" y="1244"/>
                  <a:pt x="591" y="1244"/>
                </a:cubicBezTo>
                <a:close/>
                <a:moveTo>
                  <a:pt x="1366" y="817"/>
                </a:moveTo>
                <a:cubicBezTo>
                  <a:pt x="1358" y="817"/>
                  <a:pt x="1352" y="823"/>
                  <a:pt x="1351" y="831"/>
                </a:cubicBezTo>
                <a:cubicBezTo>
                  <a:pt x="1351" y="838"/>
                  <a:pt x="1358" y="845"/>
                  <a:pt x="1366" y="846"/>
                </a:cubicBezTo>
                <a:cubicBezTo>
                  <a:pt x="1374" y="846"/>
                  <a:pt x="1380" y="839"/>
                  <a:pt x="1380" y="831"/>
                </a:cubicBezTo>
                <a:cubicBezTo>
                  <a:pt x="1380" y="823"/>
                  <a:pt x="1374" y="817"/>
                  <a:pt x="1366" y="817"/>
                </a:cubicBezTo>
                <a:close/>
                <a:moveTo>
                  <a:pt x="1278" y="1222"/>
                </a:moveTo>
                <a:cubicBezTo>
                  <a:pt x="1286" y="1222"/>
                  <a:pt x="1293" y="1215"/>
                  <a:pt x="1293" y="1207"/>
                </a:cubicBezTo>
                <a:cubicBezTo>
                  <a:pt x="1293" y="1199"/>
                  <a:pt x="1286" y="1193"/>
                  <a:pt x="1278" y="1193"/>
                </a:cubicBezTo>
                <a:cubicBezTo>
                  <a:pt x="1270" y="1193"/>
                  <a:pt x="1264" y="1199"/>
                  <a:pt x="1264" y="1208"/>
                </a:cubicBezTo>
                <a:cubicBezTo>
                  <a:pt x="1264" y="1216"/>
                  <a:pt x="1270" y="1222"/>
                  <a:pt x="1278" y="1222"/>
                </a:cubicBezTo>
                <a:close/>
                <a:moveTo>
                  <a:pt x="1346" y="733"/>
                </a:moveTo>
                <a:cubicBezTo>
                  <a:pt x="1338" y="733"/>
                  <a:pt x="1331" y="739"/>
                  <a:pt x="1331" y="747"/>
                </a:cubicBezTo>
                <a:cubicBezTo>
                  <a:pt x="1331" y="755"/>
                  <a:pt x="1338" y="762"/>
                  <a:pt x="1346" y="762"/>
                </a:cubicBezTo>
                <a:cubicBezTo>
                  <a:pt x="1353" y="762"/>
                  <a:pt x="1360" y="756"/>
                  <a:pt x="1360" y="748"/>
                </a:cubicBezTo>
                <a:cubicBezTo>
                  <a:pt x="1360" y="740"/>
                  <a:pt x="1354" y="733"/>
                  <a:pt x="1346" y="733"/>
                </a:cubicBezTo>
                <a:close/>
                <a:moveTo>
                  <a:pt x="541" y="1184"/>
                </a:moveTo>
                <a:cubicBezTo>
                  <a:pt x="549" y="1184"/>
                  <a:pt x="556" y="1178"/>
                  <a:pt x="556" y="1170"/>
                </a:cubicBezTo>
                <a:cubicBezTo>
                  <a:pt x="556" y="1163"/>
                  <a:pt x="550" y="1155"/>
                  <a:pt x="542" y="1155"/>
                </a:cubicBezTo>
                <a:cubicBezTo>
                  <a:pt x="534" y="1155"/>
                  <a:pt x="527" y="1162"/>
                  <a:pt x="527" y="1170"/>
                </a:cubicBezTo>
                <a:cubicBezTo>
                  <a:pt x="527" y="1178"/>
                  <a:pt x="533" y="1184"/>
                  <a:pt x="541" y="1184"/>
                </a:cubicBezTo>
                <a:close/>
                <a:moveTo>
                  <a:pt x="482" y="756"/>
                </a:moveTo>
                <a:cubicBezTo>
                  <a:pt x="482" y="763"/>
                  <a:pt x="488" y="769"/>
                  <a:pt x="496" y="769"/>
                </a:cubicBezTo>
                <a:cubicBezTo>
                  <a:pt x="504" y="770"/>
                  <a:pt x="510" y="763"/>
                  <a:pt x="510" y="755"/>
                </a:cubicBezTo>
                <a:cubicBezTo>
                  <a:pt x="510" y="747"/>
                  <a:pt x="504" y="740"/>
                  <a:pt x="496" y="741"/>
                </a:cubicBezTo>
                <a:cubicBezTo>
                  <a:pt x="488" y="741"/>
                  <a:pt x="481" y="748"/>
                  <a:pt x="482" y="756"/>
                </a:cubicBezTo>
                <a:close/>
                <a:moveTo>
                  <a:pt x="1189" y="1296"/>
                </a:moveTo>
                <a:cubicBezTo>
                  <a:pt x="1197" y="1296"/>
                  <a:pt x="1204" y="1289"/>
                  <a:pt x="1204" y="1282"/>
                </a:cubicBezTo>
                <a:cubicBezTo>
                  <a:pt x="1204" y="1274"/>
                  <a:pt x="1197" y="1267"/>
                  <a:pt x="1189" y="1267"/>
                </a:cubicBezTo>
                <a:cubicBezTo>
                  <a:pt x="1181" y="1267"/>
                  <a:pt x="1175" y="1273"/>
                  <a:pt x="1175" y="1281"/>
                </a:cubicBezTo>
                <a:cubicBezTo>
                  <a:pt x="1175" y="1289"/>
                  <a:pt x="1181" y="1296"/>
                  <a:pt x="1189" y="1296"/>
                </a:cubicBezTo>
                <a:close/>
                <a:moveTo>
                  <a:pt x="738" y="487"/>
                </a:moveTo>
                <a:cubicBezTo>
                  <a:pt x="730" y="487"/>
                  <a:pt x="723" y="493"/>
                  <a:pt x="723" y="501"/>
                </a:cubicBezTo>
                <a:cubicBezTo>
                  <a:pt x="723" y="509"/>
                  <a:pt x="729" y="516"/>
                  <a:pt x="737" y="516"/>
                </a:cubicBezTo>
                <a:cubicBezTo>
                  <a:pt x="745" y="517"/>
                  <a:pt x="752" y="510"/>
                  <a:pt x="752" y="502"/>
                </a:cubicBezTo>
                <a:cubicBezTo>
                  <a:pt x="752" y="494"/>
                  <a:pt x="746" y="488"/>
                  <a:pt x="738" y="487"/>
                </a:cubicBezTo>
                <a:close/>
                <a:moveTo>
                  <a:pt x="960" y="452"/>
                </a:moveTo>
                <a:cubicBezTo>
                  <a:pt x="952" y="452"/>
                  <a:pt x="945" y="459"/>
                  <a:pt x="945" y="467"/>
                </a:cubicBezTo>
                <a:cubicBezTo>
                  <a:pt x="945" y="475"/>
                  <a:pt x="951" y="481"/>
                  <a:pt x="959" y="481"/>
                </a:cubicBezTo>
                <a:cubicBezTo>
                  <a:pt x="967" y="481"/>
                  <a:pt x="974" y="475"/>
                  <a:pt x="974" y="467"/>
                </a:cubicBezTo>
                <a:cubicBezTo>
                  <a:pt x="974" y="459"/>
                  <a:pt x="967" y="452"/>
                  <a:pt x="960" y="452"/>
                </a:cubicBezTo>
                <a:close/>
                <a:moveTo>
                  <a:pt x="1217" y="1271"/>
                </a:moveTo>
                <a:cubicBezTo>
                  <a:pt x="1225" y="1272"/>
                  <a:pt x="1232" y="1266"/>
                  <a:pt x="1233" y="1258"/>
                </a:cubicBezTo>
                <a:cubicBezTo>
                  <a:pt x="1234" y="1250"/>
                  <a:pt x="1227" y="1243"/>
                  <a:pt x="1219" y="1242"/>
                </a:cubicBezTo>
                <a:cubicBezTo>
                  <a:pt x="1211" y="1242"/>
                  <a:pt x="1205" y="1248"/>
                  <a:pt x="1204" y="1256"/>
                </a:cubicBezTo>
                <a:cubicBezTo>
                  <a:pt x="1204" y="1264"/>
                  <a:pt x="1209" y="1270"/>
                  <a:pt x="1217" y="1271"/>
                </a:cubicBezTo>
                <a:close/>
                <a:moveTo>
                  <a:pt x="1045" y="1366"/>
                </a:moveTo>
                <a:cubicBezTo>
                  <a:pt x="1053" y="1366"/>
                  <a:pt x="1060" y="1360"/>
                  <a:pt x="1061" y="1352"/>
                </a:cubicBezTo>
                <a:cubicBezTo>
                  <a:pt x="1061" y="1344"/>
                  <a:pt x="1055" y="1338"/>
                  <a:pt x="1047" y="1337"/>
                </a:cubicBezTo>
                <a:cubicBezTo>
                  <a:pt x="1039" y="1337"/>
                  <a:pt x="1032" y="1343"/>
                  <a:pt x="1032" y="1351"/>
                </a:cubicBezTo>
                <a:cubicBezTo>
                  <a:pt x="1032" y="1359"/>
                  <a:pt x="1038" y="1366"/>
                  <a:pt x="1045" y="1366"/>
                </a:cubicBezTo>
                <a:close/>
                <a:moveTo>
                  <a:pt x="853" y="1376"/>
                </a:moveTo>
                <a:cubicBezTo>
                  <a:pt x="861" y="1376"/>
                  <a:pt x="868" y="1369"/>
                  <a:pt x="868" y="1362"/>
                </a:cubicBezTo>
                <a:cubicBezTo>
                  <a:pt x="868" y="1354"/>
                  <a:pt x="862" y="1348"/>
                  <a:pt x="854" y="1347"/>
                </a:cubicBezTo>
                <a:cubicBezTo>
                  <a:pt x="846" y="1347"/>
                  <a:pt x="840" y="1353"/>
                  <a:pt x="839" y="1361"/>
                </a:cubicBezTo>
                <a:cubicBezTo>
                  <a:pt x="839" y="1369"/>
                  <a:pt x="845" y="1376"/>
                  <a:pt x="853" y="1376"/>
                </a:cubicBezTo>
                <a:close/>
                <a:moveTo>
                  <a:pt x="1172" y="554"/>
                </a:moveTo>
                <a:cubicBezTo>
                  <a:pt x="1180" y="555"/>
                  <a:pt x="1187" y="548"/>
                  <a:pt x="1187" y="540"/>
                </a:cubicBezTo>
                <a:cubicBezTo>
                  <a:pt x="1187" y="532"/>
                  <a:pt x="1180" y="525"/>
                  <a:pt x="1172" y="526"/>
                </a:cubicBezTo>
                <a:cubicBezTo>
                  <a:pt x="1164" y="526"/>
                  <a:pt x="1158" y="532"/>
                  <a:pt x="1158" y="540"/>
                </a:cubicBezTo>
                <a:cubicBezTo>
                  <a:pt x="1158" y="548"/>
                  <a:pt x="1164" y="554"/>
                  <a:pt x="1172" y="554"/>
                </a:cubicBezTo>
                <a:close/>
                <a:moveTo>
                  <a:pt x="566" y="1214"/>
                </a:moveTo>
                <a:cubicBezTo>
                  <a:pt x="574" y="1214"/>
                  <a:pt x="581" y="1207"/>
                  <a:pt x="580" y="1199"/>
                </a:cubicBezTo>
                <a:cubicBezTo>
                  <a:pt x="580" y="1191"/>
                  <a:pt x="574" y="1185"/>
                  <a:pt x="566" y="1185"/>
                </a:cubicBezTo>
                <a:cubicBezTo>
                  <a:pt x="558" y="1185"/>
                  <a:pt x="552" y="1192"/>
                  <a:pt x="552" y="1199"/>
                </a:cubicBezTo>
                <a:cubicBezTo>
                  <a:pt x="551" y="1207"/>
                  <a:pt x="558" y="1214"/>
                  <a:pt x="566" y="1214"/>
                </a:cubicBezTo>
                <a:close/>
                <a:moveTo>
                  <a:pt x="720" y="1337"/>
                </a:moveTo>
                <a:cubicBezTo>
                  <a:pt x="727" y="1337"/>
                  <a:pt x="734" y="1330"/>
                  <a:pt x="734" y="1322"/>
                </a:cubicBezTo>
                <a:cubicBezTo>
                  <a:pt x="734" y="1314"/>
                  <a:pt x="728" y="1308"/>
                  <a:pt x="720" y="1308"/>
                </a:cubicBezTo>
                <a:cubicBezTo>
                  <a:pt x="711" y="1308"/>
                  <a:pt x="705" y="1315"/>
                  <a:pt x="705" y="1323"/>
                </a:cubicBezTo>
                <a:cubicBezTo>
                  <a:pt x="705" y="1330"/>
                  <a:pt x="712" y="1337"/>
                  <a:pt x="720" y="1337"/>
                </a:cubicBezTo>
                <a:close/>
                <a:moveTo>
                  <a:pt x="908" y="1381"/>
                </a:moveTo>
                <a:cubicBezTo>
                  <a:pt x="915" y="1382"/>
                  <a:pt x="922" y="1375"/>
                  <a:pt x="923" y="1367"/>
                </a:cubicBezTo>
                <a:cubicBezTo>
                  <a:pt x="923" y="1359"/>
                  <a:pt x="916" y="1353"/>
                  <a:pt x="909" y="1353"/>
                </a:cubicBezTo>
                <a:cubicBezTo>
                  <a:pt x="900" y="1352"/>
                  <a:pt x="894" y="1359"/>
                  <a:pt x="894" y="1367"/>
                </a:cubicBezTo>
                <a:cubicBezTo>
                  <a:pt x="894" y="1375"/>
                  <a:pt x="900" y="1381"/>
                  <a:pt x="908" y="1381"/>
                </a:cubicBezTo>
                <a:close/>
                <a:moveTo>
                  <a:pt x="1327" y="1128"/>
                </a:moveTo>
                <a:cubicBezTo>
                  <a:pt x="1327" y="1120"/>
                  <a:pt x="1320" y="1114"/>
                  <a:pt x="1312" y="1114"/>
                </a:cubicBezTo>
                <a:cubicBezTo>
                  <a:pt x="1304" y="1114"/>
                  <a:pt x="1298" y="1120"/>
                  <a:pt x="1298" y="1128"/>
                </a:cubicBezTo>
                <a:cubicBezTo>
                  <a:pt x="1298" y="1136"/>
                  <a:pt x="1305" y="1143"/>
                  <a:pt x="1313" y="1142"/>
                </a:cubicBezTo>
                <a:cubicBezTo>
                  <a:pt x="1320" y="1142"/>
                  <a:pt x="1327" y="1135"/>
                  <a:pt x="1327" y="1128"/>
                </a:cubicBezTo>
                <a:close/>
                <a:moveTo>
                  <a:pt x="1347" y="1063"/>
                </a:moveTo>
                <a:cubicBezTo>
                  <a:pt x="1354" y="1063"/>
                  <a:pt x="1361" y="1056"/>
                  <a:pt x="1361" y="1049"/>
                </a:cubicBezTo>
                <a:cubicBezTo>
                  <a:pt x="1361" y="1041"/>
                  <a:pt x="1354" y="1034"/>
                  <a:pt x="1346" y="1034"/>
                </a:cubicBezTo>
                <a:cubicBezTo>
                  <a:pt x="1338" y="1034"/>
                  <a:pt x="1332" y="1041"/>
                  <a:pt x="1332" y="1049"/>
                </a:cubicBezTo>
                <a:cubicBezTo>
                  <a:pt x="1332" y="1057"/>
                  <a:pt x="1339" y="1063"/>
                  <a:pt x="1347" y="1063"/>
                </a:cubicBezTo>
                <a:close/>
                <a:moveTo>
                  <a:pt x="1307" y="718"/>
                </a:moveTo>
                <a:cubicBezTo>
                  <a:pt x="1307" y="726"/>
                  <a:pt x="1313" y="732"/>
                  <a:pt x="1321" y="732"/>
                </a:cubicBezTo>
                <a:cubicBezTo>
                  <a:pt x="1329" y="732"/>
                  <a:pt x="1335" y="725"/>
                  <a:pt x="1335" y="717"/>
                </a:cubicBezTo>
                <a:cubicBezTo>
                  <a:pt x="1335" y="710"/>
                  <a:pt x="1328" y="703"/>
                  <a:pt x="1320" y="703"/>
                </a:cubicBezTo>
                <a:cubicBezTo>
                  <a:pt x="1313" y="703"/>
                  <a:pt x="1307" y="710"/>
                  <a:pt x="1307" y="718"/>
                </a:cubicBezTo>
                <a:close/>
                <a:moveTo>
                  <a:pt x="477" y="987"/>
                </a:moveTo>
                <a:cubicBezTo>
                  <a:pt x="484" y="987"/>
                  <a:pt x="491" y="980"/>
                  <a:pt x="491" y="973"/>
                </a:cubicBezTo>
                <a:cubicBezTo>
                  <a:pt x="491" y="965"/>
                  <a:pt x="484" y="958"/>
                  <a:pt x="476" y="958"/>
                </a:cubicBezTo>
                <a:cubicBezTo>
                  <a:pt x="469" y="958"/>
                  <a:pt x="462" y="965"/>
                  <a:pt x="462" y="972"/>
                </a:cubicBezTo>
                <a:cubicBezTo>
                  <a:pt x="462" y="980"/>
                  <a:pt x="469" y="987"/>
                  <a:pt x="477" y="987"/>
                </a:cubicBezTo>
                <a:close/>
                <a:moveTo>
                  <a:pt x="496" y="1071"/>
                </a:moveTo>
                <a:cubicBezTo>
                  <a:pt x="504" y="1071"/>
                  <a:pt x="511" y="1064"/>
                  <a:pt x="511" y="1057"/>
                </a:cubicBezTo>
                <a:cubicBezTo>
                  <a:pt x="512" y="1049"/>
                  <a:pt x="505" y="1042"/>
                  <a:pt x="498" y="1042"/>
                </a:cubicBezTo>
                <a:cubicBezTo>
                  <a:pt x="489" y="1042"/>
                  <a:pt x="483" y="1048"/>
                  <a:pt x="483" y="1056"/>
                </a:cubicBezTo>
                <a:cubicBezTo>
                  <a:pt x="483" y="1064"/>
                  <a:pt x="489" y="1070"/>
                  <a:pt x="496" y="1071"/>
                </a:cubicBezTo>
                <a:close/>
                <a:moveTo>
                  <a:pt x="559" y="637"/>
                </a:moveTo>
                <a:cubicBezTo>
                  <a:pt x="552" y="637"/>
                  <a:pt x="545" y="643"/>
                  <a:pt x="545" y="651"/>
                </a:cubicBezTo>
                <a:cubicBezTo>
                  <a:pt x="545" y="659"/>
                  <a:pt x="551" y="665"/>
                  <a:pt x="559" y="665"/>
                </a:cubicBezTo>
                <a:cubicBezTo>
                  <a:pt x="567" y="665"/>
                  <a:pt x="573" y="659"/>
                  <a:pt x="573" y="651"/>
                </a:cubicBezTo>
                <a:cubicBezTo>
                  <a:pt x="574" y="643"/>
                  <a:pt x="567" y="636"/>
                  <a:pt x="559" y="637"/>
                </a:cubicBezTo>
                <a:close/>
                <a:moveTo>
                  <a:pt x="1090" y="1326"/>
                </a:moveTo>
                <a:cubicBezTo>
                  <a:pt x="1090" y="1318"/>
                  <a:pt x="1083" y="1312"/>
                  <a:pt x="1076" y="1312"/>
                </a:cubicBezTo>
                <a:cubicBezTo>
                  <a:pt x="1068" y="1313"/>
                  <a:pt x="1062" y="1319"/>
                  <a:pt x="1062" y="1327"/>
                </a:cubicBezTo>
                <a:cubicBezTo>
                  <a:pt x="1062" y="1335"/>
                  <a:pt x="1069" y="1341"/>
                  <a:pt x="1077" y="1341"/>
                </a:cubicBezTo>
                <a:cubicBezTo>
                  <a:pt x="1085" y="1340"/>
                  <a:pt x="1090" y="1334"/>
                  <a:pt x="1090" y="1326"/>
                </a:cubicBezTo>
                <a:close/>
                <a:moveTo>
                  <a:pt x="821" y="468"/>
                </a:moveTo>
                <a:cubicBezTo>
                  <a:pt x="814" y="468"/>
                  <a:pt x="807" y="474"/>
                  <a:pt x="807" y="482"/>
                </a:cubicBezTo>
                <a:cubicBezTo>
                  <a:pt x="807" y="489"/>
                  <a:pt x="813" y="496"/>
                  <a:pt x="820" y="496"/>
                </a:cubicBezTo>
                <a:cubicBezTo>
                  <a:pt x="828" y="497"/>
                  <a:pt x="835" y="490"/>
                  <a:pt x="835" y="482"/>
                </a:cubicBezTo>
                <a:cubicBezTo>
                  <a:pt x="835" y="475"/>
                  <a:pt x="829" y="468"/>
                  <a:pt x="821" y="468"/>
                </a:cubicBezTo>
                <a:close/>
                <a:moveTo>
                  <a:pt x="1347" y="885"/>
                </a:moveTo>
                <a:cubicBezTo>
                  <a:pt x="1346" y="893"/>
                  <a:pt x="1353" y="900"/>
                  <a:pt x="1361" y="900"/>
                </a:cubicBezTo>
                <a:cubicBezTo>
                  <a:pt x="1369" y="900"/>
                  <a:pt x="1375" y="894"/>
                  <a:pt x="1375" y="886"/>
                </a:cubicBezTo>
                <a:cubicBezTo>
                  <a:pt x="1375" y="878"/>
                  <a:pt x="1369" y="872"/>
                  <a:pt x="1361" y="871"/>
                </a:cubicBezTo>
                <a:cubicBezTo>
                  <a:pt x="1353" y="871"/>
                  <a:pt x="1347" y="877"/>
                  <a:pt x="1347" y="885"/>
                </a:cubicBezTo>
                <a:close/>
                <a:moveTo>
                  <a:pt x="1198" y="556"/>
                </a:moveTo>
                <a:cubicBezTo>
                  <a:pt x="1189" y="556"/>
                  <a:pt x="1183" y="562"/>
                  <a:pt x="1183" y="570"/>
                </a:cubicBezTo>
                <a:cubicBezTo>
                  <a:pt x="1183" y="578"/>
                  <a:pt x="1190" y="584"/>
                  <a:pt x="1197" y="584"/>
                </a:cubicBezTo>
                <a:cubicBezTo>
                  <a:pt x="1205" y="584"/>
                  <a:pt x="1211" y="578"/>
                  <a:pt x="1211" y="570"/>
                </a:cubicBezTo>
                <a:cubicBezTo>
                  <a:pt x="1211" y="562"/>
                  <a:pt x="1205" y="556"/>
                  <a:pt x="1198" y="556"/>
                </a:cubicBezTo>
                <a:close/>
                <a:moveTo>
                  <a:pt x="1093" y="492"/>
                </a:moveTo>
                <a:cubicBezTo>
                  <a:pt x="1086" y="492"/>
                  <a:pt x="1079" y="498"/>
                  <a:pt x="1079" y="506"/>
                </a:cubicBezTo>
                <a:cubicBezTo>
                  <a:pt x="1079" y="513"/>
                  <a:pt x="1085" y="520"/>
                  <a:pt x="1093" y="520"/>
                </a:cubicBezTo>
                <a:cubicBezTo>
                  <a:pt x="1101" y="520"/>
                  <a:pt x="1107" y="514"/>
                  <a:pt x="1107" y="506"/>
                </a:cubicBezTo>
                <a:cubicBezTo>
                  <a:pt x="1107" y="498"/>
                  <a:pt x="1101" y="492"/>
                  <a:pt x="1093" y="492"/>
                </a:cubicBezTo>
                <a:close/>
                <a:moveTo>
                  <a:pt x="491" y="795"/>
                </a:moveTo>
                <a:cubicBezTo>
                  <a:pt x="483" y="795"/>
                  <a:pt x="476" y="802"/>
                  <a:pt x="477" y="810"/>
                </a:cubicBezTo>
                <a:cubicBezTo>
                  <a:pt x="477" y="818"/>
                  <a:pt x="483" y="824"/>
                  <a:pt x="491" y="824"/>
                </a:cubicBezTo>
                <a:cubicBezTo>
                  <a:pt x="499" y="824"/>
                  <a:pt x="505" y="818"/>
                  <a:pt x="505" y="810"/>
                </a:cubicBezTo>
                <a:cubicBezTo>
                  <a:pt x="505" y="802"/>
                  <a:pt x="499" y="796"/>
                  <a:pt x="491" y="795"/>
                </a:cubicBezTo>
                <a:close/>
                <a:moveTo>
                  <a:pt x="695" y="1308"/>
                </a:moveTo>
                <a:cubicBezTo>
                  <a:pt x="702" y="1308"/>
                  <a:pt x="709" y="1301"/>
                  <a:pt x="709" y="1294"/>
                </a:cubicBezTo>
                <a:cubicBezTo>
                  <a:pt x="709" y="1286"/>
                  <a:pt x="703" y="1280"/>
                  <a:pt x="695" y="1279"/>
                </a:cubicBezTo>
                <a:cubicBezTo>
                  <a:pt x="688" y="1279"/>
                  <a:pt x="681" y="1285"/>
                  <a:pt x="681" y="1293"/>
                </a:cubicBezTo>
                <a:cubicBezTo>
                  <a:pt x="680" y="1301"/>
                  <a:pt x="687" y="1308"/>
                  <a:pt x="695" y="1308"/>
                </a:cubicBezTo>
                <a:close/>
                <a:moveTo>
                  <a:pt x="664" y="553"/>
                </a:moveTo>
                <a:cubicBezTo>
                  <a:pt x="664" y="561"/>
                  <a:pt x="671" y="566"/>
                  <a:pt x="678" y="566"/>
                </a:cubicBezTo>
                <a:cubicBezTo>
                  <a:pt x="686" y="566"/>
                  <a:pt x="692" y="559"/>
                  <a:pt x="692" y="552"/>
                </a:cubicBezTo>
                <a:cubicBezTo>
                  <a:pt x="692" y="544"/>
                  <a:pt x="685" y="538"/>
                  <a:pt x="678" y="538"/>
                </a:cubicBezTo>
                <a:cubicBezTo>
                  <a:pt x="670" y="538"/>
                  <a:pt x="663" y="545"/>
                  <a:pt x="664" y="553"/>
                </a:cubicBezTo>
                <a:close/>
                <a:moveTo>
                  <a:pt x="575" y="626"/>
                </a:moveTo>
                <a:cubicBezTo>
                  <a:pt x="575" y="634"/>
                  <a:pt x="581" y="641"/>
                  <a:pt x="589" y="641"/>
                </a:cubicBezTo>
                <a:cubicBezTo>
                  <a:pt x="597" y="641"/>
                  <a:pt x="603" y="634"/>
                  <a:pt x="603" y="626"/>
                </a:cubicBezTo>
                <a:cubicBezTo>
                  <a:pt x="603" y="619"/>
                  <a:pt x="597" y="612"/>
                  <a:pt x="590" y="612"/>
                </a:cubicBezTo>
                <a:cubicBezTo>
                  <a:pt x="582" y="612"/>
                  <a:pt x="575" y="618"/>
                  <a:pt x="575" y="626"/>
                </a:cubicBezTo>
                <a:close/>
                <a:moveTo>
                  <a:pt x="467" y="918"/>
                </a:moveTo>
                <a:cubicBezTo>
                  <a:pt x="467" y="926"/>
                  <a:pt x="474" y="932"/>
                  <a:pt x="481" y="932"/>
                </a:cubicBezTo>
                <a:cubicBezTo>
                  <a:pt x="489" y="932"/>
                  <a:pt x="496" y="926"/>
                  <a:pt x="496" y="918"/>
                </a:cubicBezTo>
                <a:cubicBezTo>
                  <a:pt x="496" y="910"/>
                  <a:pt x="489" y="904"/>
                  <a:pt x="481" y="904"/>
                </a:cubicBezTo>
                <a:cubicBezTo>
                  <a:pt x="474" y="904"/>
                  <a:pt x="467" y="910"/>
                  <a:pt x="467" y="918"/>
                </a:cubicBezTo>
                <a:close/>
                <a:moveTo>
                  <a:pt x="1351" y="1009"/>
                </a:moveTo>
                <a:cubicBezTo>
                  <a:pt x="1359" y="1009"/>
                  <a:pt x="1366" y="1003"/>
                  <a:pt x="1366" y="995"/>
                </a:cubicBezTo>
                <a:cubicBezTo>
                  <a:pt x="1366" y="988"/>
                  <a:pt x="1360" y="981"/>
                  <a:pt x="1352" y="981"/>
                </a:cubicBezTo>
                <a:cubicBezTo>
                  <a:pt x="1344" y="980"/>
                  <a:pt x="1338" y="986"/>
                  <a:pt x="1337" y="994"/>
                </a:cubicBezTo>
                <a:cubicBezTo>
                  <a:pt x="1337" y="1002"/>
                  <a:pt x="1343" y="1009"/>
                  <a:pt x="1351" y="1009"/>
                </a:cubicBezTo>
                <a:close/>
                <a:moveTo>
                  <a:pt x="708" y="513"/>
                </a:moveTo>
                <a:cubicBezTo>
                  <a:pt x="700" y="513"/>
                  <a:pt x="693" y="520"/>
                  <a:pt x="693" y="527"/>
                </a:cubicBezTo>
                <a:cubicBezTo>
                  <a:pt x="693" y="535"/>
                  <a:pt x="700" y="541"/>
                  <a:pt x="707" y="542"/>
                </a:cubicBezTo>
                <a:cubicBezTo>
                  <a:pt x="715" y="542"/>
                  <a:pt x="722" y="535"/>
                  <a:pt x="722" y="527"/>
                </a:cubicBezTo>
                <a:cubicBezTo>
                  <a:pt x="722" y="519"/>
                  <a:pt x="715" y="513"/>
                  <a:pt x="708" y="513"/>
                </a:cubicBezTo>
                <a:close/>
                <a:moveTo>
                  <a:pt x="472" y="863"/>
                </a:moveTo>
                <a:cubicBezTo>
                  <a:pt x="472" y="871"/>
                  <a:pt x="478" y="878"/>
                  <a:pt x="486" y="878"/>
                </a:cubicBezTo>
                <a:cubicBezTo>
                  <a:pt x="494" y="877"/>
                  <a:pt x="500" y="871"/>
                  <a:pt x="500" y="863"/>
                </a:cubicBezTo>
                <a:cubicBezTo>
                  <a:pt x="500" y="855"/>
                  <a:pt x="494" y="849"/>
                  <a:pt x="486" y="849"/>
                </a:cubicBezTo>
                <a:cubicBezTo>
                  <a:pt x="478" y="849"/>
                  <a:pt x="472" y="856"/>
                  <a:pt x="472" y="863"/>
                </a:cubicBezTo>
                <a:close/>
                <a:moveTo>
                  <a:pt x="1222" y="585"/>
                </a:moveTo>
                <a:cubicBezTo>
                  <a:pt x="1214" y="585"/>
                  <a:pt x="1207" y="591"/>
                  <a:pt x="1208" y="600"/>
                </a:cubicBezTo>
                <a:cubicBezTo>
                  <a:pt x="1208" y="607"/>
                  <a:pt x="1215" y="613"/>
                  <a:pt x="1222" y="613"/>
                </a:cubicBezTo>
                <a:cubicBezTo>
                  <a:pt x="1230" y="613"/>
                  <a:pt x="1236" y="606"/>
                  <a:pt x="1236" y="599"/>
                </a:cubicBezTo>
                <a:cubicBezTo>
                  <a:pt x="1236" y="591"/>
                  <a:pt x="1230" y="585"/>
                  <a:pt x="1222" y="585"/>
                </a:cubicBezTo>
                <a:close/>
                <a:moveTo>
                  <a:pt x="1297" y="674"/>
                </a:moveTo>
                <a:cubicBezTo>
                  <a:pt x="1288" y="673"/>
                  <a:pt x="1282" y="680"/>
                  <a:pt x="1282" y="688"/>
                </a:cubicBezTo>
                <a:cubicBezTo>
                  <a:pt x="1282" y="695"/>
                  <a:pt x="1288" y="702"/>
                  <a:pt x="1296" y="702"/>
                </a:cubicBezTo>
                <a:cubicBezTo>
                  <a:pt x="1304" y="702"/>
                  <a:pt x="1310" y="696"/>
                  <a:pt x="1310" y="688"/>
                </a:cubicBezTo>
                <a:cubicBezTo>
                  <a:pt x="1310" y="680"/>
                  <a:pt x="1304" y="674"/>
                  <a:pt x="1297" y="674"/>
                </a:cubicBezTo>
                <a:close/>
                <a:moveTo>
                  <a:pt x="619" y="587"/>
                </a:moveTo>
                <a:cubicBezTo>
                  <a:pt x="611" y="587"/>
                  <a:pt x="605" y="594"/>
                  <a:pt x="605" y="602"/>
                </a:cubicBezTo>
                <a:cubicBezTo>
                  <a:pt x="605" y="609"/>
                  <a:pt x="611" y="616"/>
                  <a:pt x="619" y="616"/>
                </a:cubicBezTo>
                <a:cubicBezTo>
                  <a:pt x="627" y="616"/>
                  <a:pt x="633" y="609"/>
                  <a:pt x="633" y="601"/>
                </a:cubicBezTo>
                <a:cubicBezTo>
                  <a:pt x="633" y="594"/>
                  <a:pt x="627" y="587"/>
                  <a:pt x="619" y="587"/>
                </a:cubicBezTo>
                <a:close/>
                <a:moveTo>
                  <a:pt x="511" y="730"/>
                </a:moveTo>
                <a:cubicBezTo>
                  <a:pt x="511" y="738"/>
                  <a:pt x="517" y="744"/>
                  <a:pt x="525" y="745"/>
                </a:cubicBezTo>
                <a:cubicBezTo>
                  <a:pt x="533" y="745"/>
                  <a:pt x="539" y="738"/>
                  <a:pt x="539" y="731"/>
                </a:cubicBezTo>
                <a:cubicBezTo>
                  <a:pt x="539" y="723"/>
                  <a:pt x="533" y="716"/>
                  <a:pt x="525" y="716"/>
                </a:cubicBezTo>
                <a:cubicBezTo>
                  <a:pt x="518" y="716"/>
                  <a:pt x="511" y="722"/>
                  <a:pt x="511" y="730"/>
                </a:cubicBezTo>
                <a:close/>
                <a:moveTo>
                  <a:pt x="1246" y="615"/>
                </a:moveTo>
                <a:cubicBezTo>
                  <a:pt x="1239" y="615"/>
                  <a:pt x="1232" y="621"/>
                  <a:pt x="1232" y="629"/>
                </a:cubicBezTo>
                <a:cubicBezTo>
                  <a:pt x="1233" y="637"/>
                  <a:pt x="1239" y="643"/>
                  <a:pt x="1247" y="643"/>
                </a:cubicBezTo>
                <a:cubicBezTo>
                  <a:pt x="1255" y="643"/>
                  <a:pt x="1261" y="636"/>
                  <a:pt x="1261" y="629"/>
                </a:cubicBezTo>
                <a:cubicBezTo>
                  <a:pt x="1261" y="621"/>
                  <a:pt x="1254" y="615"/>
                  <a:pt x="1246" y="615"/>
                </a:cubicBezTo>
                <a:close/>
                <a:moveTo>
                  <a:pt x="774" y="1342"/>
                </a:moveTo>
                <a:cubicBezTo>
                  <a:pt x="782" y="1342"/>
                  <a:pt x="788" y="1335"/>
                  <a:pt x="788" y="1327"/>
                </a:cubicBezTo>
                <a:cubicBezTo>
                  <a:pt x="788" y="1320"/>
                  <a:pt x="782" y="1313"/>
                  <a:pt x="774" y="1313"/>
                </a:cubicBezTo>
                <a:cubicBezTo>
                  <a:pt x="766" y="1314"/>
                  <a:pt x="760" y="1320"/>
                  <a:pt x="760" y="1328"/>
                </a:cubicBezTo>
                <a:cubicBezTo>
                  <a:pt x="760" y="1335"/>
                  <a:pt x="767" y="1342"/>
                  <a:pt x="774" y="1342"/>
                </a:cubicBezTo>
                <a:close/>
                <a:moveTo>
                  <a:pt x="649" y="591"/>
                </a:moveTo>
                <a:cubicBezTo>
                  <a:pt x="657" y="591"/>
                  <a:pt x="663" y="584"/>
                  <a:pt x="663" y="576"/>
                </a:cubicBezTo>
                <a:cubicBezTo>
                  <a:pt x="663" y="569"/>
                  <a:pt x="656" y="563"/>
                  <a:pt x="648" y="563"/>
                </a:cubicBezTo>
                <a:cubicBezTo>
                  <a:pt x="641" y="563"/>
                  <a:pt x="635" y="569"/>
                  <a:pt x="635" y="577"/>
                </a:cubicBezTo>
                <a:cubicBezTo>
                  <a:pt x="635" y="585"/>
                  <a:pt x="641" y="591"/>
                  <a:pt x="649" y="591"/>
                </a:cubicBezTo>
                <a:close/>
                <a:moveTo>
                  <a:pt x="1341" y="816"/>
                </a:moveTo>
                <a:cubicBezTo>
                  <a:pt x="1349" y="816"/>
                  <a:pt x="1355" y="810"/>
                  <a:pt x="1355" y="802"/>
                </a:cubicBezTo>
                <a:cubicBezTo>
                  <a:pt x="1355" y="794"/>
                  <a:pt x="1349" y="788"/>
                  <a:pt x="1341" y="788"/>
                </a:cubicBezTo>
                <a:cubicBezTo>
                  <a:pt x="1334" y="788"/>
                  <a:pt x="1327" y="794"/>
                  <a:pt x="1327" y="802"/>
                </a:cubicBezTo>
                <a:cubicBezTo>
                  <a:pt x="1327" y="810"/>
                  <a:pt x="1333" y="816"/>
                  <a:pt x="1341" y="816"/>
                </a:cubicBezTo>
                <a:close/>
                <a:moveTo>
                  <a:pt x="991" y="1360"/>
                </a:moveTo>
                <a:cubicBezTo>
                  <a:pt x="999" y="1361"/>
                  <a:pt x="1006" y="1354"/>
                  <a:pt x="1006" y="1346"/>
                </a:cubicBezTo>
                <a:cubicBezTo>
                  <a:pt x="1006" y="1339"/>
                  <a:pt x="999" y="1332"/>
                  <a:pt x="992" y="1332"/>
                </a:cubicBezTo>
                <a:cubicBezTo>
                  <a:pt x="984" y="1332"/>
                  <a:pt x="978" y="1338"/>
                  <a:pt x="978" y="1346"/>
                </a:cubicBezTo>
                <a:cubicBezTo>
                  <a:pt x="977" y="1354"/>
                  <a:pt x="984" y="1360"/>
                  <a:pt x="991" y="1360"/>
                </a:cubicBezTo>
                <a:close/>
                <a:moveTo>
                  <a:pt x="521" y="1100"/>
                </a:moveTo>
                <a:cubicBezTo>
                  <a:pt x="529" y="1100"/>
                  <a:pt x="536" y="1094"/>
                  <a:pt x="536" y="1086"/>
                </a:cubicBezTo>
                <a:cubicBezTo>
                  <a:pt x="536" y="1079"/>
                  <a:pt x="530" y="1072"/>
                  <a:pt x="522" y="1072"/>
                </a:cubicBezTo>
                <a:cubicBezTo>
                  <a:pt x="514" y="1072"/>
                  <a:pt x="508" y="1078"/>
                  <a:pt x="508" y="1086"/>
                </a:cubicBezTo>
                <a:cubicBezTo>
                  <a:pt x="507" y="1094"/>
                  <a:pt x="514" y="1100"/>
                  <a:pt x="521" y="1100"/>
                </a:cubicBezTo>
                <a:close/>
                <a:moveTo>
                  <a:pt x="1356" y="954"/>
                </a:moveTo>
                <a:cubicBezTo>
                  <a:pt x="1363" y="954"/>
                  <a:pt x="1370" y="948"/>
                  <a:pt x="1370" y="940"/>
                </a:cubicBezTo>
                <a:cubicBezTo>
                  <a:pt x="1370" y="933"/>
                  <a:pt x="1364" y="926"/>
                  <a:pt x="1356" y="926"/>
                </a:cubicBezTo>
                <a:cubicBezTo>
                  <a:pt x="1348" y="926"/>
                  <a:pt x="1342" y="932"/>
                  <a:pt x="1342" y="940"/>
                </a:cubicBezTo>
                <a:cubicBezTo>
                  <a:pt x="1342" y="948"/>
                  <a:pt x="1348" y="954"/>
                  <a:pt x="1356" y="954"/>
                </a:cubicBezTo>
                <a:close/>
                <a:moveTo>
                  <a:pt x="1271" y="645"/>
                </a:moveTo>
                <a:cubicBezTo>
                  <a:pt x="1264" y="645"/>
                  <a:pt x="1257" y="651"/>
                  <a:pt x="1257" y="659"/>
                </a:cubicBezTo>
                <a:cubicBezTo>
                  <a:pt x="1257" y="666"/>
                  <a:pt x="1264" y="673"/>
                  <a:pt x="1271" y="673"/>
                </a:cubicBezTo>
                <a:cubicBezTo>
                  <a:pt x="1279" y="673"/>
                  <a:pt x="1285" y="666"/>
                  <a:pt x="1285" y="659"/>
                </a:cubicBezTo>
                <a:cubicBezTo>
                  <a:pt x="1286" y="651"/>
                  <a:pt x="1279" y="645"/>
                  <a:pt x="1271" y="645"/>
                </a:cubicBezTo>
                <a:close/>
                <a:moveTo>
                  <a:pt x="1025" y="501"/>
                </a:moveTo>
                <a:cubicBezTo>
                  <a:pt x="1025" y="509"/>
                  <a:pt x="1031" y="515"/>
                  <a:pt x="1039" y="515"/>
                </a:cubicBezTo>
                <a:cubicBezTo>
                  <a:pt x="1047" y="515"/>
                  <a:pt x="1053" y="508"/>
                  <a:pt x="1053" y="500"/>
                </a:cubicBezTo>
                <a:cubicBezTo>
                  <a:pt x="1052" y="493"/>
                  <a:pt x="1046" y="487"/>
                  <a:pt x="1038" y="487"/>
                </a:cubicBezTo>
                <a:cubicBezTo>
                  <a:pt x="1030" y="487"/>
                  <a:pt x="1024" y="493"/>
                  <a:pt x="1025" y="501"/>
                </a:cubicBezTo>
                <a:close/>
                <a:moveTo>
                  <a:pt x="1282" y="1167"/>
                </a:moveTo>
                <a:cubicBezTo>
                  <a:pt x="1290" y="1167"/>
                  <a:pt x="1296" y="1161"/>
                  <a:pt x="1296" y="1153"/>
                </a:cubicBezTo>
                <a:cubicBezTo>
                  <a:pt x="1297" y="1145"/>
                  <a:pt x="1290" y="1139"/>
                  <a:pt x="1283" y="1139"/>
                </a:cubicBezTo>
                <a:cubicBezTo>
                  <a:pt x="1275" y="1139"/>
                  <a:pt x="1268" y="1145"/>
                  <a:pt x="1268" y="1153"/>
                </a:cubicBezTo>
                <a:cubicBezTo>
                  <a:pt x="1268" y="1160"/>
                  <a:pt x="1275" y="1167"/>
                  <a:pt x="1282" y="1167"/>
                </a:cubicBezTo>
                <a:close/>
                <a:moveTo>
                  <a:pt x="791" y="493"/>
                </a:moveTo>
                <a:cubicBezTo>
                  <a:pt x="784" y="493"/>
                  <a:pt x="777" y="499"/>
                  <a:pt x="777" y="507"/>
                </a:cubicBezTo>
                <a:cubicBezTo>
                  <a:pt x="777" y="514"/>
                  <a:pt x="783" y="521"/>
                  <a:pt x="791" y="521"/>
                </a:cubicBezTo>
                <a:cubicBezTo>
                  <a:pt x="799" y="521"/>
                  <a:pt x="805" y="515"/>
                  <a:pt x="805" y="507"/>
                </a:cubicBezTo>
                <a:cubicBezTo>
                  <a:pt x="805" y="499"/>
                  <a:pt x="799" y="493"/>
                  <a:pt x="791" y="493"/>
                </a:cubicBezTo>
                <a:close/>
                <a:moveTo>
                  <a:pt x="876" y="473"/>
                </a:moveTo>
                <a:cubicBezTo>
                  <a:pt x="868" y="473"/>
                  <a:pt x="862" y="479"/>
                  <a:pt x="862" y="487"/>
                </a:cubicBezTo>
                <a:cubicBezTo>
                  <a:pt x="862" y="495"/>
                  <a:pt x="868" y="501"/>
                  <a:pt x="876" y="501"/>
                </a:cubicBezTo>
                <a:cubicBezTo>
                  <a:pt x="883" y="501"/>
                  <a:pt x="890" y="495"/>
                  <a:pt x="890" y="487"/>
                </a:cubicBezTo>
                <a:cubicBezTo>
                  <a:pt x="890" y="479"/>
                  <a:pt x="883" y="473"/>
                  <a:pt x="876" y="473"/>
                </a:cubicBezTo>
                <a:close/>
                <a:moveTo>
                  <a:pt x="670" y="1278"/>
                </a:moveTo>
                <a:cubicBezTo>
                  <a:pt x="678" y="1278"/>
                  <a:pt x="684" y="1271"/>
                  <a:pt x="684" y="1264"/>
                </a:cubicBezTo>
                <a:cubicBezTo>
                  <a:pt x="684" y="1256"/>
                  <a:pt x="678" y="1250"/>
                  <a:pt x="670" y="1250"/>
                </a:cubicBezTo>
                <a:cubicBezTo>
                  <a:pt x="662" y="1250"/>
                  <a:pt x="656" y="1256"/>
                  <a:pt x="656" y="1263"/>
                </a:cubicBezTo>
                <a:cubicBezTo>
                  <a:pt x="656" y="1271"/>
                  <a:pt x="662" y="1277"/>
                  <a:pt x="670" y="1278"/>
                </a:cubicBezTo>
                <a:close/>
                <a:moveTo>
                  <a:pt x="1118" y="522"/>
                </a:moveTo>
                <a:cubicBezTo>
                  <a:pt x="1110" y="522"/>
                  <a:pt x="1104" y="529"/>
                  <a:pt x="1104" y="536"/>
                </a:cubicBezTo>
                <a:cubicBezTo>
                  <a:pt x="1104" y="544"/>
                  <a:pt x="1110" y="550"/>
                  <a:pt x="1118" y="550"/>
                </a:cubicBezTo>
                <a:cubicBezTo>
                  <a:pt x="1126" y="550"/>
                  <a:pt x="1132" y="544"/>
                  <a:pt x="1132" y="536"/>
                </a:cubicBezTo>
                <a:cubicBezTo>
                  <a:pt x="1132" y="528"/>
                  <a:pt x="1125" y="522"/>
                  <a:pt x="1118" y="522"/>
                </a:cubicBezTo>
                <a:close/>
                <a:moveTo>
                  <a:pt x="1105" y="1316"/>
                </a:moveTo>
                <a:cubicBezTo>
                  <a:pt x="1113" y="1316"/>
                  <a:pt x="1119" y="1309"/>
                  <a:pt x="1119" y="1302"/>
                </a:cubicBezTo>
                <a:cubicBezTo>
                  <a:pt x="1119" y="1294"/>
                  <a:pt x="1112" y="1288"/>
                  <a:pt x="1104" y="1288"/>
                </a:cubicBezTo>
                <a:cubicBezTo>
                  <a:pt x="1097" y="1288"/>
                  <a:pt x="1091" y="1295"/>
                  <a:pt x="1091" y="1303"/>
                </a:cubicBezTo>
                <a:cubicBezTo>
                  <a:pt x="1092" y="1310"/>
                  <a:pt x="1098" y="1316"/>
                  <a:pt x="1105" y="1316"/>
                </a:cubicBezTo>
                <a:close/>
                <a:moveTo>
                  <a:pt x="1317" y="1087"/>
                </a:moveTo>
                <a:cubicBezTo>
                  <a:pt x="1325" y="1087"/>
                  <a:pt x="1331" y="1081"/>
                  <a:pt x="1331" y="1073"/>
                </a:cubicBezTo>
                <a:cubicBezTo>
                  <a:pt x="1331" y="1065"/>
                  <a:pt x="1325" y="1059"/>
                  <a:pt x="1317" y="1059"/>
                </a:cubicBezTo>
                <a:cubicBezTo>
                  <a:pt x="1309" y="1060"/>
                  <a:pt x="1303" y="1066"/>
                  <a:pt x="1303" y="1074"/>
                </a:cubicBezTo>
                <a:cubicBezTo>
                  <a:pt x="1304" y="1081"/>
                  <a:pt x="1310" y="1087"/>
                  <a:pt x="1317" y="1087"/>
                </a:cubicBezTo>
                <a:close/>
                <a:moveTo>
                  <a:pt x="952" y="1342"/>
                </a:moveTo>
                <a:cubicBezTo>
                  <a:pt x="952" y="1334"/>
                  <a:pt x="945" y="1328"/>
                  <a:pt x="937" y="1328"/>
                </a:cubicBezTo>
                <a:cubicBezTo>
                  <a:pt x="930" y="1328"/>
                  <a:pt x="924" y="1334"/>
                  <a:pt x="924" y="1342"/>
                </a:cubicBezTo>
                <a:cubicBezTo>
                  <a:pt x="924" y="1350"/>
                  <a:pt x="930" y="1356"/>
                  <a:pt x="938" y="1356"/>
                </a:cubicBezTo>
                <a:cubicBezTo>
                  <a:pt x="946" y="1356"/>
                  <a:pt x="952" y="1349"/>
                  <a:pt x="952" y="1342"/>
                </a:cubicBezTo>
                <a:close/>
                <a:moveTo>
                  <a:pt x="843" y="1333"/>
                </a:moveTo>
                <a:cubicBezTo>
                  <a:pt x="843" y="1325"/>
                  <a:pt x="836" y="1318"/>
                  <a:pt x="828" y="1319"/>
                </a:cubicBezTo>
                <a:cubicBezTo>
                  <a:pt x="821" y="1319"/>
                  <a:pt x="815" y="1325"/>
                  <a:pt x="815" y="1333"/>
                </a:cubicBezTo>
                <a:cubicBezTo>
                  <a:pt x="815" y="1341"/>
                  <a:pt x="821" y="1347"/>
                  <a:pt x="829" y="1347"/>
                </a:cubicBezTo>
                <a:cubicBezTo>
                  <a:pt x="837" y="1347"/>
                  <a:pt x="843" y="1340"/>
                  <a:pt x="843" y="1333"/>
                </a:cubicBezTo>
                <a:close/>
                <a:moveTo>
                  <a:pt x="501" y="1017"/>
                </a:moveTo>
                <a:cubicBezTo>
                  <a:pt x="509" y="1017"/>
                  <a:pt x="515" y="1010"/>
                  <a:pt x="515" y="1002"/>
                </a:cubicBezTo>
                <a:cubicBezTo>
                  <a:pt x="515" y="995"/>
                  <a:pt x="509" y="988"/>
                  <a:pt x="501" y="989"/>
                </a:cubicBezTo>
                <a:cubicBezTo>
                  <a:pt x="493" y="989"/>
                  <a:pt x="488" y="995"/>
                  <a:pt x="487" y="1002"/>
                </a:cubicBezTo>
                <a:cubicBezTo>
                  <a:pt x="487" y="1010"/>
                  <a:pt x="493" y="1016"/>
                  <a:pt x="501" y="1017"/>
                </a:cubicBezTo>
                <a:close/>
                <a:moveTo>
                  <a:pt x="555" y="720"/>
                </a:moveTo>
                <a:cubicBezTo>
                  <a:pt x="563" y="720"/>
                  <a:pt x="569" y="713"/>
                  <a:pt x="569" y="705"/>
                </a:cubicBezTo>
                <a:cubicBezTo>
                  <a:pt x="569" y="697"/>
                  <a:pt x="562" y="692"/>
                  <a:pt x="554" y="692"/>
                </a:cubicBezTo>
                <a:cubicBezTo>
                  <a:pt x="547" y="692"/>
                  <a:pt x="541" y="698"/>
                  <a:pt x="541" y="706"/>
                </a:cubicBezTo>
                <a:cubicBezTo>
                  <a:pt x="541" y="713"/>
                  <a:pt x="547" y="720"/>
                  <a:pt x="555" y="720"/>
                </a:cubicBezTo>
                <a:close/>
                <a:moveTo>
                  <a:pt x="546" y="1130"/>
                </a:moveTo>
                <a:cubicBezTo>
                  <a:pt x="554" y="1130"/>
                  <a:pt x="560" y="1124"/>
                  <a:pt x="560" y="1116"/>
                </a:cubicBezTo>
                <a:cubicBezTo>
                  <a:pt x="560" y="1108"/>
                  <a:pt x="554" y="1102"/>
                  <a:pt x="546" y="1102"/>
                </a:cubicBezTo>
                <a:cubicBezTo>
                  <a:pt x="539" y="1102"/>
                  <a:pt x="532" y="1109"/>
                  <a:pt x="532" y="1116"/>
                </a:cubicBezTo>
                <a:cubicBezTo>
                  <a:pt x="533" y="1124"/>
                  <a:pt x="539" y="1130"/>
                  <a:pt x="546" y="1130"/>
                </a:cubicBezTo>
                <a:close/>
                <a:moveTo>
                  <a:pt x="897" y="1338"/>
                </a:moveTo>
                <a:cubicBezTo>
                  <a:pt x="898" y="1330"/>
                  <a:pt x="892" y="1323"/>
                  <a:pt x="884" y="1323"/>
                </a:cubicBezTo>
                <a:cubicBezTo>
                  <a:pt x="876" y="1323"/>
                  <a:pt x="870" y="1329"/>
                  <a:pt x="869" y="1337"/>
                </a:cubicBezTo>
                <a:cubicBezTo>
                  <a:pt x="869" y="1345"/>
                  <a:pt x="876" y="1351"/>
                  <a:pt x="883" y="1351"/>
                </a:cubicBezTo>
                <a:cubicBezTo>
                  <a:pt x="891" y="1351"/>
                  <a:pt x="897" y="1345"/>
                  <a:pt x="897" y="1338"/>
                </a:cubicBezTo>
                <a:close/>
                <a:moveTo>
                  <a:pt x="1267" y="1178"/>
                </a:moveTo>
                <a:cubicBezTo>
                  <a:pt x="1268" y="1170"/>
                  <a:pt x="1261" y="1164"/>
                  <a:pt x="1254" y="1163"/>
                </a:cubicBezTo>
                <a:cubicBezTo>
                  <a:pt x="1246" y="1163"/>
                  <a:pt x="1240" y="1169"/>
                  <a:pt x="1240" y="1177"/>
                </a:cubicBezTo>
                <a:cubicBezTo>
                  <a:pt x="1239" y="1184"/>
                  <a:pt x="1245" y="1191"/>
                  <a:pt x="1253" y="1191"/>
                </a:cubicBezTo>
                <a:cubicBezTo>
                  <a:pt x="1261" y="1192"/>
                  <a:pt x="1267" y="1186"/>
                  <a:pt x="1267" y="1178"/>
                </a:cubicBezTo>
                <a:close/>
                <a:moveTo>
                  <a:pt x="970" y="497"/>
                </a:moveTo>
                <a:cubicBezTo>
                  <a:pt x="970" y="505"/>
                  <a:pt x="976" y="510"/>
                  <a:pt x="984" y="510"/>
                </a:cubicBezTo>
                <a:cubicBezTo>
                  <a:pt x="992" y="510"/>
                  <a:pt x="998" y="504"/>
                  <a:pt x="998" y="496"/>
                </a:cubicBezTo>
                <a:cubicBezTo>
                  <a:pt x="998" y="489"/>
                  <a:pt x="991" y="482"/>
                  <a:pt x="984" y="483"/>
                </a:cubicBezTo>
                <a:cubicBezTo>
                  <a:pt x="976" y="483"/>
                  <a:pt x="970" y="489"/>
                  <a:pt x="970" y="497"/>
                </a:cubicBezTo>
                <a:close/>
                <a:moveTo>
                  <a:pt x="929" y="478"/>
                </a:moveTo>
                <a:cubicBezTo>
                  <a:pt x="922" y="478"/>
                  <a:pt x="916" y="484"/>
                  <a:pt x="916" y="491"/>
                </a:cubicBezTo>
                <a:cubicBezTo>
                  <a:pt x="915" y="499"/>
                  <a:pt x="921" y="505"/>
                  <a:pt x="929" y="505"/>
                </a:cubicBezTo>
                <a:cubicBezTo>
                  <a:pt x="937" y="505"/>
                  <a:pt x="943" y="499"/>
                  <a:pt x="943" y="491"/>
                </a:cubicBezTo>
                <a:cubicBezTo>
                  <a:pt x="943" y="484"/>
                  <a:pt x="937" y="477"/>
                  <a:pt x="929" y="478"/>
                </a:cubicBezTo>
                <a:close/>
                <a:moveTo>
                  <a:pt x="521" y="771"/>
                </a:moveTo>
                <a:cubicBezTo>
                  <a:pt x="513" y="771"/>
                  <a:pt x="507" y="778"/>
                  <a:pt x="507" y="785"/>
                </a:cubicBezTo>
                <a:cubicBezTo>
                  <a:pt x="507" y="793"/>
                  <a:pt x="514" y="799"/>
                  <a:pt x="522" y="799"/>
                </a:cubicBezTo>
                <a:cubicBezTo>
                  <a:pt x="529" y="798"/>
                  <a:pt x="535" y="792"/>
                  <a:pt x="535" y="785"/>
                </a:cubicBezTo>
                <a:cubicBezTo>
                  <a:pt x="534" y="777"/>
                  <a:pt x="528" y="771"/>
                  <a:pt x="521" y="771"/>
                </a:cubicBezTo>
                <a:close/>
                <a:moveTo>
                  <a:pt x="645" y="1220"/>
                </a:moveTo>
                <a:cubicBezTo>
                  <a:pt x="638" y="1220"/>
                  <a:pt x="631" y="1227"/>
                  <a:pt x="631" y="1234"/>
                </a:cubicBezTo>
                <a:cubicBezTo>
                  <a:pt x="632" y="1242"/>
                  <a:pt x="638" y="1247"/>
                  <a:pt x="645" y="1247"/>
                </a:cubicBezTo>
                <a:cubicBezTo>
                  <a:pt x="653" y="1247"/>
                  <a:pt x="659" y="1242"/>
                  <a:pt x="659" y="1234"/>
                </a:cubicBezTo>
                <a:cubicBezTo>
                  <a:pt x="659" y="1226"/>
                  <a:pt x="653" y="1220"/>
                  <a:pt x="645" y="1220"/>
                </a:cubicBezTo>
                <a:close/>
                <a:moveTo>
                  <a:pt x="1336" y="842"/>
                </a:moveTo>
                <a:cubicBezTo>
                  <a:pt x="1328" y="842"/>
                  <a:pt x="1322" y="848"/>
                  <a:pt x="1322" y="855"/>
                </a:cubicBezTo>
                <a:cubicBezTo>
                  <a:pt x="1322" y="863"/>
                  <a:pt x="1329" y="870"/>
                  <a:pt x="1336" y="870"/>
                </a:cubicBezTo>
                <a:cubicBezTo>
                  <a:pt x="1344" y="870"/>
                  <a:pt x="1350" y="863"/>
                  <a:pt x="1350" y="855"/>
                </a:cubicBezTo>
                <a:cubicBezTo>
                  <a:pt x="1350" y="848"/>
                  <a:pt x="1344" y="842"/>
                  <a:pt x="1336" y="842"/>
                </a:cubicBezTo>
                <a:close/>
                <a:moveTo>
                  <a:pt x="571" y="1159"/>
                </a:moveTo>
                <a:cubicBezTo>
                  <a:pt x="579" y="1159"/>
                  <a:pt x="585" y="1153"/>
                  <a:pt x="585" y="1145"/>
                </a:cubicBezTo>
                <a:cubicBezTo>
                  <a:pt x="585" y="1138"/>
                  <a:pt x="579" y="1131"/>
                  <a:pt x="571" y="1131"/>
                </a:cubicBezTo>
                <a:cubicBezTo>
                  <a:pt x="563" y="1131"/>
                  <a:pt x="557" y="1137"/>
                  <a:pt x="557" y="1145"/>
                </a:cubicBezTo>
                <a:cubicBezTo>
                  <a:pt x="558" y="1153"/>
                  <a:pt x="564" y="1159"/>
                  <a:pt x="571" y="1159"/>
                </a:cubicBezTo>
                <a:close/>
                <a:moveTo>
                  <a:pt x="1136" y="1264"/>
                </a:moveTo>
                <a:cubicBezTo>
                  <a:pt x="1128" y="1263"/>
                  <a:pt x="1122" y="1268"/>
                  <a:pt x="1121" y="1276"/>
                </a:cubicBezTo>
                <a:cubicBezTo>
                  <a:pt x="1120" y="1284"/>
                  <a:pt x="1127" y="1291"/>
                  <a:pt x="1134" y="1291"/>
                </a:cubicBezTo>
                <a:cubicBezTo>
                  <a:pt x="1142" y="1291"/>
                  <a:pt x="1148" y="1286"/>
                  <a:pt x="1149" y="1278"/>
                </a:cubicBezTo>
                <a:cubicBezTo>
                  <a:pt x="1149" y="1271"/>
                  <a:pt x="1144" y="1264"/>
                  <a:pt x="1136" y="1264"/>
                </a:cubicBezTo>
                <a:close/>
                <a:moveTo>
                  <a:pt x="1035" y="1322"/>
                </a:moveTo>
                <a:cubicBezTo>
                  <a:pt x="1035" y="1314"/>
                  <a:pt x="1029" y="1308"/>
                  <a:pt x="1022" y="1308"/>
                </a:cubicBezTo>
                <a:cubicBezTo>
                  <a:pt x="1014" y="1308"/>
                  <a:pt x="1008" y="1313"/>
                  <a:pt x="1008" y="1321"/>
                </a:cubicBezTo>
                <a:cubicBezTo>
                  <a:pt x="1007" y="1329"/>
                  <a:pt x="1013" y="1335"/>
                  <a:pt x="1021" y="1336"/>
                </a:cubicBezTo>
                <a:cubicBezTo>
                  <a:pt x="1029" y="1336"/>
                  <a:pt x="1035" y="1329"/>
                  <a:pt x="1035" y="1322"/>
                </a:cubicBezTo>
                <a:close/>
                <a:moveTo>
                  <a:pt x="1316" y="758"/>
                </a:moveTo>
                <a:cubicBezTo>
                  <a:pt x="1308" y="759"/>
                  <a:pt x="1302" y="764"/>
                  <a:pt x="1302" y="772"/>
                </a:cubicBezTo>
                <a:cubicBezTo>
                  <a:pt x="1302" y="780"/>
                  <a:pt x="1308" y="786"/>
                  <a:pt x="1316" y="786"/>
                </a:cubicBezTo>
                <a:cubicBezTo>
                  <a:pt x="1324" y="786"/>
                  <a:pt x="1330" y="780"/>
                  <a:pt x="1329" y="772"/>
                </a:cubicBezTo>
                <a:cubicBezTo>
                  <a:pt x="1329" y="764"/>
                  <a:pt x="1323" y="758"/>
                  <a:pt x="1316" y="758"/>
                </a:cubicBezTo>
                <a:close/>
                <a:moveTo>
                  <a:pt x="749" y="1284"/>
                </a:moveTo>
                <a:cubicBezTo>
                  <a:pt x="742" y="1284"/>
                  <a:pt x="736" y="1290"/>
                  <a:pt x="736" y="1298"/>
                </a:cubicBezTo>
                <a:cubicBezTo>
                  <a:pt x="735" y="1305"/>
                  <a:pt x="742" y="1312"/>
                  <a:pt x="750" y="1312"/>
                </a:cubicBezTo>
                <a:cubicBezTo>
                  <a:pt x="757" y="1311"/>
                  <a:pt x="763" y="1305"/>
                  <a:pt x="763" y="1297"/>
                </a:cubicBezTo>
                <a:cubicBezTo>
                  <a:pt x="763" y="1289"/>
                  <a:pt x="757" y="1284"/>
                  <a:pt x="749" y="1284"/>
                </a:cubicBezTo>
                <a:close/>
                <a:moveTo>
                  <a:pt x="502" y="838"/>
                </a:moveTo>
                <a:cubicBezTo>
                  <a:pt x="502" y="846"/>
                  <a:pt x="508" y="853"/>
                  <a:pt x="516" y="853"/>
                </a:cubicBezTo>
                <a:cubicBezTo>
                  <a:pt x="523" y="853"/>
                  <a:pt x="529" y="847"/>
                  <a:pt x="529" y="839"/>
                </a:cubicBezTo>
                <a:cubicBezTo>
                  <a:pt x="529" y="831"/>
                  <a:pt x="524" y="826"/>
                  <a:pt x="517" y="825"/>
                </a:cubicBezTo>
                <a:cubicBezTo>
                  <a:pt x="509" y="825"/>
                  <a:pt x="502" y="831"/>
                  <a:pt x="502" y="838"/>
                </a:cubicBezTo>
                <a:close/>
                <a:moveTo>
                  <a:pt x="493" y="947"/>
                </a:moveTo>
                <a:cubicBezTo>
                  <a:pt x="493" y="955"/>
                  <a:pt x="499" y="962"/>
                  <a:pt x="506" y="962"/>
                </a:cubicBezTo>
                <a:cubicBezTo>
                  <a:pt x="514" y="962"/>
                  <a:pt x="520" y="956"/>
                  <a:pt x="520" y="948"/>
                </a:cubicBezTo>
                <a:cubicBezTo>
                  <a:pt x="520" y="941"/>
                  <a:pt x="514" y="934"/>
                  <a:pt x="506" y="934"/>
                </a:cubicBezTo>
                <a:cubicBezTo>
                  <a:pt x="499" y="934"/>
                  <a:pt x="493" y="940"/>
                  <a:pt x="493" y="947"/>
                </a:cubicBezTo>
                <a:close/>
                <a:moveTo>
                  <a:pt x="1332" y="897"/>
                </a:moveTo>
                <a:cubicBezTo>
                  <a:pt x="1324" y="896"/>
                  <a:pt x="1317" y="902"/>
                  <a:pt x="1317" y="910"/>
                </a:cubicBezTo>
                <a:cubicBezTo>
                  <a:pt x="1317" y="917"/>
                  <a:pt x="1323" y="924"/>
                  <a:pt x="1331" y="924"/>
                </a:cubicBezTo>
                <a:cubicBezTo>
                  <a:pt x="1338" y="924"/>
                  <a:pt x="1344" y="918"/>
                  <a:pt x="1345" y="911"/>
                </a:cubicBezTo>
                <a:cubicBezTo>
                  <a:pt x="1345" y="903"/>
                  <a:pt x="1339" y="897"/>
                  <a:pt x="1332" y="897"/>
                </a:cubicBezTo>
                <a:close/>
                <a:moveTo>
                  <a:pt x="1322" y="1006"/>
                </a:moveTo>
                <a:cubicBezTo>
                  <a:pt x="1314" y="1006"/>
                  <a:pt x="1308" y="1011"/>
                  <a:pt x="1308" y="1019"/>
                </a:cubicBezTo>
                <a:cubicBezTo>
                  <a:pt x="1308" y="1027"/>
                  <a:pt x="1313" y="1033"/>
                  <a:pt x="1321" y="1033"/>
                </a:cubicBezTo>
                <a:cubicBezTo>
                  <a:pt x="1328" y="1034"/>
                  <a:pt x="1335" y="1028"/>
                  <a:pt x="1335" y="1020"/>
                </a:cubicBezTo>
                <a:cubicBezTo>
                  <a:pt x="1336" y="1013"/>
                  <a:pt x="1330" y="1006"/>
                  <a:pt x="1322" y="1006"/>
                </a:cubicBezTo>
                <a:close/>
                <a:moveTo>
                  <a:pt x="1301" y="1098"/>
                </a:moveTo>
                <a:cubicBezTo>
                  <a:pt x="1301" y="1091"/>
                  <a:pt x="1296" y="1085"/>
                  <a:pt x="1288" y="1085"/>
                </a:cubicBezTo>
                <a:cubicBezTo>
                  <a:pt x="1280" y="1084"/>
                  <a:pt x="1274" y="1090"/>
                  <a:pt x="1274" y="1098"/>
                </a:cubicBezTo>
                <a:cubicBezTo>
                  <a:pt x="1274" y="1105"/>
                  <a:pt x="1280" y="1112"/>
                  <a:pt x="1287" y="1112"/>
                </a:cubicBezTo>
                <a:cubicBezTo>
                  <a:pt x="1294" y="1112"/>
                  <a:pt x="1301" y="1106"/>
                  <a:pt x="1301" y="1098"/>
                </a:cubicBezTo>
                <a:close/>
                <a:moveTo>
                  <a:pt x="1291" y="728"/>
                </a:moveTo>
                <a:cubicBezTo>
                  <a:pt x="1283" y="728"/>
                  <a:pt x="1277" y="735"/>
                  <a:pt x="1277" y="743"/>
                </a:cubicBezTo>
                <a:cubicBezTo>
                  <a:pt x="1277" y="750"/>
                  <a:pt x="1284" y="756"/>
                  <a:pt x="1292" y="756"/>
                </a:cubicBezTo>
                <a:cubicBezTo>
                  <a:pt x="1299" y="756"/>
                  <a:pt x="1305" y="749"/>
                  <a:pt x="1305" y="742"/>
                </a:cubicBezTo>
                <a:cubicBezTo>
                  <a:pt x="1305" y="735"/>
                  <a:pt x="1298" y="729"/>
                  <a:pt x="1291" y="728"/>
                </a:cubicBezTo>
                <a:close/>
                <a:moveTo>
                  <a:pt x="1223" y="1216"/>
                </a:moveTo>
                <a:cubicBezTo>
                  <a:pt x="1230" y="1217"/>
                  <a:pt x="1237" y="1210"/>
                  <a:pt x="1237" y="1203"/>
                </a:cubicBezTo>
                <a:cubicBezTo>
                  <a:pt x="1237" y="1195"/>
                  <a:pt x="1232" y="1189"/>
                  <a:pt x="1224" y="1189"/>
                </a:cubicBezTo>
                <a:cubicBezTo>
                  <a:pt x="1216" y="1188"/>
                  <a:pt x="1210" y="1194"/>
                  <a:pt x="1210" y="1202"/>
                </a:cubicBezTo>
                <a:cubicBezTo>
                  <a:pt x="1209" y="1209"/>
                  <a:pt x="1215" y="1216"/>
                  <a:pt x="1223" y="1216"/>
                </a:cubicBezTo>
                <a:close/>
                <a:moveTo>
                  <a:pt x="620" y="1218"/>
                </a:moveTo>
                <a:cubicBezTo>
                  <a:pt x="628" y="1219"/>
                  <a:pt x="634" y="1212"/>
                  <a:pt x="634" y="1205"/>
                </a:cubicBezTo>
                <a:cubicBezTo>
                  <a:pt x="635" y="1197"/>
                  <a:pt x="628" y="1191"/>
                  <a:pt x="621" y="1191"/>
                </a:cubicBezTo>
                <a:cubicBezTo>
                  <a:pt x="613" y="1191"/>
                  <a:pt x="607" y="1197"/>
                  <a:pt x="607" y="1205"/>
                </a:cubicBezTo>
                <a:cubicBezTo>
                  <a:pt x="607" y="1212"/>
                  <a:pt x="613" y="1218"/>
                  <a:pt x="620" y="1218"/>
                </a:cubicBezTo>
                <a:close/>
                <a:moveTo>
                  <a:pt x="846" y="526"/>
                </a:moveTo>
                <a:cubicBezTo>
                  <a:pt x="853" y="526"/>
                  <a:pt x="859" y="520"/>
                  <a:pt x="860" y="512"/>
                </a:cubicBezTo>
                <a:cubicBezTo>
                  <a:pt x="860" y="505"/>
                  <a:pt x="853" y="498"/>
                  <a:pt x="846" y="498"/>
                </a:cubicBezTo>
                <a:cubicBezTo>
                  <a:pt x="839" y="498"/>
                  <a:pt x="832" y="504"/>
                  <a:pt x="832" y="511"/>
                </a:cubicBezTo>
                <a:cubicBezTo>
                  <a:pt x="832" y="519"/>
                  <a:pt x="838" y="525"/>
                  <a:pt x="846" y="526"/>
                </a:cubicBezTo>
                <a:close/>
                <a:moveTo>
                  <a:pt x="1142" y="578"/>
                </a:moveTo>
                <a:cubicBezTo>
                  <a:pt x="1150" y="579"/>
                  <a:pt x="1156" y="572"/>
                  <a:pt x="1156" y="565"/>
                </a:cubicBezTo>
                <a:cubicBezTo>
                  <a:pt x="1156" y="557"/>
                  <a:pt x="1150" y="551"/>
                  <a:pt x="1143" y="551"/>
                </a:cubicBezTo>
                <a:cubicBezTo>
                  <a:pt x="1135" y="551"/>
                  <a:pt x="1129" y="557"/>
                  <a:pt x="1129" y="565"/>
                </a:cubicBezTo>
                <a:cubicBezTo>
                  <a:pt x="1129" y="573"/>
                  <a:pt x="1135" y="578"/>
                  <a:pt x="1142" y="578"/>
                </a:cubicBezTo>
                <a:close/>
                <a:moveTo>
                  <a:pt x="1326" y="979"/>
                </a:moveTo>
                <a:cubicBezTo>
                  <a:pt x="1334" y="979"/>
                  <a:pt x="1340" y="973"/>
                  <a:pt x="1341" y="965"/>
                </a:cubicBezTo>
                <a:cubicBezTo>
                  <a:pt x="1341" y="958"/>
                  <a:pt x="1335" y="952"/>
                  <a:pt x="1327" y="951"/>
                </a:cubicBezTo>
                <a:cubicBezTo>
                  <a:pt x="1319" y="951"/>
                  <a:pt x="1313" y="957"/>
                  <a:pt x="1313" y="965"/>
                </a:cubicBezTo>
                <a:cubicBezTo>
                  <a:pt x="1313" y="972"/>
                  <a:pt x="1319" y="978"/>
                  <a:pt x="1326" y="979"/>
                </a:cubicBezTo>
                <a:close/>
                <a:moveTo>
                  <a:pt x="1195" y="1213"/>
                </a:moveTo>
                <a:cubicBezTo>
                  <a:pt x="1187" y="1213"/>
                  <a:pt x="1180" y="1219"/>
                  <a:pt x="1180" y="1226"/>
                </a:cubicBezTo>
                <a:cubicBezTo>
                  <a:pt x="1180" y="1234"/>
                  <a:pt x="1185" y="1240"/>
                  <a:pt x="1193" y="1241"/>
                </a:cubicBezTo>
                <a:cubicBezTo>
                  <a:pt x="1201" y="1241"/>
                  <a:pt x="1207" y="1235"/>
                  <a:pt x="1208" y="1227"/>
                </a:cubicBezTo>
                <a:cubicBezTo>
                  <a:pt x="1208" y="1220"/>
                  <a:pt x="1202" y="1214"/>
                  <a:pt x="1195" y="1213"/>
                </a:cubicBezTo>
                <a:close/>
                <a:moveTo>
                  <a:pt x="762" y="518"/>
                </a:moveTo>
                <a:cubicBezTo>
                  <a:pt x="755" y="518"/>
                  <a:pt x="749" y="524"/>
                  <a:pt x="749" y="531"/>
                </a:cubicBezTo>
                <a:cubicBezTo>
                  <a:pt x="748" y="539"/>
                  <a:pt x="754" y="545"/>
                  <a:pt x="762" y="545"/>
                </a:cubicBezTo>
                <a:cubicBezTo>
                  <a:pt x="769" y="545"/>
                  <a:pt x="776" y="539"/>
                  <a:pt x="776" y="532"/>
                </a:cubicBezTo>
                <a:cubicBezTo>
                  <a:pt x="776" y="524"/>
                  <a:pt x="770" y="518"/>
                  <a:pt x="762" y="518"/>
                </a:cubicBezTo>
                <a:close/>
                <a:moveTo>
                  <a:pt x="526" y="1045"/>
                </a:moveTo>
                <a:cubicBezTo>
                  <a:pt x="534" y="1045"/>
                  <a:pt x="540" y="1039"/>
                  <a:pt x="540" y="1031"/>
                </a:cubicBezTo>
                <a:cubicBezTo>
                  <a:pt x="539" y="1024"/>
                  <a:pt x="534" y="1018"/>
                  <a:pt x="526" y="1018"/>
                </a:cubicBezTo>
                <a:cubicBezTo>
                  <a:pt x="518" y="1018"/>
                  <a:pt x="512" y="1024"/>
                  <a:pt x="512" y="1032"/>
                </a:cubicBezTo>
                <a:cubicBezTo>
                  <a:pt x="512" y="1039"/>
                  <a:pt x="519" y="1045"/>
                  <a:pt x="526" y="1045"/>
                </a:cubicBezTo>
                <a:close/>
                <a:moveTo>
                  <a:pt x="524" y="893"/>
                </a:moveTo>
                <a:cubicBezTo>
                  <a:pt x="524" y="885"/>
                  <a:pt x="518" y="880"/>
                  <a:pt x="510" y="880"/>
                </a:cubicBezTo>
                <a:cubicBezTo>
                  <a:pt x="503" y="880"/>
                  <a:pt x="497" y="886"/>
                  <a:pt x="497" y="893"/>
                </a:cubicBezTo>
                <a:cubicBezTo>
                  <a:pt x="497" y="901"/>
                  <a:pt x="504" y="907"/>
                  <a:pt x="511" y="907"/>
                </a:cubicBezTo>
                <a:cubicBezTo>
                  <a:pt x="519" y="907"/>
                  <a:pt x="525" y="900"/>
                  <a:pt x="524" y="893"/>
                </a:cubicBezTo>
                <a:close/>
                <a:moveTo>
                  <a:pt x="585" y="667"/>
                </a:moveTo>
                <a:cubicBezTo>
                  <a:pt x="578" y="667"/>
                  <a:pt x="571" y="673"/>
                  <a:pt x="571" y="681"/>
                </a:cubicBezTo>
                <a:cubicBezTo>
                  <a:pt x="571" y="688"/>
                  <a:pt x="577" y="694"/>
                  <a:pt x="584" y="694"/>
                </a:cubicBezTo>
                <a:cubicBezTo>
                  <a:pt x="592" y="695"/>
                  <a:pt x="598" y="689"/>
                  <a:pt x="599" y="681"/>
                </a:cubicBezTo>
                <a:cubicBezTo>
                  <a:pt x="599" y="674"/>
                  <a:pt x="593" y="667"/>
                  <a:pt x="585" y="667"/>
                </a:cubicBezTo>
                <a:close/>
                <a:moveTo>
                  <a:pt x="1179" y="1252"/>
                </a:moveTo>
                <a:cubicBezTo>
                  <a:pt x="1178" y="1245"/>
                  <a:pt x="1172" y="1239"/>
                  <a:pt x="1165" y="1239"/>
                </a:cubicBezTo>
                <a:cubicBezTo>
                  <a:pt x="1157" y="1238"/>
                  <a:pt x="1151" y="1245"/>
                  <a:pt x="1151" y="1253"/>
                </a:cubicBezTo>
                <a:cubicBezTo>
                  <a:pt x="1151" y="1261"/>
                  <a:pt x="1157" y="1266"/>
                  <a:pt x="1165" y="1266"/>
                </a:cubicBezTo>
                <a:cubicBezTo>
                  <a:pt x="1173" y="1266"/>
                  <a:pt x="1179" y="1260"/>
                  <a:pt x="1179" y="1252"/>
                </a:cubicBezTo>
                <a:close/>
                <a:moveTo>
                  <a:pt x="1064" y="517"/>
                </a:moveTo>
                <a:cubicBezTo>
                  <a:pt x="1057" y="517"/>
                  <a:pt x="1050" y="523"/>
                  <a:pt x="1049" y="530"/>
                </a:cubicBezTo>
                <a:cubicBezTo>
                  <a:pt x="1049" y="537"/>
                  <a:pt x="1055" y="544"/>
                  <a:pt x="1063" y="544"/>
                </a:cubicBezTo>
                <a:cubicBezTo>
                  <a:pt x="1070" y="544"/>
                  <a:pt x="1076" y="539"/>
                  <a:pt x="1077" y="532"/>
                </a:cubicBezTo>
                <a:cubicBezTo>
                  <a:pt x="1077" y="524"/>
                  <a:pt x="1071" y="517"/>
                  <a:pt x="1064" y="517"/>
                </a:cubicBezTo>
                <a:close/>
                <a:moveTo>
                  <a:pt x="610" y="1175"/>
                </a:moveTo>
                <a:cubicBezTo>
                  <a:pt x="609" y="1167"/>
                  <a:pt x="604" y="1161"/>
                  <a:pt x="596" y="1161"/>
                </a:cubicBezTo>
                <a:cubicBezTo>
                  <a:pt x="588" y="1161"/>
                  <a:pt x="582" y="1167"/>
                  <a:pt x="582" y="1175"/>
                </a:cubicBezTo>
                <a:cubicBezTo>
                  <a:pt x="582" y="1182"/>
                  <a:pt x="588" y="1189"/>
                  <a:pt x="596" y="1189"/>
                </a:cubicBezTo>
                <a:cubicBezTo>
                  <a:pt x="603" y="1189"/>
                  <a:pt x="610" y="1183"/>
                  <a:pt x="610" y="1175"/>
                </a:cubicBezTo>
                <a:close/>
                <a:moveTo>
                  <a:pt x="725" y="1282"/>
                </a:moveTo>
                <a:cubicBezTo>
                  <a:pt x="732" y="1282"/>
                  <a:pt x="738" y="1276"/>
                  <a:pt x="738" y="1269"/>
                </a:cubicBezTo>
                <a:cubicBezTo>
                  <a:pt x="739" y="1262"/>
                  <a:pt x="733" y="1256"/>
                  <a:pt x="725" y="1255"/>
                </a:cubicBezTo>
                <a:cubicBezTo>
                  <a:pt x="717" y="1255"/>
                  <a:pt x="711" y="1261"/>
                  <a:pt x="711" y="1269"/>
                </a:cubicBezTo>
                <a:cubicBezTo>
                  <a:pt x="711" y="1276"/>
                  <a:pt x="717" y="1282"/>
                  <a:pt x="725" y="1282"/>
                </a:cubicBezTo>
                <a:close/>
                <a:moveTo>
                  <a:pt x="967" y="1304"/>
                </a:moveTo>
                <a:cubicBezTo>
                  <a:pt x="959" y="1304"/>
                  <a:pt x="953" y="1310"/>
                  <a:pt x="953" y="1318"/>
                </a:cubicBezTo>
                <a:cubicBezTo>
                  <a:pt x="954" y="1325"/>
                  <a:pt x="960" y="1331"/>
                  <a:pt x="967" y="1331"/>
                </a:cubicBezTo>
                <a:cubicBezTo>
                  <a:pt x="975" y="1331"/>
                  <a:pt x="981" y="1324"/>
                  <a:pt x="981" y="1317"/>
                </a:cubicBezTo>
                <a:cubicBezTo>
                  <a:pt x="980" y="1310"/>
                  <a:pt x="974" y="1304"/>
                  <a:pt x="967" y="1304"/>
                </a:cubicBezTo>
                <a:close/>
                <a:moveTo>
                  <a:pt x="1311" y="813"/>
                </a:moveTo>
                <a:cubicBezTo>
                  <a:pt x="1303" y="813"/>
                  <a:pt x="1298" y="820"/>
                  <a:pt x="1298" y="828"/>
                </a:cubicBezTo>
                <a:cubicBezTo>
                  <a:pt x="1298" y="835"/>
                  <a:pt x="1305" y="841"/>
                  <a:pt x="1312" y="840"/>
                </a:cubicBezTo>
                <a:cubicBezTo>
                  <a:pt x="1319" y="840"/>
                  <a:pt x="1325" y="833"/>
                  <a:pt x="1325" y="826"/>
                </a:cubicBezTo>
                <a:cubicBezTo>
                  <a:pt x="1325" y="819"/>
                  <a:pt x="1319" y="813"/>
                  <a:pt x="1311" y="813"/>
                </a:cubicBezTo>
                <a:close/>
                <a:moveTo>
                  <a:pt x="1167" y="581"/>
                </a:moveTo>
                <a:cubicBezTo>
                  <a:pt x="1160" y="581"/>
                  <a:pt x="1154" y="587"/>
                  <a:pt x="1154" y="594"/>
                </a:cubicBezTo>
                <a:cubicBezTo>
                  <a:pt x="1153" y="602"/>
                  <a:pt x="1160" y="608"/>
                  <a:pt x="1167" y="608"/>
                </a:cubicBezTo>
                <a:cubicBezTo>
                  <a:pt x="1174" y="609"/>
                  <a:pt x="1180" y="603"/>
                  <a:pt x="1181" y="595"/>
                </a:cubicBezTo>
                <a:cubicBezTo>
                  <a:pt x="1181" y="587"/>
                  <a:pt x="1175" y="581"/>
                  <a:pt x="1167" y="581"/>
                </a:cubicBezTo>
                <a:close/>
                <a:moveTo>
                  <a:pt x="1266" y="700"/>
                </a:moveTo>
                <a:cubicBezTo>
                  <a:pt x="1259" y="700"/>
                  <a:pt x="1253" y="706"/>
                  <a:pt x="1253" y="713"/>
                </a:cubicBezTo>
                <a:cubicBezTo>
                  <a:pt x="1253" y="721"/>
                  <a:pt x="1259" y="727"/>
                  <a:pt x="1266" y="727"/>
                </a:cubicBezTo>
                <a:cubicBezTo>
                  <a:pt x="1274" y="727"/>
                  <a:pt x="1280" y="721"/>
                  <a:pt x="1280" y="713"/>
                </a:cubicBezTo>
                <a:cubicBezTo>
                  <a:pt x="1280" y="706"/>
                  <a:pt x="1274" y="700"/>
                  <a:pt x="1266" y="700"/>
                </a:cubicBezTo>
                <a:close/>
                <a:moveTo>
                  <a:pt x="719" y="556"/>
                </a:moveTo>
                <a:cubicBezTo>
                  <a:pt x="719" y="564"/>
                  <a:pt x="725" y="570"/>
                  <a:pt x="732" y="570"/>
                </a:cubicBezTo>
                <a:cubicBezTo>
                  <a:pt x="740" y="570"/>
                  <a:pt x="746" y="564"/>
                  <a:pt x="746" y="557"/>
                </a:cubicBezTo>
                <a:cubicBezTo>
                  <a:pt x="746" y="549"/>
                  <a:pt x="740" y="543"/>
                  <a:pt x="733" y="543"/>
                </a:cubicBezTo>
                <a:cubicBezTo>
                  <a:pt x="725" y="542"/>
                  <a:pt x="719" y="549"/>
                  <a:pt x="719" y="556"/>
                </a:cubicBezTo>
                <a:close/>
                <a:moveTo>
                  <a:pt x="613" y="643"/>
                </a:moveTo>
                <a:cubicBezTo>
                  <a:pt x="606" y="643"/>
                  <a:pt x="600" y="649"/>
                  <a:pt x="600" y="657"/>
                </a:cubicBezTo>
                <a:cubicBezTo>
                  <a:pt x="601" y="664"/>
                  <a:pt x="607" y="670"/>
                  <a:pt x="614" y="670"/>
                </a:cubicBezTo>
                <a:cubicBezTo>
                  <a:pt x="621" y="670"/>
                  <a:pt x="628" y="663"/>
                  <a:pt x="628" y="656"/>
                </a:cubicBezTo>
                <a:cubicBezTo>
                  <a:pt x="627" y="648"/>
                  <a:pt x="621" y="642"/>
                  <a:pt x="613" y="643"/>
                </a:cubicBezTo>
                <a:close/>
                <a:moveTo>
                  <a:pt x="804" y="1317"/>
                </a:moveTo>
                <a:cubicBezTo>
                  <a:pt x="811" y="1316"/>
                  <a:pt x="817" y="1310"/>
                  <a:pt x="817" y="1303"/>
                </a:cubicBezTo>
                <a:cubicBezTo>
                  <a:pt x="817" y="1295"/>
                  <a:pt x="812" y="1290"/>
                  <a:pt x="804" y="1289"/>
                </a:cubicBezTo>
                <a:cubicBezTo>
                  <a:pt x="797" y="1289"/>
                  <a:pt x="791" y="1295"/>
                  <a:pt x="790" y="1302"/>
                </a:cubicBezTo>
                <a:cubicBezTo>
                  <a:pt x="790" y="1310"/>
                  <a:pt x="797" y="1317"/>
                  <a:pt x="804" y="1317"/>
                </a:cubicBezTo>
                <a:close/>
                <a:moveTo>
                  <a:pt x="550" y="746"/>
                </a:moveTo>
                <a:cubicBezTo>
                  <a:pt x="543" y="746"/>
                  <a:pt x="536" y="752"/>
                  <a:pt x="536" y="760"/>
                </a:cubicBezTo>
                <a:cubicBezTo>
                  <a:pt x="536" y="767"/>
                  <a:pt x="543" y="773"/>
                  <a:pt x="550" y="773"/>
                </a:cubicBezTo>
                <a:cubicBezTo>
                  <a:pt x="558" y="773"/>
                  <a:pt x="563" y="767"/>
                  <a:pt x="563" y="759"/>
                </a:cubicBezTo>
                <a:cubicBezTo>
                  <a:pt x="563" y="752"/>
                  <a:pt x="557" y="746"/>
                  <a:pt x="550" y="746"/>
                </a:cubicBezTo>
                <a:close/>
                <a:moveTo>
                  <a:pt x="1052" y="1310"/>
                </a:moveTo>
                <a:cubicBezTo>
                  <a:pt x="1059" y="1310"/>
                  <a:pt x="1065" y="1304"/>
                  <a:pt x="1065" y="1297"/>
                </a:cubicBezTo>
                <a:cubicBezTo>
                  <a:pt x="1065" y="1289"/>
                  <a:pt x="1059" y="1283"/>
                  <a:pt x="1051" y="1283"/>
                </a:cubicBezTo>
                <a:cubicBezTo>
                  <a:pt x="1044" y="1283"/>
                  <a:pt x="1038" y="1289"/>
                  <a:pt x="1038" y="1297"/>
                </a:cubicBezTo>
                <a:cubicBezTo>
                  <a:pt x="1037" y="1304"/>
                  <a:pt x="1044" y="1311"/>
                  <a:pt x="1052" y="1310"/>
                </a:cubicBezTo>
                <a:close/>
                <a:moveTo>
                  <a:pt x="1009" y="512"/>
                </a:moveTo>
                <a:cubicBezTo>
                  <a:pt x="1002" y="512"/>
                  <a:pt x="995" y="518"/>
                  <a:pt x="995" y="525"/>
                </a:cubicBezTo>
                <a:cubicBezTo>
                  <a:pt x="995" y="533"/>
                  <a:pt x="1001" y="539"/>
                  <a:pt x="1008" y="539"/>
                </a:cubicBezTo>
                <a:cubicBezTo>
                  <a:pt x="1016" y="539"/>
                  <a:pt x="1022" y="533"/>
                  <a:pt x="1022" y="526"/>
                </a:cubicBezTo>
                <a:cubicBezTo>
                  <a:pt x="1022" y="518"/>
                  <a:pt x="1016" y="512"/>
                  <a:pt x="1009" y="512"/>
                </a:cubicBezTo>
                <a:close/>
                <a:moveTo>
                  <a:pt x="901" y="503"/>
                </a:moveTo>
                <a:cubicBezTo>
                  <a:pt x="893" y="503"/>
                  <a:pt x="887" y="508"/>
                  <a:pt x="887" y="516"/>
                </a:cubicBezTo>
                <a:cubicBezTo>
                  <a:pt x="887" y="523"/>
                  <a:pt x="893" y="530"/>
                  <a:pt x="900" y="530"/>
                </a:cubicBezTo>
                <a:cubicBezTo>
                  <a:pt x="907" y="530"/>
                  <a:pt x="914" y="524"/>
                  <a:pt x="914" y="516"/>
                </a:cubicBezTo>
                <a:cubicBezTo>
                  <a:pt x="914" y="509"/>
                  <a:pt x="908" y="503"/>
                  <a:pt x="901" y="503"/>
                </a:cubicBezTo>
                <a:close/>
                <a:moveTo>
                  <a:pt x="551" y="1075"/>
                </a:moveTo>
                <a:cubicBezTo>
                  <a:pt x="558" y="1075"/>
                  <a:pt x="564" y="1069"/>
                  <a:pt x="564" y="1061"/>
                </a:cubicBezTo>
                <a:cubicBezTo>
                  <a:pt x="564" y="1054"/>
                  <a:pt x="558" y="1048"/>
                  <a:pt x="551" y="1048"/>
                </a:cubicBezTo>
                <a:cubicBezTo>
                  <a:pt x="543" y="1048"/>
                  <a:pt x="537" y="1054"/>
                  <a:pt x="537" y="1062"/>
                </a:cubicBezTo>
                <a:cubicBezTo>
                  <a:pt x="537" y="1069"/>
                  <a:pt x="543" y="1075"/>
                  <a:pt x="551" y="1075"/>
                </a:cubicBezTo>
                <a:close/>
                <a:moveTo>
                  <a:pt x="1179" y="625"/>
                </a:moveTo>
                <a:cubicBezTo>
                  <a:pt x="1179" y="632"/>
                  <a:pt x="1185" y="638"/>
                  <a:pt x="1192" y="638"/>
                </a:cubicBezTo>
                <a:cubicBezTo>
                  <a:pt x="1200" y="638"/>
                  <a:pt x="1206" y="632"/>
                  <a:pt x="1206" y="624"/>
                </a:cubicBezTo>
                <a:cubicBezTo>
                  <a:pt x="1205" y="617"/>
                  <a:pt x="1199" y="611"/>
                  <a:pt x="1192" y="611"/>
                </a:cubicBezTo>
                <a:cubicBezTo>
                  <a:pt x="1184" y="611"/>
                  <a:pt x="1178" y="617"/>
                  <a:pt x="1179" y="625"/>
                </a:cubicBezTo>
                <a:close/>
                <a:moveTo>
                  <a:pt x="689" y="581"/>
                </a:moveTo>
                <a:cubicBezTo>
                  <a:pt x="689" y="589"/>
                  <a:pt x="696" y="595"/>
                  <a:pt x="703" y="595"/>
                </a:cubicBezTo>
                <a:cubicBezTo>
                  <a:pt x="710" y="594"/>
                  <a:pt x="716" y="588"/>
                  <a:pt x="716" y="581"/>
                </a:cubicBezTo>
                <a:cubicBezTo>
                  <a:pt x="716" y="573"/>
                  <a:pt x="710" y="567"/>
                  <a:pt x="702" y="568"/>
                </a:cubicBezTo>
                <a:cubicBezTo>
                  <a:pt x="695" y="568"/>
                  <a:pt x="689" y="574"/>
                  <a:pt x="689" y="581"/>
                </a:cubicBezTo>
                <a:close/>
                <a:moveTo>
                  <a:pt x="644" y="617"/>
                </a:moveTo>
                <a:cubicBezTo>
                  <a:pt x="636" y="617"/>
                  <a:pt x="630" y="623"/>
                  <a:pt x="630" y="631"/>
                </a:cubicBezTo>
                <a:cubicBezTo>
                  <a:pt x="630" y="638"/>
                  <a:pt x="636" y="644"/>
                  <a:pt x="644" y="644"/>
                </a:cubicBezTo>
                <a:cubicBezTo>
                  <a:pt x="651" y="644"/>
                  <a:pt x="657" y="638"/>
                  <a:pt x="657" y="631"/>
                </a:cubicBezTo>
                <a:cubicBezTo>
                  <a:pt x="657" y="623"/>
                  <a:pt x="651" y="617"/>
                  <a:pt x="644" y="617"/>
                </a:cubicBezTo>
                <a:close/>
                <a:moveTo>
                  <a:pt x="531" y="990"/>
                </a:moveTo>
                <a:cubicBezTo>
                  <a:pt x="539" y="990"/>
                  <a:pt x="545" y="984"/>
                  <a:pt x="544" y="977"/>
                </a:cubicBezTo>
                <a:cubicBezTo>
                  <a:pt x="544" y="969"/>
                  <a:pt x="538" y="963"/>
                  <a:pt x="531" y="964"/>
                </a:cubicBezTo>
                <a:cubicBezTo>
                  <a:pt x="523" y="964"/>
                  <a:pt x="517" y="970"/>
                  <a:pt x="518" y="977"/>
                </a:cubicBezTo>
                <a:cubicBezTo>
                  <a:pt x="518" y="985"/>
                  <a:pt x="524" y="991"/>
                  <a:pt x="531" y="990"/>
                </a:cubicBezTo>
                <a:close/>
                <a:moveTo>
                  <a:pt x="1306" y="1044"/>
                </a:moveTo>
                <a:cubicBezTo>
                  <a:pt x="1306" y="1037"/>
                  <a:pt x="1300" y="1031"/>
                  <a:pt x="1293" y="1031"/>
                </a:cubicBezTo>
                <a:cubicBezTo>
                  <a:pt x="1285" y="1031"/>
                  <a:pt x="1279" y="1037"/>
                  <a:pt x="1279" y="1044"/>
                </a:cubicBezTo>
                <a:cubicBezTo>
                  <a:pt x="1279" y="1052"/>
                  <a:pt x="1285" y="1058"/>
                  <a:pt x="1293" y="1058"/>
                </a:cubicBezTo>
                <a:cubicBezTo>
                  <a:pt x="1300" y="1058"/>
                  <a:pt x="1306" y="1052"/>
                  <a:pt x="1306" y="1044"/>
                </a:cubicBezTo>
                <a:close/>
                <a:moveTo>
                  <a:pt x="1258" y="1137"/>
                </a:moveTo>
                <a:cubicBezTo>
                  <a:pt x="1265" y="1137"/>
                  <a:pt x="1271" y="1131"/>
                  <a:pt x="1271" y="1123"/>
                </a:cubicBezTo>
                <a:cubicBezTo>
                  <a:pt x="1271" y="1116"/>
                  <a:pt x="1265" y="1110"/>
                  <a:pt x="1257" y="1110"/>
                </a:cubicBezTo>
                <a:cubicBezTo>
                  <a:pt x="1250" y="1110"/>
                  <a:pt x="1244" y="1117"/>
                  <a:pt x="1244" y="1124"/>
                </a:cubicBezTo>
                <a:cubicBezTo>
                  <a:pt x="1244" y="1131"/>
                  <a:pt x="1251" y="1137"/>
                  <a:pt x="1258" y="1137"/>
                </a:cubicBezTo>
                <a:close/>
                <a:moveTo>
                  <a:pt x="698" y="1252"/>
                </a:moveTo>
                <a:cubicBezTo>
                  <a:pt x="706" y="1253"/>
                  <a:pt x="712" y="1248"/>
                  <a:pt x="713" y="1240"/>
                </a:cubicBezTo>
                <a:cubicBezTo>
                  <a:pt x="714" y="1233"/>
                  <a:pt x="709" y="1226"/>
                  <a:pt x="701" y="1225"/>
                </a:cubicBezTo>
                <a:cubicBezTo>
                  <a:pt x="694" y="1225"/>
                  <a:pt x="687" y="1231"/>
                  <a:pt x="687" y="1238"/>
                </a:cubicBezTo>
                <a:cubicBezTo>
                  <a:pt x="686" y="1245"/>
                  <a:pt x="691" y="1251"/>
                  <a:pt x="698" y="1252"/>
                </a:cubicBezTo>
                <a:close/>
                <a:moveTo>
                  <a:pt x="1241" y="670"/>
                </a:moveTo>
                <a:cubicBezTo>
                  <a:pt x="1234" y="670"/>
                  <a:pt x="1228" y="676"/>
                  <a:pt x="1228" y="684"/>
                </a:cubicBezTo>
                <a:cubicBezTo>
                  <a:pt x="1228" y="691"/>
                  <a:pt x="1234" y="697"/>
                  <a:pt x="1242" y="697"/>
                </a:cubicBezTo>
                <a:cubicBezTo>
                  <a:pt x="1249" y="697"/>
                  <a:pt x="1255" y="690"/>
                  <a:pt x="1255" y="683"/>
                </a:cubicBezTo>
                <a:cubicBezTo>
                  <a:pt x="1255" y="676"/>
                  <a:pt x="1249" y="670"/>
                  <a:pt x="1241" y="670"/>
                </a:cubicBezTo>
                <a:close/>
                <a:moveTo>
                  <a:pt x="1080" y="1286"/>
                </a:moveTo>
                <a:cubicBezTo>
                  <a:pt x="1088" y="1286"/>
                  <a:pt x="1094" y="1279"/>
                  <a:pt x="1094" y="1272"/>
                </a:cubicBezTo>
                <a:cubicBezTo>
                  <a:pt x="1094" y="1264"/>
                  <a:pt x="1088" y="1259"/>
                  <a:pt x="1080" y="1259"/>
                </a:cubicBezTo>
                <a:cubicBezTo>
                  <a:pt x="1073" y="1259"/>
                  <a:pt x="1067" y="1265"/>
                  <a:pt x="1067" y="1273"/>
                </a:cubicBezTo>
                <a:cubicBezTo>
                  <a:pt x="1067" y="1280"/>
                  <a:pt x="1073" y="1286"/>
                  <a:pt x="1080" y="1286"/>
                </a:cubicBezTo>
                <a:close/>
                <a:moveTo>
                  <a:pt x="1216" y="640"/>
                </a:moveTo>
                <a:cubicBezTo>
                  <a:pt x="1209" y="640"/>
                  <a:pt x="1203" y="647"/>
                  <a:pt x="1203" y="654"/>
                </a:cubicBezTo>
                <a:cubicBezTo>
                  <a:pt x="1203" y="661"/>
                  <a:pt x="1210" y="667"/>
                  <a:pt x="1217" y="667"/>
                </a:cubicBezTo>
                <a:cubicBezTo>
                  <a:pt x="1225" y="667"/>
                  <a:pt x="1230" y="661"/>
                  <a:pt x="1230" y="653"/>
                </a:cubicBezTo>
                <a:cubicBezTo>
                  <a:pt x="1230" y="646"/>
                  <a:pt x="1224" y="640"/>
                  <a:pt x="1216" y="640"/>
                </a:cubicBezTo>
                <a:close/>
                <a:moveTo>
                  <a:pt x="858" y="1320"/>
                </a:moveTo>
                <a:cubicBezTo>
                  <a:pt x="866" y="1321"/>
                  <a:pt x="872" y="1315"/>
                  <a:pt x="872" y="1307"/>
                </a:cubicBezTo>
                <a:cubicBezTo>
                  <a:pt x="872" y="1300"/>
                  <a:pt x="866" y="1294"/>
                  <a:pt x="859" y="1294"/>
                </a:cubicBezTo>
                <a:cubicBezTo>
                  <a:pt x="852" y="1293"/>
                  <a:pt x="845" y="1300"/>
                  <a:pt x="845" y="1307"/>
                </a:cubicBezTo>
                <a:cubicBezTo>
                  <a:pt x="845" y="1314"/>
                  <a:pt x="851" y="1320"/>
                  <a:pt x="858" y="1320"/>
                </a:cubicBezTo>
                <a:close/>
                <a:moveTo>
                  <a:pt x="912" y="1326"/>
                </a:moveTo>
                <a:cubicBezTo>
                  <a:pt x="920" y="1326"/>
                  <a:pt x="926" y="1320"/>
                  <a:pt x="926" y="1312"/>
                </a:cubicBezTo>
                <a:cubicBezTo>
                  <a:pt x="926" y="1305"/>
                  <a:pt x="920" y="1299"/>
                  <a:pt x="912" y="1299"/>
                </a:cubicBezTo>
                <a:cubicBezTo>
                  <a:pt x="905" y="1299"/>
                  <a:pt x="899" y="1305"/>
                  <a:pt x="899" y="1312"/>
                </a:cubicBezTo>
                <a:cubicBezTo>
                  <a:pt x="899" y="1320"/>
                  <a:pt x="905" y="1326"/>
                  <a:pt x="912" y="1326"/>
                </a:cubicBezTo>
                <a:close/>
                <a:moveTo>
                  <a:pt x="673" y="592"/>
                </a:moveTo>
                <a:cubicBezTo>
                  <a:pt x="666" y="592"/>
                  <a:pt x="660" y="599"/>
                  <a:pt x="660" y="606"/>
                </a:cubicBezTo>
                <a:cubicBezTo>
                  <a:pt x="660" y="614"/>
                  <a:pt x="666" y="619"/>
                  <a:pt x="674" y="619"/>
                </a:cubicBezTo>
                <a:cubicBezTo>
                  <a:pt x="681" y="619"/>
                  <a:pt x="687" y="613"/>
                  <a:pt x="687" y="606"/>
                </a:cubicBezTo>
                <a:cubicBezTo>
                  <a:pt x="687" y="598"/>
                  <a:pt x="681" y="592"/>
                  <a:pt x="673" y="592"/>
                </a:cubicBezTo>
                <a:close/>
                <a:moveTo>
                  <a:pt x="1087" y="547"/>
                </a:moveTo>
                <a:cubicBezTo>
                  <a:pt x="1080" y="548"/>
                  <a:pt x="1074" y="554"/>
                  <a:pt x="1075" y="561"/>
                </a:cubicBezTo>
                <a:cubicBezTo>
                  <a:pt x="1075" y="568"/>
                  <a:pt x="1081" y="574"/>
                  <a:pt x="1088" y="574"/>
                </a:cubicBezTo>
                <a:cubicBezTo>
                  <a:pt x="1095" y="574"/>
                  <a:pt x="1102" y="567"/>
                  <a:pt x="1102" y="560"/>
                </a:cubicBezTo>
                <a:cubicBezTo>
                  <a:pt x="1101" y="553"/>
                  <a:pt x="1095" y="547"/>
                  <a:pt x="1087" y="547"/>
                </a:cubicBezTo>
                <a:close/>
                <a:moveTo>
                  <a:pt x="802" y="537"/>
                </a:moveTo>
                <a:cubicBezTo>
                  <a:pt x="802" y="544"/>
                  <a:pt x="809" y="550"/>
                  <a:pt x="816" y="550"/>
                </a:cubicBezTo>
                <a:cubicBezTo>
                  <a:pt x="823" y="550"/>
                  <a:pt x="829" y="544"/>
                  <a:pt x="829" y="537"/>
                </a:cubicBezTo>
                <a:cubicBezTo>
                  <a:pt x="829" y="529"/>
                  <a:pt x="824" y="523"/>
                  <a:pt x="816" y="523"/>
                </a:cubicBezTo>
                <a:cubicBezTo>
                  <a:pt x="809" y="523"/>
                  <a:pt x="802" y="529"/>
                  <a:pt x="802" y="537"/>
                </a:cubicBezTo>
                <a:close/>
                <a:moveTo>
                  <a:pt x="954" y="535"/>
                </a:moveTo>
                <a:cubicBezTo>
                  <a:pt x="961" y="535"/>
                  <a:pt x="968" y="530"/>
                  <a:pt x="968" y="522"/>
                </a:cubicBezTo>
                <a:cubicBezTo>
                  <a:pt x="969" y="515"/>
                  <a:pt x="963" y="508"/>
                  <a:pt x="956" y="508"/>
                </a:cubicBezTo>
                <a:cubicBezTo>
                  <a:pt x="948" y="508"/>
                  <a:pt x="942" y="513"/>
                  <a:pt x="942" y="520"/>
                </a:cubicBezTo>
                <a:cubicBezTo>
                  <a:pt x="941" y="528"/>
                  <a:pt x="947" y="534"/>
                  <a:pt x="954" y="535"/>
                </a:cubicBezTo>
                <a:close/>
                <a:moveTo>
                  <a:pt x="1297" y="1003"/>
                </a:moveTo>
                <a:cubicBezTo>
                  <a:pt x="1305" y="1003"/>
                  <a:pt x="1310" y="997"/>
                  <a:pt x="1310" y="989"/>
                </a:cubicBezTo>
                <a:cubicBezTo>
                  <a:pt x="1310" y="982"/>
                  <a:pt x="1304" y="976"/>
                  <a:pt x="1297" y="976"/>
                </a:cubicBezTo>
                <a:cubicBezTo>
                  <a:pt x="1290" y="977"/>
                  <a:pt x="1284" y="982"/>
                  <a:pt x="1284" y="989"/>
                </a:cubicBezTo>
                <a:cubicBezTo>
                  <a:pt x="1284" y="997"/>
                  <a:pt x="1290" y="1003"/>
                  <a:pt x="1297" y="1003"/>
                </a:cubicBezTo>
                <a:close/>
                <a:moveTo>
                  <a:pt x="1307" y="867"/>
                </a:moveTo>
                <a:cubicBezTo>
                  <a:pt x="1300" y="867"/>
                  <a:pt x="1293" y="873"/>
                  <a:pt x="1293" y="880"/>
                </a:cubicBezTo>
                <a:cubicBezTo>
                  <a:pt x="1293" y="887"/>
                  <a:pt x="1298" y="893"/>
                  <a:pt x="1306" y="894"/>
                </a:cubicBezTo>
                <a:cubicBezTo>
                  <a:pt x="1313" y="894"/>
                  <a:pt x="1319" y="888"/>
                  <a:pt x="1320" y="881"/>
                </a:cubicBezTo>
                <a:cubicBezTo>
                  <a:pt x="1320" y="874"/>
                  <a:pt x="1314" y="868"/>
                  <a:pt x="1307" y="867"/>
                </a:cubicBezTo>
                <a:close/>
                <a:moveTo>
                  <a:pt x="554" y="868"/>
                </a:moveTo>
                <a:cubicBezTo>
                  <a:pt x="554" y="861"/>
                  <a:pt x="548" y="856"/>
                  <a:pt x="541" y="855"/>
                </a:cubicBezTo>
                <a:cubicBezTo>
                  <a:pt x="534" y="855"/>
                  <a:pt x="528" y="861"/>
                  <a:pt x="527" y="868"/>
                </a:cubicBezTo>
                <a:cubicBezTo>
                  <a:pt x="527" y="875"/>
                  <a:pt x="533" y="882"/>
                  <a:pt x="540" y="882"/>
                </a:cubicBezTo>
                <a:cubicBezTo>
                  <a:pt x="548" y="882"/>
                  <a:pt x="554" y="876"/>
                  <a:pt x="554" y="868"/>
                </a:cubicBezTo>
                <a:close/>
                <a:moveTo>
                  <a:pt x="590" y="1091"/>
                </a:moveTo>
                <a:cubicBezTo>
                  <a:pt x="589" y="1083"/>
                  <a:pt x="583" y="1078"/>
                  <a:pt x="575" y="1078"/>
                </a:cubicBezTo>
                <a:cubicBezTo>
                  <a:pt x="568" y="1078"/>
                  <a:pt x="563" y="1084"/>
                  <a:pt x="563" y="1092"/>
                </a:cubicBezTo>
                <a:cubicBezTo>
                  <a:pt x="563" y="1099"/>
                  <a:pt x="570" y="1105"/>
                  <a:pt x="577" y="1105"/>
                </a:cubicBezTo>
                <a:cubicBezTo>
                  <a:pt x="584" y="1104"/>
                  <a:pt x="590" y="1098"/>
                  <a:pt x="590" y="1091"/>
                </a:cubicBezTo>
                <a:close/>
                <a:moveTo>
                  <a:pt x="545" y="827"/>
                </a:moveTo>
                <a:cubicBezTo>
                  <a:pt x="552" y="827"/>
                  <a:pt x="559" y="822"/>
                  <a:pt x="559" y="815"/>
                </a:cubicBezTo>
                <a:cubicBezTo>
                  <a:pt x="559" y="807"/>
                  <a:pt x="553" y="801"/>
                  <a:pt x="546" y="801"/>
                </a:cubicBezTo>
                <a:cubicBezTo>
                  <a:pt x="539" y="800"/>
                  <a:pt x="533" y="806"/>
                  <a:pt x="532" y="813"/>
                </a:cubicBezTo>
                <a:cubicBezTo>
                  <a:pt x="532" y="821"/>
                  <a:pt x="538" y="827"/>
                  <a:pt x="545" y="827"/>
                </a:cubicBezTo>
                <a:close/>
                <a:moveTo>
                  <a:pt x="1287" y="784"/>
                </a:moveTo>
                <a:cubicBezTo>
                  <a:pt x="1279" y="784"/>
                  <a:pt x="1273" y="790"/>
                  <a:pt x="1273" y="797"/>
                </a:cubicBezTo>
                <a:cubicBezTo>
                  <a:pt x="1274" y="804"/>
                  <a:pt x="1280" y="810"/>
                  <a:pt x="1287" y="810"/>
                </a:cubicBezTo>
                <a:cubicBezTo>
                  <a:pt x="1294" y="810"/>
                  <a:pt x="1300" y="804"/>
                  <a:pt x="1300" y="796"/>
                </a:cubicBezTo>
                <a:cubicBezTo>
                  <a:pt x="1300" y="789"/>
                  <a:pt x="1294" y="784"/>
                  <a:pt x="1287" y="784"/>
                </a:cubicBezTo>
                <a:close/>
                <a:moveTo>
                  <a:pt x="1229" y="1162"/>
                </a:moveTo>
                <a:cubicBezTo>
                  <a:pt x="1236" y="1162"/>
                  <a:pt x="1242" y="1155"/>
                  <a:pt x="1242" y="1148"/>
                </a:cubicBezTo>
                <a:cubicBezTo>
                  <a:pt x="1242" y="1141"/>
                  <a:pt x="1236" y="1135"/>
                  <a:pt x="1228" y="1135"/>
                </a:cubicBezTo>
                <a:cubicBezTo>
                  <a:pt x="1221" y="1135"/>
                  <a:pt x="1215" y="1141"/>
                  <a:pt x="1215" y="1148"/>
                </a:cubicBezTo>
                <a:cubicBezTo>
                  <a:pt x="1215" y="1156"/>
                  <a:pt x="1221" y="1162"/>
                  <a:pt x="1229" y="1162"/>
                </a:cubicBezTo>
                <a:close/>
                <a:moveTo>
                  <a:pt x="579" y="721"/>
                </a:moveTo>
                <a:cubicBezTo>
                  <a:pt x="572" y="722"/>
                  <a:pt x="566" y="728"/>
                  <a:pt x="566" y="735"/>
                </a:cubicBezTo>
                <a:cubicBezTo>
                  <a:pt x="567" y="743"/>
                  <a:pt x="573" y="748"/>
                  <a:pt x="581" y="748"/>
                </a:cubicBezTo>
                <a:cubicBezTo>
                  <a:pt x="588" y="747"/>
                  <a:pt x="593" y="741"/>
                  <a:pt x="593" y="734"/>
                </a:cubicBezTo>
                <a:cubicBezTo>
                  <a:pt x="593" y="727"/>
                  <a:pt x="586" y="721"/>
                  <a:pt x="579" y="721"/>
                </a:cubicBezTo>
                <a:close/>
                <a:moveTo>
                  <a:pt x="675" y="1222"/>
                </a:moveTo>
                <a:cubicBezTo>
                  <a:pt x="682" y="1222"/>
                  <a:pt x="688" y="1216"/>
                  <a:pt x="688" y="1209"/>
                </a:cubicBezTo>
                <a:cubicBezTo>
                  <a:pt x="689" y="1202"/>
                  <a:pt x="682" y="1196"/>
                  <a:pt x="675" y="1196"/>
                </a:cubicBezTo>
                <a:cubicBezTo>
                  <a:pt x="668" y="1196"/>
                  <a:pt x="662" y="1202"/>
                  <a:pt x="662" y="1210"/>
                </a:cubicBezTo>
                <a:cubicBezTo>
                  <a:pt x="662" y="1217"/>
                  <a:pt x="668" y="1222"/>
                  <a:pt x="675" y="1222"/>
                </a:cubicBezTo>
                <a:close/>
                <a:moveTo>
                  <a:pt x="549" y="923"/>
                </a:moveTo>
                <a:cubicBezTo>
                  <a:pt x="549" y="916"/>
                  <a:pt x="543" y="910"/>
                  <a:pt x="536" y="910"/>
                </a:cubicBezTo>
                <a:cubicBezTo>
                  <a:pt x="529" y="910"/>
                  <a:pt x="523" y="915"/>
                  <a:pt x="523" y="923"/>
                </a:cubicBezTo>
                <a:cubicBezTo>
                  <a:pt x="523" y="930"/>
                  <a:pt x="529" y="936"/>
                  <a:pt x="536" y="936"/>
                </a:cubicBezTo>
                <a:cubicBezTo>
                  <a:pt x="544" y="936"/>
                  <a:pt x="550" y="930"/>
                  <a:pt x="549" y="923"/>
                </a:cubicBezTo>
                <a:close/>
                <a:moveTo>
                  <a:pt x="1110" y="1261"/>
                </a:moveTo>
                <a:cubicBezTo>
                  <a:pt x="1118" y="1261"/>
                  <a:pt x="1124" y="1254"/>
                  <a:pt x="1123" y="1247"/>
                </a:cubicBezTo>
                <a:cubicBezTo>
                  <a:pt x="1123" y="1240"/>
                  <a:pt x="1117" y="1234"/>
                  <a:pt x="1110" y="1234"/>
                </a:cubicBezTo>
                <a:cubicBezTo>
                  <a:pt x="1103" y="1234"/>
                  <a:pt x="1097" y="1240"/>
                  <a:pt x="1097" y="1247"/>
                </a:cubicBezTo>
                <a:cubicBezTo>
                  <a:pt x="1097" y="1255"/>
                  <a:pt x="1103" y="1261"/>
                  <a:pt x="1110" y="1261"/>
                </a:cubicBezTo>
                <a:close/>
                <a:moveTo>
                  <a:pt x="780" y="1286"/>
                </a:moveTo>
                <a:cubicBezTo>
                  <a:pt x="787" y="1286"/>
                  <a:pt x="793" y="1280"/>
                  <a:pt x="792" y="1273"/>
                </a:cubicBezTo>
                <a:cubicBezTo>
                  <a:pt x="792" y="1266"/>
                  <a:pt x="787" y="1260"/>
                  <a:pt x="779" y="1260"/>
                </a:cubicBezTo>
                <a:cubicBezTo>
                  <a:pt x="772" y="1260"/>
                  <a:pt x="766" y="1266"/>
                  <a:pt x="766" y="1273"/>
                </a:cubicBezTo>
                <a:cubicBezTo>
                  <a:pt x="766" y="1281"/>
                  <a:pt x="772" y="1287"/>
                  <a:pt x="780" y="1286"/>
                </a:cubicBezTo>
                <a:close/>
                <a:moveTo>
                  <a:pt x="997" y="1306"/>
                </a:moveTo>
                <a:cubicBezTo>
                  <a:pt x="1004" y="1306"/>
                  <a:pt x="1010" y="1300"/>
                  <a:pt x="1010" y="1293"/>
                </a:cubicBezTo>
                <a:cubicBezTo>
                  <a:pt x="1010" y="1285"/>
                  <a:pt x="1004" y="1279"/>
                  <a:pt x="997" y="1279"/>
                </a:cubicBezTo>
                <a:cubicBezTo>
                  <a:pt x="990" y="1279"/>
                  <a:pt x="984" y="1285"/>
                  <a:pt x="983" y="1292"/>
                </a:cubicBezTo>
                <a:cubicBezTo>
                  <a:pt x="983" y="1300"/>
                  <a:pt x="989" y="1306"/>
                  <a:pt x="997" y="1306"/>
                </a:cubicBezTo>
                <a:close/>
                <a:moveTo>
                  <a:pt x="1315" y="935"/>
                </a:moveTo>
                <a:cubicBezTo>
                  <a:pt x="1315" y="928"/>
                  <a:pt x="1309" y="922"/>
                  <a:pt x="1302" y="922"/>
                </a:cubicBezTo>
                <a:cubicBezTo>
                  <a:pt x="1295" y="922"/>
                  <a:pt x="1289" y="928"/>
                  <a:pt x="1289" y="935"/>
                </a:cubicBezTo>
                <a:cubicBezTo>
                  <a:pt x="1289" y="943"/>
                  <a:pt x="1295" y="948"/>
                  <a:pt x="1302" y="948"/>
                </a:cubicBezTo>
                <a:cubicBezTo>
                  <a:pt x="1309" y="948"/>
                  <a:pt x="1315" y="942"/>
                  <a:pt x="1315" y="935"/>
                </a:cubicBezTo>
                <a:close/>
                <a:moveTo>
                  <a:pt x="787" y="548"/>
                </a:moveTo>
                <a:cubicBezTo>
                  <a:pt x="780" y="548"/>
                  <a:pt x="774" y="554"/>
                  <a:pt x="774" y="561"/>
                </a:cubicBezTo>
                <a:cubicBezTo>
                  <a:pt x="774" y="569"/>
                  <a:pt x="780" y="575"/>
                  <a:pt x="787" y="575"/>
                </a:cubicBezTo>
                <a:cubicBezTo>
                  <a:pt x="794" y="574"/>
                  <a:pt x="800" y="569"/>
                  <a:pt x="800" y="561"/>
                </a:cubicBezTo>
                <a:cubicBezTo>
                  <a:pt x="800" y="554"/>
                  <a:pt x="794" y="548"/>
                  <a:pt x="787" y="548"/>
                </a:cubicBezTo>
                <a:close/>
                <a:moveTo>
                  <a:pt x="857" y="541"/>
                </a:moveTo>
                <a:cubicBezTo>
                  <a:pt x="857" y="548"/>
                  <a:pt x="863" y="554"/>
                  <a:pt x="870" y="554"/>
                </a:cubicBezTo>
                <a:cubicBezTo>
                  <a:pt x="877" y="554"/>
                  <a:pt x="883" y="549"/>
                  <a:pt x="884" y="542"/>
                </a:cubicBezTo>
                <a:cubicBezTo>
                  <a:pt x="884" y="534"/>
                  <a:pt x="878" y="528"/>
                  <a:pt x="871" y="528"/>
                </a:cubicBezTo>
                <a:cubicBezTo>
                  <a:pt x="863" y="528"/>
                  <a:pt x="858" y="533"/>
                  <a:pt x="857" y="541"/>
                </a:cubicBezTo>
                <a:close/>
                <a:moveTo>
                  <a:pt x="601" y="1133"/>
                </a:moveTo>
                <a:cubicBezTo>
                  <a:pt x="608" y="1133"/>
                  <a:pt x="614" y="1127"/>
                  <a:pt x="614" y="1120"/>
                </a:cubicBezTo>
                <a:cubicBezTo>
                  <a:pt x="614" y="1113"/>
                  <a:pt x="608" y="1107"/>
                  <a:pt x="601" y="1107"/>
                </a:cubicBezTo>
                <a:cubicBezTo>
                  <a:pt x="594" y="1107"/>
                  <a:pt x="588" y="1113"/>
                  <a:pt x="588" y="1120"/>
                </a:cubicBezTo>
                <a:cubicBezTo>
                  <a:pt x="588" y="1128"/>
                  <a:pt x="594" y="1133"/>
                  <a:pt x="601" y="1133"/>
                </a:cubicBezTo>
                <a:close/>
                <a:moveTo>
                  <a:pt x="1033" y="542"/>
                </a:moveTo>
                <a:cubicBezTo>
                  <a:pt x="1026" y="542"/>
                  <a:pt x="1020" y="548"/>
                  <a:pt x="1020" y="555"/>
                </a:cubicBezTo>
                <a:cubicBezTo>
                  <a:pt x="1020" y="563"/>
                  <a:pt x="1026" y="569"/>
                  <a:pt x="1034" y="569"/>
                </a:cubicBezTo>
                <a:cubicBezTo>
                  <a:pt x="1041" y="568"/>
                  <a:pt x="1047" y="562"/>
                  <a:pt x="1047" y="555"/>
                </a:cubicBezTo>
                <a:cubicBezTo>
                  <a:pt x="1046" y="548"/>
                  <a:pt x="1040" y="542"/>
                  <a:pt x="1033" y="542"/>
                </a:cubicBezTo>
                <a:close/>
                <a:moveTo>
                  <a:pt x="1113" y="576"/>
                </a:moveTo>
                <a:cubicBezTo>
                  <a:pt x="1106" y="576"/>
                  <a:pt x="1100" y="582"/>
                  <a:pt x="1100" y="589"/>
                </a:cubicBezTo>
                <a:cubicBezTo>
                  <a:pt x="1099" y="597"/>
                  <a:pt x="1105" y="602"/>
                  <a:pt x="1112" y="603"/>
                </a:cubicBezTo>
                <a:cubicBezTo>
                  <a:pt x="1119" y="603"/>
                  <a:pt x="1125" y="597"/>
                  <a:pt x="1126" y="590"/>
                </a:cubicBezTo>
                <a:cubicBezTo>
                  <a:pt x="1126" y="583"/>
                  <a:pt x="1120" y="576"/>
                  <a:pt x="1113" y="576"/>
                </a:cubicBezTo>
                <a:close/>
                <a:moveTo>
                  <a:pt x="1199" y="1186"/>
                </a:moveTo>
                <a:cubicBezTo>
                  <a:pt x="1206" y="1186"/>
                  <a:pt x="1212" y="1180"/>
                  <a:pt x="1212" y="1173"/>
                </a:cubicBezTo>
                <a:cubicBezTo>
                  <a:pt x="1212" y="1166"/>
                  <a:pt x="1206" y="1160"/>
                  <a:pt x="1199" y="1160"/>
                </a:cubicBezTo>
                <a:cubicBezTo>
                  <a:pt x="1191" y="1160"/>
                  <a:pt x="1185" y="1166"/>
                  <a:pt x="1186" y="1174"/>
                </a:cubicBezTo>
                <a:cubicBezTo>
                  <a:pt x="1186" y="1181"/>
                  <a:pt x="1192" y="1186"/>
                  <a:pt x="1199" y="1186"/>
                </a:cubicBezTo>
                <a:close/>
                <a:moveTo>
                  <a:pt x="651" y="1193"/>
                </a:moveTo>
                <a:cubicBezTo>
                  <a:pt x="658" y="1193"/>
                  <a:pt x="664" y="1187"/>
                  <a:pt x="664" y="1180"/>
                </a:cubicBezTo>
                <a:cubicBezTo>
                  <a:pt x="664" y="1173"/>
                  <a:pt x="658" y="1167"/>
                  <a:pt x="651" y="1167"/>
                </a:cubicBezTo>
                <a:cubicBezTo>
                  <a:pt x="643" y="1167"/>
                  <a:pt x="637" y="1173"/>
                  <a:pt x="637" y="1180"/>
                </a:cubicBezTo>
                <a:cubicBezTo>
                  <a:pt x="638" y="1188"/>
                  <a:pt x="643" y="1193"/>
                  <a:pt x="651" y="1193"/>
                </a:cubicBezTo>
                <a:close/>
                <a:moveTo>
                  <a:pt x="1140" y="1236"/>
                </a:moveTo>
                <a:cubicBezTo>
                  <a:pt x="1147" y="1236"/>
                  <a:pt x="1153" y="1230"/>
                  <a:pt x="1153" y="1223"/>
                </a:cubicBezTo>
                <a:cubicBezTo>
                  <a:pt x="1153" y="1216"/>
                  <a:pt x="1148" y="1210"/>
                  <a:pt x="1141" y="1209"/>
                </a:cubicBezTo>
                <a:cubicBezTo>
                  <a:pt x="1133" y="1209"/>
                  <a:pt x="1127" y="1215"/>
                  <a:pt x="1127" y="1223"/>
                </a:cubicBezTo>
                <a:cubicBezTo>
                  <a:pt x="1127" y="1230"/>
                  <a:pt x="1133" y="1236"/>
                  <a:pt x="1140" y="1236"/>
                </a:cubicBezTo>
                <a:close/>
                <a:moveTo>
                  <a:pt x="1262" y="1082"/>
                </a:moveTo>
                <a:cubicBezTo>
                  <a:pt x="1270" y="1082"/>
                  <a:pt x="1276" y="1077"/>
                  <a:pt x="1276" y="1069"/>
                </a:cubicBezTo>
                <a:cubicBezTo>
                  <a:pt x="1276" y="1062"/>
                  <a:pt x="1270" y="1056"/>
                  <a:pt x="1263" y="1056"/>
                </a:cubicBezTo>
                <a:cubicBezTo>
                  <a:pt x="1256" y="1056"/>
                  <a:pt x="1250" y="1061"/>
                  <a:pt x="1250" y="1068"/>
                </a:cubicBezTo>
                <a:cubicBezTo>
                  <a:pt x="1250" y="1076"/>
                  <a:pt x="1255" y="1082"/>
                  <a:pt x="1262" y="1082"/>
                </a:cubicBezTo>
                <a:close/>
                <a:moveTo>
                  <a:pt x="925" y="533"/>
                </a:moveTo>
                <a:cubicBezTo>
                  <a:pt x="918" y="533"/>
                  <a:pt x="912" y="539"/>
                  <a:pt x="912" y="546"/>
                </a:cubicBezTo>
                <a:cubicBezTo>
                  <a:pt x="912" y="553"/>
                  <a:pt x="918" y="559"/>
                  <a:pt x="925" y="559"/>
                </a:cubicBezTo>
                <a:cubicBezTo>
                  <a:pt x="932" y="559"/>
                  <a:pt x="938" y="553"/>
                  <a:pt x="938" y="546"/>
                </a:cubicBezTo>
                <a:cubicBezTo>
                  <a:pt x="938" y="539"/>
                  <a:pt x="932" y="533"/>
                  <a:pt x="925" y="533"/>
                </a:cubicBezTo>
                <a:close/>
                <a:moveTo>
                  <a:pt x="942" y="1300"/>
                </a:moveTo>
                <a:cubicBezTo>
                  <a:pt x="949" y="1300"/>
                  <a:pt x="955" y="1295"/>
                  <a:pt x="955" y="1288"/>
                </a:cubicBezTo>
                <a:cubicBezTo>
                  <a:pt x="955" y="1281"/>
                  <a:pt x="949" y="1274"/>
                  <a:pt x="942" y="1274"/>
                </a:cubicBezTo>
                <a:cubicBezTo>
                  <a:pt x="935" y="1274"/>
                  <a:pt x="929" y="1280"/>
                  <a:pt x="929" y="1287"/>
                </a:cubicBezTo>
                <a:cubicBezTo>
                  <a:pt x="929" y="1295"/>
                  <a:pt x="935" y="1300"/>
                  <a:pt x="942" y="1300"/>
                </a:cubicBezTo>
                <a:close/>
                <a:moveTo>
                  <a:pt x="562" y="789"/>
                </a:moveTo>
                <a:cubicBezTo>
                  <a:pt x="562" y="796"/>
                  <a:pt x="567" y="802"/>
                  <a:pt x="575" y="802"/>
                </a:cubicBezTo>
                <a:cubicBezTo>
                  <a:pt x="582" y="802"/>
                  <a:pt x="587" y="797"/>
                  <a:pt x="587" y="789"/>
                </a:cubicBezTo>
                <a:cubicBezTo>
                  <a:pt x="587" y="782"/>
                  <a:pt x="582" y="776"/>
                  <a:pt x="574" y="776"/>
                </a:cubicBezTo>
                <a:cubicBezTo>
                  <a:pt x="567" y="776"/>
                  <a:pt x="562" y="782"/>
                  <a:pt x="562" y="789"/>
                </a:cubicBezTo>
                <a:close/>
                <a:moveTo>
                  <a:pt x="834" y="1291"/>
                </a:moveTo>
                <a:cubicBezTo>
                  <a:pt x="841" y="1291"/>
                  <a:pt x="847" y="1285"/>
                  <a:pt x="847" y="1278"/>
                </a:cubicBezTo>
                <a:cubicBezTo>
                  <a:pt x="847" y="1270"/>
                  <a:pt x="841" y="1265"/>
                  <a:pt x="833" y="1265"/>
                </a:cubicBezTo>
                <a:cubicBezTo>
                  <a:pt x="826" y="1265"/>
                  <a:pt x="821" y="1271"/>
                  <a:pt x="821" y="1279"/>
                </a:cubicBezTo>
                <a:cubicBezTo>
                  <a:pt x="821" y="1286"/>
                  <a:pt x="827" y="1291"/>
                  <a:pt x="834" y="1291"/>
                </a:cubicBezTo>
                <a:close/>
                <a:moveTo>
                  <a:pt x="1282" y="839"/>
                </a:moveTo>
                <a:cubicBezTo>
                  <a:pt x="1275" y="838"/>
                  <a:pt x="1269" y="844"/>
                  <a:pt x="1269" y="851"/>
                </a:cubicBezTo>
                <a:cubicBezTo>
                  <a:pt x="1269" y="858"/>
                  <a:pt x="1274" y="864"/>
                  <a:pt x="1281" y="865"/>
                </a:cubicBezTo>
                <a:cubicBezTo>
                  <a:pt x="1288" y="865"/>
                  <a:pt x="1294" y="859"/>
                  <a:pt x="1295" y="852"/>
                </a:cubicBezTo>
                <a:cubicBezTo>
                  <a:pt x="1295" y="845"/>
                  <a:pt x="1289" y="839"/>
                  <a:pt x="1282" y="839"/>
                </a:cubicBezTo>
                <a:close/>
                <a:moveTo>
                  <a:pt x="887" y="1295"/>
                </a:moveTo>
                <a:cubicBezTo>
                  <a:pt x="894" y="1295"/>
                  <a:pt x="900" y="1290"/>
                  <a:pt x="901" y="1283"/>
                </a:cubicBezTo>
                <a:cubicBezTo>
                  <a:pt x="901" y="1276"/>
                  <a:pt x="895" y="1270"/>
                  <a:pt x="888" y="1269"/>
                </a:cubicBezTo>
                <a:cubicBezTo>
                  <a:pt x="881" y="1269"/>
                  <a:pt x="875" y="1275"/>
                  <a:pt x="875" y="1282"/>
                </a:cubicBezTo>
                <a:cubicBezTo>
                  <a:pt x="875" y="1289"/>
                  <a:pt x="880" y="1295"/>
                  <a:pt x="887" y="1295"/>
                </a:cubicBezTo>
                <a:close/>
                <a:moveTo>
                  <a:pt x="755" y="1257"/>
                </a:moveTo>
                <a:cubicBezTo>
                  <a:pt x="762" y="1257"/>
                  <a:pt x="768" y="1251"/>
                  <a:pt x="768" y="1244"/>
                </a:cubicBezTo>
                <a:cubicBezTo>
                  <a:pt x="767" y="1237"/>
                  <a:pt x="762" y="1231"/>
                  <a:pt x="754" y="1231"/>
                </a:cubicBezTo>
                <a:cubicBezTo>
                  <a:pt x="747" y="1231"/>
                  <a:pt x="742" y="1237"/>
                  <a:pt x="742" y="1244"/>
                </a:cubicBezTo>
                <a:cubicBezTo>
                  <a:pt x="742" y="1251"/>
                  <a:pt x="748" y="1257"/>
                  <a:pt x="755" y="1257"/>
                </a:cubicBezTo>
                <a:close/>
                <a:moveTo>
                  <a:pt x="1137" y="607"/>
                </a:moveTo>
                <a:cubicBezTo>
                  <a:pt x="1130" y="607"/>
                  <a:pt x="1124" y="613"/>
                  <a:pt x="1124" y="620"/>
                </a:cubicBezTo>
                <a:cubicBezTo>
                  <a:pt x="1125" y="627"/>
                  <a:pt x="1131" y="633"/>
                  <a:pt x="1138" y="632"/>
                </a:cubicBezTo>
                <a:cubicBezTo>
                  <a:pt x="1145" y="632"/>
                  <a:pt x="1150" y="626"/>
                  <a:pt x="1150" y="619"/>
                </a:cubicBezTo>
                <a:cubicBezTo>
                  <a:pt x="1150" y="612"/>
                  <a:pt x="1144" y="606"/>
                  <a:pt x="1137" y="607"/>
                </a:cubicBezTo>
                <a:close/>
                <a:moveTo>
                  <a:pt x="639" y="672"/>
                </a:moveTo>
                <a:cubicBezTo>
                  <a:pt x="632" y="672"/>
                  <a:pt x="626" y="678"/>
                  <a:pt x="626" y="685"/>
                </a:cubicBezTo>
                <a:cubicBezTo>
                  <a:pt x="626" y="692"/>
                  <a:pt x="631" y="698"/>
                  <a:pt x="638" y="698"/>
                </a:cubicBezTo>
                <a:cubicBezTo>
                  <a:pt x="646" y="698"/>
                  <a:pt x="651" y="692"/>
                  <a:pt x="652" y="685"/>
                </a:cubicBezTo>
                <a:cubicBezTo>
                  <a:pt x="652" y="678"/>
                  <a:pt x="646" y="672"/>
                  <a:pt x="639" y="672"/>
                </a:cubicBezTo>
                <a:close/>
                <a:moveTo>
                  <a:pt x="569" y="1007"/>
                </a:moveTo>
                <a:cubicBezTo>
                  <a:pt x="569" y="1000"/>
                  <a:pt x="563" y="994"/>
                  <a:pt x="556" y="994"/>
                </a:cubicBezTo>
                <a:cubicBezTo>
                  <a:pt x="549" y="994"/>
                  <a:pt x="543" y="999"/>
                  <a:pt x="543" y="1006"/>
                </a:cubicBezTo>
                <a:cubicBezTo>
                  <a:pt x="542" y="1014"/>
                  <a:pt x="548" y="1020"/>
                  <a:pt x="556" y="1020"/>
                </a:cubicBezTo>
                <a:cubicBezTo>
                  <a:pt x="563" y="1020"/>
                  <a:pt x="569" y="1014"/>
                  <a:pt x="569" y="1007"/>
                </a:cubicBezTo>
                <a:close/>
                <a:moveTo>
                  <a:pt x="639" y="1150"/>
                </a:moveTo>
                <a:cubicBezTo>
                  <a:pt x="639" y="1143"/>
                  <a:pt x="634" y="1137"/>
                  <a:pt x="626" y="1137"/>
                </a:cubicBezTo>
                <a:cubicBezTo>
                  <a:pt x="619" y="1137"/>
                  <a:pt x="613" y="1142"/>
                  <a:pt x="613" y="1149"/>
                </a:cubicBezTo>
                <a:cubicBezTo>
                  <a:pt x="612" y="1157"/>
                  <a:pt x="618" y="1163"/>
                  <a:pt x="626" y="1163"/>
                </a:cubicBezTo>
                <a:cubicBezTo>
                  <a:pt x="633" y="1163"/>
                  <a:pt x="639" y="1158"/>
                  <a:pt x="639" y="1150"/>
                </a:cubicBezTo>
                <a:close/>
                <a:moveTo>
                  <a:pt x="1027" y="1280"/>
                </a:moveTo>
                <a:cubicBezTo>
                  <a:pt x="1034" y="1280"/>
                  <a:pt x="1039" y="1274"/>
                  <a:pt x="1039" y="1267"/>
                </a:cubicBezTo>
                <a:cubicBezTo>
                  <a:pt x="1039" y="1260"/>
                  <a:pt x="1034" y="1254"/>
                  <a:pt x="1027" y="1254"/>
                </a:cubicBezTo>
                <a:cubicBezTo>
                  <a:pt x="1020" y="1254"/>
                  <a:pt x="1014" y="1260"/>
                  <a:pt x="1014" y="1267"/>
                </a:cubicBezTo>
                <a:cubicBezTo>
                  <a:pt x="1014" y="1274"/>
                  <a:pt x="1019" y="1280"/>
                  <a:pt x="1027" y="1280"/>
                </a:cubicBezTo>
                <a:close/>
                <a:moveTo>
                  <a:pt x="757" y="573"/>
                </a:moveTo>
                <a:cubicBezTo>
                  <a:pt x="750" y="573"/>
                  <a:pt x="744" y="579"/>
                  <a:pt x="744" y="586"/>
                </a:cubicBezTo>
                <a:cubicBezTo>
                  <a:pt x="744" y="593"/>
                  <a:pt x="750" y="599"/>
                  <a:pt x="757" y="599"/>
                </a:cubicBezTo>
                <a:cubicBezTo>
                  <a:pt x="765" y="599"/>
                  <a:pt x="770" y="593"/>
                  <a:pt x="770" y="586"/>
                </a:cubicBezTo>
                <a:cubicBezTo>
                  <a:pt x="770" y="579"/>
                  <a:pt x="764" y="573"/>
                  <a:pt x="757" y="573"/>
                </a:cubicBezTo>
                <a:close/>
                <a:moveTo>
                  <a:pt x="597" y="710"/>
                </a:moveTo>
                <a:cubicBezTo>
                  <a:pt x="597" y="717"/>
                  <a:pt x="602" y="723"/>
                  <a:pt x="609" y="723"/>
                </a:cubicBezTo>
                <a:cubicBezTo>
                  <a:pt x="617" y="723"/>
                  <a:pt x="623" y="717"/>
                  <a:pt x="623" y="710"/>
                </a:cubicBezTo>
                <a:cubicBezTo>
                  <a:pt x="622" y="702"/>
                  <a:pt x="617" y="697"/>
                  <a:pt x="609" y="697"/>
                </a:cubicBezTo>
                <a:cubicBezTo>
                  <a:pt x="602" y="697"/>
                  <a:pt x="597" y="703"/>
                  <a:pt x="597" y="710"/>
                </a:cubicBezTo>
                <a:close/>
                <a:moveTo>
                  <a:pt x="980" y="537"/>
                </a:moveTo>
                <a:cubicBezTo>
                  <a:pt x="973" y="537"/>
                  <a:pt x="967" y="543"/>
                  <a:pt x="967" y="550"/>
                </a:cubicBezTo>
                <a:cubicBezTo>
                  <a:pt x="967" y="558"/>
                  <a:pt x="972" y="563"/>
                  <a:pt x="980" y="563"/>
                </a:cubicBezTo>
                <a:cubicBezTo>
                  <a:pt x="987" y="563"/>
                  <a:pt x="993" y="558"/>
                  <a:pt x="993" y="550"/>
                </a:cubicBezTo>
                <a:cubicBezTo>
                  <a:pt x="993" y="543"/>
                  <a:pt x="987" y="537"/>
                  <a:pt x="980" y="537"/>
                </a:cubicBezTo>
                <a:close/>
                <a:moveTo>
                  <a:pt x="1262" y="754"/>
                </a:moveTo>
                <a:cubicBezTo>
                  <a:pt x="1255" y="754"/>
                  <a:pt x="1249" y="760"/>
                  <a:pt x="1249" y="767"/>
                </a:cubicBezTo>
                <a:cubicBezTo>
                  <a:pt x="1249" y="775"/>
                  <a:pt x="1255" y="780"/>
                  <a:pt x="1263" y="780"/>
                </a:cubicBezTo>
                <a:cubicBezTo>
                  <a:pt x="1270" y="780"/>
                  <a:pt x="1275" y="774"/>
                  <a:pt x="1275" y="766"/>
                </a:cubicBezTo>
                <a:cubicBezTo>
                  <a:pt x="1275" y="759"/>
                  <a:pt x="1269" y="754"/>
                  <a:pt x="1262" y="754"/>
                </a:cubicBezTo>
                <a:close/>
                <a:moveTo>
                  <a:pt x="1170" y="1211"/>
                </a:moveTo>
                <a:cubicBezTo>
                  <a:pt x="1177" y="1211"/>
                  <a:pt x="1182" y="1205"/>
                  <a:pt x="1182" y="1197"/>
                </a:cubicBezTo>
                <a:cubicBezTo>
                  <a:pt x="1182" y="1190"/>
                  <a:pt x="1176" y="1185"/>
                  <a:pt x="1169" y="1185"/>
                </a:cubicBezTo>
                <a:cubicBezTo>
                  <a:pt x="1161" y="1185"/>
                  <a:pt x="1156" y="1191"/>
                  <a:pt x="1156" y="1198"/>
                </a:cubicBezTo>
                <a:cubicBezTo>
                  <a:pt x="1156" y="1205"/>
                  <a:pt x="1162" y="1211"/>
                  <a:pt x="1170" y="1211"/>
                </a:cubicBezTo>
                <a:close/>
                <a:moveTo>
                  <a:pt x="727" y="598"/>
                </a:moveTo>
                <a:cubicBezTo>
                  <a:pt x="719" y="599"/>
                  <a:pt x="714" y="604"/>
                  <a:pt x="715" y="612"/>
                </a:cubicBezTo>
                <a:cubicBezTo>
                  <a:pt x="715" y="619"/>
                  <a:pt x="721" y="624"/>
                  <a:pt x="728" y="624"/>
                </a:cubicBezTo>
                <a:cubicBezTo>
                  <a:pt x="735" y="624"/>
                  <a:pt x="740" y="617"/>
                  <a:pt x="740" y="610"/>
                </a:cubicBezTo>
                <a:cubicBezTo>
                  <a:pt x="740" y="603"/>
                  <a:pt x="734" y="598"/>
                  <a:pt x="727" y="598"/>
                </a:cubicBezTo>
                <a:close/>
                <a:moveTo>
                  <a:pt x="561" y="965"/>
                </a:moveTo>
                <a:cubicBezTo>
                  <a:pt x="568" y="965"/>
                  <a:pt x="574" y="959"/>
                  <a:pt x="574" y="952"/>
                </a:cubicBezTo>
                <a:cubicBezTo>
                  <a:pt x="574" y="945"/>
                  <a:pt x="568" y="939"/>
                  <a:pt x="561" y="939"/>
                </a:cubicBezTo>
                <a:cubicBezTo>
                  <a:pt x="553" y="940"/>
                  <a:pt x="548" y="946"/>
                  <a:pt x="548" y="953"/>
                </a:cubicBezTo>
                <a:cubicBezTo>
                  <a:pt x="548" y="959"/>
                  <a:pt x="554" y="965"/>
                  <a:pt x="561" y="965"/>
                </a:cubicBezTo>
                <a:close/>
                <a:moveTo>
                  <a:pt x="1237" y="725"/>
                </a:moveTo>
                <a:cubicBezTo>
                  <a:pt x="1230" y="725"/>
                  <a:pt x="1224" y="731"/>
                  <a:pt x="1224" y="738"/>
                </a:cubicBezTo>
                <a:cubicBezTo>
                  <a:pt x="1225" y="745"/>
                  <a:pt x="1230" y="751"/>
                  <a:pt x="1237" y="751"/>
                </a:cubicBezTo>
                <a:cubicBezTo>
                  <a:pt x="1244" y="751"/>
                  <a:pt x="1250" y="745"/>
                  <a:pt x="1250" y="738"/>
                </a:cubicBezTo>
                <a:cubicBezTo>
                  <a:pt x="1250" y="731"/>
                  <a:pt x="1244" y="725"/>
                  <a:pt x="1237" y="725"/>
                </a:cubicBezTo>
                <a:close/>
                <a:moveTo>
                  <a:pt x="1149" y="649"/>
                </a:moveTo>
                <a:cubicBezTo>
                  <a:pt x="1149" y="656"/>
                  <a:pt x="1155" y="662"/>
                  <a:pt x="1162" y="662"/>
                </a:cubicBezTo>
                <a:cubicBezTo>
                  <a:pt x="1169" y="662"/>
                  <a:pt x="1175" y="656"/>
                  <a:pt x="1175" y="649"/>
                </a:cubicBezTo>
                <a:cubicBezTo>
                  <a:pt x="1175" y="642"/>
                  <a:pt x="1169" y="636"/>
                  <a:pt x="1162" y="636"/>
                </a:cubicBezTo>
                <a:cubicBezTo>
                  <a:pt x="1155" y="636"/>
                  <a:pt x="1150" y="642"/>
                  <a:pt x="1149" y="649"/>
                </a:cubicBezTo>
                <a:close/>
                <a:moveTo>
                  <a:pt x="1280" y="1014"/>
                </a:moveTo>
                <a:cubicBezTo>
                  <a:pt x="1280" y="1007"/>
                  <a:pt x="1273" y="1001"/>
                  <a:pt x="1266" y="1002"/>
                </a:cubicBezTo>
                <a:cubicBezTo>
                  <a:pt x="1260" y="1002"/>
                  <a:pt x="1254" y="1008"/>
                  <a:pt x="1254" y="1014"/>
                </a:cubicBezTo>
                <a:cubicBezTo>
                  <a:pt x="1254" y="1022"/>
                  <a:pt x="1260" y="1027"/>
                  <a:pt x="1267" y="1027"/>
                </a:cubicBezTo>
                <a:cubicBezTo>
                  <a:pt x="1275" y="1027"/>
                  <a:pt x="1280" y="1021"/>
                  <a:pt x="1280" y="1014"/>
                </a:cubicBezTo>
                <a:close/>
                <a:moveTo>
                  <a:pt x="581" y="1049"/>
                </a:moveTo>
                <a:cubicBezTo>
                  <a:pt x="588" y="1049"/>
                  <a:pt x="594" y="1043"/>
                  <a:pt x="594" y="1037"/>
                </a:cubicBezTo>
                <a:cubicBezTo>
                  <a:pt x="593" y="1030"/>
                  <a:pt x="587" y="1024"/>
                  <a:pt x="580" y="1024"/>
                </a:cubicBezTo>
                <a:cubicBezTo>
                  <a:pt x="573" y="1024"/>
                  <a:pt x="568" y="1030"/>
                  <a:pt x="568" y="1037"/>
                </a:cubicBezTo>
                <a:cubicBezTo>
                  <a:pt x="568" y="1044"/>
                  <a:pt x="574" y="1050"/>
                  <a:pt x="581" y="1049"/>
                </a:cubicBezTo>
                <a:close/>
                <a:moveTo>
                  <a:pt x="1045" y="586"/>
                </a:moveTo>
                <a:cubicBezTo>
                  <a:pt x="1046" y="593"/>
                  <a:pt x="1052" y="598"/>
                  <a:pt x="1058" y="598"/>
                </a:cubicBezTo>
                <a:cubicBezTo>
                  <a:pt x="1065" y="598"/>
                  <a:pt x="1071" y="592"/>
                  <a:pt x="1071" y="585"/>
                </a:cubicBezTo>
                <a:cubicBezTo>
                  <a:pt x="1071" y="578"/>
                  <a:pt x="1065" y="572"/>
                  <a:pt x="1057" y="573"/>
                </a:cubicBezTo>
                <a:cubicBezTo>
                  <a:pt x="1050" y="573"/>
                  <a:pt x="1045" y="579"/>
                  <a:pt x="1045" y="586"/>
                </a:cubicBezTo>
                <a:close/>
                <a:moveTo>
                  <a:pt x="655" y="660"/>
                </a:moveTo>
                <a:cubicBezTo>
                  <a:pt x="655" y="667"/>
                  <a:pt x="661" y="673"/>
                  <a:pt x="668" y="673"/>
                </a:cubicBezTo>
                <a:cubicBezTo>
                  <a:pt x="675" y="673"/>
                  <a:pt x="681" y="667"/>
                  <a:pt x="681" y="660"/>
                </a:cubicBezTo>
                <a:cubicBezTo>
                  <a:pt x="681" y="653"/>
                  <a:pt x="675" y="648"/>
                  <a:pt x="668" y="648"/>
                </a:cubicBezTo>
                <a:cubicBezTo>
                  <a:pt x="661" y="648"/>
                  <a:pt x="656" y="653"/>
                  <a:pt x="655" y="660"/>
                </a:cubicBezTo>
                <a:close/>
                <a:moveTo>
                  <a:pt x="1285" y="960"/>
                </a:moveTo>
                <a:cubicBezTo>
                  <a:pt x="1285" y="953"/>
                  <a:pt x="1279" y="947"/>
                  <a:pt x="1272" y="947"/>
                </a:cubicBezTo>
                <a:cubicBezTo>
                  <a:pt x="1265" y="947"/>
                  <a:pt x="1259" y="953"/>
                  <a:pt x="1259" y="960"/>
                </a:cubicBezTo>
                <a:cubicBezTo>
                  <a:pt x="1260" y="967"/>
                  <a:pt x="1265" y="972"/>
                  <a:pt x="1272" y="972"/>
                </a:cubicBezTo>
                <a:cubicBezTo>
                  <a:pt x="1279" y="973"/>
                  <a:pt x="1285" y="967"/>
                  <a:pt x="1285" y="960"/>
                </a:cubicBezTo>
                <a:close/>
                <a:moveTo>
                  <a:pt x="698" y="648"/>
                </a:moveTo>
                <a:cubicBezTo>
                  <a:pt x="705" y="649"/>
                  <a:pt x="711" y="643"/>
                  <a:pt x="711" y="636"/>
                </a:cubicBezTo>
                <a:cubicBezTo>
                  <a:pt x="711" y="629"/>
                  <a:pt x="705" y="623"/>
                  <a:pt x="698" y="623"/>
                </a:cubicBezTo>
                <a:cubicBezTo>
                  <a:pt x="691" y="623"/>
                  <a:pt x="685" y="629"/>
                  <a:pt x="686" y="636"/>
                </a:cubicBezTo>
                <a:cubicBezTo>
                  <a:pt x="686" y="643"/>
                  <a:pt x="691" y="648"/>
                  <a:pt x="698" y="648"/>
                </a:cubicBezTo>
                <a:close/>
                <a:moveTo>
                  <a:pt x="583" y="844"/>
                </a:moveTo>
                <a:cubicBezTo>
                  <a:pt x="583" y="837"/>
                  <a:pt x="578" y="831"/>
                  <a:pt x="571" y="831"/>
                </a:cubicBezTo>
                <a:cubicBezTo>
                  <a:pt x="564" y="831"/>
                  <a:pt x="558" y="837"/>
                  <a:pt x="558" y="844"/>
                </a:cubicBezTo>
                <a:cubicBezTo>
                  <a:pt x="558" y="851"/>
                  <a:pt x="563" y="856"/>
                  <a:pt x="570" y="856"/>
                </a:cubicBezTo>
                <a:cubicBezTo>
                  <a:pt x="577" y="857"/>
                  <a:pt x="583" y="851"/>
                  <a:pt x="583" y="844"/>
                </a:cubicBezTo>
                <a:close/>
                <a:moveTo>
                  <a:pt x="1234" y="1081"/>
                </a:moveTo>
                <a:cubicBezTo>
                  <a:pt x="1226" y="1081"/>
                  <a:pt x="1220" y="1086"/>
                  <a:pt x="1220" y="1093"/>
                </a:cubicBezTo>
                <a:cubicBezTo>
                  <a:pt x="1220" y="1100"/>
                  <a:pt x="1226" y="1107"/>
                  <a:pt x="1233" y="1107"/>
                </a:cubicBezTo>
                <a:cubicBezTo>
                  <a:pt x="1240" y="1107"/>
                  <a:pt x="1246" y="1101"/>
                  <a:pt x="1246" y="1094"/>
                </a:cubicBezTo>
                <a:cubicBezTo>
                  <a:pt x="1246" y="1087"/>
                  <a:pt x="1241" y="1081"/>
                  <a:pt x="1234" y="1081"/>
                </a:cubicBezTo>
                <a:close/>
                <a:moveTo>
                  <a:pt x="578" y="898"/>
                </a:moveTo>
                <a:cubicBezTo>
                  <a:pt x="578" y="891"/>
                  <a:pt x="571" y="885"/>
                  <a:pt x="564" y="886"/>
                </a:cubicBezTo>
                <a:cubicBezTo>
                  <a:pt x="558" y="886"/>
                  <a:pt x="552" y="892"/>
                  <a:pt x="553" y="899"/>
                </a:cubicBezTo>
                <a:cubicBezTo>
                  <a:pt x="553" y="906"/>
                  <a:pt x="559" y="911"/>
                  <a:pt x="566" y="911"/>
                </a:cubicBezTo>
                <a:cubicBezTo>
                  <a:pt x="573" y="911"/>
                  <a:pt x="578" y="905"/>
                  <a:pt x="578" y="898"/>
                </a:cubicBezTo>
                <a:close/>
                <a:moveTo>
                  <a:pt x="1056" y="1230"/>
                </a:moveTo>
                <a:cubicBezTo>
                  <a:pt x="1049" y="1229"/>
                  <a:pt x="1043" y="1235"/>
                  <a:pt x="1043" y="1242"/>
                </a:cubicBezTo>
                <a:cubicBezTo>
                  <a:pt x="1043" y="1249"/>
                  <a:pt x="1049" y="1255"/>
                  <a:pt x="1055" y="1255"/>
                </a:cubicBezTo>
                <a:cubicBezTo>
                  <a:pt x="1062" y="1255"/>
                  <a:pt x="1068" y="1249"/>
                  <a:pt x="1068" y="1242"/>
                </a:cubicBezTo>
                <a:cubicBezTo>
                  <a:pt x="1068" y="1235"/>
                  <a:pt x="1063" y="1230"/>
                  <a:pt x="1056" y="1230"/>
                </a:cubicBezTo>
                <a:close/>
                <a:moveTo>
                  <a:pt x="1212" y="721"/>
                </a:moveTo>
                <a:cubicBezTo>
                  <a:pt x="1219" y="721"/>
                  <a:pt x="1225" y="715"/>
                  <a:pt x="1225" y="708"/>
                </a:cubicBezTo>
                <a:cubicBezTo>
                  <a:pt x="1225" y="701"/>
                  <a:pt x="1220" y="695"/>
                  <a:pt x="1212" y="696"/>
                </a:cubicBezTo>
                <a:cubicBezTo>
                  <a:pt x="1205" y="696"/>
                  <a:pt x="1200" y="701"/>
                  <a:pt x="1200" y="708"/>
                </a:cubicBezTo>
                <a:cubicBezTo>
                  <a:pt x="1199" y="715"/>
                  <a:pt x="1205" y="721"/>
                  <a:pt x="1212" y="721"/>
                </a:cubicBezTo>
                <a:close/>
                <a:moveTo>
                  <a:pt x="742" y="1214"/>
                </a:moveTo>
                <a:cubicBezTo>
                  <a:pt x="743" y="1207"/>
                  <a:pt x="737" y="1201"/>
                  <a:pt x="730" y="1201"/>
                </a:cubicBezTo>
                <a:cubicBezTo>
                  <a:pt x="723" y="1201"/>
                  <a:pt x="717" y="1207"/>
                  <a:pt x="717" y="1214"/>
                </a:cubicBezTo>
                <a:cubicBezTo>
                  <a:pt x="717" y="1221"/>
                  <a:pt x="723" y="1227"/>
                  <a:pt x="730" y="1227"/>
                </a:cubicBezTo>
                <a:cubicBezTo>
                  <a:pt x="737" y="1227"/>
                  <a:pt x="742" y="1221"/>
                  <a:pt x="742" y="1214"/>
                </a:cubicBezTo>
                <a:close/>
                <a:moveTo>
                  <a:pt x="1264" y="905"/>
                </a:moveTo>
                <a:cubicBezTo>
                  <a:pt x="1264" y="912"/>
                  <a:pt x="1270" y="918"/>
                  <a:pt x="1278" y="918"/>
                </a:cubicBezTo>
                <a:cubicBezTo>
                  <a:pt x="1285" y="918"/>
                  <a:pt x="1290" y="912"/>
                  <a:pt x="1290" y="905"/>
                </a:cubicBezTo>
                <a:cubicBezTo>
                  <a:pt x="1290" y="898"/>
                  <a:pt x="1284" y="892"/>
                  <a:pt x="1277" y="892"/>
                </a:cubicBezTo>
                <a:cubicBezTo>
                  <a:pt x="1270" y="892"/>
                  <a:pt x="1264" y="899"/>
                  <a:pt x="1264" y="905"/>
                </a:cubicBezTo>
                <a:close/>
                <a:moveTo>
                  <a:pt x="1187" y="665"/>
                </a:moveTo>
                <a:cubicBezTo>
                  <a:pt x="1180" y="665"/>
                  <a:pt x="1174" y="671"/>
                  <a:pt x="1174" y="678"/>
                </a:cubicBezTo>
                <a:cubicBezTo>
                  <a:pt x="1174" y="685"/>
                  <a:pt x="1179" y="691"/>
                  <a:pt x="1186" y="691"/>
                </a:cubicBezTo>
                <a:cubicBezTo>
                  <a:pt x="1194" y="691"/>
                  <a:pt x="1199" y="686"/>
                  <a:pt x="1200" y="679"/>
                </a:cubicBezTo>
                <a:cubicBezTo>
                  <a:pt x="1200" y="672"/>
                  <a:pt x="1194" y="666"/>
                  <a:pt x="1187" y="665"/>
                </a:cubicBezTo>
                <a:close/>
                <a:moveTo>
                  <a:pt x="840" y="553"/>
                </a:moveTo>
                <a:cubicBezTo>
                  <a:pt x="834" y="553"/>
                  <a:pt x="828" y="559"/>
                  <a:pt x="828" y="565"/>
                </a:cubicBezTo>
                <a:cubicBezTo>
                  <a:pt x="827" y="572"/>
                  <a:pt x="833" y="578"/>
                  <a:pt x="840" y="578"/>
                </a:cubicBezTo>
                <a:cubicBezTo>
                  <a:pt x="848" y="579"/>
                  <a:pt x="853" y="573"/>
                  <a:pt x="853" y="566"/>
                </a:cubicBezTo>
                <a:cubicBezTo>
                  <a:pt x="853" y="559"/>
                  <a:pt x="848" y="553"/>
                  <a:pt x="840" y="553"/>
                </a:cubicBezTo>
                <a:close/>
                <a:moveTo>
                  <a:pt x="605" y="752"/>
                </a:moveTo>
                <a:cubicBezTo>
                  <a:pt x="598" y="752"/>
                  <a:pt x="592" y="757"/>
                  <a:pt x="592" y="764"/>
                </a:cubicBezTo>
                <a:cubicBezTo>
                  <a:pt x="592" y="771"/>
                  <a:pt x="597" y="777"/>
                  <a:pt x="604" y="777"/>
                </a:cubicBezTo>
                <a:cubicBezTo>
                  <a:pt x="611" y="777"/>
                  <a:pt x="617" y="771"/>
                  <a:pt x="617" y="764"/>
                </a:cubicBezTo>
                <a:cubicBezTo>
                  <a:pt x="617" y="758"/>
                  <a:pt x="612" y="752"/>
                  <a:pt x="605" y="752"/>
                </a:cubicBezTo>
                <a:close/>
                <a:moveTo>
                  <a:pt x="972" y="1276"/>
                </a:moveTo>
                <a:cubicBezTo>
                  <a:pt x="979" y="1275"/>
                  <a:pt x="984" y="1270"/>
                  <a:pt x="985" y="1263"/>
                </a:cubicBezTo>
                <a:cubicBezTo>
                  <a:pt x="985" y="1256"/>
                  <a:pt x="979" y="1250"/>
                  <a:pt x="973" y="1250"/>
                </a:cubicBezTo>
                <a:cubicBezTo>
                  <a:pt x="965" y="1250"/>
                  <a:pt x="959" y="1256"/>
                  <a:pt x="959" y="1263"/>
                </a:cubicBezTo>
                <a:cubicBezTo>
                  <a:pt x="959" y="1269"/>
                  <a:pt x="965" y="1276"/>
                  <a:pt x="972" y="1276"/>
                </a:cubicBezTo>
                <a:close/>
                <a:moveTo>
                  <a:pt x="1257" y="809"/>
                </a:moveTo>
                <a:cubicBezTo>
                  <a:pt x="1250" y="809"/>
                  <a:pt x="1244" y="815"/>
                  <a:pt x="1244" y="822"/>
                </a:cubicBezTo>
                <a:cubicBezTo>
                  <a:pt x="1244" y="828"/>
                  <a:pt x="1250" y="834"/>
                  <a:pt x="1256" y="834"/>
                </a:cubicBezTo>
                <a:cubicBezTo>
                  <a:pt x="1263" y="834"/>
                  <a:pt x="1269" y="829"/>
                  <a:pt x="1269" y="822"/>
                </a:cubicBezTo>
                <a:cubicBezTo>
                  <a:pt x="1270" y="815"/>
                  <a:pt x="1264" y="809"/>
                  <a:pt x="1257" y="809"/>
                </a:cubicBezTo>
                <a:close/>
                <a:moveTo>
                  <a:pt x="809" y="1235"/>
                </a:moveTo>
                <a:cubicBezTo>
                  <a:pt x="802" y="1235"/>
                  <a:pt x="796" y="1240"/>
                  <a:pt x="796" y="1247"/>
                </a:cubicBezTo>
                <a:cubicBezTo>
                  <a:pt x="795" y="1254"/>
                  <a:pt x="800" y="1260"/>
                  <a:pt x="808" y="1261"/>
                </a:cubicBezTo>
                <a:cubicBezTo>
                  <a:pt x="815" y="1261"/>
                  <a:pt x="820" y="1256"/>
                  <a:pt x="821" y="1249"/>
                </a:cubicBezTo>
                <a:cubicBezTo>
                  <a:pt x="821" y="1242"/>
                  <a:pt x="816" y="1236"/>
                  <a:pt x="809" y="1235"/>
                </a:cubicBezTo>
                <a:close/>
                <a:moveTo>
                  <a:pt x="1204" y="1131"/>
                </a:moveTo>
                <a:cubicBezTo>
                  <a:pt x="1211" y="1131"/>
                  <a:pt x="1217" y="1125"/>
                  <a:pt x="1216" y="1119"/>
                </a:cubicBezTo>
                <a:cubicBezTo>
                  <a:pt x="1216" y="1112"/>
                  <a:pt x="1211" y="1106"/>
                  <a:pt x="1204" y="1106"/>
                </a:cubicBezTo>
                <a:cubicBezTo>
                  <a:pt x="1197" y="1106"/>
                  <a:pt x="1191" y="1112"/>
                  <a:pt x="1191" y="1119"/>
                </a:cubicBezTo>
                <a:cubicBezTo>
                  <a:pt x="1191" y="1126"/>
                  <a:pt x="1197" y="1131"/>
                  <a:pt x="1204" y="1131"/>
                </a:cubicBezTo>
                <a:close/>
                <a:moveTo>
                  <a:pt x="605" y="1053"/>
                </a:moveTo>
                <a:cubicBezTo>
                  <a:pt x="599" y="1053"/>
                  <a:pt x="593" y="1059"/>
                  <a:pt x="593" y="1065"/>
                </a:cubicBezTo>
                <a:cubicBezTo>
                  <a:pt x="592" y="1072"/>
                  <a:pt x="598" y="1078"/>
                  <a:pt x="605" y="1078"/>
                </a:cubicBezTo>
                <a:cubicBezTo>
                  <a:pt x="612" y="1078"/>
                  <a:pt x="618" y="1073"/>
                  <a:pt x="618" y="1066"/>
                </a:cubicBezTo>
                <a:cubicBezTo>
                  <a:pt x="618" y="1059"/>
                  <a:pt x="612" y="1053"/>
                  <a:pt x="605" y="1053"/>
                </a:cubicBezTo>
                <a:close/>
                <a:moveTo>
                  <a:pt x="1086" y="1230"/>
                </a:moveTo>
                <a:cubicBezTo>
                  <a:pt x="1093" y="1230"/>
                  <a:pt x="1098" y="1224"/>
                  <a:pt x="1098" y="1217"/>
                </a:cubicBezTo>
                <a:cubicBezTo>
                  <a:pt x="1098" y="1211"/>
                  <a:pt x="1092" y="1205"/>
                  <a:pt x="1085" y="1205"/>
                </a:cubicBezTo>
                <a:cubicBezTo>
                  <a:pt x="1079" y="1205"/>
                  <a:pt x="1073" y="1211"/>
                  <a:pt x="1073" y="1217"/>
                </a:cubicBezTo>
                <a:cubicBezTo>
                  <a:pt x="1073" y="1225"/>
                  <a:pt x="1079" y="1230"/>
                  <a:pt x="1086" y="1230"/>
                </a:cubicBezTo>
                <a:close/>
                <a:moveTo>
                  <a:pt x="896" y="558"/>
                </a:moveTo>
                <a:cubicBezTo>
                  <a:pt x="889" y="558"/>
                  <a:pt x="883" y="564"/>
                  <a:pt x="883" y="571"/>
                </a:cubicBezTo>
                <a:cubicBezTo>
                  <a:pt x="883" y="578"/>
                  <a:pt x="888" y="583"/>
                  <a:pt x="895" y="583"/>
                </a:cubicBezTo>
                <a:cubicBezTo>
                  <a:pt x="902" y="583"/>
                  <a:pt x="908" y="578"/>
                  <a:pt x="908" y="571"/>
                </a:cubicBezTo>
                <a:cubicBezTo>
                  <a:pt x="908" y="564"/>
                  <a:pt x="903" y="559"/>
                  <a:pt x="896" y="558"/>
                </a:cubicBezTo>
                <a:close/>
                <a:moveTo>
                  <a:pt x="705" y="1197"/>
                </a:moveTo>
                <a:cubicBezTo>
                  <a:pt x="712" y="1197"/>
                  <a:pt x="718" y="1191"/>
                  <a:pt x="718" y="1184"/>
                </a:cubicBezTo>
                <a:cubicBezTo>
                  <a:pt x="718" y="1178"/>
                  <a:pt x="712" y="1172"/>
                  <a:pt x="705" y="1172"/>
                </a:cubicBezTo>
                <a:cubicBezTo>
                  <a:pt x="698" y="1172"/>
                  <a:pt x="693" y="1177"/>
                  <a:pt x="693" y="1184"/>
                </a:cubicBezTo>
                <a:cubicBezTo>
                  <a:pt x="692" y="1191"/>
                  <a:pt x="698" y="1197"/>
                  <a:pt x="705" y="1197"/>
                </a:cubicBezTo>
                <a:close/>
                <a:moveTo>
                  <a:pt x="630" y="1108"/>
                </a:moveTo>
                <a:cubicBezTo>
                  <a:pt x="637" y="1108"/>
                  <a:pt x="643" y="1102"/>
                  <a:pt x="643" y="1095"/>
                </a:cubicBezTo>
                <a:cubicBezTo>
                  <a:pt x="642" y="1089"/>
                  <a:pt x="637" y="1083"/>
                  <a:pt x="630" y="1083"/>
                </a:cubicBezTo>
                <a:cubicBezTo>
                  <a:pt x="623" y="1083"/>
                  <a:pt x="618" y="1088"/>
                  <a:pt x="618" y="1095"/>
                </a:cubicBezTo>
                <a:cubicBezTo>
                  <a:pt x="617" y="1102"/>
                  <a:pt x="623" y="1108"/>
                  <a:pt x="630" y="1108"/>
                </a:cubicBezTo>
                <a:close/>
                <a:moveTo>
                  <a:pt x="1187" y="1144"/>
                </a:moveTo>
                <a:cubicBezTo>
                  <a:pt x="1187" y="1137"/>
                  <a:pt x="1181" y="1131"/>
                  <a:pt x="1174" y="1131"/>
                </a:cubicBezTo>
                <a:cubicBezTo>
                  <a:pt x="1167" y="1131"/>
                  <a:pt x="1162" y="1136"/>
                  <a:pt x="1162" y="1143"/>
                </a:cubicBezTo>
                <a:cubicBezTo>
                  <a:pt x="1162" y="1150"/>
                  <a:pt x="1167" y="1156"/>
                  <a:pt x="1174" y="1156"/>
                </a:cubicBezTo>
                <a:cubicBezTo>
                  <a:pt x="1181" y="1156"/>
                  <a:pt x="1187" y="1150"/>
                  <a:pt x="1187" y="1144"/>
                </a:cubicBezTo>
                <a:close/>
                <a:moveTo>
                  <a:pt x="950" y="563"/>
                </a:moveTo>
                <a:cubicBezTo>
                  <a:pt x="943" y="563"/>
                  <a:pt x="937" y="569"/>
                  <a:pt x="937" y="576"/>
                </a:cubicBezTo>
                <a:cubicBezTo>
                  <a:pt x="937" y="583"/>
                  <a:pt x="943" y="588"/>
                  <a:pt x="950" y="588"/>
                </a:cubicBezTo>
                <a:cubicBezTo>
                  <a:pt x="957" y="588"/>
                  <a:pt x="962" y="583"/>
                  <a:pt x="962" y="576"/>
                </a:cubicBezTo>
                <a:cubicBezTo>
                  <a:pt x="962" y="569"/>
                  <a:pt x="957" y="564"/>
                  <a:pt x="950" y="563"/>
                </a:cubicBezTo>
                <a:close/>
                <a:moveTo>
                  <a:pt x="598" y="982"/>
                </a:moveTo>
                <a:cubicBezTo>
                  <a:pt x="598" y="976"/>
                  <a:pt x="593" y="970"/>
                  <a:pt x="586" y="969"/>
                </a:cubicBezTo>
                <a:cubicBezTo>
                  <a:pt x="579" y="969"/>
                  <a:pt x="573" y="975"/>
                  <a:pt x="573" y="982"/>
                </a:cubicBezTo>
                <a:cubicBezTo>
                  <a:pt x="573" y="989"/>
                  <a:pt x="579" y="994"/>
                  <a:pt x="585" y="994"/>
                </a:cubicBezTo>
                <a:cubicBezTo>
                  <a:pt x="592" y="995"/>
                  <a:pt x="598" y="989"/>
                  <a:pt x="598" y="982"/>
                </a:cubicBezTo>
                <a:close/>
                <a:moveTo>
                  <a:pt x="1004" y="593"/>
                </a:moveTo>
                <a:cubicBezTo>
                  <a:pt x="1011" y="593"/>
                  <a:pt x="1017" y="587"/>
                  <a:pt x="1017" y="580"/>
                </a:cubicBezTo>
                <a:cubicBezTo>
                  <a:pt x="1017" y="573"/>
                  <a:pt x="1012" y="568"/>
                  <a:pt x="1005" y="568"/>
                </a:cubicBezTo>
                <a:cubicBezTo>
                  <a:pt x="997" y="568"/>
                  <a:pt x="991" y="573"/>
                  <a:pt x="992" y="581"/>
                </a:cubicBezTo>
                <a:cubicBezTo>
                  <a:pt x="992" y="587"/>
                  <a:pt x="998" y="593"/>
                  <a:pt x="1004" y="593"/>
                </a:cubicBezTo>
                <a:close/>
                <a:moveTo>
                  <a:pt x="930" y="1257"/>
                </a:moveTo>
                <a:cubicBezTo>
                  <a:pt x="930" y="1250"/>
                  <a:pt x="924" y="1245"/>
                  <a:pt x="917" y="1245"/>
                </a:cubicBezTo>
                <a:cubicBezTo>
                  <a:pt x="910" y="1245"/>
                  <a:pt x="905" y="1251"/>
                  <a:pt x="905" y="1257"/>
                </a:cubicBezTo>
                <a:cubicBezTo>
                  <a:pt x="905" y="1264"/>
                  <a:pt x="910" y="1270"/>
                  <a:pt x="917" y="1270"/>
                </a:cubicBezTo>
                <a:cubicBezTo>
                  <a:pt x="924" y="1270"/>
                  <a:pt x="930" y="1264"/>
                  <a:pt x="930" y="1257"/>
                </a:cubicBezTo>
                <a:close/>
                <a:moveTo>
                  <a:pt x="1083" y="602"/>
                </a:moveTo>
                <a:cubicBezTo>
                  <a:pt x="1077" y="602"/>
                  <a:pt x="1071" y="608"/>
                  <a:pt x="1071" y="614"/>
                </a:cubicBezTo>
                <a:cubicBezTo>
                  <a:pt x="1071" y="621"/>
                  <a:pt x="1077" y="627"/>
                  <a:pt x="1084" y="627"/>
                </a:cubicBezTo>
                <a:cubicBezTo>
                  <a:pt x="1091" y="627"/>
                  <a:pt x="1097" y="621"/>
                  <a:pt x="1096" y="614"/>
                </a:cubicBezTo>
                <a:cubicBezTo>
                  <a:pt x="1096" y="607"/>
                  <a:pt x="1090" y="602"/>
                  <a:pt x="1083" y="602"/>
                </a:cubicBezTo>
                <a:close/>
                <a:moveTo>
                  <a:pt x="812" y="578"/>
                </a:moveTo>
                <a:cubicBezTo>
                  <a:pt x="805" y="578"/>
                  <a:pt x="799" y="584"/>
                  <a:pt x="799" y="590"/>
                </a:cubicBezTo>
                <a:cubicBezTo>
                  <a:pt x="799" y="597"/>
                  <a:pt x="805" y="603"/>
                  <a:pt x="811" y="603"/>
                </a:cubicBezTo>
                <a:cubicBezTo>
                  <a:pt x="818" y="603"/>
                  <a:pt x="824" y="597"/>
                  <a:pt x="824" y="590"/>
                </a:cubicBezTo>
                <a:cubicBezTo>
                  <a:pt x="824" y="583"/>
                  <a:pt x="818" y="578"/>
                  <a:pt x="812" y="578"/>
                </a:cubicBezTo>
                <a:close/>
                <a:moveTo>
                  <a:pt x="863" y="1241"/>
                </a:moveTo>
                <a:cubicBezTo>
                  <a:pt x="856" y="1240"/>
                  <a:pt x="850" y="1246"/>
                  <a:pt x="850" y="1253"/>
                </a:cubicBezTo>
                <a:cubicBezTo>
                  <a:pt x="850" y="1260"/>
                  <a:pt x="856" y="1266"/>
                  <a:pt x="863" y="1266"/>
                </a:cubicBezTo>
                <a:cubicBezTo>
                  <a:pt x="870" y="1266"/>
                  <a:pt x="875" y="1261"/>
                  <a:pt x="875" y="1254"/>
                </a:cubicBezTo>
                <a:cubicBezTo>
                  <a:pt x="875" y="1247"/>
                  <a:pt x="870" y="1241"/>
                  <a:pt x="863" y="1241"/>
                </a:cubicBezTo>
                <a:close/>
                <a:moveTo>
                  <a:pt x="1238" y="1052"/>
                </a:moveTo>
                <a:cubicBezTo>
                  <a:pt x="1245" y="1052"/>
                  <a:pt x="1251" y="1046"/>
                  <a:pt x="1250" y="1039"/>
                </a:cubicBezTo>
                <a:cubicBezTo>
                  <a:pt x="1250" y="1032"/>
                  <a:pt x="1245" y="1027"/>
                  <a:pt x="1238" y="1027"/>
                </a:cubicBezTo>
                <a:cubicBezTo>
                  <a:pt x="1231" y="1027"/>
                  <a:pt x="1225" y="1033"/>
                  <a:pt x="1226" y="1039"/>
                </a:cubicBezTo>
                <a:cubicBezTo>
                  <a:pt x="1226" y="1046"/>
                  <a:pt x="1232" y="1052"/>
                  <a:pt x="1238" y="1052"/>
                </a:cubicBezTo>
                <a:close/>
                <a:moveTo>
                  <a:pt x="1220" y="792"/>
                </a:moveTo>
                <a:cubicBezTo>
                  <a:pt x="1220" y="798"/>
                  <a:pt x="1225" y="804"/>
                  <a:pt x="1232" y="804"/>
                </a:cubicBezTo>
                <a:cubicBezTo>
                  <a:pt x="1239" y="804"/>
                  <a:pt x="1244" y="799"/>
                  <a:pt x="1245" y="792"/>
                </a:cubicBezTo>
                <a:cubicBezTo>
                  <a:pt x="1245" y="785"/>
                  <a:pt x="1239" y="779"/>
                  <a:pt x="1232" y="779"/>
                </a:cubicBezTo>
                <a:cubicBezTo>
                  <a:pt x="1225" y="779"/>
                  <a:pt x="1220" y="785"/>
                  <a:pt x="1220" y="792"/>
                </a:cubicBezTo>
                <a:close/>
                <a:moveTo>
                  <a:pt x="1252" y="889"/>
                </a:moveTo>
                <a:cubicBezTo>
                  <a:pt x="1258" y="889"/>
                  <a:pt x="1264" y="884"/>
                  <a:pt x="1265" y="877"/>
                </a:cubicBezTo>
                <a:cubicBezTo>
                  <a:pt x="1265" y="870"/>
                  <a:pt x="1260" y="865"/>
                  <a:pt x="1254" y="864"/>
                </a:cubicBezTo>
                <a:cubicBezTo>
                  <a:pt x="1247" y="863"/>
                  <a:pt x="1241" y="868"/>
                  <a:pt x="1240" y="875"/>
                </a:cubicBezTo>
                <a:cubicBezTo>
                  <a:pt x="1240" y="882"/>
                  <a:pt x="1245" y="888"/>
                  <a:pt x="1252" y="889"/>
                </a:cubicBezTo>
                <a:close/>
                <a:moveTo>
                  <a:pt x="655" y="1138"/>
                </a:moveTo>
                <a:cubicBezTo>
                  <a:pt x="662" y="1138"/>
                  <a:pt x="667" y="1132"/>
                  <a:pt x="667" y="1125"/>
                </a:cubicBezTo>
                <a:cubicBezTo>
                  <a:pt x="667" y="1118"/>
                  <a:pt x="661" y="1113"/>
                  <a:pt x="655" y="1113"/>
                </a:cubicBezTo>
                <a:cubicBezTo>
                  <a:pt x="648" y="1113"/>
                  <a:pt x="642" y="1119"/>
                  <a:pt x="642" y="1126"/>
                </a:cubicBezTo>
                <a:cubicBezTo>
                  <a:pt x="642" y="1132"/>
                  <a:pt x="648" y="1138"/>
                  <a:pt x="655" y="1138"/>
                </a:cubicBezTo>
                <a:close/>
                <a:moveTo>
                  <a:pt x="1128" y="1193"/>
                </a:moveTo>
                <a:cubicBezTo>
                  <a:pt x="1128" y="1186"/>
                  <a:pt x="1122" y="1181"/>
                  <a:pt x="1116" y="1180"/>
                </a:cubicBezTo>
                <a:cubicBezTo>
                  <a:pt x="1109" y="1180"/>
                  <a:pt x="1103" y="1186"/>
                  <a:pt x="1103" y="1192"/>
                </a:cubicBezTo>
                <a:cubicBezTo>
                  <a:pt x="1103" y="1199"/>
                  <a:pt x="1108" y="1205"/>
                  <a:pt x="1115" y="1205"/>
                </a:cubicBezTo>
                <a:cubicBezTo>
                  <a:pt x="1122" y="1205"/>
                  <a:pt x="1127" y="1200"/>
                  <a:pt x="1128" y="1193"/>
                </a:cubicBezTo>
                <a:close/>
                <a:moveTo>
                  <a:pt x="679" y="1167"/>
                </a:moveTo>
                <a:cubicBezTo>
                  <a:pt x="686" y="1167"/>
                  <a:pt x="692" y="1162"/>
                  <a:pt x="692" y="1155"/>
                </a:cubicBezTo>
                <a:cubicBezTo>
                  <a:pt x="692" y="1148"/>
                  <a:pt x="687" y="1142"/>
                  <a:pt x="680" y="1142"/>
                </a:cubicBezTo>
                <a:cubicBezTo>
                  <a:pt x="673" y="1142"/>
                  <a:pt x="667" y="1147"/>
                  <a:pt x="667" y="1154"/>
                </a:cubicBezTo>
                <a:cubicBezTo>
                  <a:pt x="667" y="1161"/>
                  <a:pt x="672" y="1167"/>
                  <a:pt x="679" y="1167"/>
                </a:cubicBezTo>
                <a:close/>
                <a:moveTo>
                  <a:pt x="634" y="727"/>
                </a:moveTo>
                <a:cubicBezTo>
                  <a:pt x="628" y="727"/>
                  <a:pt x="622" y="733"/>
                  <a:pt x="622" y="740"/>
                </a:cubicBezTo>
                <a:cubicBezTo>
                  <a:pt x="622" y="746"/>
                  <a:pt x="627" y="752"/>
                  <a:pt x="634" y="752"/>
                </a:cubicBezTo>
                <a:cubicBezTo>
                  <a:pt x="641" y="752"/>
                  <a:pt x="647" y="747"/>
                  <a:pt x="647" y="740"/>
                </a:cubicBezTo>
                <a:cubicBezTo>
                  <a:pt x="647" y="733"/>
                  <a:pt x="641" y="727"/>
                  <a:pt x="634" y="727"/>
                </a:cubicBezTo>
                <a:close/>
                <a:moveTo>
                  <a:pt x="612" y="819"/>
                </a:moveTo>
                <a:cubicBezTo>
                  <a:pt x="612" y="812"/>
                  <a:pt x="606" y="807"/>
                  <a:pt x="599" y="807"/>
                </a:cubicBezTo>
                <a:cubicBezTo>
                  <a:pt x="593" y="807"/>
                  <a:pt x="587" y="812"/>
                  <a:pt x="587" y="819"/>
                </a:cubicBezTo>
                <a:cubicBezTo>
                  <a:pt x="587" y="826"/>
                  <a:pt x="592" y="831"/>
                  <a:pt x="599" y="831"/>
                </a:cubicBezTo>
                <a:cubicBezTo>
                  <a:pt x="606" y="832"/>
                  <a:pt x="612" y="826"/>
                  <a:pt x="612" y="819"/>
                </a:cubicBezTo>
                <a:close/>
                <a:moveTo>
                  <a:pt x="1145" y="1156"/>
                </a:moveTo>
                <a:cubicBezTo>
                  <a:pt x="1139" y="1155"/>
                  <a:pt x="1132" y="1160"/>
                  <a:pt x="1132" y="1167"/>
                </a:cubicBezTo>
                <a:cubicBezTo>
                  <a:pt x="1131" y="1174"/>
                  <a:pt x="1136" y="1180"/>
                  <a:pt x="1143" y="1180"/>
                </a:cubicBezTo>
                <a:cubicBezTo>
                  <a:pt x="1150" y="1181"/>
                  <a:pt x="1156" y="1176"/>
                  <a:pt x="1157" y="1169"/>
                </a:cubicBezTo>
                <a:cubicBezTo>
                  <a:pt x="1157" y="1162"/>
                  <a:pt x="1152" y="1156"/>
                  <a:pt x="1145" y="1156"/>
                </a:cubicBezTo>
                <a:close/>
                <a:moveTo>
                  <a:pt x="1133" y="662"/>
                </a:moveTo>
                <a:cubicBezTo>
                  <a:pt x="1126" y="662"/>
                  <a:pt x="1121" y="668"/>
                  <a:pt x="1121" y="674"/>
                </a:cubicBezTo>
                <a:cubicBezTo>
                  <a:pt x="1121" y="681"/>
                  <a:pt x="1127" y="686"/>
                  <a:pt x="1133" y="686"/>
                </a:cubicBezTo>
                <a:cubicBezTo>
                  <a:pt x="1140" y="686"/>
                  <a:pt x="1145" y="681"/>
                  <a:pt x="1145" y="674"/>
                </a:cubicBezTo>
                <a:cubicBezTo>
                  <a:pt x="1145" y="668"/>
                  <a:pt x="1140" y="662"/>
                  <a:pt x="1133" y="662"/>
                </a:cubicBezTo>
                <a:close/>
                <a:moveTo>
                  <a:pt x="1195" y="763"/>
                </a:moveTo>
                <a:cubicBezTo>
                  <a:pt x="1195" y="770"/>
                  <a:pt x="1200" y="775"/>
                  <a:pt x="1207" y="775"/>
                </a:cubicBezTo>
                <a:cubicBezTo>
                  <a:pt x="1214" y="775"/>
                  <a:pt x="1220" y="770"/>
                  <a:pt x="1220" y="763"/>
                </a:cubicBezTo>
                <a:cubicBezTo>
                  <a:pt x="1220" y="756"/>
                  <a:pt x="1214" y="750"/>
                  <a:pt x="1207" y="751"/>
                </a:cubicBezTo>
                <a:cubicBezTo>
                  <a:pt x="1200" y="751"/>
                  <a:pt x="1195" y="756"/>
                  <a:pt x="1195" y="763"/>
                </a:cubicBezTo>
                <a:close/>
                <a:moveTo>
                  <a:pt x="1208" y="1076"/>
                </a:moveTo>
                <a:cubicBezTo>
                  <a:pt x="1214" y="1076"/>
                  <a:pt x="1220" y="1071"/>
                  <a:pt x="1220" y="1065"/>
                </a:cubicBezTo>
                <a:cubicBezTo>
                  <a:pt x="1221" y="1058"/>
                  <a:pt x="1216" y="1052"/>
                  <a:pt x="1209" y="1052"/>
                </a:cubicBezTo>
                <a:cubicBezTo>
                  <a:pt x="1202" y="1052"/>
                  <a:pt x="1196" y="1057"/>
                  <a:pt x="1196" y="1063"/>
                </a:cubicBezTo>
                <a:cubicBezTo>
                  <a:pt x="1196" y="1070"/>
                  <a:pt x="1201" y="1076"/>
                  <a:pt x="1208" y="1076"/>
                </a:cubicBezTo>
                <a:close/>
                <a:moveTo>
                  <a:pt x="1235" y="931"/>
                </a:moveTo>
                <a:cubicBezTo>
                  <a:pt x="1235" y="938"/>
                  <a:pt x="1241" y="943"/>
                  <a:pt x="1247" y="943"/>
                </a:cubicBezTo>
                <a:cubicBezTo>
                  <a:pt x="1254" y="943"/>
                  <a:pt x="1260" y="938"/>
                  <a:pt x="1260" y="931"/>
                </a:cubicBezTo>
                <a:cubicBezTo>
                  <a:pt x="1259" y="924"/>
                  <a:pt x="1254" y="919"/>
                  <a:pt x="1248" y="919"/>
                </a:cubicBezTo>
                <a:cubicBezTo>
                  <a:pt x="1241" y="919"/>
                  <a:pt x="1235" y="924"/>
                  <a:pt x="1235" y="931"/>
                </a:cubicBezTo>
                <a:close/>
                <a:moveTo>
                  <a:pt x="1109" y="632"/>
                </a:moveTo>
                <a:cubicBezTo>
                  <a:pt x="1102" y="632"/>
                  <a:pt x="1097" y="637"/>
                  <a:pt x="1096" y="643"/>
                </a:cubicBezTo>
                <a:cubicBezTo>
                  <a:pt x="1096" y="650"/>
                  <a:pt x="1101" y="656"/>
                  <a:pt x="1108" y="656"/>
                </a:cubicBezTo>
                <a:cubicBezTo>
                  <a:pt x="1115" y="657"/>
                  <a:pt x="1121" y="651"/>
                  <a:pt x="1121" y="645"/>
                </a:cubicBezTo>
                <a:cubicBezTo>
                  <a:pt x="1121" y="638"/>
                  <a:pt x="1116" y="632"/>
                  <a:pt x="1109" y="632"/>
                </a:cubicBezTo>
                <a:close/>
                <a:moveTo>
                  <a:pt x="740" y="640"/>
                </a:moveTo>
                <a:cubicBezTo>
                  <a:pt x="740" y="647"/>
                  <a:pt x="745" y="653"/>
                  <a:pt x="752" y="653"/>
                </a:cubicBezTo>
                <a:cubicBezTo>
                  <a:pt x="758" y="653"/>
                  <a:pt x="764" y="648"/>
                  <a:pt x="764" y="641"/>
                </a:cubicBezTo>
                <a:cubicBezTo>
                  <a:pt x="764" y="634"/>
                  <a:pt x="759" y="629"/>
                  <a:pt x="752" y="629"/>
                </a:cubicBezTo>
                <a:cubicBezTo>
                  <a:pt x="745" y="629"/>
                  <a:pt x="740" y="634"/>
                  <a:pt x="740" y="640"/>
                </a:cubicBezTo>
                <a:close/>
                <a:moveTo>
                  <a:pt x="781" y="604"/>
                </a:moveTo>
                <a:cubicBezTo>
                  <a:pt x="775" y="604"/>
                  <a:pt x="769" y="610"/>
                  <a:pt x="770" y="617"/>
                </a:cubicBezTo>
                <a:cubicBezTo>
                  <a:pt x="770" y="623"/>
                  <a:pt x="775" y="628"/>
                  <a:pt x="782" y="628"/>
                </a:cubicBezTo>
                <a:cubicBezTo>
                  <a:pt x="789" y="628"/>
                  <a:pt x="794" y="623"/>
                  <a:pt x="794" y="616"/>
                </a:cubicBezTo>
                <a:cubicBezTo>
                  <a:pt x="794" y="609"/>
                  <a:pt x="788" y="604"/>
                  <a:pt x="781" y="604"/>
                </a:cubicBezTo>
                <a:close/>
                <a:moveTo>
                  <a:pt x="663" y="703"/>
                </a:moveTo>
                <a:cubicBezTo>
                  <a:pt x="656" y="703"/>
                  <a:pt x="651" y="708"/>
                  <a:pt x="651" y="715"/>
                </a:cubicBezTo>
                <a:cubicBezTo>
                  <a:pt x="651" y="722"/>
                  <a:pt x="656" y="727"/>
                  <a:pt x="663" y="727"/>
                </a:cubicBezTo>
                <a:cubicBezTo>
                  <a:pt x="670" y="727"/>
                  <a:pt x="675" y="722"/>
                  <a:pt x="676" y="715"/>
                </a:cubicBezTo>
                <a:cubicBezTo>
                  <a:pt x="676" y="708"/>
                  <a:pt x="670" y="703"/>
                  <a:pt x="663" y="703"/>
                </a:cubicBezTo>
                <a:close/>
                <a:moveTo>
                  <a:pt x="595" y="886"/>
                </a:moveTo>
                <a:cubicBezTo>
                  <a:pt x="602" y="886"/>
                  <a:pt x="607" y="880"/>
                  <a:pt x="607" y="874"/>
                </a:cubicBezTo>
                <a:cubicBezTo>
                  <a:pt x="607" y="867"/>
                  <a:pt x="602" y="861"/>
                  <a:pt x="595" y="861"/>
                </a:cubicBezTo>
                <a:cubicBezTo>
                  <a:pt x="588" y="862"/>
                  <a:pt x="583" y="867"/>
                  <a:pt x="583" y="874"/>
                </a:cubicBezTo>
                <a:cubicBezTo>
                  <a:pt x="583" y="881"/>
                  <a:pt x="588" y="886"/>
                  <a:pt x="595" y="886"/>
                </a:cubicBezTo>
                <a:close/>
                <a:moveTo>
                  <a:pt x="1001" y="1226"/>
                </a:moveTo>
                <a:cubicBezTo>
                  <a:pt x="994" y="1226"/>
                  <a:pt x="989" y="1231"/>
                  <a:pt x="989" y="1238"/>
                </a:cubicBezTo>
                <a:cubicBezTo>
                  <a:pt x="989" y="1245"/>
                  <a:pt x="994" y="1250"/>
                  <a:pt x="1001" y="1250"/>
                </a:cubicBezTo>
                <a:cubicBezTo>
                  <a:pt x="1008" y="1250"/>
                  <a:pt x="1013" y="1245"/>
                  <a:pt x="1013" y="1238"/>
                </a:cubicBezTo>
                <a:cubicBezTo>
                  <a:pt x="1013" y="1231"/>
                  <a:pt x="1007" y="1226"/>
                  <a:pt x="1001" y="1226"/>
                </a:cubicBezTo>
                <a:close/>
                <a:moveTo>
                  <a:pt x="610" y="1024"/>
                </a:moveTo>
                <a:cubicBezTo>
                  <a:pt x="617" y="1024"/>
                  <a:pt x="623" y="1019"/>
                  <a:pt x="623" y="1012"/>
                </a:cubicBezTo>
                <a:cubicBezTo>
                  <a:pt x="623" y="1005"/>
                  <a:pt x="617" y="999"/>
                  <a:pt x="610" y="1000"/>
                </a:cubicBezTo>
                <a:cubicBezTo>
                  <a:pt x="603" y="1000"/>
                  <a:pt x="598" y="1005"/>
                  <a:pt x="598" y="1012"/>
                </a:cubicBezTo>
                <a:cubicBezTo>
                  <a:pt x="598" y="1019"/>
                  <a:pt x="603" y="1024"/>
                  <a:pt x="610" y="1024"/>
                </a:cubicBezTo>
                <a:close/>
                <a:moveTo>
                  <a:pt x="866" y="608"/>
                </a:moveTo>
                <a:cubicBezTo>
                  <a:pt x="873" y="608"/>
                  <a:pt x="878" y="603"/>
                  <a:pt x="878" y="596"/>
                </a:cubicBezTo>
                <a:cubicBezTo>
                  <a:pt x="879" y="590"/>
                  <a:pt x="873" y="584"/>
                  <a:pt x="867" y="583"/>
                </a:cubicBezTo>
                <a:cubicBezTo>
                  <a:pt x="860" y="583"/>
                  <a:pt x="855" y="588"/>
                  <a:pt x="854" y="595"/>
                </a:cubicBezTo>
                <a:cubicBezTo>
                  <a:pt x="854" y="602"/>
                  <a:pt x="859" y="607"/>
                  <a:pt x="866" y="608"/>
                </a:cubicBezTo>
                <a:close/>
                <a:moveTo>
                  <a:pt x="602" y="927"/>
                </a:moveTo>
                <a:cubicBezTo>
                  <a:pt x="602" y="921"/>
                  <a:pt x="597" y="915"/>
                  <a:pt x="590" y="915"/>
                </a:cubicBezTo>
                <a:cubicBezTo>
                  <a:pt x="583" y="915"/>
                  <a:pt x="578" y="921"/>
                  <a:pt x="578" y="927"/>
                </a:cubicBezTo>
                <a:cubicBezTo>
                  <a:pt x="578" y="934"/>
                  <a:pt x="583" y="940"/>
                  <a:pt x="590" y="940"/>
                </a:cubicBezTo>
                <a:cubicBezTo>
                  <a:pt x="597" y="940"/>
                  <a:pt x="602" y="934"/>
                  <a:pt x="602" y="927"/>
                </a:cubicBezTo>
                <a:close/>
                <a:moveTo>
                  <a:pt x="1230" y="984"/>
                </a:moveTo>
                <a:cubicBezTo>
                  <a:pt x="1230" y="991"/>
                  <a:pt x="1235" y="997"/>
                  <a:pt x="1242" y="997"/>
                </a:cubicBezTo>
                <a:cubicBezTo>
                  <a:pt x="1249" y="997"/>
                  <a:pt x="1254" y="992"/>
                  <a:pt x="1255" y="985"/>
                </a:cubicBezTo>
                <a:cubicBezTo>
                  <a:pt x="1255" y="978"/>
                  <a:pt x="1250" y="973"/>
                  <a:pt x="1243" y="972"/>
                </a:cubicBezTo>
                <a:cubicBezTo>
                  <a:pt x="1236" y="972"/>
                  <a:pt x="1230" y="977"/>
                  <a:pt x="1230" y="984"/>
                </a:cubicBezTo>
                <a:close/>
                <a:moveTo>
                  <a:pt x="1030" y="598"/>
                </a:moveTo>
                <a:cubicBezTo>
                  <a:pt x="1023" y="598"/>
                  <a:pt x="1018" y="602"/>
                  <a:pt x="1017" y="609"/>
                </a:cubicBezTo>
                <a:cubicBezTo>
                  <a:pt x="1016" y="615"/>
                  <a:pt x="1021" y="622"/>
                  <a:pt x="1028" y="622"/>
                </a:cubicBezTo>
                <a:cubicBezTo>
                  <a:pt x="1035" y="623"/>
                  <a:pt x="1040" y="618"/>
                  <a:pt x="1041" y="611"/>
                </a:cubicBezTo>
                <a:cubicBezTo>
                  <a:pt x="1042" y="604"/>
                  <a:pt x="1037" y="598"/>
                  <a:pt x="1030" y="598"/>
                </a:cubicBezTo>
                <a:close/>
                <a:moveTo>
                  <a:pt x="783" y="1231"/>
                </a:moveTo>
                <a:cubicBezTo>
                  <a:pt x="790" y="1231"/>
                  <a:pt x="796" y="1225"/>
                  <a:pt x="796" y="1218"/>
                </a:cubicBezTo>
                <a:cubicBezTo>
                  <a:pt x="796" y="1211"/>
                  <a:pt x="790" y="1206"/>
                  <a:pt x="783" y="1206"/>
                </a:cubicBezTo>
                <a:cubicBezTo>
                  <a:pt x="776" y="1206"/>
                  <a:pt x="771" y="1212"/>
                  <a:pt x="771" y="1219"/>
                </a:cubicBezTo>
                <a:cubicBezTo>
                  <a:pt x="772" y="1225"/>
                  <a:pt x="777" y="1231"/>
                  <a:pt x="783" y="1231"/>
                </a:cubicBezTo>
                <a:close/>
                <a:moveTo>
                  <a:pt x="694" y="678"/>
                </a:moveTo>
                <a:cubicBezTo>
                  <a:pt x="687" y="678"/>
                  <a:pt x="682" y="682"/>
                  <a:pt x="681" y="689"/>
                </a:cubicBezTo>
                <a:cubicBezTo>
                  <a:pt x="680" y="696"/>
                  <a:pt x="685" y="702"/>
                  <a:pt x="692" y="702"/>
                </a:cubicBezTo>
                <a:cubicBezTo>
                  <a:pt x="699" y="703"/>
                  <a:pt x="704" y="698"/>
                  <a:pt x="705" y="692"/>
                </a:cubicBezTo>
                <a:cubicBezTo>
                  <a:pt x="706" y="685"/>
                  <a:pt x="701" y="679"/>
                  <a:pt x="694" y="678"/>
                </a:cubicBezTo>
                <a:close/>
                <a:moveTo>
                  <a:pt x="1183" y="745"/>
                </a:moveTo>
                <a:cubicBezTo>
                  <a:pt x="1190" y="745"/>
                  <a:pt x="1195" y="739"/>
                  <a:pt x="1195" y="732"/>
                </a:cubicBezTo>
                <a:cubicBezTo>
                  <a:pt x="1194" y="726"/>
                  <a:pt x="1189" y="721"/>
                  <a:pt x="1182" y="721"/>
                </a:cubicBezTo>
                <a:cubicBezTo>
                  <a:pt x="1176" y="721"/>
                  <a:pt x="1171" y="726"/>
                  <a:pt x="1170" y="733"/>
                </a:cubicBezTo>
                <a:cubicBezTo>
                  <a:pt x="1170" y="739"/>
                  <a:pt x="1176" y="745"/>
                  <a:pt x="1183" y="745"/>
                </a:cubicBezTo>
                <a:close/>
                <a:moveTo>
                  <a:pt x="837" y="1235"/>
                </a:moveTo>
                <a:cubicBezTo>
                  <a:pt x="844" y="1236"/>
                  <a:pt x="850" y="1231"/>
                  <a:pt x="850" y="1224"/>
                </a:cubicBezTo>
                <a:cubicBezTo>
                  <a:pt x="850" y="1217"/>
                  <a:pt x="845" y="1212"/>
                  <a:pt x="838" y="1211"/>
                </a:cubicBezTo>
                <a:cubicBezTo>
                  <a:pt x="832" y="1211"/>
                  <a:pt x="826" y="1217"/>
                  <a:pt x="826" y="1223"/>
                </a:cubicBezTo>
                <a:cubicBezTo>
                  <a:pt x="826" y="1229"/>
                  <a:pt x="831" y="1235"/>
                  <a:pt x="837" y="1235"/>
                </a:cubicBezTo>
                <a:close/>
                <a:moveTo>
                  <a:pt x="962" y="605"/>
                </a:moveTo>
                <a:cubicBezTo>
                  <a:pt x="962" y="611"/>
                  <a:pt x="968" y="617"/>
                  <a:pt x="975" y="617"/>
                </a:cubicBezTo>
                <a:cubicBezTo>
                  <a:pt x="981" y="617"/>
                  <a:pt x="986" y="612"/>
                  <a:pt x="986" y="605"/>
                </a:cubicBezTo>
                <a:cubicBezTo>
                  <a:pt x="986" y="598"/>
                  <a:pt x="981" y="593"/>
                  <a:pt x="975" y="593"/>
                </a:cubicBezTo>
                <a:cubicBezTo>
                  <a:pt x="968" y="593"/>
                  <a:pt x="963" y="598"/>
                  <a:pt x="962" y="605"/>
                </a:cubicBezTo>
                <a:close/>
                <a:moveTo>
                  <a:pt x="759" y="1201"/>
                </a:moveTo>
                <a:cubicBezTo>
                  <a:pt x="766" y="1201"/>
                  <a:pt x="771" y="1196"/>
                  <a:pt x="771" y="1189"/>
                </a:cubicBezTo>
                <a:cubicBezTo>
                  <a:pt x="771" y="1183"/>
                  <a:pt x="765" y="1177"/>
                  <a:pt x="759" y="1177"/>
                </a:cubicBezTo>
                <a:cubicBezTo>
                  <a:pt x="752" y="1177"/>
                  <a:pt x="747" y="1183"/>
                  <a:pt x="747" y="1190"/>
                </a:cubicBezTo>
                <a:cubicBezTo>
                  <a:pt x="747" y="1197"/>
                  <a:pt x="752" y="1202"/>
                  <a:pt x="759" y="1201"/>
                </a:cubicBezTo>
                <a:close/>
                <a:moveTo>
                  <a:pt x="711" y="666"/>
                </a:moveTo>
                <a:cubicBezTo>
                  <a:pt x="711" y="672"/>
                  <a:pt x="716" y="677"/>
                  <a:pt x="723" y="677"/>
                </a:cubicBezTo>
                <a:cubicBezTo>
                  <a:pt x="730" y="677"/>
                  <a:pt x="735" y="672"/>
                  <a:pt x="735" y="666"/>
                </a:cubicBezTo>
                <a:cubicBezTo>
                  <a:pt x="735" y="659"/>
                  <a:pt x="729" y="653"/>
                  <a:pt x="723" y="653"/>
                </a:cubicBezTo>
                <a:cubicBezTo>
                  <a:pt x="716" y="654"/>
                  <a:pt x="711" y="659"/>
                  <a:pt x="711" y="666"/>
                </a:cubicBezTo>
                <a:close/>
                <a:moveTo>
                  <a:pt x="1158" y="691"/>
                </a:moveTo>
                <a:cubicBezTo>
                  <a:pt x="1151" y="691"/>
                  <a:pt x="1146" y="697"/>
                  <a:pt x="1146" y="704"/>
                </a:cubicBezTo>
                <a:cubicBezTo>
                  <a:pt x="1146" y="710"/>
                  <a:pt x="1152" y="715"/>
                  <a:pt x="1158" y="715"/>
                </a:cubicBezTo>
                <a:cubicBezTo>
                  <a:pt x="1165" y="715"/>
                  <a:pt x="1170" y="709"/>
                  <a:pt x="1170" y="703"/>
                </a:cubicBezTo>
                <a:cubicBezTo>
                  <a:pt x="1170" y="696"/>
                  <a:pt x="1164" y="691"/>
                  <a:pt x="1158" y="691"/>
                </a:cubicBezTo>
                <a:close/>
                <a:moveTo>
                  <a:pt x="1031" y="1225"/>
                </a:moveTo>
                <a:cubicBezTo>
                  <a:pt x="1038" y="1225"/>
                  <a:pt x="1043" y="1220"/>
                  <a:pt x="1043" y="1213"/>
                </a:cubicBezTo>
                <a:cubicBezTo>
                  <a:pt x="1043" y="1206"/>
                  <a:pt x="1037" y="1201"/>
                  <a:pt x="1031" y="1201"/>
                </a:cubicBezTo>
                <a:cubicBezTo>
                  <a:pt x="1024" y="1201"/>
                  <a:pt x="1019" y="1207"/>
                  <a:pt x="1019" y="1213"/>
                </a:cubicBezTo>
                <a:cubicBezTo>
                  <a:pt x="1019" y="1220"/>
                  <a:pt x="1024" y="1225"/>
                  <a:pt x="1031" y="1225"/>
                </a:cubicBezTo>
                <a:close/>
                <a:moveTo>
                  <a:pt x="959" y="1233"/>
                </a:moveTo>
                <a:cubicBezTo>
                  <a:pt x="959" y="1226"/>
                  <a:pt x="954" y="1221"/>
                  <a:pt x="948" y="1221"/>
                </a:cubicBezTo>
                <a:cubicBezTo>
                  <a:pt x="941" y="1221"/>
                  <a:pt x="936" y="1226"/>
                  <a:pt x="935" y="1232"/>
                </a:cubicBezTo>
                <a:cubicBezTo>
                  <a:pt x="935" y="1239"/>
                  <a:pt x="940" y="1245"/>
                  <a:pt x="947" y="1245"/>
                </a:cubicBezTo>
                <a:cubicBezTo>
                  <a:pt x="954" y="1245"/>
                  <a:pt x="959" y="1240"/>
                  <a:pt x="959" y="1233"/>
                </a:cubicBezTo>
                <a:close/>
                <a:moveTo>
                  <a:pt x="893" y="1240"/>
                </a:moveTo>
                <a:cubicBezTo>
                  <a:pt x="900" y="1240"/>
                  <a:pt x="904" y="1235"/>
                  <a:pt x="905" y="1229"/>
                </a:cubicBezTo>
                <a:cubicBezTo>
                  <a:pt x="905" y="1222"/>
                  <a:pt x="899" y="1217"/>
                  <a:pt x="893" y="1217"/>
                </a:cubicBezTo>
                <a:cubicBezTo>
                  <a:pt x="886" y="1216"/>
                  <a:pt x="880" y="1222"/>
                  <a:pt x="881" y="1229"/>
                </a:cubicBezTo>
                <a:cubicBezTo>
                  <a:pt x="881" y="1235"/>
                  <a:pt x="886" y="1240"/>
                  <a:pt x="893" y="1240"/>
                </a:cubicBezTo>
                <a:close/>
                <a:moveTo>
                  <a:pt x="617" y="793"/>
                </a:moveTo>
                <a:cubicBezTo>
                  <a:pt x="617" y="800"/>
                  <a:pt x="622" y="806"/>
                  <a:pt x="629" y="806"/>
                </a:cubicBezTo>
                <a:cubicBezTo>
                  <a:pt x="635" y="807"/>
                  <a:pt x="641" y="801"/>
                  <a:pt x="641" y="795"/>
                </a:cubicBezTo>
                <a:cubicBezTo>
                  <a:pt x="642" y="789"/>
                  <a:pt x="637" y="783"/>
                  <a:pt x="630" y="783"/>
                </a:cubicBezTo>
                <a:cubicBezTo>
                  <a:pt x="623" y="782"/>
                  <a:pt x="618" y="787"/>
                  <a:pt x="617" y="793"/>
                </a:cubicBezTo>
                <a:close/>
                <a:moveTo>
                  <a:pt x="920" y="589"/>
                </a:moveTo>
                <a:cubicBezTo>
                  <a:pt x="914" y="589"/>
                  <a:pt x="908" y="594"/>
                  <a:pt x="908" y="600"/>
                </a:cubicBezTo>
                <a:cubicBezTo>
                  <a:pt x="908" y="607"/>
                  <a:pt x="913" y="613"/>
                  <a:pt x="920" y="613"/>
                </a:cubicBezTo>
                <a:cubicBezTo>
                  <a:pt x="927" y="612"/>
                  <a:pt x="932" y="607"/>
                  <a:pt x="932" y="600"/>
                </a:cubicBezTo>
                <a:cubicBezTo>
                  <a:pt x="932" y="594"/>
                  <a:pt x="926" y="589"/>
                  <a:pt x="920" y="589"/>
                </a:cubicBezTo>
                <a:close/>
                <a:moveTo>
                  <a:pt x="1215" y="846"/>
                </a:moveTo>
                <a:cubicBezTo>
                  <a:pt x="1215" y="852"/>
                  <a:pt x="1220" y="858"/>
                  <a:pt x="1226" y="858"/>
                </a:cubicBezTo>
                <a:cubicBezTo>
                  <a:pt x="1233" y="859"/>
                  <a:pt x="1239" y="853"/>
                  <a:pt x="1239" y="846"/>
                </a:cubicBezTo>
                <a:cubicBezTo>
                  <a:pt x="1239" y="840"/>
                  <a:pt x="1234" y="834"/>
                  <a:pt x="1227" y="834"/>
                </a:cubicBezTo>
                <a:cubicBezTo>
                  <a:pt x="1221" y="834"/>
                  <a:pt x="1215" y="840"/>
                  <a:pt x="1215" y="846"/>
                </a:cubicBezTo>
                <a:close/>
                <a:moveTo>
                  <a:pt x="1178" y="1100"/>
                </a:moveTo>
                <a:cubicBezTo>
                  <a:pt x="1185" y="1100"/>
                  <a:pt x="1190" y="1095"/>
                  <a:pt x="1190" y="1089"/>
                </a:cubicBezTo>
                <a:cubicBezTo>
                  <a:pt x="1190" y="1082"/>
                  <a:pt x="1185" y="1077"/>
                  <a:pt x="1178" y="1077"/>
                </a:cubicBezTo>
                <a:cubicBezTo>
                  <a:pt x="1172" y="1077"/>
                  <a:pt x="1167" y="1082"/>
                  <a:pt x="1167" y="1089"/>
                </a:cubicBezTo>
                <a:cubicBezTo>
                  <a:pt x="1167" y="1095"/>
                  <a:pt x="1172" y="1100"/>
                  <a:pt x="1178" y="1100"/>
                </a:cubicBezTo>
                <a:close/>
                <a:moveTo>
                  <a:pt x="1060" y="1200"/>
                </a:moveTo>
                <a:cubicBezTo>
                  <a:pt x="1067" y="1201"/>
                  <a:pt x="1072" y="1195"/>
                  <a:pt x="1073" y="1189"/>
                </a:cubicBezTo>
                <a:cubicBezTo>
                  <a:pt x="1073" y="1182"/>
                  <a:pt x="1067" y="1177"/>
                  <a:pt x="1061" y="1177"/>
                </a:cubicBezTo>
                <a:cubicBezTo>
                  <a:pt x="1054" y="1177"/>
                  <a:pt x="1049" y="1182"/>
                  <a:pt x="1049" y="1188"/>
                </a:cubicBezTo>
                <a:cubicBezTo>
                  <a:pt x="1049" y="1195"/>
                  <a:pt x="1054" y="1200"/>
                  <a:pt x="1060" y="1200"/>
                </a:cubicBezTo>
                <a:close/>
                <a:moveTo>
                  <a:pt x="1225" y="1010"/>
                </a:moveTo>
                <a:cubicBezTo>
                  <a:pt x="1225" y="1003"/>
                  <a:pt x="1220" y="998"/>
                  <a:pt x="1214" y="998"/>
                </a:cubicBezTo>
                <a:cubicBezTo>
                  <a:pt x="1207" y="997"/>
                  <a:pt x="1201" y="1003"/>
                  <a:pt x="1201" y="1009"/>
                </a:cubicBezTo>
                <a:cubicBezTo>
                  <a:pt x="1201" y="1015"/>
                  <a:pt x="1207" y="1021"/>
                  <a:pt x="1213" y="1021"/>
                </a:cubicBezTo>
                <a:cubicBezTo>
                  <a:pt x="1219" y="1021"/>
                  <a:pt x="1225" y="1016"/>
                  <a:pt x="1225" y="1010"/>
                </a:cubicBezTo>
                <a:close/>
                <a:moveTo>
                  <a:pt x="734" y="1171"/>
                </a:moveTo>
                <a:cubicBezTo>
                  <a:pt x="741" y="1171"/>
                  <a:pt x="746" y="1166"/>
                  <a:pt x="746" y="1159"/>
                </a:cubicBezTo>
                <a:cubicBezTo>
                  <a:pt x="746" y="1153"/>
                  <a:pt x="741" y="1148"/>
                  <a:pt x="734" y="1148"/>
                </a:cubicBezTo>
                <a:cubicBezTo>
                  <a:pt x="727" y="1148"/>
                  <a:pt x="722" y="1153"/>
                  <a:pt x="722" y="1160"/>
                </a:cubicBezTo>
                <a:cubicBezTo>
                  <a:pt x="722" y="1166"/>
                  <a:pt x="728" y="1172"/>
                  <a:pt x="734" y="1171"/>
                </a:cubicBezTo>
                <a:close/>
                <a:moveTo>
                  <a:pt x="837" y="632"/>
                </a:moveTo>
                <a:cubicBezTo>
                  <a:pt x="843" y="632"/>
                  <a:pt x="848" y="627"/>
                  <a:pt x="848" y="620"/>
                </a:cubicBezTo>
                <a:cubicBezTo>
                  <a:pt x="848" y="613"/>
                  <a:pt x="843" y="608"/>
                  <a:pt x="836" y="609"/>
                </a:cubicBezTo>
                <a:cubicBezTo>
                  <a:pt x="830" y="609"/>
                  <a:pt x="824" y="614"/>
                  <a:pt x="824" y="621"/>
                </a:cubicBezTo>
                <a:cubicBezTo>
                  <a:pt x="825" y="627"/>
                  <a:pt x="830" y="632"/>
                  <a:pt x="837" y="632"/>
                </a:cubicBezTo>
                <a:close/>
                <a:moveTo>
                  <a:pt x="626" y="957"/>
                </a:moveTo>
                <a:cubicBezTo>
                  <a:pt x="626" y="951"/>
                  <a:pt x="621" y="945"/>
                  <a:pt x="615" y="945"/>
                </a:cubicBezTo>
                <a:cubicBezTo>
                  <a:pt x="609" y="945"/>
                  <a:pt x="603" y="951"/>
                  <a:pt x="603" y="957"/>
                </a:cubicBezTo>
                <a:cubicBezTo>
                  <a:pt x="603" y="964"/>
                  <a:pt x="608" y="969"/>
                  <a:pt x="614" y="969"/>
                </a:cubicBezTo>
                <a:cubicBezTo>
                  <a:pt x="621" y="969"/>
                  <a:pt x="626" y="964"/>
                  <a:pt x="626" y="957"/>
                </a:cubicBezTo>
                <a:close/>
                <a:moveTo>
                  <a:pt x="635" y="1053"/>
                </a:moveTo>
                <a:cubicBezTo>
                  <a:pt x="642" y="1053"/>
                  <a:pt x="647" y="1047"/>
                  <a:pt x="647" y="1041"/>
                </a:cubicBezTo>
                <a:cubicBezTo>
                  <a:pt x="647" y="1034"/>
                  <a:pt x="641" y="1029"/>
                  <a:pt x="635" y="1029"/>
                </a:cubicBezTo>
                <a:cubicBezTo>
                  <a:pt x="629" y="1029"/>
                  <a:pt x="623" y="1035"/>
                  <a:pt x="623" y="1041"/>
                </a:cubicBezTo>
                <a:cubicBezTo>
                  <a:pt x="623" y="1048"/>
                  <a:pt x="629" y="1053"/>
                  <a:pt x="635" y="1053"/>
                </a:cubicBezTo>
                <a:close/>
                <a:moveTo>
                  <a:pt x="1054" y="627"/>
                </a:moveTo>
                <a:cubicBezTo>
                  <a:pt x="1047" y="627"/>
                  <a:pt x="1042" y="632"/>
                  <a:pt x="1042" y="639"/>
                </a:cubicBezTo>
                <a:cubicBezTo>
                  <a:pt x="1042" y="645"/>
                  <a:pt x="1047" y="651"/>
                  <a:pt x="1054" y="651"/>
                </a:cubicBezTo>
                <a:cubicBezTo>
                  <a:pt x="1060" y="651"/>
                  <a:pt x="1066" y="646"/>
                  <a:pt x="1066" y="639"/>
                </a:cubicBezTo>
                <a:cubicBezTo>
                  <a:pt x="1066" y="633"/>
                  <a:pt x="1061" y="627"/>
                  <a:pt x="1054" y="627"/>
                </a:cubicBezTo>
                <a:close/>
                <a:moveTo>
                  <a:pt x="658" y="758"/>
                </a:moveTo>
                <a:cubicBezTo>
                  <a:pt x="652" y="758"/>
                  <a:pt x="647" y="763"/>
                  <a:pt x="647" y="769"/>
                </a:cubicBezTo>
                <a:cubicBezTo>
                  <a:pt x="647" y="776"/>
                  <a:pt x="653" y="781"/>
                  <a:pt x="659" y="781"/>
                </a:cubicBezTo>
                <a:cubicBezTo>
                  <a:pt x="666" y="781"/>
                  <a:pt x="671" y="776"/>
                  <a:pt x="671" y="769"/>
                </a:cubicBezTo>
                <a:cubicBezTo>
                  <a:pt x="670" y="763"/>
                  <a:pt x="665" y="757"/>
                  <a:pt x="658" y="758"/>
                </a:cubicBezTo>
                <a:close/>
                <a:moveTo>
                  <a:pt x="1119" y="1150"/>
                </a:moveTo>
                <a:cubicBezTo>
                  <a:pt x="1126" y="1150"/>
                  <a:pt x="1131" y="1145"/>
                  <a:pt x="1131" y="1138"/>
                </a:cubicBezTo>
                <a:cubicBezTo>
                  <a:pt x="1131" y="1132"/>
                  <a:pt x="1126" y="1126"/>
                  <a:pt x="1120" y="1126"/>
                </a:cubicBezTo>
                <a:cubicBezTo>
                  <a:pt x="1113" y="1126"/>
                  <a:pt x="1108" y="1132"/>
                  <a:pt x="1108" y="1139"/>
                </a:cubicBezTo>
                <a:cubicBezTo>
                  <a:pt x="1108" y="1145"/>
                  <a:pt x="1113" y="1150"/>
                  <a:pt x="1119" y="1150"/>
                </a:cubicBezTo>
                <a:close/>
                <a:moveTo>
                  <a:pt x="660" y="1083"/>
                </a:moveTo>
                <a:cubicBezTo>
                  <a:pt x="666" y="1083"/>
                  <a:pt x="672" y="1077"/>
                  <a:pt x="672" y="1070"/>
                </a:cubicBezTo>
                <a:cubicBezTo>
                  <a:pt x="672" y="1064"/>
                  <a:pt x="666" y="1059"/>
                  <a:pt x="659" y="1059"/>
                </a:cubicBezTo>
                <a:cubicBezTo>
                  <a:pt x="653" y="1059"/>
                  <a:pt x="648" y="1064"/>
                  <a:pt x="648" y="1071"/>
                </a:cubicBezTo>
                <a:cubicBezTo>
                  <a:pt x="648" y="1077"/>
                  <a:pt x="654" y="1083"/>
                  <a:pt x="660" y="1083"/>
                </a:cubicBezTo>
                <a:close/>
                <a:moveTo>
                  <a:pt x="709" y="1118"/>
                </a:moveTo>
                <a:cubicBezTo>
                  <a:pt x="703" y="1118"/>
                  <a:pt x="698" y="1123"/>
                  <a:pt x="698" y="1129"/>
                </a:cubicBezTo>
                <a:cubicBezTo>
                  <a:pt x="697" y="1136"/>
                  <a:pt x="702" y="1141"/>
                  <a:pt x="709" y="1141"/>
                </a:cubicBezTo>
                <a:cubicBezTo>
                  <a:pt x="715" y="1141"/>
                  <a:pt x="721" y="1136"/>
                  <a:pt x="721" y="1130"/>
                </a:cubicBezTo>
                <a:cubicBezTo>
                  <a:pt x="721" y="1124"/>
                  <a:pt x="716" y="1118"/>
                  <a:pt x="709" y="1118"/>
                </a:cubicBezTo>
                <a:close/>
                <a:moveTo>
                  <a:pt x="975" y="1220"/>
                </a:moveTo>
                <a:cubicBezTo>
                  <a:pt x="982" y="1220"/>
                  <a:pt x="988" y="1215"/>
                  <a:pt x="988" y="1208"/>
                </a:cubicBezTo>
                <a:cubicBezTo>
                  <a:pt x="988" y="1202"/>
                  <a:pt x="983" y="1196"/>
                  <a:pt x="976" y="1196"/>
                </a:cubicBezTo>
                <a:cubicBezTo>
                  <a:pt x="970" y="1196"/>
                  <a:pt x="965" y="1202"/>
                  <a:pt x="965" y="1208"/>
                </a:cubicBezTo>
                <a:cubicBezTo>
                  <a:pt x="964" y="1214"/>
                  <a:pt x="969" y="1219"/>
                  <a:pt x="975" y="1220"/>
                </a:cubicBezTo>
                <a:close/>
                <a:moveTo>
                  <a:pt x="1229" y="956"/>
                </a:moveTo>
                <a:cubicBezTo>
                  <a:pt x="1229" y="949"/>
                  <a:pt x="1224" y="944"/>
                  <a:pt x="1217" y="944"/>
                </a:cubicBezTo>
                <a:cubicBezTo>
                  <a:pt x="1211" y="944"/>
                  <a:pt x="1206" y="949"/>
                  <a:pt x="1206" y="955"/>
                </a:cubicBezTo>
                <a:cubicBezTo>
                  <a:pt x="1206" y="962"/>
                  <a:pt x="1211" y="967"/>
                  <a:pt x="1217" y="967"/>
                </a:cubicBezTo>
                <a:cubicBezTo>
                  <a:pt x="1224" y="967"/>
                  <a:pt x="1229" y="962"/>
                  <a:pt x="1229" y="956"/>
                </a:cubicBezTo>
                <a:close/>
                <a:moveTo>
                  <a:pt x="1201" y="805"/>
                </a:moveTo>
                <a:cubicBezTo>
                  <a:pt x="1195" y="805"/>
                  <a:pt x="1190" y="811"/>
                  <a:pt x="1191" y="817"/>
                </a:cubicBezTo>
                <a:cubicBezTo>
                  <a:pt x="1191" y="823"/>
                  <a:pt x="1196" y="828"/>
                  <a:pt x="1202" y="828"/>
                </a:cubicBezTo>
                <a:cubicBezTo>
                  <a:pt x="1209" y="828"/>
                  <a:pt x="1214" y="823"/>
                  <a:pt x="1214" y="816"/>
                </a:cubicBezTo>
                <a:cubicBezTo>
                  <a:pt x="1214" y="810"/>
                  <a:pt x="1208" y="805"/>
                  <a:pt x="1201" y="805"/>
                </a:cubicBezTo>
                <a:close/>
                <a:moveTo>
                  <a:pt x="813" y="1205"/>
                </a:moveTo>
                <a:cubicBezTo>
                  <a:pt x="819" y="1206"/>
                  <a:pt x="825" y="1200"/>
                  <a:pt x="825" y="1194"/>
                </a:cubicBezTo>
                <a:cubicBezTo>
                  <a:pt x="825" y="1187"/>
                  <a:pt x="820" y="1182"/>
                  <a:pt x="814" y="1182"/>
                </a:cubicBezTo>
                <a:cubicBezTo>
                  <a:pt x="807" y="1182"/>
                  <a:pt x="802" y="1187"/>
                  <a:pt x="802" y="1194"/>
                </a:cubicBezTo>
                <a:cubicBezTo>
                  <a:pt x="802" y="1200"/>
                  <a:pt x="807" y="1205"/>
                  <a:pt x="813" y="1205"/>
                </a:cubicBezTo>
                <a:close/>
                <a:moveTo>
                  <a:pt x="1090" y="1175"/>
                </a:moveTo>
                <a:cubicBezTo>
                  <a:pt x="1096" y="1175"/>
                  <a:pt x="1102" y="1170"/>
                  <a:pt x="1101" y="1164"/>
                </a:cubicBezTo>
                <a:cubicBezTo>
                  <a:pt x="1101" y="1157"/>
                  <a:pt x="1096" y="1152"/>
                  <a:pt x="1089" y="1152"/>
                </a:cubicBezTo>
                <a:cubicBezTo>
                  <a:pt x="1083" y="1152"/>
                  <a:pt x="1078" y="1158"/>
                  <a:pt x="1078" y="1164"/>
                </a:cubicBezTo>
                <a:cubicBezTo>
                  <a:pt x="1078" y="1171"/>
                  <a:pt x="1083" y="1175"/>
                  <a:pt x="1090" y="1175"/>
                </a:cubicBezTo>
                <a:close/>
                <a:moveTo>
                  <a:pt x="1149" y="1125"/>
                </a:moveTo>
                <a:cubicBezTo>
                  <a:pt x="1155" y="1125"/>
                  <a:pt x="1161" y="1120"/>
                  <a:pt x="1161" y="1113"/>
                </a:cubicBezTo>
                <a:cubicBezTo>
                  <a:pt x="1161" y="1107"/>
                  <a:pt x="1156" y="1102"/>
                  <a:pt x="1149" y="1102"/>
                </a:cubicBezTo>
                <a:cubicBezTo>
                  <a:pt x="1143" y="1102"/>
                  <a:pt x="1138" y="1107"/>
                  <a:pt x="1138" y="1113"/>
                </a:cubicBezTo>
                <a:cubicBezTo>
                  <a:pt x="1138" y="1120"/>
                  <a:pt x="1143" y="1125"/>
                  <a:pt x="1149" y="1125"/>
                </a:cubicBezTo>
                <a:close/>
                <a:moveTo>
                  <a:pt x="696" y="1100"/>
                </a:moveTo>
                <a:cubicBezTo>
                  <a:pt x="696" y="1094"/>
                  <a:pt x="691" y="1089"/>
                  <a:pt x="684" y="1089"/>
                </a:cubicBezTo>
                <a:cubicBezTo>
                  <a:pt x="678" y="1089"/>
                  <a:pt x="673" y="1094"/>
                  <a:pt x="673" y="1100"/>
                </a:cubicBezTo>
                <a:cubicBezTo>
                  <a:pt x="673" y="1107"/>
                  <a:pt x="678" y="1112"/>
                  <a:pt x="685" y="1112"/>
                </a:cubicBezTo>
                <a:cubicBezTo>
                  <a:pt x="691" y="1112"/>
                  <a:pt x="696" y="1107"/>
                  <a:pt x="696" y="1100"/>
                </a:cubicBezTo>
                <a:close/>
                <a:moveTo>
                  <a:pt x="613" y="848"/>
                </a:moveTo>
                <a:cubicBezTo>
                  <a:pt x="613" y="854"/>
                  <a:pt x="618" y="860"/>
                  <a:pt x="625" y="860"/>
                </a:cubicBezTo>
                <a:cubicBezTo>
                  <a:pt x="632" y="860"/>
                  <a:pt x="637" y="855"/>
                  <a:pt x="637" y="848"/>
                </a:cubicBezTo>
                <a:cubicBezTo>
                  <a:pt x="636" y="842"/>
                  <a:pt x="631" y="836"/>
                  <a:pt x="625" y="836"/>
                </a:cubicBezTo>
                <a:cubicBezTo>
                  <a:pt x="619" y="836"/>
                  <a:pt x="613" y="842"/>
                  <a:pt x="613" y="848"/>
                </a:cubicBezTo>
                <a:close/>
                <a:moveTo>
                  <a:pt x="620" y="914"/>
                </a:moveTo>
                <a:cubicBezTo>
                  <a:pt x="626" y="914"/>
                  <a:pt x="632" y="909"/>
                  <a:pt x="631" y="903"/>
                </a:cubicBezTo>
                <a:cubicBezTo>
                  <a:pt x="631" y="896"/>
                  <a:pt x="626" y="891"/>
                  <a:pt x="619" y="891"/>
                </a:cubicBezTo>
                <a:cubicBezTo>
                  <a:pt x="613" y="891"/>
                  <a:pt x="608" y="896"/>
                  <a:pt x="608" y="902"/>
                </a:cubicBezTo>
                <a:cubicBezTo>
                  <a:pt x="608" y="909"/>
                  <a:pt x="613" y="914"/>
                  <a:pt x="620" y="914"/>
                </a:cubicBezTo>
                <a:close/>
                <a:moveTo>
                  <a:pt x="1211" y="900"/>
                </a:moveTo>
                <a:cubicBezTo>
                  <a:pt x="1211" y="907"/>
                  <a:pt x="1216" y="912"/>
                  <a:pt x="1222" y="913"/>
                </a:cubicBezTo>
                <a:cubicBezTo>
                  <a:pt x="1229" y="913"/>
                  <a:pt x="1234" y="908"/>
                  <a:pt x="1235" y="901"/>
                </a:cubicBezTo>
                <a:cubicBezTo>
                  <a:pt x="1235" y="895"/>
                  <a:pt x="1229" y="889"/>
                  <a:pt x="1223" y="889"/>
                </a:cubicBezTo>
                <a:cubicBezTo>
                  <a:pt x="1217" y="889"/>
                  <a:pt x="1211" y="894"/>
                  <a:pt x="1211" y="900"/>
                </a:cubicBezTo>
                <a:close/>
                <a:moveTo>
                  <a:pt x="807" y="633"/>
                </a:moveTo>
                <a:cubicBezTo>
                  <a:pt x="800" y="633"/>
                  <a:pt x="795" y="639"/>
                  <a:pt x="795" y="645"/>
                </a:cubicBezTo>
                <a:cubicBezTo>
                  <a:pt x="795" y="652"/>
                  <a:pt x="801" y="657"/>
                  <a:pt x="807" y="657"/>
                </a:cubicBezTo>
                <a:cubicBezTo>
                  <a:pt x="813" y="656"/>
                  <a:pt x="818" y="651"/>
                  <a:pt x="818" y="645"/>
                </a:cubicBezTo>
                <a:cubicBezTo>
                  <a:pt x="818" y="639"/>
                  <a:pt x="813" y="634"/>
                  <a:pt x="807" y="633"/>
                </a:cubicBezTo>
                <a:close/>
                <a:moveTo>
                  <a:pt x="1067" y="669"/>
                </a:moveTo>
                <a:cubicBezTo>
                  <a:pt x="1067" y="675"/>
                  <a:pt x="1072" y="680"/>
                  <a:pt x="1078" y="680"/>
                </a:cubicBezTo>
                <a:cubicBezTo>
                  <a:pt x="1085" y="681"/>
                  <a:pt x="1090" y="675"/>
                  <a:pt x="1090" y="669"/>
                </a:cubicBezTo>
                <a:cubicBezTo>
                  <a:pt x="1090" y="663"/>
                  <a:pt x="1085" y="657"/>
                  <a:pt x="1079" y="657"/>
                </a:cubicBezTo>
                <a:cubicBezTo>
                  <a:pt x="1072" y="657"/>
                  <a:pt x="1067" y="663"/>
                  <a:pt x="1067" y="669"/>
                </a:cubicBezTo>
                <a:close/>
                <a:moveTo>
                  <a:pt x="999" y="623"/>
                </a:moveTo>
                <a:cubicBezTo>
                  <a:pt x="993" y="623"/>
                  <a:pt x="988" y="628"/>
                  <a:pt x="988" y="635"/>
                </a:cubicBezTo>
                <a:cubicBezTo>
                  <a:pt x="988" y="641"/>
                  <a:pt x="993" y="646"/>
                  <a:pt x="999" y="646"/>
                </a:cubicBezTo>
                <a:cubicBezTo>
                  <a:pt x="1006" y="646"/>
                  <a:pt x="1011" y="641"/>
                  <a:pt x="1011" y="635"/>
                </a:cubicBezTo>
                <a:cubicBezTo>
                  <a:pt x="1011" y="629"/>
                  <a:pt x="1006" y="623"/>
                  <a:pt x="999" y="623"/>
                </a:cubicBezTo>
                <a:close/>
                <a:moveTo>
                  <a:pt x="891" y="637"/>
                </a:moveTo>
                <a:cubicBezTo>
                  <a:pt x="897" y="637"/>
                  <a:pt x="902" y="632"/>
                  <a:pt x="902" y="626"/>
                </a:cubicBezTo>
                <a:cubicBezTo>
                  <a:pt x="903" y="619"/>
                  <a:pt x="898" y="614"/>
                  <a:pt x="891" y="614"/>
                </a:cubicBezTo>
                <a:cubicBezTo>
                  <a:pt x="885" y="614"/>
                  <a:pt x="879" y="619"/>
                  <a:pt x="879" y="626"/>
                </a:cubicBezTo>
                <a:cubicBezTo>
                  <a:pt x="880" y="632"/>
                  <a:pt x="885" y="637"/>
                  <a:pt x="891" y="637"/>
                </a:cubicBezTo>
                <a:close/>
                <a:moveTo>
                  <a:pt x="1166" y="788"/>
                </a:moveTo>
                <a:cubicBezTo>
                  <a:pt x="1166" y="794"/>
                  <a:pt x="1172" y="799"/>
                  <a:pt x="1178" y="799"/>
                </a:cubicBezTo>
                <a:cubicBezTo>
                  <a:pt x="1184" y="799"/>
                  <a:pt x="1189" y="794"/>
                  <a:pt x="1189" y="787"/>
                </a:cubicBezTo>
                <a:cubicBezTo>
                  <a:pt x="1189" y="781"/>
                  <a:pt x="1183" y="776"/>
                  <a:pt x="1177" y="776"/>
                </a:cubicBezTo>
                <a:cubicBezTo>
                  <a:pt x="1171" y="776"/>
                  <a:pt x="1166" y="782"/>
                  <a:pt x="1166" y="788"/>
                </a:cubicBezTo>
                <a:close/>
                <a:moveTo>
                  <a:pt x="923" y="1215"/>
                </a:moveTo>
                <a:cubicBezTo>
                  <a:pt x="929" y="1215"/>
                  <a:pt x="934" y="1210"/>
                  <a:pt x="934" y="1204"/>
                </a:cubicBezTo>
                <a:cubicBezTo>
                  <a:pt x="934" y="1197"/>
                  <a:pt x="929" y="1192"/>
                  <a:pt x="922" y="1192"/>
                </a:cubicBezTo>
                <a:cubicBezTo>
                  <a:pt x="916" y="1192"/>
                  <a:pt x="911" y="1198"/>
                  <a:pt x="911" y="1205"/>
                </a:cubicBezTo>
                <a:cubicBezTo>
                  <a:pt x="911" y="1211"/>
                  <a:pt x="917" y="1216"/>
                  <a:pt x="923" y="1215"/>
                </a:cubicBezTo>
                <a:close/>
                <a:moveTo>
                  <a:pt x="1195" y="1035"/>
                </a:moveTo>
                <a:cubicBezTo>
                  <a:pt x="1195" y="1029"/>
                  <a:pt x="1190" y="1024"/>
                  <a:pt x="1184" y="1023"/>
                </a:cubicBezTo>
                <a:cubicBezTo>
                  <a:pt x="1177" y="1023"/>
                  <a:pt x="1172" y="1029"/>
                  <a:pt x="1172" y="1035"/>
                </a:cubicBezTo>
                <a:cubicBezTo>
                  <a:pt x="1172" y="1042"/>
                  <a:pt x="1178" y="1047"/>
                  <a:pt x="1184" y="1046"/>
                </a:cubicBezTo>
                <a:cubicBezTo>
                  <a:pt x="1190" y="1046"/>
                  <a:pt x="1195" y="1041"/>
                  <a:pt x="1195" y="1035"/>
                </a:cubicBezTo>
                <a:close/>
                <a:moveTo>
                  <a:pt x="688" y="756"/>
                </a:moveTo>
                <a:cubicBezTo>
                  <a:pt x="695" y="757"/>
                  <a:pt x="700" y="752"/>
                  <a:pt x="700" y="746"/>
                </a:cubicBezTo>
                <a:cubicBezTo>
                  <a:pt x="701" y="739"/>
                  <a:pt x="696" y="734"/>
                  <a:pt x="690" y="733"/>
                </a:cubicBezTo>
                <a:cubicBezTo>
                  <a:pt x="684" y="733"/>
                  <a:pt x="678" y="738"/>
                  <a:pt x="677" y="744"/>
                </a:cubicBezTo>
                <a:cubicBezTo>
                  <a:pt x="677" y="750"/>
                  <a:pt x="682" y="756"/>
                  <a:pt x="688" y="756"/>
                </a:cubicBezTo>
                <a:close/>
                <a:moveTo>
                  <a:pt x="651" y="988"/>
                </a:moveTo>
                <a:cubicBezTo>
                  <a:pt x="651" y="981"/>
                  <a:pt x="646" y="976"/>
                  <a:pt x="640" y="976"/>
                </a:cubicBezTo>
                <a:cubicBezTo>
                  <a:pt x="634" y="975"/>
                  <a:pt x="628" y="981"/>
                  <a:pt x="628" y="987"/>
                </a:cubicBezTo>
                <a:cubicBezTo>
                  <a:pt x="628" y="993"/>
                  <a:pt x="633" y="999"/>
                  <a:pt x="639" y="999"/>
                </a:cubicBezTo>
                <a:cubicBezTo>
                  <a:pt x="645" y="999"/>
                  <a:pt x="651" y="994"/>
                  <a:pt x="651" y="988"/>
                </a:cubicBezTo>
                <a:close/>
                <a:moveTo>
                  <a:pt x="945" y="618"/>
                </a:moveTo>
                <a:cubicBezTo>
                  <a:pt x="939" y="618"/>
                  <a:pt x="933" y="623"/>
                  <a:pt x="933" y="630"/>
                </a:cubicBezTo>
                <a:cubicBezTo>
                  <a:pt x="933" y="636"/>
                  <a:pt x="938" y="641"/>
                  <a:pt x="945" y="641"/>
                </a:cubicBezTo>
                <a:cubicBezTo>
                  <a:pt x="951" y="641"/>
                  <a:pt x="956" y="636"/>
                  <a:pt x="956" y="630"/>
                </a:cubicBezTo>
                <a:cubicBezTo>
                  <a:pt x="956" y="624"/>
                  <a:pt x="952" y="619"/>
                  <a:pt x="945" y="618"/>
                </a:cubicBezTo>
                <a:close/>
                <a:moveTo>
                  <a:pt x="1092" y="699"/>
                </a:moveTo>
                <a:cubicBezTo>
                  <a:pt x="1092" y="705"/>
                  <a:pt x="1097" y="710"/>
                  <a:pt x="1103" y="710"/>
                </a:cubicBezTo>
                <a:cubicBezTo>
                  <a:pt x="1110" y="710"/>
                  <a:pt x="1115" y="705"/>
                  <a:pt x="1115" y="699"/>
                </a:cubicBezTo>
                <a:cubicBezTo>
                  <a:pt x="1115" y="692"/>
                  <a:pt x="1110" y="687"/>
                  <a:pt x="1103" y="687"/>
                </a:cubicBezTo>
                <a:cubicBezTo>
                  <a:pt x="1097" y="687"/>
                  <a:pt x="1092" y="693"/>
                  <a:pt x="1092" y="699"/>
                </a:cubicBezTo>
                <a:close/>
                <a:moveTo>
                  <a:pt x="868" y="1210"/>
                </a:moveTo>
                <a:cubicBezTo>
                  <a:pt x="874" y="1210"/>
                  <a:pt x="879" y="1205"/>
                  <a:pt x="879" y="1199"/>
                </a:cubicBezTo>
                <a:cubicBezTo>
                  <a:pt x="879" y="1193"/>
                  <a:pt x="875" y="1188"/>
                  <a:pt x="868" y="1187"/>
                </a:cubicBezTo>
                <a:cubicBezTo>
                  <a:pt x="862" y="1187"/>
                  <a:pt x="857" y="1192"/>
                  <a:pt x="857" y="1198"/>
                </a:cubicBezTo>
                <a:cubicBezTo>
                  <a:pt x="856" y="1205"/>
                  <a:pt x="861" y="1210"/>
                  <a:pt x="868" y="1210"/>
                </a:cubicBezTo>
                <a:close/>
                <a:moveTo>
                  <a:pt x="778" y="658"/>
                </a:moveTo>
                <a:cubicBezTo>
                  <a:pt x="772" y="658"/>
                  <a:pt x="766" y="663"/>
                  <a:pt x="766" y="669"/>
                </a:cubicBezTo>
                <a:cubicBezTo>
                  <a:pt x="766" y="676"/>
                  <a:pt x="771" y="681"/>
                  <a:pt x="778" y="681"/>
                </a:cubicBezTo>
                <a:cubicBezTo>
                  <a:pt x="784" y="681"/>
                  <a:pt x="789" y="676"/>
                  <a:pt x="789" y="670"/>
                </a:cubicBezTo>
                <a:cubicBezTo>
                  <a:pt x="789" y="663"/>
                  <a:pt x="784" y="658"/>
                  <a:pt x="778" y="658"/>
                </a:cubicBezTo>
                <a:close/>
                <a:moveTo>
                  <a:pt x="1017" y="1184"/>
                </a:moveTo>
                <a:cubicBezTo>
                  <a:pt x="1017" y="1177"/>
                  <a:pt x="1013" y="1172"/>
                  <a:pt x="1006" y="1172"/>
                </a:cubicBezTo>
                <a:cubicBezTo>
                  <a:pt x="1000" y="1172"/>
                  <a:pt x="995" y="1177"/>
                  <a:pt x="995" y="1183"/>
                </a:cubicBezTo>
                <a:cubicBezTo>
                  <a:pt x="995" y="1189"/>
                  <a:pt x="1000" y="1194"/>
                  <a:pt x="1006" y="1195"/>
                </a:cubicBezTo>
                <a:cubicBezTo>
                  <a:pt x="1012" y="1195"/>
                  <a:pt x="1017" y="1190"/>
                  <a:pt x="1017" y="1184"/>
                </a:cubicBezTo>
                <a:close/>
                <a:moveTo>
                  <a:pt x="748" y="683"/>
                </a:moveTo>
                <a:cubicBezTo>
                  <a:pt x="741" y="683"/>
                  <a:pt x="736" y="688"/>
                  <a:pt x="736" y="695"/>
                </a:cubicBezTo>
                <a:cubicBezTo>
                  <a:pt x="736" y="701"/>
                  <a:pt x="741" y="706"/>
                  <a:pt x="748" y="706"/>
                </a:cubicBezTo>
                <a:cubicBezTo>
                  <a:pt x="754" y="706"/>
                  <a:pt x="759" y="701"/>
                  <a:pt x="759" y="695"/>
                </a:cubicBezTo>
                <a:cubicBezTo>
                  <a:pt x="759" y="688"/>
                  <a:pt x="754" y="683"/>
                  <a:pt x="748" y="683"/>
                </a:cubicBezTo>
                <a:close/>
                <a:moveTo>
                  <a:pt x="1141" y="758"/>
                </a:moveTo>
                <a:cubicBezTo>
                  <a:pt x="1141" y="764"/>
                  <a:pt x="1146" y="769"/>
                  <a:pt x="1153" y="769"/>
                </a:cubicBezTo>
                <a:cubicBezTo>
                  <a:pt x="1159" y="769"/>
                  <a:pt x="1164" y="764"/>
                  <a:pt x="1164" y="758"/>
                </a:cubicBezTo>
                <a:cubicBezTo>
                  <a:pt x="1164" y="751"/>
                  <a:pt x="1159" y="747"/>
                  <a:pt x="1153" y="746"/>
                </a:cubicBezTo>
                <a:cubicBezTo>
                  <a:pt x="1147" y="746"/>
                  <a:pt x="1141" y="751"/>
                  <a:pt x="1141" y="758"/>
                </a:cubicBezTo>
                <a:close/>
                <a:moveTo>
                  <a:pt x="800" y="1164"/>
                </a:moveTo>
                <a:cubicBezTo>
                  <a:pt x="800" y="1158"/>
                  <a:pt x="795" y="1153"/>
                  <a:pt x="788" y="1153"/>
                </a:cubicBezTo>
                <a:cubicBezTo>
                  <a:pt x="782" y="1153"/>
                  <a:pt x="777" y="1158"/>
                  <a:pt x="777" y="1165"/>
                </a:cubicBezTo>
                <a:cubicBezTo>
                  <a:pt x="778" y="1171"/>
                  <a:pt x="783" y="1176"/>
                  <a:pt x="789" y="1176"/>
                </a:cubicBezTo>
                <a:cubicBezTo>
                  <a:pt x="795" y="1176"/>
                  <a:pt x="800" y="1171"/>
                  <a:pt x="800" y="1164"/>
                </a:cubicBezTo>
                <a:close/>
                <a:moveTo>
                  <a:pt x="1117" y="728"/>
                </a:moveTo>
                <a:cubicBezTo>
                  <a:pt x="1117" y="734"/>
                  <a:pt x="1122" y="739"/>
                  <a:pt x="1128" y="739"/>
                </a:cubicBezTo>
                <a:cubicBezTo>
                  <a:pt x="1134" y="739"/>
                  <a:pt x="1139" y="734"/>
                  <a:pt x="1139" y="728"/>
                </a:cubicBezTo>
                <a:cubicBezTo>
                  <a:pt x="1139" y="722"/>
                  <a:pt x="1134" y="717"/>
                  <a:pt x="1128" y="716"/>
                </a:cubicBezTo>
                <a:cubicBezTo>
                  <a:pt x="1122" y="716"/>
                  <a:pt x="1117" y="721"/>
                  <a:pt x="1117" y="728"/>
                </a:cubicBezTo>
                <a:close/>
                <a:moveTo>
                  <a:pt x="643" y="823"/>
                </a:moveTo>
                <a:cubicBezTo>
                  <a:pt x="643" y="830"/>
                  <a:pt x="648" y="835"/>
                  <a:pt x="654" y="835"/>
                </a:cubicBezTo>
                <a:cubicBezTo>
                  <a:pt x="660" y="834"/>
                  <a:pt x="665" y="829"/>
                  <a:pt x="665" y="823"/>
                </a:cubicBezTo>
                <a:cubicBezTo>
                  <a:pt x="665" y="817"/>
                  <a:pt x="660" y="812"/>
                  <a:pt x="654" y="812"/>
                </a:cubicBezTo>
                <a:cubicBezTo>
                  <a:pt x="648" y="812"/>
                  <a:pt x="643" y="817"/>
                  <a:pt x="643" y="823"/>
                </a:cubicBezTo>
                <a:close/>
                <a:moveTo>
                  <a:pt x="1187" y="871"/>
                </a:moveTo>
                <a:cubicBezTo>
                  <a:pt x="1187" y="878"/>
                  <a:pt x="1192" y="883"/>
                  <a:pt x="1198" y="882"/>
                </a:cubicBezTo>
                <a:cubicBezTo>
                  <a:pt x="1205" y="882"/>
                  <a:pt x="1210" y="877"/>
                  <a:pt x="1209" y="871"/>
                </a:cubicBezTo>
                <a:cubicBezTo>
                  <a:pt x="1209" y="865"/>
                  <a:pt x="1204" y="860"/>
                  <a:pt x="1198" y="860"/>
                </a:cubicBezTo>
                <a:cubicBezTo>
                  <a:pt x="1192" y="860"/>
                  <a:pt x="1187" y="865"/>
                  <a:pt x="1187" y="871"/>
                </a:cubicBezTo>
                <a:close/>
                <a:moveTo>
                  <a:pt x="706" y="719"/>
                </a:moveTo>
                <a:cubicBezTo>
                  <a:pt x="706" y="725"/>
                  <a:pt x="711" y="730"/>
                  <a:pt x="717" y="730"/>
                </a:cubicBezTo>
                <a:cubicBezTo>
                  <a:pt x="724" y="731"/>
                  <a:pt x="729" y="726"/>
                  <a:pt x="729" y="720"/>
                </a:cubicBezTo>
                <a:cubicBezTo>
                  <a:pt x="729" y="713"/>
                  <a:pt x="724" y="708"/>
                  <a:pt x="718" y="708"/>
                </a:cubicBezTo>
                <a:cubicBezTo>
                  <a:pt x="712" y="708"/>
                  <a:pt x="707" y="713"/>
                  <a:pt x="706" y="719"/>
                </a:cubicBezTo>
                <a:close/>
                <a:moveTo>
                  <a:pt x="1188" y="969"/>
                </a:moveTo>
                <a:cubicBezTo>
                  <a:pt x="1182" y="969"/>
                  <a:pt x="1177" y="975"/>
                  <a:pt x="1177" y="981"/>
                </a:cubicBezTo>
                <a:cubicBezTo>
                  <a:pt x="1178" y="987"/>
                  <a:pt x="1183" y="991"/>
                  <a:pt x="1189" y="991"/>
                </a:cubicBezTo>
                <a:cubicBezTo>
                  <a:pt x="1195" y="991"/>
                  <a:pt x="1200" y="986"/>
                  <a:pt x="1200" y="980"/>
                </a:cubicBezTo>
                <a:cubicBezTo>
                  <a:pt x="1200" y="974"/>
                  <a:pt x="1194" y="969"/>
                  <a:pt x="1188" y="969"/>
                </a:cubicBezTo>
                <a:close/>
                <a:moveTo>
                  <a:pt x="633" y="933"/>
                </a:moveTo>
                <a:cubicBezTo>
                  <a:pt x="633" y="939"/>
                  <a:pt x="638" y="944"/>
                  <a:pt x="644" y="944"/>
                </a:cubicBezTo>
                <a:cubicBezTo>
                  <a:pt x="651" y="944"/>
                  <a:pt x="656" y="939"/>
                  <a:pt x="656" y="933"/>
                </a:cubicBezTo>
                <a:cubicBezTo>
                  <a:pt x="656" y="926"/>
                  <a:pt x="651" y="921"/>
                  <a:pt x="644" y="921"/>
                </a:cubicBezTo>
                <a:cubicBezTo>
                  <a:pt x="638" y="921"/>
                  <a:pt x="633" y="927"/>
                  <a:pt x="633" y="933"/>
                </a:cubicBezTo>
                <a:close/>
                <a:moveTo>
                  <a:pt x="1047" y="1159"/>
                </a:moveTo>
                <a:cubicBezTo>
                  <a:pt x="1047" y="1153"/>
                  <a:pt x="1042" y="1148"/>
                  <a:pt x="1036" y="1148"/>
                </a:cubicBezTo>
                <a:cubicBezTo>
                  <a:pt x="1030" y="1148"/>
                  <a:pt x="1025" y="1152"/>
                  <a:pt x="1025" y="1158"/>
                </a:cubicBezTo>
                <a:cubicBezTo>
                  <a:pt x="1025" y="1165"/>
                  <a:pt x="1030" y="1170"/>
                  <a:pt x="1036" y="1170"/>
                </a:cubicBezTo>
                <a:cubicBezTo>
                  <a:pt x="1042" y="1170"/>
                  <a:pt x="1047" y="1165"/>
                  <a:pt x="1047" y="1159"/>
                </a:cubicBezTo>
                <a:close/>
                <a:moveTo>
                  <a:pt x="1013" y="665"/>
                </a:moveTo>
                <a:cubicBezTo>
                  <a:pt x="1013" y="671"/>
                  <a:pt x="1018" y="675"/>
                  <a:pt x="1024" y="676"/>
                </a:cubicBezTo>
                <a:cubicBezTo>
                  <a:pt x="1030" y="676"/>
                  <a:pt x="1035" y="671"/>
                  <a:pt x="1035" y="665"/>
                </a:cubicBezTo>
                <a:cubicBezTo>
                  <a:pt x="1035" y="659"/>
                  <a:pt x="1030" y="653"/>
                  <a:pt x="1024" y="653"/>
                </a:cubicBezTo>
                <a:cubicBezTo>
                  <a:pt x="1018" y="653"/>
                  <a:pt x="1013" y="659"/>
                  <a:pt x="1013" y="665"/>
                </a:cubicBezTo>
                <a:close/>
                <a:moveTo>
                  <a:pt x="775" y="1134"/>
                </a:moveTo>
                <a:cubicBezTo>
                  <a:pt x="775" y="1128"/>
                  <a:pt x="770" y="1124"/>
                  <a:pt x="764" y="1124"/>
                </a:cubicBezTo>
                <a:cubicBezTo>
                  <a:pt x="758" y="1124"/>
                  <a:pt x="753" y="1129"/>
                  <a:pt x="753" y="1134"/>
                </a:cubicBezTo>
                <a:cubicBezTo>
                  <a:pt x="753" y="1140"/>
                  <a:pt x="758" y="1146"/>
                  <a:pt x="764" y="1146"/>
                </a:cubicBezTo>
                <a:cubicBezTo>
                  <a:pt x="770" y="1146"/>
                  <a:pt x="775" y="1141"/>
                  <a:pt x="775" y="1134"/>
                </a:cubicBezTo>
                <a:close/>
                <a:moveTo>
                  <a:pt x="661" y="878"/>
                </a:moveTo>
                <a:cubicBezTo>
                  <a:pt x="661" y="872"/>
                  <a:pt x="656" y="867"/>
                  <a:pt x="650" y="867"/>
                </a:cubicBezTo>
                <a:cubicBezTo>
                  <a:pt x="644" y="867"/>
                  <a:pt x="638" y="872"/>
                  <a:pt x="638" y="878"/>
                </a:cubicBezTo>
                <a:cubicBezTo>
                  <a:pt x="639" y="884"/>
                  <a:pt x="643" y="889"/>
                  <a:pt x="649" y="889"/>
                </a:cubicBezTo>
                <a:cubicBezTo>
                  <a:pt x="656" y="889"/>
                  <a:pt x="661" y="885"/>
                  <a:pt x="661" y="878"/>
                </a:cubicBezTo>
                <a:close/>
                <a:moveTo>
                  <a:pt x="850" y="649"/>
                </a:moveTo>
                <a:cubicBezTo>
                  <a:pt x="849" y="655"/>
                  <a:pt x="854" y="661"/>
                  <a:pt x="860" y="661"/>
                </a:cubicBezTo>
                <a:cubicBezTo>
                  <a:pt x="866" y="662"/>
                  <a:pt x="871" y="657"/>
                  <a:pt x="872" y="652"/>
                </a:cubicBezTo>
                <a:cubicBezTo>
                  <a:pt x="873" y="645"/>
                  <a:pt x="868" y="640"/>
                  <a:pt x="862" y="639"/>
                </a:cubicBezTo>
                <a:cubicBezTo>
                  <a:pt x="856" y="639"/>
                  <a:pt x="850" y="643"/>
                  <a:pt x="850" y="649"/>
                </a:cubicBezTo>
                <a:close/>
                <a:moveTo>
                  <a:pt x="1165" y="1060"/>
                </a:moveTo>
                <a:cubicBezTo>
                  <a:pt x="1165" y="1054"/>
                  <a:pt x="1160" y="1049"/>
                  <a:pt x="1154" y="1049"/>
                </a:cubicBezTo>
                <a:cubicBezTo>
                  <a:pt x="1148" y="1049"/>
                  <a:pt x="1143" y="1053"/>
                  <a:pt x="1143" y="1059"/>
                </a:cubicBezTo>
                <a:cubicBezTo>
                  <a:pt x="1142" y="1065"/>
                  <a:pt x="1147" y="1071"/>
                  <a:pt x="1153" y="1071"/>
                </a:cubicBezTo>
                <a:cubicBezTo>
                  <a:pt x="1159" y="1071"/>
                  <a:pt x="1165" y="1066"/>
                  <a:pt x="1165" y="1060"/>
                </a:cubicBezTo>
                <a:close/>
                <a:moveTo>
                  <a:pt x="1136" y="1085"/>
                </a:moveTo>
                <a:cubicBezTo>
                  <a:pt x="1136" y="1079"/>
                  <a:pt x="1130" y="1073"/>
                  <a:pt x="1124" y="1073"/>
                </a:cubicBezTo>
                <a:cubicBezTo>
                  <a:pt x="1118" y="1073"/>
                  <a:pt x="1113" y="1079"/>
                  <a:pt x="1114" y="1085"/>
                </a:cubicBezTo>
                <a:cubicBezTo>
                  <a:pt x="1114" y="1091"/>
                  <a:pt x="1119" y="1095"/>
                  <a:pt x="1125" y="1095"/>
                </a:cubicBezTo>
                <a:cubicBezTo>
                  <a:pt x="1131" y="1095"/>
                  <a:pt x="1136" y="1090"/>
                  <a:pt x="1136" y="1085"/>
                </a:cubicBezTo>
                <a:close/>
                <a:moveTo>
                  <a:pt x="676" y="1016"/>
                </a:moveTo>
                <a:cubicBezTo>
                  <a:pt x="676" y="1010"/>
                  <a:pt x="671" y="1005"/>
                  <a:pt x="665" y="1005"/>
                </a:cubicBezTo>
                <a:cubicBezTo>
                  <a:pt x="659" y="1005"/>
                  <a:pt x="653" y="1011"/>
                  <a:pt x="654" y="1017"/>
                </a:cubicBezTo>
                <a:cubicBezTo>
                  <a:pt x="654" y="1023"/>
                  <a:pt x="659" y="1028"/>
                  <a:pt x="666" y="1027"/>
                </a:cubicBezTo>
                <a:cubicBezTo>
                  <a:pt x="672" y="1027"/>
                  <a:pt x="676" y="1022"/>
                  <a:pt x="676" y="1016"/>
                </a:cubicBezTo>
                <a:close/>
                <a:moveTo>
                  <a:pt x="1182" y="926"/>
                </a:moveTo>
                <a:cubicBezTo>
                  <a:pt x="1182" y="932"/>
                  <a:pt x="1187" y="937"/>
                  <a:pt x="1193" y="937"/>
                </a:cubicBezTo>
                <a:cubicBezTo>
                  <a:pt x="1199" y="937"/>
                  <a:pt x="1204" y="932"/>
                  <a:pt x="1204" y="925"/>
                </a:cubicBezTo>
                <a:cubicBezTo>
                  <a:pt x="1204" y="919"/>
                  <a:pt x="1198" y="914"/>
                  <a:pt x="1192" y="914"/>
                </a:cubicBezTo>
                <a:cubicBezTo>
                  <a:pt x="1186" y="915"/>
                  <a:pt x="1182" y="920"/>
                  <a:pt x="1182" y="926"/>
                </a:cubicBezTo>
                <a:close/>
                <a:moveTo>
                  <a:pt x="854" y="1169"/>
                </a:moveTo>
                <a:cubicBezTo>
                  <a:pt x="854" y="1163"/>
                  <a:pt x="849" y="1158"/>
                  <a:pt x="844" y="1158"/>
                </a:cubicBezTo>
                <a:cubicBezTo>
                  <a:pt x="837" y="1158"/>
                  <a:pt x="833" y="1162"/>
                  <a:pt x="832" y="1168"/>
                </a:cubicBezTo>
                <a:cubicBezTo>
                  <a:pt x="832" y="1175"/>
                  <a:pt x="837" y="1180"/>
                  <a:pt x="843" y="1180"/>
                </a:cubicBezTo>
                <a:cubicBezTo>
                  <a:pt x="849" y="1180"/>
                  <a:pt x="854" y="1175"/>
                  <a:pt x="854" y="1169"/>
                </a:cubicBezTo>
                <a:close/>
                <a:moveTo>
                  <a:pt x="673" y="798"/>
                </a:moveTo>
                <a:cubicBezTo>
                  <a:pt x="672" y="804"/>
                  <a:pt x="678" y="810"/>
                  <a:pt x="684" y="810"/>
                </a:cubicBezTo>
                <a:cubicBezTo>
                  <a:pt x="690" y="810"/>
                  <a:pt x="695" y="804"/>
                  <a:pt x="695" y="798"/>
                </a:cubicBezTo>
                <a:cubicBezTo>
                  <a:pt x="695" y="792"/>
                  <a:pt x="690" y="788"/>
                  <a:pt x="684" y="788"/>
                </a:cubicBezTo>
                <a:cubicBezTo>
                  <a:pt x="678" y="788"/>
                  <a:pt x="673" y="792"/>
                  <a:pt x="673" y="798"/>
                </a:cubicBezTo>
                <a:close/>
                <a:moveTo>
                  <a:pt x="689" y="1057"/>
                </a:moveTo>
                <a:cubicBezTo>
                  <a:pt x="695" y="1058"/>
                  <a:pt x="701" y="1052"/>
                  <a:pt x="701" y="1046"/>
                </a:cubicBezTo>
                <a:cubicBezTo>
                  <a:pt x="701" y="1040"/>
                  <a:pt x="696" y="1035"/>
                  <a:pt x="690" y="1035"/>
                </a:cubicBezTo>
                <a:cubicBezTo>
                  <a:pt x="684" y="1035"/>
                  <a:pt x="679" y="1040"/>
                  <a:pt x="679" y="1046"/>
                </a:cubicBezTo>
                <a:cubicBezTo>
                  <a:pt x="679" y="1052"/>
                  <a:pt x="683" y="1057"/>
                  <a:pt x="689" y="1057"/>
                </a:cubicBezTo>
                <a:close/>
                <a:moveTo>
                  <a:pt x="1173" y="831"/>
                </a:moveTo>
                <a:cubicBezTo>
                  <a:pt x="1167" y="831"/>
                  <a:pt x="1162" y="837"/>
                  <a:pt x="1162" y="843"/>
                </a:cubicBezTo>
                <a:cubicBezTo>
                  <a:pt x="1162" y="849"/>
                  <a:pt x="1168" y="853"/>
                  <a:pt x="1174" y="853"/>
                </a:cubicBezTo>
                <a:cubicBezTo>
                  <a:pt x="1180" y="853"/>
                  <a:pt x="1184" y="848"/>
                  <a:pt x="1184" y="842"/>
                </a:cubicBezTo>
                <a:cubicBezTo>
                  <a:pt x="1184" y="836"/>
                  <a:pt x="1179" y="831"/>
                  <a:pt x="1173" y="831"/>
                </a:cubicBezTo>
                <a:close/>
                <a:moveTo>
                  <a:pt x="952" y="1167"/>
                </a:moveTo>
                <a:cubicBezTo>
                  <a:pt x="946" y="1167"/>
                  <a:pt x="940" y="1172"/>
                  <a:pt x="940" y="1178"/>
                </a:cubicBezTo>
                <a:cubicBezTo>
                  <a:pt x="940" y="1184"/>
                  <a:pt x="945" y="1189"/>
                  <a:pt x="951" y="1189"/>
                </a:cubicBezTo>
                <a:cubicBezTo>
                  <a:pt x="958" y="1189"/>
                  <a:pt x="962" y="1185"/>
                  <a:pt x="962" y="1179"/>
                </a:cubicBezTo>
                <a:cubicBezTo>
                  <a:pt x="963" y="1173"/>
                  <a:pt x="958" y="1167"/>
                  <a:pt x="952" y="1167"/>
                </a:cubicBezTo>
                <a:close/>
                <a:moveTo>
                  <a:pt x="680" y="963"/>
                </a:moveTo>
                <a:cubicBezTo>
                  <a:pt x="680" y="957"/>
                  <a:pt x="675" y="952"/>
                  <a:pt x="669" y="952"/>
                </a:cubicBezTo>
                <a:cubicBezTo>
                  <a:pt x="663" y="952"/>
                  <a:pt x="659" y="956"/>
                  <a:pt x="658" y="962"/>
                </a:cubicBezTo>
                <a:cubicBezTo>
                  <a:pt x="658" y="968"/>
                  <a:pt x="663" y="973"/>
                  <a:pt x="669" y="973"/>
                </a:cubicBezTo>
                <a:cubicBezTo>
                  <a:pt x="675" y="973"/>
                  <a:pt x="680" y="968"/>
                  <a:pt x="680" y="963"/>
                </a:cubicBezTo>
                <a:close/>
                <a:moveTo>
                  <a:pt x="959" y="660"/>
                </a:moveTo>
                <a:cubicBezTo>
                  <a:pt x="959" y="666"/>
                  <a:pt x="963" y="670"/>
                  <a:pt x="969" y="670"/>
                </a:cubicBezTo>
                <a:cubicBezTo>
                  <a:pt x="975" y="670"/>
                  <a:pt x="980" y="666"/>
                  <a:pt x="980" y="660"/>
                </a:cubicBezTo>
                <a:cubicBezTo>
                  <a:pt x="981" y="654"/>
                  <a:pt x="975" y="648"/>
                  <a:pt x="969" y="649"/>
                </a:cubicBezTo>
                <a:cubicBezTo>
                  <a:pt x="963" y="649"/>
                  <a:pt x="959" y="654"/>
                  <a:pt x="959" y="660"/>
                </a:cubicBezTo>
                <a:close/>
                <a:moveTo>
                  <a:pt x="750" y="1105"/>
                </a:moveTo>
                <a:cubicBezTo>
                  <a:pt x="750" y="1099"/>
                  <a:pt x="745" y="1094"/>
                  <a:pt x="740" y="1094"/>
                </a:cubicBezTo>
                <a:cubicBezTo>
                  <a:pt x="733" y="1094"/>
                  <a:pt x="728" y="1099"/>
                  <a:pt x="728" y="1105"/>
                </a:cubicBezTo>
                <a:cubicBezTo>
                  <a:pt x="729" y="1111"/>
                  <a:pt x="733" y="1116"/>
                  <a:pt x="739" y="1116"/>
                </a:cubicBezTo>
                <a:cubicBezTo>
                  <a:pt x="745" y="1116"/>
                  <a:pt x="750" y="1111"/>
                  <a:pt x="750" y="1105"/>
                </a:cubicBezTo>
                <a:close/>
                <a:moveTo>
                  <a:pt x="1065" y="1123"/>
                </a:moveTo>
                <a:cubicBezTo>
                  <a:pt x="1059" y="1123"/>
                  <a:pt x="1054" y="1128"/>
                  <a:pt x="1054" y="1134"/>
                </a:cubicBezTo>
                <a:cubicBezTo>
                  <a:pt x="1054" y="1140"/>
                  <a:pt x="1059" y="1145"/>
                  <a:pt x="1065" y="1145"/>
                </a:cubicBezTo>
                <a:cubicBezTo>
                  <a:pt x="1071" y="1145"/>
                  <a:pt x="1076" y="1140"/>
                  <a:pt x="1076" y="1134"/>
                </a:cubicBezTo>
                <a:cubicBezTo>
                  <a:pt x="1076" y="1128"/>
                  <a:pt x="1071" y="1123"/>
                  <a:pt x="1065" y="1123"/>
                </a:cubicBezTo>
                <a:close/>
                <a:moveTo>
                  <a:pt x="821" y="675"/>
                </a:moveTo>
                <a:cubicBezTo>
                  <a:pt x="820" y="681"/>
                  <a:pt x="825" y="686"/>
                  <a:pt x="831" y="686"/>
                </a:cubicBezTo>
                <a:cubicBezTo>
                  <a:pt x="837" y="686"/>
                  <a:pt x="842" y="681"/>
                  <a:pt x="842" y="675"/>
                </a:cubicBezTo>
                <a:cubicBezTo>
                  <a:pt x="842" y="669"/>
                  <a:pt x="837" y="664"/>
                  <a:pt x="832" y="664"/>
                </a:cubicBezTo>
                <a:cubicBezTo>
                  <a:pt x="826" y="664"/>
                  <a:pt x="821" y="669"/>
                  <a:pt x="821" y="675"/>
                </a:cubicBezTo>
                <a:close/>
                <a:moveTo>
                  <a:pt x="909" y="1174"/>
                </a:moveTo>
                <a:cubicBezTo>
                  <a:pt x="909" y="1168"/>
                  <a:pt x="903" y="1163"/>
                  <a:pt x="898" y="1163"/>
                </a:cubicBezTo>
                <a:cubicBezTo>
                  <a:pt x="891" y="1163"/>
                  <a:pt x="887" y="1168"/>
                  <a:pt x="887" y="1174"/>
                </a:cubicBezTo>
                <a:cubicBezTo>
                  <a:pt x="887" y="1180"/>
                  <a:pt x="892" y="1185"/>
                  <a:pt x="898" y="1185"/>
                </a:cubicBezTo>
                <a:cubicBezTo>
                  <a:pt x="904" y="1185"/>
                  <a:pt x="909" y="1179"/>
                  <a:pt x="909" y="1174"/>
                </a:cubicBezTo>
                <a:close/>
                <a:moveTo>
                  <a:pt x="1106" y="1109"/>
                </a:moveTo>
                <a:cubicBezTo>
                  <a:pt x="1106" y="1103"/>
                  <a:pt x="1101" y="1099"/>
                  <a:pt x="1095" y="1098"/>
                </a:cubicBezTo>
                <a:cubicBezTo>
                  <a:pt x="1089" y="1098"/>
                  <a:pt x="1084" y="1103"/>
                  <a:pt x="1084" y="1109"/>
                </a:cubicBezTo>
                <a:cubicBezTo>
                  <a:pt x="1083" y="1115"/>
                  <a:pt x="1089" y="1120"/>
                  <a:pt x="1095" y="1120"/>
                </a:cubicBezTo>
                <a:cubicBezTo>
                  <a:pt x="1101" y="1120"/>
                  <a:pt x="1106" y="1115"/>
                  <a:pt x="1106" y="1109"/>
                </a:cubicBezTo>
                <a:close/>
                <a:moveTo>
                  <a:pt x="1038" y="694"/>
                </a:moveTo>
                <a:cubicBezTo>
                  <a:pt x="1038" y="699"/>
                  <a:pt x="1043" y="704"/>
                  <a:pt x="1049" y="704"/>
                </a:cubicBezTo>
                <a:cubicBezTo>
                  <a:pt x="1055" y="705"/>
                  <a:pt x="1059" y="700"/>
                  <a:pt x="1060" y="694"/>
                </a:cubicBezTo>
                <a:cubicBezTo>
                  <a:pt x="1060" y="688"/>
                  <a:pt x="1055" y="683"/>
                  <a:pt x="1049" y="683"/>
                </a:cubicBezTo>
                <a:cubicBezTo>
                  <a:pt x="1043" y="683"/>
                  <a:pt x="1038" y="688"/>
                  <a:pt x="1038" y="694"/>
                </a:cubicBezTo>
                <a:close/>
                <a:moveTo>
                  <a:pt x="725" y="1076"/>
                </a:moveTo>
                <a:cubicBezTo>
                  <a:pt x="725" y="1070"/>
                  <a:pt x="720" y="1065"/>
                  <a:pt x="715" y="1065"/>
                </a:cubicBezTo>
                <a:cubicBezTo>
                  <a:pt x="709" y="1065"/>
                  <a:pt x="703" y="1070"/>
                  <a:pt x="703" y="1076"/>
                </a:cubicBezTo>
                <a:cubicBezTo>
                  <a:pt x="704" y="1082"/>
                  <a:pt x="709" y="1087"/>
                  <a:pt x="715" y="1087"/>
                </a:cubicBezTo>
                <a:cubicBezTo>
                  <a:pt x="721" y="1087"/>
                  <a:pt x="725" y="1082"/>
                  <a:pt x="725" y="1076"/>
                </a:cubicBezTo>
                <a:close/>
                <a:moveTo>
                  <a:pt x="916" y="665"/>
                </a:moveTo>
                <a:cubicBezTo>
                  <a:pt x="922" y="665"/>
                  <a:pt x="927" y="660"/>
                  <a:pt x="927" y="654"/>
                </a:cubicBezTo>
                <a:cubicBezTo>
                  <a:pt x="926" y="648"/>
                  <a:pt x="921" y="643"/>
                  <a:pt x="916" y="643"/>
                </a:cubicBezTo>
                <a:cubicBezTo>
                  <a:pt x="910" y="643"/>
                  <a:pt x="905" y="649"/>
                  <a:pt x="905" y="654"/>
                </a:cubicBezTo>
                <a:cubicBezTo>
                  <a:pt x="905" y="660"/>
                  <a:pt x="910" y="665"/>
                  <a:pt x="916" y="665"/>
                </a:cubicBezTo>
                <a:close/>
                <a:moveTo>
                  <a:pt x="689" y="853"/>
                </a:moveTo>
                <a:cubicBezTo>
                  <a:pt x="689" y="847"/>
                  <a:pt x="684" y="842"/>
                  <a:pt x="678" y="843"/>
                </a:cubicBezTo>
                <a:cubicBezTo>
                  <a:pt x="673" y="843"/>
                  <a:pt x="668" y="848"/>
                  <a:pt x="668" y="853"/>
                </a:cubicBezTo>
                <a:cubicBezTo>
                  <a:pt x="668" y="859"/>
                  <a:pt x="673" y="864"/>
                  <a:pt x="679" y="864"/>
                </a:cubicBezTo>
                <a:cubicBezTo>
                  <a:pt x="685" y="864"/>
                  <a:pt x="689" y="859"/>
                  <a:pt x="689" y="853"/>
                </a:cubicBezTo>
                <a:close/>
                <a:moveTo>
                  <a:pt x="703" y="774"/>
                </a:moveTo>
                <a:cubicBezTo>
                  <a:pt x="703" y="780"/>
                  <a:pt x="708" y="785"/>
                  <a:pt x="714" y="785"/>
                </a:cubicBezTo>
                <a:cubicBezTo>
                  <a:pt x="720" y="784"/>
                  <a:pt x="724" y="780"/>
                  <a:pt x="724" y="774"/>
                </a:cubicBezTo>
                <a:cubicBezTo>
                  <a:pt x="724" y="768"/>
                  <a:pt x="720" y="763"/>
                  <a:pt x="714" y="763"/>
                </a:cubicBezTo>
                <a:cubicBezTo>
                  <a:pt x="708" y="763"/>
                  <a:pt x="703" y="768"/>
                  <a:pt x="703" y="774"/>
                </a:cubicBezTo>
                <a:close/>
                <a:moveTo>
                  <a:pt x="1170" y="1005"/>
                </a:moveTo>
                <a:cubicBezTo>
                  <a:pt x="1169" y="999"/>
                  <a:pt x="1164" y="994"/>
                  <a:pt x="1158" y="994"/>
                </a:cubicBezTo>
                <a:cubicBezTo>
                  <a:pt x="1152" y="995"/>
                  <a:pt x="1148" y="1000"/>
                  <a:pt x="1148" y="1005"/>
                </a:cubicBezTo>
                <a:cubicBezTo>
                  <a:pt x="1148" y="1011"/>
                  <a:pt x="1153" y="1016"/>
                  <a:pt x="1159" y="1016"/>
                </a:cubicBezTo>
                <a:cubicBezTo>
                  <a:pt x="1165" y="1016"/>
                  <a:pt x="1170" y="1010"/>
                  <a:pt x="1170" y="1005"/>
                </a:cubicBezTo>
                <a:close/>
                <a:moveTo>
                  <a:pt x="1148" y="802"/>
                </a:moveTo>
                <a:cubicBezTo>
                  <a:pt x="1142" y="802"/>
                  <a:pt x="1138" y="807"/>
                  <a:pt x="1138" y="812"/>
                </a:cubicBezTo>
                <a:cubicBezTo>
                  <a:pt x="1138" y="818"/>
                  <a:pt x="1143" y="823"/>
                  <a:pt x="1149" y="823"/>
                </a:cubicBezTo>
                <a:cubicBezTo>
                  <a:pt x="1155" y="823"/>
                  <a:pt x="1160" y="818"/>
                  <a:pt x="1159" y="812"/>
                </a:cubicBezTo>
                <a:cubicBezTo>
                  <a:pt x="1159" y="806"/>
                  <a:pt x="1154" y="801"/>
                  <a:pt x="1148" y="802"/>
                </a:cubicBezTo>
                <a:close/>
                <a:moveTo>
                  <a:pt x="1158" y="895"/>
                </a:moveTo>
                <a:cubicBezTo>
                  <a:pt x="1157" y="901"/>
                  <a:pt x="1162" y="906"/>
                  <a:pt x="1168" y="907"/>
                </a:cubicBezTo>
                <a:cubicBezTo>
                  <a:pt x="1174" y="907"/>
                  <a:pt x="1179" y="902"/>
                  <a:pt x="1179" y="896"/>
                </a:cubicBezTo>
                <a:cubicBezTo>
                  <a:pt x="1179" y="890"/>
                  <a:pt x="1174" y="885"/>
                  <a:pt x="1168" y="885"/>
                </a:cubicBezTo>
                <a:cubicBezTo>
                  <a:pt x="1163" y="885"/>
                  <a:pt x="1158" y="890"/>
                  <a:pt x="1158" y="895"/>
                </a:cubicBezTo>
                <a:close/>
                <a:moveTo>
                  <a:pt x="1063" y="724"/>
                </a:moveTo>
                <a:cubicBezTo>
                  <a:pt x="1063" y="730"/>
                  <a:pt x="1068" y="734"/>
                  <a:pt x="1074" y="734"/>
                </a:cubicBezTo>
                <a:cubicBezTo>
                  <a:pt x="1080" y="734"/>
                  <a:pt x="1084" y="729"/>
                  <a:pt x="1084" y="723"/>
                </a:cubicBezTo>
                <a:cubicBezTo>
                  <a:pt x="1084" y="718"/>
                  <a:pt x="1079" y="713"/>
                  <a:pt x="1074" y="713"/>
                </a:cubicBezTo>
                <a:cubicBezTo>
                  <a:pt x="1068" y="713"/>
                  <a:pt x="1063" y="718"/>
                  <a:pt x="1063" y="724"/>
                </a:cubicBezTo>
                <a:close/>
                <a:moveTo>
                  <a:pt x="829" y="1140"/>
                </a:moveTo>
                <a:cubicBezTo>
                  <a:pt x="829" y="1134"/>
                  <a:pt x="824" y="1129"/>
                  <a:pt x="818" y="1129"/>
                </a:cubicBezTo>
                <a:cubicBezTo>
                  <a:pt x="813" y="1129"/>
                  <a:pt x="808" y="1134"/>
                  <a:pt x="808" y="1139"/>
                </a:cubicBezTo>
                <a:cubicBezTo>
                  <a:pt x="808" y="1145"/>
                  <a:pt x="812" y="1150"/>
                  <a:pt x="818" y="1150"/>
                </a:cubicBezTo>
                <a:cubicBezTo>
                  <a:pt x="824" y="1151"/>
                  <a:pt x="829" y="1146"/>
                  <a:pt x="829" y="1140"/>
                </a:cubicBezTo>
                <a:close/>
                <a:moveTo>
                  <a:pt x="792" y="700"/>
                </a:moveTo>
                <a:cubicBezTo>
                  <a:pt x="792" y="706"/>
                  <a:pt x="797" y="711"/>
                  <a:pt x="803" y="710"/>
                </a:cubicBezTo>
                <a:cubicBezTo>
                  <a:pt x="809" y="710"/>
                  <a:pt x="813" y="705"/>
                  <a:pt x="813" y="699"/>
                </a:cubicBezTo>
                <a:cubicBezTo>
                  <a:pt x="813" y="694"/>
                  <a:pt x="808" y="689"/>
                  <a:pt x="802" y="689"/>
                </a:cubicBezTo>
                <a:cubicBezTo>
                  <a:pt x="796" y="689"/>
                  <a:pt x="792" y="694"/>
                  <a:pt x="792" y="700"/>
                </a:cubicBezTo>
                <a:close/>
                <a:moveTo>
                  <a:pt x="875" y="679"/>
                </a:moveTo>
                <a:cubicBezTo>
                  <a:pt x="876" y="685"/>
                  <a:pt x="880" y="690"/>
                  <a:pt x="886" y="690"/>
                </a:cubicBezTo>
                <a:cubicBezTo>
                  <a:pt x="892" y="689"/>
                  <a:pt x="896" y="685"/>
                  <a:pt x="896" y="679"/>
                </a:cubicBezTo>
                <a:cubicBezTo>
                  <a:pt x="896" y="674"/>
                  <a:pt x="892" y="669"/>
                  <a:pt x="886" y="669"/>
                </a:cubicBezTo>
                <a:cubicBezTo>
                  <a:pt x="880" y="668"/>
                  <a:pt x="875" y="674"/>
                  <a:pt x="875" y="679"/>
                </a:cubicBezTo>
                <a:close/>
                <a:moveTo>
                  <a:pt x="985" y="690"/>
                </a:moveTo>
                <a:cubicBezTo>
                  <a:pt x="985" y="695"/>
                  <a:pt x="989" y="700"/>
                  <a:pt x="995" y="700"/>
                </a:cubicBezTo>
                <a:cubicBezTo>
                  <a:pt x="1001" y="700"/>
                  <a:pt x="1005" y="695"/>
                  <a:pt x="1005" y="689"/>
                </a:cubicBezTo>
                <a:cubicBezTo>
                  <a:pt x="1005" y="684"/>
                  <a:pt x="1001" y="679"/>
                  <a:pt x="995" y="679"/>
                </a:cubicBezTo>
                <a:cubicBezTo>
                  <a:pt x="989" y="679"/>
                  <a:pt x="984" y="684"/>
                  <a:pt x="985" y="690"/>
                </a:cubicBezTo>
                <a:close/>
                <a:moveTo>
                  <a:pt x="1098" y="743"/>
                </a:moveTo>
                <a:cubicBezTo>
                  <a:pt x="1093" y="743"/>
                  <a:pt x="1088" y="747"/>
                  <a:pt x="1088" y="753"/>
                </a:cubicBezTo>
                <a:cubicBezTo>
                  <a:pt x="1088" y="759"/>
                  <a:pt x="1092" y="764"/>
                  <a:pt x="1098" y="764"/>
                </a:cubicBezTo>
                <a:cubicBezTo>
                  <a:pt x="1104" y="764"/>
                  <a:pt x="1109" y="759"/>
                  <a:pt x="1109" y="753"/>
                </a:cubicBezTo>
                <a:cubicBezTo>
                  <a:pt x="1109" y="748"/>
                  <a:pt x="1104" y="743"/>
                  <a:pt x="1098" y="743"/>
                </a:cubicBezTo>
                <a:close/>
                <a:moveTo>
                  <a:pt x="1153" y="951"/>
                </a:moveTo>
                <a:cubicBezTo>
                  <a:pt x="1153" y="956"/>
                  <a:pt x="1158" y="961"/>
                  <a:pt x="1164" y="961"/>
                </a:cubicBezTo>
                <a:cubicBezTo>
                  <a:pt x="1169" y="961"/>
                  <a:pt x="1174" y="957"/>
                  <a:pt x="1174" y="951"/>
                </a:cubicBezTo>
                <a:cubicBezTo>
                  <a:pt x="1175" y="945"/>
                  <a:pt x="1170" y="940"/>
                  <a:pt x="1164" y="940"/>
                </a:cubicBezTo>
                <a:cubicBezTo>
                  <a:pt x="1158" y="940"/>
                  <a:pt x="1153" y="945"/>
                  <a:pt x="1153" y="951"/>
                </a:cubicBezTo>
                <a:close/>
                <a:moveTo>
                  <a:pt x="732" y="749"/>
                </a:moveTo>
                <a:cubicBezTo>
                  <a:pt x="732" y="755"/>
                  <a:pt x="736" y="760"/>
                  <a:pt x="742" y="760"/>
                </a:cubicBezTo>
                <a:cubicBezTo>
                  <a:pt x="748" y="760"/>
                  <a:pt x="753" y="755"/>
                  <a:pt x="753" y="750"/>
                </a:cubicBezTo>
                <a:cubicBezTo>
                  <a:pt x="753" y="744"/>
                  <a:pt x="749" y="739"/>
                  <a:pt x="743" y="739"/>
                </a:cubicBezTo>
                <a:cubicBezTo>
                  <a:pt x="737" y="739"/>
                  <a:pt x="732" y="743"/>
                  <a:pt x="732" y="749"/>
                </a:cubicBezTo>
                <a:close/>
                <a:moveTo>
                  <a:pt x="1124" y="772"/>
                </a:moveTo>
                <a:cubicBezTo>
                  <a:pt x="1118" y="772"/>
                  <a:pt x="1113" y="776"/>
                  <a:pt x="1113" y="782"/>
                </a:cubicBezTo>
                <a:cubicBezTo>
                  <a:pt x="1113" y="788"/>
                  <a:pt x="1118" y="793"/>
                  <a:pt x="1123" y="793"/>
                </a:cubicBezTo>
                <a:cubicBezTo>
                  <a:pt x="1129" y="793"/>
                  <a:pt x="1134" y="789"/>
                  <a:pt x="1134" y="783"/>
                </a:cubicBezTo>
                <a:cubicBezTo>
                  <a:pt x="1134" y="777"/>
                  <a:pt x="1130" y="772"/>
                  <a:pt x="1124" y="772"/>
                </a:cubicBezTo>
                <a:close/>
                <a:moveTo>
                  <a:pt x="664" y="908"/>
                </a:moveTo>
                <a:cubicBezTo>
                  <a:pt x="664" y="914"/>
                  <a:pt x="669" y="918"/>
                  <a:pt x="674" y="918"/>
                </a:cubicBezTo>
                <a:cubicBezTo>
                  <a:pt x="680" y="918"/>
                  <a:pt x="685" y="914"/>
                  <a:pt x="685" y="908"/>
                </a:cubicBezTo>
                <a:cubicBezTo>
                  <a:pt x="685" y="902"/>
                  <a:pt x="680" y="897"/>
                  <a:pt x="674" y="897"/>
                </a:cubicBezTo>
                <a:cubicBezTo>
                  <a:pt x="668" y="897"/>
                  <a:pt x="664" y="902"/>
                  <a:pt x="664" y="908"/>
                </a:cubicBezTo>
                <a:close/>
                <a:moveTo>
                  <a:pt x="762" y="724"/>
                </a:moveTo>
                <a:cubicBezTo>
                  <a:pt x="762" y="730"/>
                  <a:pt x="766" y="735"/>
                  <a:pt x="772" y="735"/>
                </a:cubicBezTo>
                <a:cubicBezTo>
                  <a:pt x="778" y="735"/>
                  <a:pt x="783" y="730"/>
                  <a:pt x="783" y="724"/>
                </a:cubicBezTo>
                <a:cubicBezTo>
                  <a:pt x="783" y="719"/>
                  <a:pt x="779" y="714"/>
                  <a:pt x="773" y="714"/>
                </a:cubicBezTo>
                <a:cubicBezTo>
                  <a:pt x="767" y="714"/>
                  <a:pt x="762" y="718"/>
                  <a:pt x="762" y="724"/>
                </a:cubicBezTo>
                <a:close/>
                <a:moveTo>
                  <a:pt x="992" y="1154"/>
                </a:moveTo>
                <a:cubicBezTo>
                  <a:pt x="992" y="1148"/>
                  <a:pt x="987" y="1143"/>
                  <a:pt x="981" y="1143"/>
                </a:cubicBezTo>
                <a:cubicBezTo>
                  <a:pt x="976" y="1143"/>
                  <a:pt x="971" y="1148"/>
                  <a:pt x="971" y="1153"/>
                </a:cubicBezTo>
                <a:cubicBezTo>
                  <a:pt x="971" y="1159"/>
                  <a:pt x="975" y="1164"/>
                  <a:pt x="981" y="1164"/>
                </a:cubicBezTo>
                <a:cubicBezTo>
                  <a:pt x="987" y="1164"/>
                  <a:pt x="992" y="1160"/>
                  <a:pt x="992" y="1154"/>
                </a:cubicBezTo>
                <a:close/>
                <a:moveTo>
                  <a:pt x="704" y="991"/>
                </a:moveTo>
                <a:cubicBezTo>
                  <a:pt x="704" y="986"/>
                  <a:pt x="700" y="981"/>
                  <a:pt x="694" y="981"/>
                </a:cubicBezTo>
                <a:cubicBezTo>
                  <a:pt x="688" y="981"/>
                  <a:pt x="683" y="986"/>
                  <a:pt x="684" y="992"/>
                </a:cubicBezTo>
                <a:cubicBezTo>
                  <a:pt x="684" y="998"/>
                  <a:pt x="688" y="1002"/>
                  <a:pt x="694" y="1002"/>
                </a:cubicBezTo>
                <a:cubicBezTo>
                  <a:pt x="700" y="1002"/>
                  <a:pt x="704" y="997"/>
                  <a:pt x="704" y="991"/>
                </a:cubicBezTo>
                <a:close/>
                <a:moveTo>
                  <a:pt x="804" y="1110"/>
                </a:moveTo>
                <a:cubicBezTo>
                  <a:pt x="804" y="1104"/>
                  <a:pt x="800" y="1100"/>
                  <a:pt x="794" y="1100"/>
                </a:cubicBezTo>
                <a:cubicBezTo>
                  <a:pt x="788" y="1100"/>
                  <a:pt x="784" y="1104"/>
                  <a:pt x="783" y="1110"/>
                </a:cubicBezTo>
                <a:cubicBezTo>
                  <a:pt x="783" y="1115"/>
                  <a:pt x="788" y="1120"/>
                  <a:pt x="793" y="1120"/>
                </a:cubicBezTo>
                <a:cubicBezTo>
                  <a:pt x="799" y="1121"/>
                  <a:pt x="804" y="1116"/>
                  <a:pt x="804" y="1110"/>
                </a:cubicBezTo>
                <a:close/>
                <a:moveTo>
                  <a:pt x="1139" y="1030"/>
                </a:moveTo>
                <a:cubicBezTo>
                  <a:pt x="1139" y="1024"/>
                  <a:pt x="1135" y="1020"/>
                  <a:pt x="1129" y="1020"/>
                </a:cubicBezTo>
                <a:cubicBezTo>
                  <a:pt x="1123" y="1020"/>
                  <a:pt x="1119" y="1024"/>
                  <a:pt x="1119" y="1030"/>
                </a:cubicBezTo>
                <a:cubicBezTo>
                  <a:pt x="1119" y="1035"/>
                  <a:pt x="1123" y="1040"/>
                  <a:pt x="1129" y="1040"/>
                </a:cubicBezTo>
                <a:cubicBezTo>
                  <a:pt x="1134" y="1040"/>
                  <a:pt x="1140" y="1035"/>
                  <a:pt x="1139" y="1030"/>
                </a:cubicBezTo>
                <a:close/>
                <a:moveTo>
                  <a:pt x="937" y="1149"/>
                </a:moveTo>
                <a:cubicBezTo>
                  <a:pt x="937" y="1143"/>
                  <a:pt x="932" y="1139"/>
                  <a:pt x="926" y="1139"/>
                </a:cubicBezTo>
                <a:cubicBezTo>
                  <a:pt x="921" y="1139"/>
                  <a:pt x="916" y="1144"/>
                  <a:pt x="916" y="1150"/>
                </a:cubicBezTo>
                <a:cubicBezTo>
                  <a:pt x="917" y="1155"/>
                  <a:pt x="922" y="1160"/>
                  <a:pt x="927" y="1160"/>
                </a:cubicBezTo>
                <a:cubicBezTo>
                  <a:pt x="933" y="1159"/>
                  <a:pt x="937" y="1155"/>
                  <a:pt x="937" y="1149"/>
                </a:cubicBezTo>
                <a:close/>
                <a:moveTo>
                  <a:pt x="930" y="684"/>
                </a:moveTo>
                <a:cubicBezTo>
                  <a:pt x="930" y="690"/>
                  <a:pt x="935" y="695"/>
                  <a:pt x="941" y="694"/>
                </a:cubicBezTo>
                <a:cubicBezTo>
                  <a:pt x="947" y="694"/>
                  <a:pt x="951" y="690"/>
                  <a:pt x="951" y="684"/>
                </a:cubicBezTo>
                <a:cubicBezTo>
                  <a:pt x="950" y="678"/>
                  <a:pt x="946" y="674"/>
                  <a:pt x="940" y="674"/>
                </a:cubicBezTo>
                <a:cubicBezTo>
                  <a:pt x="935" y="674"/>
                  <a:pt x="930" y="679"/>
                  <a:pt x="930" y="684"/>
                </a:cubicBezTo>
                <a:close/>
                <a:moveTo>
                  <a:pt x="882" y="1144"/>
                </a:moveTo>
                <a:cubicBezTo>
                  <a:pt x="882" y="1138"/>
                  <a:pt x="878" y="1134"/>
                  <a:pt x="872" y="1134"/>
                </a:cubicBezTo>
                <a:cubicBezTo>
                  <a:pt x="866" y="1134"/>
                  <a:pt x="862" y="1139"/>
                  <a:pt x="862" y="1144"/>
                </a:cubicBezTo>
                <a:cubicBezTo>
                  <a:pt x="862" y="1150"/>
                  <a:pt x="867" y="1155"/>
                  <a:pt x="872" y="1155"/>
                </a:cubicBezTo>
                <a:cubicBezTo>
                  <a:pt x="878" y="1154"/>
                  <a:pt x="882" y="1150"/>
                  <a:pt x="882" y="1144"/>
                </a:cubicBezTo>
                <a:close/>
                <a:moveTo>
                  <a:pt x="1011" y="1139"/>
                </a:moveTo>
                <a:cubicBezTo>
                  <a:pt x="1017" y="1139"/>
                  <a:pt x="1022" y="1134"/>
                  <a:pt x="1022" y="1129"/>
                </a:cubicBezTo>
                <a:cubicBezTo>
                  <a:pt x="1022" y="1123"/>
                  <a:pt x="1017" y="1119"/>
                  <a:pt x="1011" y="1119"/>
                </a:cubicBezTo>
                <a:cubicBezTo>
                  <a:pt x="1005" y="1119"/>
                  <a:pt x="1001" y="1123"/>
                  <a:pt x="1001" y="1129"/>
                </a:cubicBezTo>
                <a:cubicBezTo>
                  <a:pt x="1001" y="1134"/>
                  <a:pt x="1006" y="1139"/>
                  <a:pt x="1011" y="1139"/>
                </a:cubicBezTo>
                <a:close/>
                <a:moveTo>
                  <a:pt x="1110" y="1055"/>
                </a:moveTo>
                <a:cubicBezTo>
                  <a:pt x="1110" y="1050"/>
                  <a:pt x="1106" y="1045"/>
                  <a:pt x="1100" y="1044"/>
                </a:cubicBezTo>
                <a:cubicBezTo>
                  <a:pt x="1095" y="1044"/>
                  <a:pt x="1090" y="1049"/>
                  <a:pt x="1090" y="1054"/>
                </a:cubicBezTo>
                <a:cubicBezTo>
                  <a:pt x="1090" y="1060"/>
                  <a:pt x="1094" y="1064"/>
                  <a:pt x="1100" y="1065"/>
                </a:cubicBezTo>
                <a:cubicBezTo>
                  <a:pt x="1105" y="1065"/>
                  <a:pt x="1110" y="1060"/>
                  <a:pt x="1110" y="1055"/>
                </a:cubicBezTo>
                <a:close/>
                <a:moveTo>
                  <a:pt x="719" y="829"/>
                </a:moveTo>
                <a:cubicBezTo>
                  <a:pt x="719" y="824"/>
                  <a:pt x="715" y="819"/>
                  <a:pt x="709" y="818"/>
                </a:cubicBezTo>
                <a:cubicBezTo>
                  <a:pt x="704" y="818"/>
                  <a:pt x="699" y="822"/>
                  <a:pt x="698" y="828"/>
                </a:cubicBezTo>
                <a:cubicBezTo>
                  <a:pt x="698" y="833"/>
                  <a:pt x="702" y="838"/>
                  <a:pt x="707" y="839"/>
                </a:cubicBezTo>
                <a:cubicBezTo>
                  <a:pt x="713" y="839"/>
                  <a:pt x="718" y="835"/>
                  <a:pt x="719" y="829"/>
                </a:cubicBezTo>
                <a:close/>
                <a:moveTo>
                  <a:pt x="1133" y="867"/>
                </a:moveTo>
                <a:cubicBezTo>
                  <a:pt x="1133" y="873"/>
                  <a:pt x="1138" y="877"/>
                  <a:pt x="1144" y="877"/>
                </a:cubicBezTo>
                <a:cubicBezTo>
                  <a:pt x="1150" y="877"/>
                  <a:pt x="1154" y="872"/>
                  <a:pt x="1153" y="866"/>
                </a:cubicBezTo>
                <a:cubicBezTo>
                  <a:pt x="1153" y="861"/>
                  <a:pt x="1149" y="856"/>
                  <a:pt x="1143" y="857"/>
                </a:cubicBezTo>
                <a:cubicBezTo>
                  <a:pt x="1138" y="857"/>
                  <a:pt x="1133" y="862"/>
                  <a:pt x="1133" y="867"/>
                </a:cubicBezTo>
                <a:close/>
                <a:moveTo>
                  <a:pt x="718" y="1032"/>
                </a:moveTo>
                <a:cubicBezTo>
                  <a:pt x="723" y="1032"/>
                  <a:pt x="728" y="1028"/>
                  <a:pt x="729" y="1022"/>
                </a:cubicBezTo>
                <a:cubicBezTo>
                  <a:pt x="729" y="1017"/>
                  <a:pt x="725" y="1012"/>
                  <a:pt x="720" y="1011"/>
                </a:cubicBezTo>
                <a:cubicBezTo>
                  <a:pt x="714" y="1011"/>
                  <a:pt x="709" y="1015"/>
                  <a:pt x="708" y="1020"/>
                </a:cubicBezTo>
                <a:cubicBezTo>
                  <a:pt x="708" y="1026"/>
                  <a:pt x="712" y="1031"/>
                  <a:pt x="718" y="1032"/>
                </a:cubicBezTo>
                <a:close/>
                <a:moveTo>
                  <a:pt x="768" y="1090"/>
                </a:moveTo>
                <a:cubicBezTo>
                  <a:pt x="774" y="1090"/>
                  <a:pt x="778" y="1086"/>
                  <a:pt x="778" y="1080"/>
                </a:cubicBezTo>
                <a:cubicBezTo>
                  <a:pt x="778" y="1075"/>
                  <a:pt x="774" y="1070"/>
                  <a:pt x="769" y="1070"/>
                </a:cubicBezTo>
                <a:cubicBezTo>
                  <a:pt x="763" y="1070"/>
                  <a:pt x="758" y="1075"/>
                  <a:pt x="758" y="1080"/>
                </a:cubicBezTo>
                <a:cubicBezTo>
                  <a:pt x="758" y="1085"/>
                  <a:pt x="763" y="1090"/>
                  <a:pt x="768" y="1090"/>
                </a:cubicBezTo>
                <a:close/>
                <a:moveTo>
                  <a:pt x="1050" y="1104"/>
                </a:moveTo>
                <a:cubicBezTo>
                  <a:pt x="1050" y="1099"/>
                  <a:pt x="1045" y="1094"/>
                  <a:pt x="1040" y="1094"/>
                </a:cubicBezTo>
                <a:cubicBezTo>
                  <a:pt x="1035" y="1094"/>
                  <a:pt x="1030" y="1098"/>
                  <a:pt x="1030" y="1104"/>
                </a:cubicBezTo>
                <a:cubicBezTo>
                  <a:pt x="1030" y="1110"/>
                  <a:pt x="1034" y="1114"/>
                  <a:pt x="1040" y="1114"/>
                </a:cubicBezTo>
                <a:cubicBezTo>
                  <a:pt x="1046" y="1114"/>
                  <a:pt x="1051" y="1109"/>
                  <a:pt x="1050" y="1104"/>
                </a:cubicBezTo>
                <a:close/>
                <a:moveTo>
                  <a:pt x="1124" y="975"/>
                </a:moveTo>
                <a:cubicBezTo>
                  <a:pt x="1124" y="980"/>
                  <a:pt x="1128" y="985"/>
                  <a:pt x="1134" y="985"/>
                </a:cubicBezTo>
                <a:cubicBezTo>
                  <a:pt x="1139" y="985"/>
                  <a:pt x="1144" y="980"/>
                  <a:pt x="1144" y="975"/>
                </a:cubicBezTo>
                <a:cubicBezTo>
                  <a:pt x="1144" y="970"/>
                  <a:pt x="1139" y="965"/>
                  <a:pt x="1134" y="965"/>
                </a:cubicBezTo>
                <a:cubicBezTo>
                  <a:pt x="1129" y="965"/>
                  <a:pt x="1124" y="969"/>
                  <a:pt x="1124" y="975"/>
                </a:cubicBezTo>
                <a:close/>
                <a:moveTo>
                  <a:pt x="856" y="695"/>
                </a:moveTo>
                <a:cubicBezTo>
                  <a:pt x="850" y="695"/>
                  <a:pt x="846" y="700"/>
                  <a:pt x="846" y="705"/>
                </a:cubicBezTo>
                <a:cubicBezTo>
                  <a:pt x="846" y="711"/>
                  <a:pt x="851" y="715"/>
                  <a:pt x="856" y="715"/>
                </a:cubicBezTo>
                <a:cubicBezTo>
                  <a:pt x="861" y="715"/>
                  <a:pt x="866" y="710"/>
                  <a:pt x="866" y="705"/>
                </a:cubicBezTo>
                <a:cubicBezTo>
                  <a:pt x="866" y="700"/>
                  <a:pt x="861" y="695"/>
                  <a:pt x="856" y="695"/>
                </a:cubicBezTo>
                <a:close/>
                <a:moveTo>
                  <a:pt x="743" y="1061"/>
                </a:moveTo>
                <a:cubicBezTo>
                  <a:pt x="749" y="1061"/>
                  <a:pt x="754" y="1057"/>
                  <a:pt x="754" y="1051"/>
                </a:cubicBezTo>
                <a:cubicBezTo>
                  <a:pt x="754" y="1046"/>
                  <a:pt x="749" y="1041"/>
                  <a:pt x="743" y="1041"/>
                </a:cubicBezTo>
                <a:cubicBezTo>
                  <a:pt x="738" y="1041"/>
                  <a:pt x="734" y="1045"/>
                  <a:pt x="733" y="1051"/>
                </a:cubicBezTo>
                <a:cubicBezTo>
                  <a:pt x="733" y="1056"/>
                  <a:pt x="737" y="1061"/>
                  <a:pt x="743" y="1061"/>
                </a:cubicBezTo>
                <a:close/>
                <a:moveTo>
                  <a:pt x="1010" y="718"/>
                </a:moveTo>
                <a:cubicBezTo>
                  <a:pt x="1010" y="724"/>
                  <a:pt x="1014" y="728"/>
                  <a:pt x="1019" y="728"/>
                </a:cubicBezTo>
                <a:cubicBezTo>
                  <a:pt x="1025" y="729"/>
                  <a:pt x="1030" y="724"/>
                  <a:pt x="1030" y="718"/>
                </a:cubicBezTo>
                <a:cubicBezTo>
                  <a:pt x="1030" y="713"/>
                  <a:pt x="1025" y="709"/>
                  <a:pt x="1020" y="708"/>
                </a:cubicBezTo>
                <a:cubicBezTo>
                  <a:pt x="1015" y="708"/>
                  <a:pt x="1010" y="713"/>
                  <a:pt x="1010" y="718"/>
                </a:cubicBezTo>
                <a:close/>
                <a:moveTo>
                  <a:pt x="709" y="937"/>
                </a:moveTo>
                <a:cubicBezTo>
                  <a:pt x="709" y="932"/>
                  <a:pt x="705" y="927"/>
                  <a:pt x="700" y="927"/>
                </a:cubicBezTo>
                <a:cubicBezTo>
                  <a:pt x="694" y="926"/>
                  <a:pt x="689" y="931"/>
                  <a:pt x="689" y="937"/>
                </a:cubicBezTo>
                <a:cubicBezTo>
                  <a:pt x="689" y="942"/>
                  <a:pt x="693" y="947"/>
                  <a:pt x="699" y="947"/>
                </a:cubicBezTo>
                <a:cubicBezTo>
                  <a:pt x="704" y="947"/>
                  <a:pt x="709" y="942"/>
                  <a:pt x="709" y="937"/>
                </a:cubicBezTo>
                <a:close/>
                <a:moveTo>
                  <a:pt x="1070" y="1089"/>
                </a:moveTo>
                <a:cubicBezTo>
                  <a:pt x="1076" y="1089"/>
                  <a:pt x="1080" y="1085"/>
                  <a:pt x="1080" y="1079"/>
                </a:cubicBezTo>
                <a:cubicBezTo>
                  <a:pt x="1080" y="1073"/>
                  <a:pt x="1076" y="1069"/>
                  <a:pt x="1070" y="1069"/>
                </a:cubicBezTo>
                <a:cubicBezTo>
                  <a:pt x="1065" y="1069"/>
                  <a:pt x="1060" y="1074"/>
                  <a:pt x="1060" y="1079"/>
                </a:cubicBezTo>
                <a:cubicBezTo>
                  <a:pt x="1060" y="1084"/>
                  <a:pt x="1065" y="1089"/>
                  <a:pt x="1070" y="1089"/>
                </a:cubicBezTo>
                <a:close/>
                <a:moveTo>
                  <a:pt x="693" y="883"/>
                </a:moveTo>
                <a:cubicBezTo>
                  <a:pt x="693" y="888"/>
                  <a:pt x="698" y="893"/>
                  <a:pt x="703" y="893"/>
                </a:cubicBezTo>
                <a:cubicBezTo>
                  <a:pt x="709" y="893"/>
                  <a:pt x="713" y="889"/>
                  <a:pt x="713" y="883"/>
                </a:cubicBezTo>
                <a:cubicBezTo>
                  <a:pt x="713" y="878"/>
                  <a:pt x="709" y="873"/>
                  <a:pt x="704" y="873"/>
                </a:cubicBezTo>
                <a:cubicBezTo>
                  <a:pt x="698" y="873"/>
                  <a:pt x="693" y="878"/>
                  <a:pt x="693" y="883"/>
                </a:cubicBezTo>
                <a:close/>
                <a:moveTo>
                  <a:pt x="1148" y="921"/>
                </a:moveTo>
                <a:cubicBezTo>
                  <a:pt x="1148" y="915"/>
                  <a:pt x="1144" y="911"/>
                  <a:pt x="1139" y="911"/>
                </a:cubicBezTo>
                <a:cubicBezTo>
                  <a:pt x="1133" y="911"/>
                  <a:pt x="1128" y="915"/>
                  <a:pt x="1128" y="921"/>
                </a:cubicBezTo>
                <a:cubicBezTo>
                  <a:pt x="1128" y="926"/>
                  <a:pt x="1133" y="930"/>
                  <a:pt x="1138" y="931"/>
                </a:cubicBezTo>
                <a:cubicBezTo>
                  <a:pt x="1143" y="931"/>
                  <a:pt x="1148" y="926"/>
                  <a:pt x="1148" y="921"/>
                </a:cubicBezTo>
                <a:close/>
                <a:moveTo>
                  <a:pt x="957" y="1134"/>
                </a:moveTo>
                <a:cubicBezTo>
                  <a:pt x="962" y="1134"/>
                  <a:pt x="966" y="1130"/>
                  <a:pt x="966" y="1125"/>
                </a:cubicBezTo>
                <a:cubicBezTo>
                  <a:pt x="967" y="1120"/>
                  <a:pt x="962" y="1115"/>
                  <a:pt x="957" y="1115"/>
                </a:cubicBezTo>
                <a:cubicBezTo>
                  <a:pt x="952" y="1114"/>
                  <a:pt x="947" y="1119"/>
                  <a:pt x="947" y="1125"/>
                </a:cubicBezTo>
                <a:cubicBezTo>
                  <a:pt x="947" y="1130"/>
                  <a:pt x="951" y="1134"/>
                  <a:pt x="957" y="1134"/>
                </a:cubicBezTo>
                <a:close/>
                <a:moveTo>
                  <a:pt x="857" y="1115"/>
                </a:moveTo>
                <a:cubicBezTo>
                  <a:pt x="857" y="1109"/>
                  <a:pt x="852" y="1105"/>
                  <a:pt x="847" y="1105"/>
                </a:cubicBezTo>
                <a:cubicBezTo>
                  <a:pt x="842" y="1106"/>
                  <a:pt x="837" y="1110"/>
                  <a:pt x="838" y="1116"/>
                </a:cubicBezTo>
                <a:cubicBezTo>
                  <a:pt x="838" y="1121"/>
                  <a:pt x="842" y="1125"/>
                  <a:pt x="848" y="1125"/>
                </a:cubicBezTo>
                <a:cubicBezTo>
                  <a:pt x="853" y="1125"/>
                  <a:pt x="857" y="1120"/>
                  <a:pt x="857" y="1115"/>
                </a:cubicBezTo>
                <a:close/>
                <a:moveTo>
                  <a:pt x="729" y="804"/>
                </a:moveTo>
                <a:cubicBezTo>
                  <a:pt x="729" y="809"/>
                  <a:pt x="733" y="813"/>
                  <a:pt x="738" y="814"/>
                </a:cubicBezTo>
                <a:cubicBezTo>
                  <a:pt x="743" y="814"/>
                  <a:pt x="748" y="809"/>
                  <a:pt x="748" y="804"/>
                </a:cubicBezTo>
                <a:cubicBezTo>
                  <a:pt x="748" y="799"/>
                  <a:pt x="744" y="794"/>
                  <a:pt x="739" y="794"/>
                </a:cubicBezTo>
                <a:cubicBezTo>
                  <a:pt x="733" y="794"/>
                  <a:pt x="729" y="798"/>
                  <a:pt x="729" y="804"/>
                </a:cubicBezTo>
                <a:close/>
                <a:moveTo>
                  <a:pt x="1109" y="837"/>
                </a:moveTo>
                <a:cubicBezTo>
                  <a:pt x="1109" y="842"/>
                  <a:pt x="1113" y="847"/>
                  <a:pt x="1119" y="847"/>
                </a:cubicBezTo>
                <a:cubicBezTo>
                  <a:pt x="1124" y="847"/>
                  <a:pt x="1128" y="843"/>
                  <a:pt x="1129" y="837"/>
                </a:cubicBezTo>
                <a:cubicBezTo>
                  <a:pt x="1129" y="832"/>
                  <a:pt x="1124" y="827"/>
                  <a:pt x="1118" y="827"/>
                </a:cubicBezTo>
                <a:cubicBezTo>
                  <a:pt x="1113" y="827"/>
                  <a:pt x="1109" y="832"/>
                  <a:pt x="1109" y="837"/>
                </a:cubicBezTo>
                <a:close/>
                <a:moveTo>
                  <a:pt x="965" y="704"/>
                </a:moveTo>
                <a:cubicBezTo>
                  <a:pt x="960" y="704"/>
                  <a:pt x="955" y="709"/>
                  <a:pt x="955" y="714"/>
                </a:cubicBezTo>
                <a:cubicBezTo>
                  <a:pt x="955" y="719"/>
                  <a:pt x="960" y="724"/>
                  <a:pt x="965" y="724"/>
                </a:cubicBezTo>
                <a:cubicBezTo>
                  <a:pt x="971" y="724"/>
                  <a:pt x="975" y="720"/>
                  <a:pt x="975" y="714"/>
                </a:cubicBezTo>
                <a:cubicBezTo>
                  <a:pt x="975" y="709"/>
                  <a:pt x="971" y="704"/>
                  <a:pt x="965" y="704"/>
                </a:cubicBezTo>
                <a:close/>
                <a:moveTo>
                  <a:pt x="920" y="709"/>
                </a:moveTo>
                <a:cubicBezTo>
                  <a:pt x="920" y="703"/>
                  <a:pt x="916" y="699"/>
                  <a:pt x="910" y="699"/>
                </a:cubicBezTo>
                <a:cubicBezTo>
                  <a:pt x="905" y="699"/>
                  <a:pt x="901" y="704"/>
                  <a:pt x="901" y="709"/>
                </a:cubicBezTo>
                <a:cubicBezTo>
                  <a:pt x="901" y="715"/>
                  <a:pt x="905" y="719"/>
                  <a:pt x="911" y="719"/>
                </a:cubicBezTo>
                <a:cubicBezTo>
                  <a:pt x="916" y="719"/>
                  <a:pt x="920" y="714"/>
                  <a:pt x="920" y="709"/>
                </a:cubicBezTo>
                <a:close/>
                <a:moveTo>
                  <a:pt x="1044" y="739"/>
                </a:moveTo>
                <a:cubicBezTo>
                  <a:pt x="1039" y="739"/>
                  <a:pt x="1035" y="743"/>
                  <a:pt x="1035" y="748"/>
                </a:cubicBezTo>
                <a:cubicBezTo>
                  <a:pt x="1035" y="754"/>
                  <a:pt x="1039" y="758"/>
                  <a:pt x="1045" y="758"/>
                </a:cubicBezTo>
                <a:cubicBezTo>
                  <a:pt x="1050" y="758"/>
                  <a:pt x="1054" y="754"/>
                  <a:pt x="1054" y="748"/>
                </a:cubicBezTo>
                <a:cubicBezTo>
                  <a:pt x="1054" y="743"/>
                  <a:pt x="1050" y="739"/>
                  <a:pt x="1044" y="739"/>
                </a:cubicBezTo>
                <a:close/>
                <a:moveTo>
                  <a:pt x="827" y="720"/>
                </a:moveTo>
                <a:cubicBezTo>
                  <a:pt x="821" y="720"/>
                  <a:pt x="817" y="724"/>
                  <a:pt x="817" y="730"/>
                </a:cubicBezTo>
                <a:cubicBezTo>
                  <a:pt x="817" y="735"/>
                  <a:pt x="822" y="739"/>
                  <a:pt x="827" y="739"/>
                </a:cubicBezTo>
                <a:cubicBezTo>
                  <a:pt x="833" y="739"/>
                  <a:pt x="837" y="735"/>
                  <a:pt x="837" y="729"/>
                </a:cubicBezTo>
                <a:cubicBezTo>
                  <a:pt x="837" y="724"/>
                  <a:pt x="832" y="720"/>
                  <a:pt x="827" y="720"/>
                </a:cubicBezTo>
                <a:close/>
                <a:moveTo>
                  <a:pt x="758" y="779"/>
                </a:moveTo>
                <a:cubicBezTo>
                  <a:pt x="758" y="784"/>
                  <a:pt x="762" y="788"/>
                  <a:pt x="767" y="789"/>
                </a:cubicBezTo>
                <a:cubicBezTo>
                  <a:pt x="772" y="789"/>
                  <a:pt x="777" y="785"/>
                  <a:pt x="777" y="779"/>
                </a:cubicBezTo>
                <a:cubicBezTo>
                  <a:pt x="777" y="774"/>
                  <a:pt x="773" y="769"/>
                  <a:pt x="767" y="769"/>
                </a:cubicBezTo>
                <a:cubicBezTo>
                  <a:pt x="762" y="769"/>
                  <a:pt x="758" y="774"/>
                  <a:pt x="758" y="779"/>
                </a:cubicBezTo>
                <a:close/>
                <a:moveTo>
                  <a:pt x="1084" y="807"/>
                </a:moveTo>
                <a:cubicBezTo>
                  <a:pt x="1084" y="813"/>
                  <a:pt x="1089" y="817"/>
                  <a:pt x="1094" y="817"/>
                </a:cubicBezTo>
                <a:cubicBezTo>
                  <a:pt x="1100" y="817"/>
                  <a:pt x="1104" y="812"/>
                  <a:pt x="1104" y="807"/>
                </a:cubicBezTo>
                <a:cubicBezTo>
                  <a:pt x="1103" y="802"/>
                  <a:pt x="1099" y="798"/>
                  <a:pt x="1094" y="798"/>
                </a:cubicBezTo>
                <a:cubicBezTo>
                  <a:pt x="1089" y="797"/>
                  <a:pt x="1084" y="802"/>
                  <a:pt x="1084" y="807"/>
                </a:cubicBezTo>
                <a:close/>
                <a:moveTo>
                  <a:pt x="733" y="966"/>
                </a:moveTo>
                <a:cubicBezTo>
                  <a:pt x="733" y="961"/>
                  <a:pt x="728" y="957"/>
                  <a:pt x="723" y="957"/>
                </a:cubicBezTo>
                <a:cubicBezTo>
                  <a:pt x="718" y="957"/>
                  <a:pt x="714" y="962"/>
                  <a:pt x="714" y="967"/>
                </a:cubicBezTo>
                <a:cubicBezTo>
                  <a:pt x="714" y="972"/>
                  <a:pt x="719" y="976"/>
                  <a:pt x="724" y="976"/>
                </a:cubicBezTo>
                <a:cubicBezTo>
                  <a:pt x="730" y="976"/>
                  <a:pt x="734" y="971"/>
                  <a:pt x="733" y="966"/>
                </a:cubicBezTo>
                <a:close/>
                <a:moveTo>
                  <a:pt x="902" y="1110"/>
                </a:moveTo>
                <a:cubicBezTo>
                  <a:pt x="897" y="1110"/>
                  <a:pt x="893" y="1114"/>
                  <a:pt x="892" y="1119"/>
                </a:cubicBezTo>
                <a:cubicBezTo>
                  <a:pt x="892" y="1124"/>
                  <a:pt x="896" y="1129"/>
                  <a:pt x="902" y="1129"/>
                </a:cubicBezTo>
                <a:cubicBezTo>
                  <a:pt x="907" y="1129"/>
                  <a:pt x="911" y="1125"/>
                  <a:pt x="912" y="1120"/>
                </a:cubicBezTo>
                <a:cubicBezTo>
                  <a:pt x="912" y="1114"/>
                  <a:pt x="908" y="1110"/>
                  <a:pt x="902" y="1110"/>
                </a:cubicBezTo>
                <a:close/>
                <a:moveTo>
                  <a:pt x="1069" y="769"/>
                </a:moveTo>
                <a:cubicBezTo>
                  <a:pt x="1064" y="769"/>
                  <a:pt x="1060" y="772"/>
                  <a:pt x="1060" y="777"/>
                </a:cubicBezTo>
                <a:cubicBezTo>
                  <a:pt x="1059" y="783"/>
                  <a:pt x="1063" y="787"/>
                  <a:pt x="1069" y="788"/>
                </a:cubicBezTo>
                <a:cubicBezTo>
                  <a:pt x="1074" y="788"/>
                  <a:pt x="1079" y="784"/>
                  <a:pt x="1079" y="778"/>
                </a:cubicBezTo>
                <a:cubicBezTo>
                  <a:pt x="1079" y="773"/>
                  <a:pt x="1075" y="769"/>
                  <a:pt x="1069" y="769"/>
                </a:cubicBezTo>
                <a:close/>
                <a:moveTo>
                  <a:pt x="1095" y="1000"/>
                </a:moveTo>
                <a:cubicBezTo>
                  <a:pt x="1095" y="1006"/>
                  <a:pt x="1099" y="1010"/>
                  <a:pt x="1105" y="1010"/>
                </a:cubicBezTo>
                <a:cubicBezTo>
                  <a:pt x="1110" y="1009"/>
                  <a:pt x="1114" y="1005"/>
                  <a:pt x="1114" y="999"/>
                </a:cubicBezTo>
                <a:cubicBezTo>
                  <a:pt x="1113" y="994"/>
                  <a:pt x="1109" y="990"/>
                  <a:pt x="1104" y="990"/>
                </a:cubicBezTo>
                <a:cubicBezTo>
                  <a:pt x="1099" y="990"/>
                  <a:pt x="1095" y="995"/>
                  <a:pt x="1095" y="1000"/>
                </a:cubicBezTo>
                <a:close/>
                <a:moveTo>
                  <a:pt x="798" y="745"/>
                </a:moveTo>
                <a:cubicBezTo>
                  <a:pt x="792" y="744"/>
                  <a:pt x="788" y="748"/>
                  <a:pt x="788" y="754"/>
                </a:cubicBezTo>
                <a:cubicBezTo>
                  <a:pt x="788" y="759"/>
                  <a:pt x="792" y="764"/>
                  <a:pt x="797" y="764"/>
                </a:cubicBezTo>
                <a:cubicBezTo>
                  <a:pt x="802" y="764"/>
                  <a:pt x="807" y="759"/>
                  <a:pt x="807" y="754"/>
                </a:cubicBezTo>
                <a:cubicBezTo>
                  <a:pt x="807" y="749"/>
                  <a:pt x="803" y="745"/>
                  <a:pt x="798" y="745"/>
                </a:cubicBezTo>
                <a:close/>
                <a:moveTo>
                  <a:pt x="724" y="859"/>
                </a:moveTo>
                <a:cubicBezTo>
                  <a:pt x="724" y="863"/>
                  <a:pt x="728" y="868"/>
                  <a:pt x="733" y="868"/>
                </a:cubicBezTo>
                <a:cubicBezTo>
                  <a:pt x="738" y="868"/>
                  <a:pt x="743" y="864"/>
                  <a:pt x="742" y="858"/>
                </a:cubicBezTo>
                <a:cubicBezTo>
                  <a:pt x="742" y="853"/>
                  <a:pt x="739" y="849"/>
                  <a:pt x="733" y="849"/>
                </a:cubicBezTo>
                <a:cubicBezTo>
                  <a:pt x="728" y="849"/>
                  <a:pt x="724" y="853"/>
                  <a:pt x="724" y="859"/>
                </a:cubicBezTo>
                <a:close/>
                <a:moveTo>
                  <a:pt x="1104" y="892"/>
                </a:moveTo>
                <a:cubicBezTo>
                  <a:pt x="1104" y="897"/>
                  <a:pt x="1109" y="901"/>
                  <a:pt x="1114" y="901"/>
                </a:cubicBezTo>
                <a:cubicBezTo>
                  <a:pt x="1119" y="901"/>
                  <a:pt x="1123" y="897"/>
                  <a:pt x="1123" y="891"/>
                </a:cubicBezTo>
                <a:cubicBezTo>
                  <a:pt x="1123" y="886"/>
                  <a:pt x="1119" y="882"/>
                  <a:pt x="1114" y="882"/>
                </a:cubicBezTo>
                <a:cubicBezTo>
                  <a:pt x="1109" y="882"/>
                  <a:pt x="1104" y="887"/>
                  <a:pt x="1104" y="892"/>
                </a:cubicBezTo>
                <a:close/>
                <a:moveTo>
                  <a:pt x="823" y="1095"/>
                </a:moveTo>
                <a:cubicBezTo>
                  <a:pt x="828" y="1095"/>
                  <a:pt x="832" y="1090"/>
                  <a:pt x="832" y="1085"/>
                </a:cubicBezTo>
                <a:cubicBezTo>
                  <a:pt x="832" y="1080"/>
                  <a:pt x="828" y="1076"/>
                  <a:pt x="822" y="1076"/>
                </a:cubicBezTo>
                <a:cubicBezTo>
                  <a:pt x="817" y="1076"/>
                  <a:pt x="813" y="1080"/>
                  <a:pt x="813" y="1086"/>
                </a:cubicBezTo>
                <a:cubicBezTo>
                  <a:pt x="814" y="1091"/>
                  <a:pt x="818" y="1095"/>
                  <a:pt x="823" y="1095"/>
                </a:cubicBezTo>
                <a:close/>
                <a:moveTo>
                  <a:pt x="996" y="1099"/>
                </a:moveTo>
                <a:cubicBezTo>
                  <a:pt x="996" y="1095"/>
                  <a:pt x="991" y="1090"/>
                  <a:pt x="987" y="1090"/>
                </a:cubicBezTo>
                <a:cubicBezTo>
                  <a:pt x="981" y="1090"/>
                  <a:pt x="977" y="1095"/>
                  <a:pt x="977" y="1100"/>
                </a:cubicBezTo>
                <a:cubicBezTo>
                  <a:pt x="977" y="1105"/>
                  <a:pt x="981" y="1109"/>
                  <a:pt x="986" y="1109"/>
                </a:cubicBezTo>
                <a:cubicBezTo>
                  <a:pt x="992" y="1109"/>
                  <a:pt x="996" y="1105"/>
                  <a:pt x="996" y="1099"/>
                </a:cubicBezTo>
                <a:close/>
                <a:moveTo>
                  <a:pt x="1119" y="945"/>
                </a:moveTo>
                <a:cubicBezTo>
                  <a:pt x="1119" y="940"/>
                  <a:pt x="1115" y="936"/>
                  <a:pt x="1109" y="936"/>
                </a:cubicBezTo>
                <a:cubicBezTo>
                  <a:pt x="1104" y="936"/>
                  <a:pt x="1100" y="940"/>
                  <a:pt x="1100" y="945"/>
                </a:cubicBezTo>
                <a:cubicBezTo>
                  <a:pt x="1100" y="950"/>
                  <a:pt x="1104" y="954"/>
                  <a:pt x="1109" y="955"/>
                </a:cubicBezTo>
                <a:cubicBezTo>
                  <a:pt x="1114" y="955"/>
                  <a:pt x="1119" y="950"/>
                  <a:pt x="1119" y="945"/>
                </a:cubicBezTo>
                <a:close/>
                <a:moveTo>
                  <a:pt x="1066" y="1025"/>
                </a:moveTo>
                <a:cubicBezTo>
                  <a:pt x="1066" y="1030"/>
                  <a:pt x="1070" y="1034"/>
                  <a:pt x="1075" y="1034"/>
                </a:cubicBezTo>
                <a:cubicBezTo>
                  <a:pt x="1080" y="1034"/>
                  <a:pt x="1085" y="1030"/>
                  <a:pt x="1085" y="1025"/>
                </a:cubicBezTo>
                <a:cubicBezTo>
                  <a:pt x="1085" y="1020"/>
                  <a:pt x="1080" y="1015"/>
                  <a:pt x="1075" y="1015"/>
                </a:cubicBezTo>
                <a:cubicBezTo>
                  <a:pt x="1070" y="1016"/>
                  <a:pt x="1066" y="1020"/>
                  <a:pt x="1066" y="1025"/>
                </a:cubicBezTo>
                <a:close/>
                <a:moveTo>
                  <a:pt x="720" y="912"/>
                </a:moveTo>
                <a:cubicBezTo>
                  <a:pt x="720" y="917"/>
                  <a:pt x="723" y="921"/>
                  <a:pt x="729" y="921"/>
                </a:cubicBezTo>
                <a:cubicBezTo>
                  <a:pt x="734" y="921"/>
                  <a:pt x="738" y="918"/>
                  <a:pt x="738" y="913"/>
                </a:cubicBezTo>
                <a:cubicBezTo>
                  <a:pt x="739" y="907"/>
                  <a:pt x="734" y="903"/>
                  <a:pt x="729" y="903"/>
                </a:cubicBezTo>
                <a:cubicBezTo>
                  <a:pt x="724" y="903"/>
                  <a:pt x="720" y="907"/>
                  <a:pt x="720" y="912"/>
                </a:cubicBezTo>
                <a:close/>
                <a:moveTo>
                  <a:pt x="758" y="997"/>
                </a:moveTo>
                <a:cubicBezTo>
                  <a:pt x="758" y="991"/>
                  <a:pt x="754" y="988"/>
                  <a:pt x="749" y="987"/>
                </a:cubicBezTo>
                <a:cubicBezTo>
                  <a:pt x="744" y="987"/>
                  <a:pt x="739" y="991"/>
                  <a:pt x="739" y="996"/>
                </a:cubicBezTo>
                <a:cubicBezTo>
                  <a:pt x="739" y="1001"/>
                  <a:pt x="744" y="1006"/>
                  <a:pt x="749" y="1006"/>
                </a:cubicBezTo>
                <a:cubicBezTo>
                  <a:pt x="754" y="1006"/>
                  <a:pt x="758" y="1002"/>
                  <a:pt x="758" y="997"/>
                </a:cubicBezTo>
                <a:close/>
                <a:moveTo>
                  <a:pt x="981" y="743"/>
                </a:moveTo>
                <a:cubicBezTo>
                  <a:pt x="981" y="749"/>
                  <a:pt x="985" y="752"/>
                  <a:pt x="990" y="752"/>
                </a:cubicBezTo>
                <a:cubicBezTo>
                  <a:pt x="995" y="752"/>
                  <a:pt x="999" y="748"/>
                  <a:pt x="999" y="743"/>
                </a:cubicBezTo>
                <a:cubicBezTo>
                  <a:pt x="999" y="738"/>
                  <a:pt x="994" y="734"/>
                  <a:pt x="989" y="734"/>
                </a:cubicBezTo>
                <a:cubicBezTo>
                  <a:pt x="985" y="734"/>
                  <a:pt x="981" y="738"/>
                  <a:pt x="981" y="743"/>
                </a:cubicBezTo>
                <a:close/>
                <a:moveTo>
                  <a:pt x="1045" y="1059"/>
                </a:moveTo>
                <a:cubicBezTo>
                  <a:pt x="1050" y="1059"/>
                  <a:pt x="1054" y="1055"/>
                  <a:pt x="1054" y="1050"/>
                </a:cubicBezTo>
                <a:cubicBezTo>
                  <a:pt x="1055" y="1045"/>
                  <a:pt x="1051" y="1041"/>
                  <a:pt x="1046" y="1040"/>
                </a:cubicBezTo>
                <a:cubicBezTo>
                  <a:pt x="1041" y="1040"/>
                  <a:pt x="1036" y="1044"/>
                  <a:pt x="1036" y="1049"/>
                </a:cubicBezTo>
                <a:cubicBezTo>
                  <a:pt x="1036" y="1054"/>
                  <a:pt x="1040" y="1059"/>
                  <a:pt x="1045" y="1059"/>
                </a:cubicBezTo>
                <a:close/>
                <a:moveTo>
                  <a:pt x="798" y="1064"/>
                </a:moveTo>
                <a:cubicBezTo>
                  <a:pt x="803" y="1065"/>
                  <a:pt x="807" y="1061"/>
                  <a:pt x="807" y="1056"/>
                </a:cubicBezTo>
                <a:cubicBezTo>
                  <a:pt x="807" y="1051"/>
                  <a:pt x="803" y="1046"/>
                  <a:pt x="798" y="1046"/>
                </a:cubicBezTo>
                <a:cubicBezTo>
                  <a:pt x="794" y="1046"/>
                  <a:pt x="789" y="1050"/>
                  <a:pt x="789" y="1055"/>
                </a:cubicBezTo>
                <a:cubicBezTo>
                  <a:pt x="789" y="1060"/>
                  <a:pt x="793" y="1064"/>
                  <a:pt x="798" y="1064"/>
                </a:cubicBezTo>
                <a:close/>
                <a:moveTo>
                  <a:pt x="782" y="1026"/>
                </a:moveTo>
                <a:cubicBezTo>
                  <a:pt x="783" y="1021"/>
                  <a:pt x="779" y="1017"/>
                  <a:pt x="774" y="1017"/>
                </a:cubicBezTo>
                <a:cubicBezTo>
                  <a:pt x="769" y="1016"/>
                  <a:pt x="765" y="1020"/>
                  <a:pt x="764" y="1025"/>
                </a:cubicBezTo>
                <a:cubicBezTo>
                  <a:pt x="764" y="1030"/>
                  <a:pt x="768" y="1034"/>
                  <a:pt x="773" y="1035"/>
                </a:cubicBezTo>
                <a:cubicBezTo>
                  <a:pt x="777" y="1035"/>
                  <a:pt x="782" y="1031"/>
                  <a:pt x="782" y="1026"/>
                </a:cubicBezTo>
                <a:close/>
                <a:moveTo>
                  <a:pt x="872" y="733"/>
                </a:moveTo>
                <a:cubicBezTo>
                  <a:pt x="871" y="738"/>
                  <a:pt x="875" y="742"/>
                  <a:pt x="879" y="743"/>
                </a:cubicBezTo>
                <a:cubicBezTo>
                  <a:pt x="884" y="744"/>
                  <a:pt x="890" y="740"/>
                  <a:pt x="890" y="734"/>
                </a:cubicBezTo>
                <a:cubicBezTo>
                  <a:pt x="890" y="730"/>
                  <a:pt x="887" y="725"/>
                  <a:pt x="882" y="725"/>
                </a:cubicBezTo>
                <a:cubicBezTo>
                  <a:pt x="876" y="724"/>
                  <a:pt x="872" y="728"/>
                  <a:pt x="872" y="733"/>
                </a:cubicBezTo>
                <a:close/>
                <a:moveTo>
                  <a:pt x="1016" y="1084"/>
                </a:moveTo>
                <a:cubicBezTo>
                  <a:pt x="1021" y="1084"/>
                  <a:pt x="1025" y="1080"/>
                  <a:pt x="1025" y="1075"/>
                </a:cubicBezTo>
                <a:cubicBezTo>
                  <a:pt x="1025" y="1070"/>
                  <a:pt x="1020" y="1066"/>
                  <a:pt x="1015" y="1066"/>
                </a:cubicBezTo>
                <a:cubicBezTo>
                  <a:pt x="1010" y="1066"/>
                  <a:pt x="1006" y="1070"/>
                  <a:pt x="1006" y="1075"/>
                </a:cubicBezTo>
                <a:cubicBezTo>
                  <a:pt x="1007" y="1080"/>
                  <a:pt x="1011" y="1084"/>
                  <a:pt x="1016" y="1084"/>
                </a:cubicBezTo>
                <a:close/>
                <a:moveTo>
                  <a:pt x="877" y="1099"/>
                </a:moveTo>
                <a:cubicBezTo>
                  <a:pt x="882" y="1099"/>
                  <a:pt x="886" y="1095"/>
                  <a:pt x="886" y="1090"/>
                </a:cubicBezTo>
                <a:cubicBezTo>
                  <a:pt x="886" y="1085"/>
                  <a:pt x="882" y="1080"/>
                  <a:pt x="877" y="1080"/>
                </a:cubicBezTo>
                <a:cubicBezTo>
                  <a:pt x="873" y="1080"/>
                  <a:pt x="869" y="1084"/>
                  <a:pt x="868" y="1089"/>
                </a:cubicBezTo>
                <a:cubicBezTo>
                  <a:pt x="868" y="1094"/>
                  <a:pt x="872" y="1098"/>
                  <a:pt x="877" y="1099"/>
                </a:cubicBezTo>
                <a:close/>
                <a:moveTo>
                  <a:pt x="944" y="739"/>
                </a:moveTo>
                <a:cubicBezTo>
                  <a:pt x="944" y="734"/>
                  <a:pt x="941" y="730"/>
                  <a:pt x="936" y="730"/>
                </a:cubicBezTo>
                <a:cubicBezTo>
                  <a:pt x="931" y="730"/>
                  <a:pt x="927" y="733"/>
                  <a:pt x="926" y="739"/>
                </a:cubicBezTo>
                <a:cubicBezTo>
                  <a:pt x="926" y="744"/>
                  <a:pt x="930" y="748"/>
                  <a:pt x="935" y="748"/>
                </a:cubicBezTo>
                <a:cubicBezTo>
                  <a:pt x="940" y="748"/>
                  <a:pt x="944" y="744"/>
                  <a:pt x="944" y="739"/>
                </a:cubicBezTo>
                <a:close/>
                <a:moveTo>
                  <a:pt x="772" y="834"/>
                </a:moveTo>
                <a:cubicBezTo>
                  <a:pt x="772" y="829"/>
                  <a:pt x="768" y="824"/>
                  <a:pt x="763" y="825"/>
                </a:cubicBezTo>
                <a:cubicBezTo>
                  <a:pt x="758" y="825"/>
                  <a:pt x="754" y="828"/>
                  <a:pt x="754" y="833"/>
                </a:cubicBezTo>
                <a:cubicBezTo>
                  <a:pt x="754" y="838"/>
                  <a:pt x="758" y="842"/>
                  <a:pt x="763" y="843"/>
                </a:cubicBezTo>
                <a:cubicBezTo>
                  <a:pt x="768" y="843"/>
                  <a:pt x="772" y="839"/>
                  <a:pt x="772" y="834"/>
                </a:cubicBezTo>
                <a:close/>
                <a:moveTo>
                  <a:pt x="941" y="1095"/>
                </a:moveTo>
                <a:cubicBezTo>
                  <a:pt x="941" y="1090"/>
                  <a:pt x="937" y="1086"/>
                  <a:pt x="932" y="1086"/>
                </a:cubicBezTo>
                <a:cubicBezTo>
                  <a:pt x="927" y="1085"/>
                  <a:pt x="923" y="1089"/>
                  <a:pt x="923" y="1094"/>
                </a:cubicBezTo>
                <a:cubicBezTo>
                  <a:pt x="923" y="1099"/>
                  <a:pt x="926" y="1103"/>
                  <a:pt x="931" y="1104"/>
                </a:cubicBezTo>
                <a:cubicBezTo>
                  <a:pt x="936" y="1104"/>
                  <a:pt x="941" y="1100"/>
                  <a:pt x="941" y="1095"/>
                </a:cubicBezTo>
                <a:close/>
                <a:moveTo>
                  <a:pt x="1080" y="862"/>
                </a:moveTo>
                <a:cubicBezTo>
                  <a:pt x="1080" y="867"/>
                  <a:pt x="1084" y="871"/>
                  <a:pt x="1089" y="871"/>
                </a:cubicBezTo>
                <a:cubicBezTo>
                  <a:pt x="1094" y="871"/>
                  <a:pt x="1098" y="867"/>
                  <a:pt x="1098" y="862"/>
                </a:cubicBezTo>
                <a:cubicBezTo>
                  <a:pt x="1098" y="857"/>
                  <a:pt x="1094" y="853"/>
                  <a:pt x="1089" y="853"/>
                </a:cubicBezTo>
                <a:cubicBezTo>
                  <a:pt x="1084" y="853"/>
                  <a:pt x="1080" y="857"/>
                  <a:pt x="1080" y="862"/>
                </a:cubicBezTo>
                <a:close/>
                <a:moveTo>
                  <a:pt x="1031" y="803"/>
                </a:moveTo>
                <a:cubicBezTo>
                  <a:pt x="1031" y="808"/>
                  <a:pt x="1035" y="812"/>
                  <a:pt x="1040" y="812"/>
                </a:cubicBezTo>
                <a:cubicBezTo>
                  <a:pt x="1044" y="811"/>
                  <a:pt x="1048" y="807"/>
                  <a:pt x="1048" y="802"/>
                </a:cubicBezTo>
                <a:cubicBezTo>
                  <a:pt x="1048" y="798"/>
                  <a:pt x="1044" y="794"/>
                  <a:pt x="1039" y="794"/>
                </a:cubicBezTo>
                <a:cubicBezTo>
                  <a:pt x="1034" y="795"/>
                  <a:pt x="1030" y="799"/>
                  <a:pt x="1031" y="803"/>
                </a:cubicBezTo>
                <a:close/>
                <a:moveTo>
                  <a:pt x="1056" y="832"/>
                </a:moveTo>
                <a:cubicBezTo>
                  <a:pt x="1056" y="837"/>
                  <a:pt x="1060" y="841"/>
                  <a:pt x="1064" y="841"/>
                </a:cubicBezTo>
                <a:cubicBezTo>
                  <a:pt x="1069" y="841"/>
                  <a:pt x="1073" y="837"/>
                  <a:pt x="1073" y="832"/>
                </a:cubicBezTo>
                <a:cubicBezTo>
                  <a:pt x="1073" y="827"/>
                  <a:pt x="1069" y="823"/>
                  <a:pt x="1064" y="823"/>
                </a:cubicBezTo>
                <a:cubicBezTo>
                  <a:pt x="1059" y="824"/>
                  <a:pt x="1055" y="827"/>
                  <a:pt x="1056" y="832"/>
                </a:cubicBezTo>
                <a:close/>
                <a:moveTo>
                  <a:pt x="749" y="887"/>
                </a:moveTo>
                <a:cubicBezTo>
                  <a:pt x="749" y="892"/>
                  <a:pt x="753" y="896"/>
                  <a:pt x="758" y="896"/>
                </a:cubicBezTo>
                <a:cubicBezTo>
                  <a:pt x="763" y="896"/>
                  <a:pt x="766" y="892"/>
                  <a:pt x="766" y="888"/>
                </a:cubicBezTo>
                <a:cubicBezTo>
                  <a:pt x="767" y="883"/>
                  <a:pt x="763" y="879"/>
                  <a:pt x="758" y="879"/>
                </a:cubicBezTo>
                <a:cubicBezTo>
                  <a:pt x="754" y="879"/>
                  <a:pt x="749" y="883"/>
                  <a:pt x="749" y="887"/>
                </a:cubicBezTo>
                <a:close/>
                <a:moveTo>
                  <a:pt x="1023" y="773"/>
                </a:moveTo>
                <a:cubicBezTo>
                  <a:pt x="1023" y="768"/>
                  <a:pt x="1019" y="764"/>
                  <a:pt x="1014" y="764"/>
                </a:cubicBezTo>
                <a:cubicBezTo>
                  <a:pt x="1010" y="764"/>
                  <a:pt x="1006" y="768"/>
                  <a:pt x="1006" y="773"/>
                </a:cubicBezTo>
                <a:cubicBezTo>
                  <a:pt x="1006" y="778"/>
                  <a:pt x="1010" y="782"/>
                  <a:pt x="1014" y="782"/>
                </a:cubicBezTo>
                <a:cubicBezTo>
                  <a:pt x="1020" y="782"/>
                  <a:pt x="1024" y="778"/>
                  <a:pt x="1023" y="773"/>
                </a:cubicBezTo>
                <a:close/>
                <a:moveTo>
                  <a:pt x="843" y="758"/>
                </a:moveTo>
                <a:cubicBezTo>
                  <a:pt x="843" y="763"/>
                  <a:pt x="847" y="767"/>
                  <a:pt x="852" y="767"/>
                </a:cubicBezTo>
                <a:cubicBezTo>
                  <a:pt x="857" y="767"/>
                  <a:pt x="860" y="763"/>
                  <a:pt x="860" y="759"/>
                </a:cubicBezTo>
                <a:cubicBezTo>
                  <a:pt x="860" y="754"/>
                  <a:pt x="857" y="750"/>
                  <a:pt x="852" y="750"/>
                </a:cubicBezTo>
                <a:cubicBezTo>
                  <a:pt x="847" y="750"/>
                  <a:pt x="843" y="753"/>
                  <a:pt x="843" y="758"/>
                </a:cubicBezTo>
                <a:close/>
                <a:moveTo>
                  <a:pt x="801" y="808"/>
                </a:moveTo>
                <a:cubicBezTo>
                  <a:pt x="800" y="803"/>
                  <a:pt x="797" y="799"/>
                  <a:pt x="792" y="799"/>
                </a:cubicBezTo>
                <a:cubicBezTo>
                  <a:pt x="787" y="800"/>
                  <a:pt x="783" y="803"/>
                  <a:pt x="783" y="808"/>
                </a:cubicBezTo>
                <a:cubicBezTo>
                  <a:pt x="783" y="813"/>
                  <a:pt x="788" y="817"/>
                  <a:pt x="793" y="817"/>
                </a:cubicBezTo>
                <a:cubicBezTo>
                  <a:pt x="797" y="816"/>
                  <a:pt x="801" y="812"/>
                  <a:pt x="801" y="808"/>
                </a:cubicBezTo>
                <a:close/>
                <a:moveTo>
                  <a:pt x="831" y="783"/>
                </a:moveTo>
                <a:cubicBezTo>
                  <a:pt x="831" y="778"/>
                  <a:pt x="826" y="774"/>
                  <a:pt x="821" y="775"/>
                </a:cubicBezTo>
                <a:cubicBezTo>
                  <a:pt x="816" y="775"/>
                  <a:pt x="813" y="779"/>
                  <a:pt x="813" y="784"/>
                </a:cubicBezTo>
                <a:cubicBezTo>
                  <a:pt x="814" y="789"/>
                  <a:pt x="817" y="792"/>
                  <a:pt x="822" y="792"/>
                </a:cubicBezTo>
                <a:cubicBezTo>
                  <a:pt x="827" y="792"/>
                  <a:pt x="831" y="788"/>
                  <a:pt x="831" y="783"/>
                </a:cubicBezTo>
                <a:close/>
                <a:moveTo>
                  <a:pt x="1088" y="971"/>
                </a:moveTo>
                <a:cubicBezTo>
                  <a:pt x="1088" y="966"/>
                  <a:pt x="1084" y="962"/>
                  <a:pt x="1080" y="962"/>
                </a:cubicBezTo>
                <a:cubicBezTo>
                  <a:pt x="1075" y="962"/>
                  <a:pt x="1071" y="966"/>
                  <a:pt x="1071" y="971"/>
                </a:cubicBezTo>
                <a:cubicBezTo>
                  <a:pt x="1071" y="976"/>
                  <a:pt x="1075" y="980"/>
                  <a:pt x="1080" y="980"/>
                </a:cubicBezTo>
                <a:cubicBezTo>
                  <a:pt x="1084" y="979"/>
                  <a:pt x="1088" y="976"/>
                  <a:pt x="1088" y="971"/>
                </a:cubicBezTo>
                <a:close/>
                <a:moveTo>
                  <a:pt x="1076" y="916"/>
                </a:moveTo>
                <a:cubicBezTo>
                  <a:pt x="1076" y="921"/>
                  <a:pt x="1080" y="925"/>
                  <a:pt x="1085" y="925"/>
                </a:cubicBezTo>
                <a:cubicBezTo>
                  <a:pt x="1090" y="925"/>
                  <a:pt x="1093" y="921"/>
                  <a:pt x="1093" y="916"/>
                </a:cubicBezTo>
                <a:cubicBezTo>
                  <a:pt x="1093" y="912"/>
                  <a:pt x="1089" y="908"/>
                  <a:pt x="1085" y="908"/>
                </a:cubicBezTo>
                <a:cubicBezTo>
                  <a:pt x="1080" y="908"/>
                  <a:pt x="1076" y="912"/>
                  <a:pt x="1076" y="916"/>
                </a:cubicBezTo>
                <a:close/>
                <a:moveTo>
                  <a:pt x="762" y="942"/>
                </a:moveTo>
                <a:cubicBezTo>
                  <a:pt x="762" y="937"/>
                  <a:pt x="758" y="933"/>
                  <a:pt x="754" y="933"/>
                </a:cubicBezTo>
                <a:cubicBezTo>
                  <a:pt x="749" y="933"/>
                  <a:pt x="745" y="937"/>
                  <a:pt x="745" y="942"/>
                </a:cubicBezTo>
                <a:cubicBezTo>
                  <a:pt x="745" y="947"/>
                  <a:pt x="749" y="951"/>
                  <a:pt x="754" y="951"/>
                </a:cubicBezTo>
                <a:cubicBezTo>
                  <a:pt x="759" y="950"/>
                  <a:pt x="763" y="947"/>
                  <a:pt x="762" y="942"/>
                </a:cubicBezTo>
                <a:close/>
                <a:moveTo>
                  <a:pt x="844" y="1060"/>
                </a:moveTo>
                <a:cubicBezTo>
                  <a:pt x="844" y="1065"/>
                  <a:pt x="848" y="1069"/>
                  <a:pt x="852" y="1069"/>
                </a:cubicBezTo>
                <a:cubicBezTo>
                  <a:pt x="857" y="1069"/>
                  <a:pt x="861" y="1065"/>
                  <a:pt x="861" y="1061"/>
                </a:cubicBezTo>
                <a:cubicBezTo>
                  <a:pt x="861" y="1056"/>
                  <a:pt x="857" y="1052"/>
                  <a:pt x="853" y="1052"/>
                </a:cubicBezTo>
                <a:cubicBezTo>
                  <a:pt x="848" y="1052"/>
                  <a:pt x="845" y="1055"/>
                  <a:pt x="844" y="1060"/>
                </a:cubicBezTo>
                <a:close/>
                <a:moveTo>
                  <a:pt x="898" y="763"/>
                </a:moveTo>
                <a:cubicBezTo>
                  <a:pt x="898" y="768"/>
                  <a:pt x="902" y="772"/>
                  <a:pt x="906" y="772"/>
                </a:cubicBezTo>
                <a:cubicBezTo>
                  <a:pt x="911" y="772"/>
                  <a:pt x="914" y="768"/>
                  <a:pt x="915" y="764"/>
                </a:cubicBezTo>
                <a:cubicBezTo>
                  <a:pt x="915" y="759"/>
                  <a:pt x="912" y="756"/>
                  <a:pt x="907" y="755"/>
                </a:cubicBezTo>
                <a:cubicBezTo>
                  <a:pt x="902" y="755"/>
                  <a:pt x="898" y="759"/>
                  <a:pt x="898" y="763"/>
                </a:cubicBezTo>
                <a:close/>
                <a:moveTo>
                  <a:pt x="969" y="768"/>
                </a:moveTo>
                <a:cubicBezTo>
                  <a:pt x="969" y="764"/>
                  <a:pt x="965" y="759"/>
                  <a:pt x="960" y="759"/>
                </a:cubicBezTo>
                <a:cubicBezTo>
                  <a:pt x="956" y="759"/>
                  <a:pt x="952" y="763"/>
                  <a:pt x="952" y="767"/>
                </a:cubicBezTo>
                <a:cubicBezTo>
                  <a:pt x="952" y="772"/>
                  <a:pt x="955" y="776"/>
                  <a:pt x="959" y="776"/>
                </a:cubicBezTo>
                <a:cubicBezTo>
                  <a:pt x="964" y="777"/>
                  <a:pt x="968" y="773"/>
                  <a:pt x="969" y="768"/>
                </a:cubicBezTo>
                <a:close/>
                <a:moveTo>
                  <a:pt x="960" y="1078"/>
                </a:moveTo>
                <a:cubicBezTo>
                  <a:pt x="965" y="1079"/>
                  <a:pt x="969" y="1075"/>
                  <a:pt x="969" y="1070"/>
                </a:cubicBezTo>
                <a:cubicBezTo>
                  <a:pt x="969" y="1065"/>
                  <a:pt x="966" y="1061"/>
                  <a:pt x="961" y="1061"/>
                </a:cubicBezTo>
                <a:cubicBezTo>
                  <a:pt x="957" y="1061"/>
                  <a:pt x="952" y="1066"/>
                  <a:pt x="952" y="1070"/>
                </a:cubicBezTo>
                <a:cubicBezTo>
                  <a:pt x="952" y="1074"/>
                  <a:pt x="956" y="1078"/>
                  <a:pt x="960" y="1078"/>
                </a:cubicBezTo>
                <a:close/>
                <a:moveTo>
                  <a:pt x="787" y="971"/>
                </a:moveTo>
                <a:cubicBezTo>
                  <a:pt x="786" y="967"/>
                  <a:pt x="783" y="964"/>
                  <a:pt x="778" y="964"/>
                </a:cubicBezTo>
                <a:cubicBezTo>
                  <a:pt x="774" y="964"/>
                  <a:pt x="770" y="967"/>
                  <a:pt x="770" y="972"/>
                </a:cubicBezTo>
                <a:cubicBezTo>
                  <a:pt x="770" y="976"/>
                  <a:pt x="774" y="980"/>
                  <a:pt x="779" y="980"/>
                </a:cubicBezTo>
                <a:cubicBezTo>
                  <a:pt x="783" y="980"/>
                  <a:pt x="787" y="976"/>
                  <a:pt x="787" y="971"/>
                </a:cubicBezTo>
                <a:close/>
                <a:moveTo>
                  <a:pt x="1058" y="996"/>
                </a:moveTo>
                <a:cubicBezTo>
                  <a:pt x="1058" y="991"/>
                  <a:pt x="1055" y="988"/>
                  <a:pt x="1050" y="987"/>
                </a:cubicBezTo>
                <a:cubicBezTo>
                  <a:pt x="1045" y="987"/>
                  <a:pt x="1041" y="991"/>
                  <a:pt x="1041" y="996"/>
                </a:cubicBezTo>
                <a:cubicBezTo>
                  <a:pt x="1041" y="1000"/>
                  <a:pt x="1045" y="1004"/>
                  <a:pt x="1049" y="1004"/>
                </a:cubicBezTo>
                <a:cubicBezTo>
                  <a:pt x="1054" y="1004"/>
                  <a:pt x="1058" y="1000"/>
                  <a:pt x="1058" y="996"/>
                </a:cubicBezTo>
                <a:close/>
                <a:moveTo>
                  <a:pt x="907" y="1073"/>
                </a:moveTo>
                <a:cubicBezTo>
                  <a:pt x="912" y="1073"/>
                  <a:pt x="915" y="1069"/>
                  <a:pt x="916" y="1065"/>
                </a:cubicBezTo>
                <a:cubicBezTo>
                  <a:pt x="916" y="1061"/>
                  <a:pt x="912" y="1057"/>
                  <a:pt x="908" y="1056"/>
                </a:cubicBezTo>
                <a:cubicBezTo>
                  <a:pt x="903" y="1056"/>
                  <a:pt x="899" y="1060"/>
                  <a:pt x="899" y="1064"/>
                </a:cubicBezTo>
                <a:cubicBezTo>
                  <a:pt x="899" y="1069"/>
                  <a:pt x="902" y="1073"/>
                  <a:pt x="907" y="1073"/>
                </a:cubicBezTo>
                <a:close/>
                <a:moveTo>
                  <a:pt x="836" y="1030"/>
                </a:moveTo>
                <a:cubicBezTo>
                  <a:pt x="836" y="1026"/>
                  <a:pt x="832" y="1022"/>
                  <a:pt x="828" y="1022"/>
                </a:cubicBezTo>
                <a:cubicBezTo>
                  <a:pt x="823" y="1023"/>
                  <a:pt x="820" y="1026"/>
                  <a:pt x="820" y="1031"/>
                </a:cubicBezTo>
                <a:cubicBezTo>
                  <a:pt x="820" y="1035"/>
                  <a:pt x="823" y="1039"/>
                  <a:pt x="828" y="1039"/>
                </a:cubicBezTo>
                <a:cubicBezTo>
                  <a:pt x="832" y="1039"/>
                  <a:pt x="836" y="1035"/>
                  <a:pt x="836" y="1030"/>
                </a:cubicBezTo>
                <a:close/>
                <a:moveTo>
                  <a:pt x="999" y="1045"/>
                </a:moveTo>
                <a:cubicBezTo>
                  <a:pt x="999" y="1041"/>
                  <a:pt x="995" y="1037"/>
                  <a:pt x="991" y="1037"/>
                </a:cubicBezTo>
                <a:cubicBezTo>
                  <a:pt x="987" y="1037"/>
                  <a:pt x="983" y="1040"/>
                  <a:pt x="983" y="1045"/>
                </a:cubicBezTo>
                <a:cubicBezTo>
                  <a:pt x="982" y="1049"/>
                  <a:pt x="986" y="1053"/>
                  <a:pt x="991" y="1053"/>
                </a:cubicBezTo>
                <a:cubicBezTo>
                  <a:pt x="995" y="1053"/>
                  <a:pt x="999" y="1050"/>
                  <a:pt x="999" y="1045"/>
                </a:cubicBezTo>
                <a:close/>
                <a:moveTo>
                  <a:pt x="811" y="1001"/>
                </a:moveTo>
                <a:cubicBezTo>
                  <a:pt x="811" y="996"/>
                  <a:pt x="807" y="993"/>
                  <a:pt x="803" y="993"/>
                </a:cubicBezTo>
                <a:cubicBezTo>
                  <a:pt x="799" y="993"/>
                  <a:pt x="795" y="997"/>
                  <a:pt x="795" y="1001"/>
                </a:cubicBezTo>
                <a:cubicBezTo>
                  <a:pt x="795" y="1005"/>
                  <a:pt x="799" y="1009"/>
                  <a:pt x="803" y="1009"/>
                </a:cubicBezTo>
                <a:cubicBezTo>
                  <a:pt x="808" y="1009"/>
                  <a:pt x="811" y="1005"/>
                  <a:pt x="811" y="1001"/>
                </a:cubicBezTo>
                <a:close/>
                <a:moveTo>
                  <a:pt x="1029" y="1021"/>
                </a:moveTo>
                <a:cubicBezTo>
                  <a:pt x="1029" y="1016"/>
                  <a:pt x="1025" y="1012"/>
                  <a:pt x="1021" y="1012"/>
                </a:cubicBezTo>
                <a:cubicBezTo>
                  <a:pt x="1016" y="1012"/>
                  <a:pt x="1013" y="1016"/>
                  <a:pt x="1013" y="1020"/>
                </a:cubicBezTo>
                <a:cubicBezTo>
                  <a:pt x="1012" y="1025"/>
                  <a:pt x="1016" y="1028"/>
                  <a:pt x="1020" y="1029"/>
                </a:cubicBezTo>
                <a:cubicBezTo>
                  <a:pt x="1025" y="1029"/>
                  <a:pt x="1029" y="1025"/>
                  <a:pt x="1029" y="1021"/>
                </a:cubicBezTo>
                <a:close/>
                <a:moveTo>
                  <a:pt x="1052" y="886"/>
                </a:moveTo>
                <a:cubicBezTo>
                  <a:pt x="1052" y="891"/>
                  <a:pt x="1055" y="894"/>
                  <a:pt x="1060" y="894"/>
                </a:cubicBezTo>
                <a:cubicBezTo>
                  <a:pt x="1064" y="895"/>
                  <a:pt x="1068" y="891"/>
                  <a:pt x="1068" y="887"/>
                </a:cubicBezTo>
                <a:cubicBezTo>
                  <a:pt x="1068" y="882"/>
                  <a:pt x="1064" y="879"/>
                  <a:pt x="1060" y="878"/>
                </a:cubicBezTo>
                <a:cubicBezTo>
                  <a:pt x="1056" y="878"/>
                  <a:pt x="1052" y="882"/>
                  <a:pt x="1052" y="886"/>
                </a:cubicBezTo>
                <a:close/>
                <a:moveTo>
                  <a:pt x="780" y="862"/>
                </a:moveTo>
                <a:cubicBezTo>
                  <a:pt x="780" y="867"/>
                  <a:pt x="783" y="870"/>
                  <a:pt x="787" y="871"/>
                </a:cubicBezTo>
                <a:cubicBezTo>
                  <a:pt x="792" y="871"/>
                  <a:pt x="796" y="867"/>
                  <a:pt x="796" y="863"/>
                </a:cubicBezTo>
                <a:cubicBezTo>
                  <a:pt x="796" y="858"/>
                  <a:pt x="792" y="855"/>
                  <a:pt x="788" y="855"/>
                </a:cubicBezTo>
                <a:cubicBezTo>
                  <a:pt x="784" y="854"/>
                  <a:pt x="780" y="858"/>
                  <a:pt x="780" y="862"/>
                </a:cubicBezTo>
                <a:close/>
                <a:moveTo>
                  <a:pt x="790" y="917"/>
                </a:moveTo>
                <a:cubicBezTo>
                  <a:pt x="791" y="913"/>
                  <a:pt x="787" y="909"/>
                  <a:pt x="783" y="909"/>
                </a:cubicBezTo>
                <a:cubicBezTo>
                  <a:pt x="778" y="909"/>
                  <a:pt x="775" y="913"/>
                  <a:pt x="775" y="917"/>
                </a:cubicBezTo>
                <a:cubicBezTo>
                  <a:pt x="775" y="921"/>
                  <a:pt x="778" y="925"/>
                  <a:pt x="782" y="925"/>
                </a:cubicBezTo>
                <a:cubicBezTo>
                  <a:pt x="787" y="925"/>
                  <a:pt x="790" y="922"/>
                  <a:pt x="790" y="917"/>
                </a:cubicBezTo>
                <a:close/>
                <a:moveTo>
                  <a:pt x="1063" y="942"/>
                </a:moveTo>
                <a:cubicBezTo>
                  <a:pt x="1063" y="938"/>
                  <a:pt x="1059" y="933"/>
                  <a:pt x="1055" y="933"/>
                </a:cubicBezTo>
                <a:cubicBezTo>
                  <a:pt x="1051" y="933"/>
                  <a:pt x="1047" y="936"/>
                  <a:pt x="1047" y="940"/>
                </a:cubicBezTo>
                <a:cubicBezTo>
                  <a:pt x="1047" y="945"/>
                  <a:pt x="1050" y="949"/>
                  <a:pt x="1054" y="949"/>
                </a:cubicBezTo>
                <a:cubicBezTo>
                  <a:pt x="1059" y="949"/>
                  <a:pt x="1062" y="946"/>
                  <a:pt x="1063" y="942"/>
                </a:cubicBezTo>
                <a:close/>
                <a:moveTo>
                  <a:pt x="977" y="798"/>
                </a:moveTo>
                <a:cubicBezTo>
                  <a:pt x="977" y="803"/>
                  <a:pt x="981" y="806"/>
                  <a:pt x="985" y="805"/>
                </a:cubicBezTo>
                <a:cubicBezTo>
                  <a:pt x="990" y="805"/>
                  <a:pt x="993" y="802"/>
                  <a:pt x="993" y="797"/>
                </a:cubicBezTo>
                <a:cubicBezTo>
                  <a:pt x="993" y="793"/>
                  <a:pt x="988" y="790"/>
                  <a:pt x="984" y="790"/>
                </a:cubicBezTo>
                <a:cubicBezTo>
                  <a:pt x="980" y="790"/>
                  <a:pt x="977" y="794"/>
                  <a:pt x="977" y="798"/>
                </a:cubicBezTo>
                <a:close/>
                <a:moveTo>
                  <a:pt x="869" y="789"/>
                </a:moveTo>
                <a:cubicBezTo>
                  <a:pt x="869" y="793"/>
                  <a:pt x="872" y="796"/>
                  <a:pt x="876" y="796"/>
                </a:cubicBezTo>
                <a:cubicBezTo>
                  <a:pt x="881" y="796"/>
                  <a:pt x="884" y="793"/>
                  <a:pt x="884" y="788"/>
                </a:cubicBezTo>
                <a:cubicBezTo>
                  <a:pt x="884" y="784"/>
                  <a:pt x="881" y="781"/>
                  <a:pt x="877" y="781"/>
                </a:cubicBezTo>
                <a:cubicBezTo>
                  <a:pt x="872" y="781"/>
                  <a:pt x="868" y="784"/>
                  <a:pt x="869" y="789"/>
                </a:cubicBezTo>
                <a:close/>
                <a:moveTo>
                  <a:pt x="1027" y="856"/>
                </a:moveTo>
                <a:cubicBezTo>
                  <a:pt x="1027" y="861"/>
                  <a:pt x="1031" y="865"/>
                  <a:pt x="1036" y="864"/>
                </a:cubicBezTo>
                <a:cubicBezTo>
                  <a:pt x="1040" y="864"/>
                  <a:pt x="1043" y="861"/>
                  <a:pt x="1043" y="856"/>
                </a:cubicBezTo>
                <a:cubicBezTo>
                  <a:pt x="1043" y="852"/>
                  <a:pt x="1039" y="849"/>
                  <a:pt x="1035" y="849"/>
                </a:cubicBezTo>
                <a:cubicBezTo>
                  <a:pt x="1031" y="849"/>
                  <a:pt x="1027" y="852"/>
                  <a:pt x="1027" y="856"/>
                </a:cubicBezTo>
                <a:close/>
                <a:moveTo>
                  <a:pt x="938" y="794"/>
                </a:moveTo>
                <a:cubicBezTo>
                  <a:pt x="939" y="790"/>
                  <a:pt x="936" y="786"/>
                  <a:pt x="931" y="786"/>
                </a:cubicBezTo>
                <a:cubicBezTo>
                  <a:pt x="927" y="786"/>
                  <a:pt x="924" y="789"/>
                  <a:pt x="923" y="793"/>
                </a:cubicBezTo>
                <a:cubicBezTo>
                  <a:pt x="923" y="797"/>
                  <a:pt x="927" y="801"/>
                  <a:pt x="931" y="801"/>
                </a:cubicBezTo>
                <a:cubicBezTo>
                  <a:pt x="935" y="801"/>
                  <a:pt x="938" y="798"/>
                  <a:pt x="938" y="794"/>
                </a:cubicBezTo>
                <a:close/>
                <a:moveTo>
                  <a:pt x="839" y="813"/>
                </a:moveTo>
                <a:cubicBezTo>
                  <a:pt x="839" y="817"/>
                  <a:pt x="842" y="820"/>
                  <a:pt x="846" y="821"/>
                </a:cubicBezTo>
                <a:cubicBezTo>
                  <a:pt x="851" y="821"/>
                  <a:pt x="854" y="817"/>
                  <a:pt x="854" y="813"/>
                </a:cubicBezTo>
                <a:cubicBezTo>
                  <a:pt x="854" y="809"/>
                  <a:pt x="851" y="806"/>
                  <a:pt x="847" y="805"/>
                </a:cubicBezTo>
                <a:cubicBezTo>
                  <a:pt x="843" y="805"/>
                  <a:pt x="839" y="809"/>
                  <a:pt x="839" y="813"/>
                </a:cubicBezTo>
                <a:close/>
                <a:moveTo>
                  <a:pt x="1002" y="828"/>
                </a:moveTo>
                <a:cubicBezTo>
                  <a:pt x="1002" y="832"/>
                  <a:pt x="1006" y="835"/>
                  <a:pt x="1010" y="835"/>
                </a:cubicBezTo>
                <a:cubicBezTo>
                  <a:pt x="1014" y="835"/>
                  <a:pt x="1017" y="832"/>
                  <a:pt x="1017" y="827"/>
                </a:cubicBezTo>
                <a:cubicBezTo>
                  <a:pt x="1017" y="823"/>
                  <a:pt x="1014" y="820"/>
                  <a:pt x="1009" y="820"/>
                </a:cubicBezTo>
                <a:cubicBezTo>
                  <a:pt x="1005" y="820"/>
                  <a:pt x="1002" y="824"/>
                  <a:pt x="1002" y="828"/>
                </a:cubicBezTo>
                <a:close/>
                <a:moveTo>
                  <a:pt x="810" y="837"/>
                </a:moveTo>
                <a:cubicBezTo>
                  <a:pt x="810" y="842"/>
                  <a:pt x="813" y="845"/>
                  <a:pt x="817" y="846"/>
                </a:cubicBezTo>
                <a:cubicBezTo>
                  <a:pt x="821" y="846"/>
                  <a:pt x="825" y="842"/>
                  <a:pt x="825" y="838"/>
                </a:cubicBezTo>
                <a:cubicBezTo>
                  <a:pt x="825" y="834"/>
                  <a:pt x="822" y="830"/>
                  <a:pt x="818" y="830"/>
                </a:cubicBezTo>
                <a:cubicBezTo>
                  <a:pt x="814" y="830"/>
                  <a:pt x="810" y="833"/>
                  <a:pt x="810" y="837"/>
                </a:cubicBezTo>
                <a:close/>
                <a:moveTo>
                  <a:pt x="944" y="1040"/>
                </a:moveTo>
                <a:cubicBezTo>
                  <a:pt x="943" y="1036"/>
                  <a:pt x="940" y="1032"/>
                  <a:pt x="936" y="1032"/>
                </a:cubicBezTo>
                <a:cubicBezTo>
                  <a:pt x="932" y="1033"/>
                  <a:pt x="928" y="1037"/>
                  <a:pt x="929" y="1040"/>
                </a:cubicBezTo>
                <a:cubicBezTo>
                  <a:pt x="929" y="1044"/>
                  <a:pt x="932" y="1048"/>
                  <a:pt x="936" y="1048"/>
                </a:cubicBezTo>
                <a:cubicBezTo>
                  <a:pt x="941" y="1047"/>
                  <a:pt x="944" y="1044"/>
                  <a:pt x="944" y="1040"/>
                </a:cubicBezTo>
                <a:close/>
                <a:moveTo>
                  <a:pt x="890" y="1036"/>
                </a:moveTo>
                <a:cubicBezTo>
                  <a:pt x="890" y="1032"/>
                  <a:pt x="887" y="1028"/>
                  <a:pt x="883" y="1028"/>
                </a:cubicBezTo>
                <a:cubicBezTo>
                  <a:pt x="878" y="1028"/>
                  <a:pt x="875" y="1031"/>
                  <a:pt x="875" y="1036"/>
                </a:cubicBezTo>
                <a:cubicBezTo>
                  <a:pt x="875" y="1040"/>
                  <a:pt x="878" y="1043"/>
                  <a:pt x="882" y="1043"/>
                </a:cubicBezTo>
                <a:cubicBezTo>
                  <a:pt x="886" y="1044"/>
                  <a:pt x="890" y="1040"/>
                  <a:pt x="890" y="1036"/>
                </a:cubicBezTo>
                <a:close/>
                <a:moveTo>
                  <a:pt x="815" y="947"/>
                </a:moveTo>
                <a:cubicBezTo>
                  <a:pt x="815" y="943"/>
                  <a:pt x="811" y="940"/>
                  <a:pt x="808" y="940"/>
                </a:cubicBezTo>
                <a:cubicBezTo>
                  <a:pt x="803" y="940"/>
                  <a:pt x="800" y="943"/>
                  <a:pt x="800" y="947"/>
                </a:cubicBezTo>
                <a:cubicBezTo>
                  <a:pt x="800" y="951"/>
                  <a:pt x="803" y="954"/>
                  <a:pt x="807" y="954"/>
                </a:cubicBezTo>
                <a:cubicBezTo>
                  <a:pt x="811" y="955"/>
                  <a:pt x="815" y="951"/>
                  <a:pt x="815" y="947"/>
                </a:cubicBezTo>
                <a:close/>
                <a:moveTo>
                  <a:pt x="1032" y="966"/>
                </a:moveTo>
                <a:cubicBezTo>
                  <a:pt x="1032" y="962"/>
                  <a:pt x="1029" y="958"/>
                  <a:pt x="1025" y="959"/>
                </a:cubicBezTo>
                <a:cubicBezTo>
                  <a:pt x="1021" y="959"/>
                  <a:pt x="1018" y="962"/>
                  <a:pt x="1018" y="966"/>
                </a:cubicBezTo>
                <a:cubicBezTo>
                  <a:pt x="1018" y="969"/>
                  <a:pt x="1021" y="973"/>
                  <a:pt x="1024" y="973"/>
                </a:cubicBezTo>
                <a:cubicBezTo>
                  <a:pt x="1028" y="973"/>
                  <a:pt x="1032" y="970"/>
                  <a:pt x="1032" y="966"/>
                </a:cubicBezTo>
                <a:close/>
                <a:moveTo>
                  <a:pt x="839" y="976"/>
                </a:moveTo>
                <a:cubicBezTo>
                  <a:pt x="839" y="973"/>
                  <a:pt x="836" y="969"/>
                  <a:pt x="832" y="969"/>
                </a:cubicBezTo>
                <a:cubicBezTo>
                  <a:pt x="829" y="969"/>
                  <a:pt x="826" y="972"/>
                  <a:pt x="825" y="975"/>
                </a:cubicBezTo>
                <a:cubicBezTo>
                  <a:pt x="825" y="979"/>
                  <a:pt x="828" y="983"/>
                  <a:pt x="832" y="983"/>
                </a:cubicBezTo>
                <a:cubicBezTo>
                  <a:pt x="836" y="983"/>
                  <a:pt x="839" y="980"/>
                  <a:pt x="839" y="976"/>
                </a:cubicBezTo>
                <a:close/>
                <a:moveTo>
                  <a:pt x="805" y="892"/>
                </a:moveTo>
                <a:cubicBezTo>
                  <a:pt x="805" y="896"/>
                  <a:pt x="808" y="899"/>
                  <a:pt x="812" y="899"/>
                </a:cubicBezTo>
                <a:cubicBezTo>
                  <a:pt x="816" y="900"/>
                  <a:pt x="819" y="897"/>
                  <a:pt x="819" y="893"/>
                </a:cubicBezTo>
                <a:cubicBezTo>
                  <a:pt x="820" y="889"/>
                  <a:pt x="817" y="885"/>
                  <a:pt x="813" y="885"/>
                </a:cubicBezTo>
                <a:cubicBezTo>
                  <a:pt x="809" y="885"/>
                  <a:pt x="806" y="888"/>
                  <a:pt x="805" y="892"/>
                </a:cubicBezTo>
                <a:close/>
                <a:moveTo>
                  <a:pt x="1003" y="991"/>
                </a:moveTo>
                <a:cubicBezTo>
                  <a:pt x="1003" y="987"/>
                  <a:pt x="1000" y="984"/>
                  <a:pt x="996" y="984"/>
                </a:cubicBezTo>
                <a:cubicBezTo>
                  <a:pt x="992" y="984"/>
                  <a:pt x="989" y="986"/>
                  <a:pt x="989" y="990"/>
                </a:cubicBezTo>
                <a:cubicBezTo>
                  <a:pt x="989" y="994"/>
                  <a:pt x="992" y="997"/>
                  <a:pt x="995" y="998"/>
                </a:cubicBezTo>
                <a:cubicBezTo>
                  <a:pt x="999" y="998"/>
                  <a:pt x="1003" y="995"/>
                  <a:pt x="1003" y="991"/>
                </a:cubicBezTo>
                <a:close/>
                <a:moveTo>
                  <a:pt x="1037" y="911"/>
                </a:moveTo>
                <a:cubicBezTo>
                  <a:pt x="1037" y="907"/>
                  <a:pt x="1034" y="904"/>
                  <a:pt x="1030" y="904"/>
                </a:cubicBezTo>
                <a:cubicBezTo>
                  <a:pt x="1026" y="904"/>
                  <a:pt x="1023" y="907"/>
                  <a:pt x="1023" y="911"/>
                </a:cubicBezTo>
                <a:cubicBezTo>
                  <a:pt x="1023" y="915"/>
                  <a:pt x="1026" y="918"/>
                  <a:pt x="1030" y="918"/>
                </a:cubicBezTo>
                <a:cubicBezTo>
                  <a:pt x="1034" y="918"/>
                  <a:pt x="1037" y="915"/>
                  <a:pt x="1037" y="911"/>
                </a:cubicBezTo>
                <a:close/>
                <a:moveTo>
                  <a:pt x="865" y="1006"/>
                </a:moveTo>
                <a:cubicBezTo>
                  <a:pt x="865" y="1002"/>
                  <a:pt x="862" y="999"/>
                  <a:pt x="858" y="999"/>
                </a:cubicBezTo>
                <a:cubicBezTo>
                  <a:pt x="854" y="999"/>
                  <a:pt x="851" y="1002"/>
                  <a:pt x="851" y="1006"/>
                </a:cubicBezTo>
                <a:cubicBezTo>
                  <a:pt x="851" y="1010"/>
                  <a:pt x="854" y="1013"/>
                  <a:pt x="858" y="1013"/>
                </a:cubicBezTo>
                <a:cubicBezTo>
                  <a:pt x="862" y="1013"/>
                  <a:pt x="865" y="1010"/>
                  <a:pt x="865" y="1006"/>
                </a:cubicBezTo>
                <a:close/>
                <a:moveTo>
                  <a:pt x="973" y="1015"/>
                </a:moveTo>
                <a:cubicBezTo>
                  <a:pt x="973" y="1011"/>
                  <a:pt x="970" y="1008"/>
                  <a:pt x="966" y="1008"/>
                </a:cubicBezTo>
                <a:cubicBezTo>
                  <a:pt x="962" y="1008"/>
                  <a:pt x="959" y="1011"/>
                  <a:pt x="959" y="1015"/>
                </a:cubicBezTo>
                <a:cubicBezTo>
                  <a:pt x="959" y="1019"/>
                  <a:pt x="962" y="1022"/>
                  <a:pt x="966" y="1022"/>
                </a:cubicBezTo>
                <a:cubicBezTo>
                  <a:pt x="970" y="1022"/>
                  <a:pt x="973" y="1019"/>
                  <a:pt x="973" y="1015"/>
                </a:cubicBezTo>
                <a:close/>
                <a:moveTo>
                  <a:pt x="894" y="818"/>
                </a:moveTo>
                <a:cubicBezTo>
                  <a:pt x="894" y="821"/>
                  <a:pt x="898" y="825"/>
                  <a:pt x="901" y="825"/>
                </a:cubicBezTo>
                <a:cubicBezTo>
                  <a:pt x="905" y="825"/>
                  <a:pt x="908" y="822"/>
                  <a:pt x="908" y="818"/>
                </a:cubicBezTo>
                <a:cubicBezTo>
                  <a:pt x="908" y="814"/>
                  <a:pt x="905" y="812"/>
                  <a:pt x="901" y="812"/>
                </a:cubicBezTo>
                <a:cubicBezTo>
                  <a:pt x="898" y="812"/>
                  <a:pt x="895" y="814"/>
                  <a:pt x="894" y="818"/>
                </a:cubicBezTo>
                <a:close/>
                <a:moveTo>
                  <a:pt x="949" y="822"/>
                </a:moveTo>
                <a:cubicBezTo>
                  <a:pt x="949" y="826"/>
                  <a:pt x="952" y="829"/>
                  <a:pt x="956" y="829"/>
                </a:cubicBezTo>
                <a:cubicBezTo>
                  <a:pt x="960" y="829"/>
                  <a:pt x="962" y="826"/>
                  <a:pt x="962" y="823"/>
                </a:cubicBezTo>
                <a:cubicBezTo>
                  <a:pt x="962" y="819"/>
                  <a:pt x="959" y="816"/>
                  <a:pt x="956" y="816"/>
                </a:cubicBezTo>
                <a:cubicBezTo>
                  <a:pt x="952" y="816"/>
                  <a:pt x="949" y="819"/>
                  <a:pt x="949" y="822"/>
                </a:cubicBezTo>
                <a:close/>
                <a:moveTo>
                  <a:pt x="918" y="1011"/>
                </a:moveTo>
                <a:cubicBezTo>
                  <a:pt x="918" y="1008"/>
                  <a:pt x="915" y="1005"/>
                  <a:pt x="912" y="1005"/>
                </a:cubicBezTo>
                <a:cubicBezTo>
                  <a:pt x="908" y="1004"/>
                  <a:pt x="905" y="1008"/>
                  <a:pt x="905" y="1011"/>
                </a:cubicBezTo>
                <a:cubicBezTo>
                  <a:pt x="905" y="1015"/>
                  <a:pt x="908" y="1018"/>
                  <a:pt x="911" y="1018"/>
                </a:cubicBezTo>
                <a:cubicBezTo>
                  <a:pt x="915" y="1018"/>
                  <a:pt x="918" y="1015"/>
                  <a:pt x="918" y="1011"/>
                </a:cubicBezTo>
                <a:close/>
                <a:moveTo>
                  <a:pt x="1012" y="882"/>
                </a:moveTo>
                <a:cubicBezTo>
                  <a:pt x="1011" y="878"/>
                  <a:pt x="1008" y="876"/>
                  <a:pt x="1005" y="876"/>
                </a:cubicBezTo>
                <a:cubicBezTo>
                  <a:pt x="1002" y="876"/>
                  <a:pt x="999" y="879"/>
                  <a:pt x="999" y="883"/>
                </a:cubicBezTo>
                <a:cubicBezTo>
                  <a:pt x="999" y="886"/>
                  <a:pt x="1002" y="889"/>
                  <a:pt x="1006" y="889"/>
                </a:cubicBezTo>
                <a:cubicBezTo>
                  <a:pt x="1009" y="888"/>
                  <a:pt x="1012" y="885"/>
                  <a:pt x="1012" y="882"/>
                </a:cubicBezTo>
                <a:close/>
                <a:moveTo>
                  <a:pt x="836" y="868"/>
                </a:moveTo>
                <a:cubicBezTo>
                  <a:pt x="836" y="871"/>
                  <a:pt x="839" y="874"/>
                  <a:pt x="842" y="874"/>
                </a:cubicBezTo>
                <a:cubicBezTo>
                  <a:pt x="846" y="874"/>
                  <a:pt x="849" y="871"/>
                  <a:pt x="849" y="868"/>
                </a:cubicBezTo>
                <a:cubicBezTo>
                  <a:pt x="849" y="864"/>
                  <a:pt x="846" y="861"/>
                  <a:pt x="843" y="861"/>
                </a:cubicBezTo>
                <a:cubicBezTo>
                  <a:pt x="839" y="861"/>
                  <a:pt x="836" y="864"/>
                  <a:pt x="836" y="868"/>
                </a:cubicBezTo>
                <a:close/>
                <a:moveTo>
                  <a:pt x="974" y="852"/>
                </a:moveTo>
                <a:cubicBezTo>
                  <a:pt x="974" y="855"/>
                  <a:pt x="977" y="858"/>
                  <a:pt x="980" y="859"/>
                </a:cubicBezTo>
                <a:cubicBezTo>
                  <a:pt x="984" y="859"/>
                  <a:pt x="987" y="856"/>
                  <a:pt x="987" y="852"/>
                </a:cubicBezTo>
                <a:cubicBezTo>
                  <a:pt x="987" y="849"/>
                  <a:pt x="985" y="847"/>
                  <a:pt x="981" y="846"/>
                </a:cubicBezTo>
                <a:cubicBezTo>
                  <a:pt x="978" y="846"/>
                  <a:pt x="974" y="848"/>
                  <a:pt x="974" y="852"/>
                </a:cubicBezTo>
                <a:close/>
                <a:moveTo>
                  <a:pt x="865" y="843"/>
                </a:moveTo>
                <a:cubicBezTo>
                  <a:pt x="865" y="846"/>
                  <a:pt x="868" y="849"/>
                  <a:pt x="871" y="849"/>
                </a:cubicBezTo>
                <a:cubicBezTo>
                  <a:pt x="875" y="849"/>
                  <a:pt x="878" y="847"/>
                  <a:pt x="878" y="843"/>
                </a:cubicBezTo>
                <a:cubicBezTo>
                  <a:pt x="878" y="839"/>
                  <a:pt x="875" y="836"/>
                  <a:pt x="871" y="837"/>
                </a:cubicBezTo>
                <a:cubicBezTo>
                  <a:pt x="868" y="837"/>
                  <a:pt x="865" y="839"/>
                  <a:pt x="865" y="843"/>
                </a:cubicBezTo>
                <a:close/>
                <a:moveTo>
                  <a:pt x="1000" y="930"/>
                </a:moveTo>
                <a:cubicBezTo>
                  <a:pt x="997" y="930"/>
                  <a:pt x="994" y="932"/>
                  <a:pt x="994" y="935"/>
                </a:cubicBezTo>
                <a:cubicBezTo>
                  <a:pt x="994" y="939"/>
                  <a:pt x="996" y="942"/>
                  <a:pt x="1000" y="942"/>
                </a:cubicBezTo>
                <a:cubicBezTo>
                  <a:pt x="1003" y="942"/>
                  <a:pt x="1006" y="940"/>
                  <a:pt x="1006" y="936"/>
                </a:cubicBezTo>
                <a:cubicBezTo>
                  <a:pt x="1006" y="933"/>
                  <a:pt x="1003" y="930"/>
                  <a:pt x="1000" y="930"/>
                </a:cubicBezTo>
                <a:close/>
                <a:moveTo>
                  <a:pt x="843" y="922"/>
                </a:moveTo>
                <a:cubicBezTo>
                  <a:pt x="843" y="919"/>
                  <a:pt x="841" y="916"/>
                  <a:pt x="838" y="916"/>
                </a:cubicBezTo>
                <a:cubicBezTo>
                  <a:pt x="834" y="916"/>
                  <a:pt x="831" y="919"/>
                  <a:pt x="831" y="922"/>
                </a:cubicBezTo>
                <a:cubicBezTo>
                  <a:pt x="831" y="925"/>
                  <a:pt x="834" y="928"/>
                  <a:pt x="837" y="928"/>
                </a:cubicBezTo>
                <a:cubicBezTo>
                  <a:pt x="841" y="928"/>
                  <a:pt x="843" y="926"/>
                  <a:pt x="843" y="922"/>
                </a:cubicBezTo>
                <a:close/>
                <a:moveTo>
                  <a:pt x="892" y="981"/>
                </a:moveTo>
                <a:cubicBezTo>
                  <a:pt x="892" y="978"/>
                  <a:pt x="890" y="976"/>
                  <a:pt x="887" y="976"/>
                </a:cubicBezTo>
                <a:cubicBezTo>
                  <a:pt x="884" y="975"/>
                  <a:pt x="881" y="978"/>
                  <a:pt x="881" y="981"/>
                </a:cubicBezTo>
                <a:cubicBezTo>
                  <a:pt x="881" y="984"/>
                  <a:pt x="884" y="987"/>
                  <a:pt x="887" y="987"/>
                </a:cubicBezTo>
                <a:cubicBezTo>
                  <a:pt x="890" y="987"/>
                  <a:pt x="893" y="984"/>
                  <a:pt x="892" y="981"/>
                </a:cubicBezTo>
                <a:close/>
                <a:moveTo>
                  <a:pt x="977" y="961"/>
                </a:moveTo>
                <a:cubicBezTo>
                  <a:pt x="977" y="958"/>
                  <a:pt x="974" y="955"/>
                  <a:pt x="971" y="955"/>
                </a:cubicBezTo>
                <a:cubicBezTo>
                  <a:pt x="969" y="956"/>
                  <a:pt x="967" y="958"/>
                  <a:pt x="966" y="959"/>
                </a:cubicBezTo>
                <a:cubicBezTo>
                  <a:pt x="965" y="964"/>
                  <a:pt x="968" y="967"/>
                  <a:pt x="971" y="966"/>
                </a:cubicBezTo>
                <a:cubicBezTo>
                  <a:pt x="974" y="966"/>
                  <a:pt x="976" y="964"/>
                  <a:pt x="977" y="961"/>
                </a:cubicBezTo>
                <a:close/>
                <a:moveTo>
                  <a:pt x="947" y="985"/>
                </a:moveTo>
                <a:cubicBezTo>
                  <a:pt x="947" y="982"/>
                  <a:pt x="944" y="979"/>
                  <a:pt x="941" y="980"/>
                </a:cubicBezTo>
                <a:cubicBezTo>
                  <a:pt x="938" y="980"/>
                  <a:pt x="936" y="982"/>
                  <a:pt x="935" y="985"/>
                </a:cubicBezTo>
                <a:cubicBezTo>
                  <a:pt x="935" y="988"/>
                  <a:pt x="938" y="991"/>
                  <a:pt x="941" y="991"/>
                </a:cubicBezTo>
                <a:cubicBezTo>
                  <a:pt x="945" y="991"/>
                  <a:pt x="947" y="988"/>
                  <a:pt x="947" y="985"/>
                </a:cubicBezTo>
                <a:close/>
                <a:moveTo>
                  <a:pt x="867" y="951"/>
                </a:moveTo>
                <a:cubicBezTo>
                  <a:pt x="867" y="949"/>
                  <a:pt x="864" y="947"/>
                  <a:pt x="862" y="944"/>
                </a:cubicBezTo>
                <a:cubicBezTo>
                  <a:pt x="860" y="947"/>
                  <a:pt x="857" y="949"/>
                  <a:pt x="857" y="951"/>
                </a:cubicBezTo>
                <a:cubicBezTo>
                  <a:pt x="856" y="954"/>
                  <a:pt x="859" y="957"/>
                  <a:pt x="862" y="957"/>
                </a:cubicBezTo>
                <a:cubicBezTo>
                  <a:pt x="865" y="957"/>
                  <a:pt x="868" y="954"/>
                  <a:pt x="867" y="951"/>
                </a:cubicBezTo>
                <a:close/>
                <a:moveTo>
                  <a:pt x="931" y="847"/>
                </a:moveTo>
                <a:cubicBezTo>
                  <a:pt x="930" y="844"/>
                  <a:pt x="928" y="843"/>
                  <a:pt x="926" y="840"/>
                </a:cubicBezTo>
                <a:cubicBezTo>
                  <a:pt x="923" y="843"/>
                  <a:pt x="921" y="845"/>
                  <a:pt x="920" y="847"/>
                </a:cubicBezTo>
                <a:cubicBezTo>
                  <a:pt x="920" y="850"/>
                  <a:pt x="923" y="853"/>
                  <a:pt x="926" y="853"/>
                </a:cubicBezTo>
                <a:cubicBezTo>
                  <a:pt x="929" y="853"/>
                  <a:pt x="932" y="850"/>
                  <a:pt x="931" y="847"/>
                </a:cubicBezTo>
                <a:close/>
                <a:moveTo>
                  <a:pt x="868" y="892"/>
                </a:moveTo>
                <a:cubicBezTo>
                  <a:pt x="865" y="891"/>
                  <a:pt x="862" y="894"/>
                  <a:pt x="862" y="897"/>
                </a:cubicBezTo>
                <a:cubicBezTo>
                  <a:pt x="862" y="899"/>
                  <a:pt x="865" y="902"/>
                  <a:pt x="867" y="902"/>
                </a:cubicBezTo>
                <a:cubicBezTo>
                  <a:pt x="869" y="901"/>
                  <a:pt x="871" y="899"/>
                  <a:pt x="874" y="897"/>
                </a:cubicBezTo>
                <a:cubicBezTo>
                  <a:pt x="871" y="895"/>
                  <a:pt x="870" y="893"/>
                  <a:pt x="868" y="892"/>
                </a:cubicBezTo>
                <a:close/>
                <a:moveTo>
                  <a:pt x="980" y="907"/>
                </a:moveTo>
                <a:cubicBezTo>
                  <a:pt x="980" y="905"/>
                  <a:pt x="978" y="903"/>
                  <a:pt x="975" y="900"/>
                </a:cubicBezTo>
                <a:cubicBezTo>
                  <a:pt x="973" y="903"/>
                  <a:pt x="971" y="905"/>
                  <a:pt x="971" y="907"/>
                </a:cubicBezTo>
                <a:cubicBezTo>
                  <a:pt x="970" y="909"/>
                  <a:pt x="973" y="912"/>
                  <a:pt x="975" y="912"/>
                </a:cubicBezTo>
                <a:cubicBezTo>
                  <a:pt x="978" y="912"/>
                  <a:pt x="981" y="909"/>
                  <a:pt x="980" y="907"/>
                </a:cubicBezTo>
                <a:close/>
                <a:moveTo>
                  <a:pt x="955" y="877"/>
                </a:moveTo>
                <a:cubicBezTo>
                  <a:pt x="956" y="874"/>
                  <a:pt x="953" y="872"/>
                  <a:pt x="951" y="873"/>
                </a:cubicBezTo>
                <a:cubicBezTo>
                  <a:pt x="949" y="873"/>
                  <a:pt x="946" y="875"/>
                  <a:pt x="946" y="877"/>
                </a:cubicBezTo>
                <a:cubicBezTo>
                  <a:pt x="946" y="878"/>
                  <a:pt x="948" y="880"/>
                  <a:pt x="950" y="884"/>
                </a:cubicBezTo>
                <a:cubicBezTo>
                  <a:pt x="953" y="881"/>
                  <a:pt x="955" y="879"/>
                  <a:pt x="955" y="877"/>
                </a:cubicBezTo>
                <a:close/>
                <a:moveTo>
                  <a:pt x="896" y="867"/>
                </a:moveTo>
                <a:cubicBezTo>
                  <a:pt x="894" y="866"/>
                  <a:pt x="891" y="870"/>
                  <a:pt x="891" y="872"/>
                </a:cubicBezTo>
                <a:cubicBezTo>
                  <a:pt x="892" y="875"/>
                  <a:pt x="893" y="877"/>
                  <a:pt x="896" y="877"/>
                </a:cubicBezTo>
                <a:cubicBezTo>
                  <a:pt x="898" y="876"/>
                  <a:pt x="900" y="874"/>
                  <a:pt x="903" y="872"/>
                </a:cubicBezTo>
                <a:cubicBezTo>
                  <a:pt x="900" y="870"/>
                  <a:pt x="898" y="868"/>
                  <a:pt x="896" y="867"/>
                </a:cubicBezTo>
                <a:close/>
                <a:moveTo>
                  <a:pt x="916" y="952"/>
                </a:moveTo>
                <a:cubicBezTo>
                  <a:pt x="915" y="953"/>
                  <a:pt x="913" y="955"/>
                  <a:pt x="913" y="957"/>
                </a:cubicBezTo>
                <a:cubicBezTo>
                  <a:pt x="912" y="959"/>
                  <a:pt x="914" y="961"/>
                  <a:pt x="917" y="960"/>
                </a:cubicBezTo>
                <a:cubicBezTo>
                  <a:pt x="919" y="960"/>
                  <a:pt x="920" y="958"/>
                  <a:pt x="923" y="956"/>
                </a:cubicBezTo>
                <a:cubicBezTo>
                  <a:pt x="920" y="954"/>
                  <a:pt x="918" y="952"/>
                  <a:pt x="916" y="952"/>
                </a:cubicBezTo>
                <a:close/>
                <a:moveTo>
                  <a:pt x="946" y="935"/>
                </a:moveTo>
                <a:cubicBezTo>
                  <a:pt x="949" y="936"/>
                  <a:pt x="950" y="934"/>
                  <a:pt x="950" y="932"/>
                </a:cubicBezTo>
                <a:cubicBezTo>
                  <a:pt x="950" y="930"/>
                  <a:pt x="948" y="929"/>
                  <a:pt x="946" y="926"/>
                </a:cubicBezTo>
                <a:cubicBezTo>
                  <a:pt x="945" y="929"/>
                  <a:pt x="943" y="930"/>
                  <a:pt x="943" y="931"/>
                </a:cubicBezTo>
                <a:cubicBezTo>
                  <a:pt x="943" y="933"/>
                  <a:pt x="945" y="935"/>
                  <a:pt x="946" y="935"/>
                </a:cubicBezTo>
                <a:close/>
                <a:moveTo>
                  <a:pt x="892" y="923"/>
                </a:moveTo>
                <a:cubicBezTo>
                  <a:pt x="889" y="922"/>
                  <a:pt x="888" y="924"/>
                  <a:pt x="888" y="927"/>
                </a:cubicBezTo>
                <a:cubicBezTo>
                  <a:pt x="888" y="928"/>
                  <a:pt x="891" y="930"/>
                  <a:pt x="892" y="930"/>
                </a:cubicBezTo>
                <a:cubicBezTo>
                  <a:pt x="893" y="930"/>
                  <a:pt x="895" y="928"/>
                  <a:pt x="897" y="927"/>
                </a:cubicBezTo>
                <a:cubicBezTo>
                  <a:pt x="895" y="925"/>
                  <a:pt x="894" y="923"/>
                  <a:pt x="892" y="923"/>
                </a:cubicBezTo>
                <a:close/>
                <a:moveTo>
                  <a:pt x="924" y="902"/>
                </a:moveTo>
                <a:cubicBezTo>
                  <a:pt x="924" y="901"/>
                  <a:pt x="922" y="900"/>
                  <a:pt x="921" y="898"/>
                </a:cubicBezTo>
                <a:cubicBezTo>
                  <a:pt x="920" y="899"/>
                  <a:pt x="918" y="900"/>
                  <a:pt x="918" y="901"/>
                </a:cubicBezTo>
                <a:cubicBezTo>
                  <a:pt x="918" y="903"/>
                  <a:pt x="919" y="904"/>
                  <a:pt x="920" y="905"/>
                </a:cubicBezTo>
                <a:cubicBezTo>
                  <a:pt x="922" y="904"/>
                  <a:pt x="923" y="903"/>
                  <a:pt x="924" y="90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50000"/>
                  <a:alpha val="50000"/>
                </a:schemeClr>
              </a:gs>
              <a:gs pos="7300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2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9Slide.vn - 2019">
            <a:extLst>
              <a:ext uri="{FF2B5EF4-FFF2-40B4-BE49-F238E27FC236}">
                <a16:creationId xmlns:a16="http://schemas.microsoft.com/office/drawing/2014/main" id="{B93EA9DD-D686-49DF-B1CC-CB43378310F0}"/>
              </a:ext>
            </a:extLst>
          </p:cNvPr>
          <p:cNvSpPr txBox="1"/>
          <p:nvPr userDrawn="1"/>
        </p:nvSpPr>
        <p:spPr>
          <a:xfrm>
            <a:off x="0" y="-1656987"/>
            <a:ext cx="12192000" cy="513987"/>
          </a:xfrm>
          <a:prstGeom prst="rect">
            <a:avLst/>
          </a:prstGeom>
          <a:noFill/>
        </p:spPr>
        <p:txBody>
          <a:bodyPr vert="horz" wrap="none" lIns="91440" tIns="45720" rIns="91440" bIns="45720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-1519238" y="-4194176"/>
            <a:ext cx="15240003" cy="15236826"/>
            <a:chOff x="-1519238" y="-4194176"/>
            <a:chExt cx="15240003" cy="15236826"/>
          </a:xfrm>
          <a:gradFill flip="none" rotWithShape="1">
            <a:gsLst>
              <a:gs pos="50000">
                <a:schemeClr val="tx2">
                  <a:lumMod val="75000"/>
                  <a:alpha val="50000"/>
                </a:schemeClr>
              </a:gs>
              <a:gs pos="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3" name="Freeform 6"/>
            <p:cNvSpPr>
              <a:spLocks/>
            </p:cNvSpPr>
            <p:nvPr userDrawn="1"/>
          </p:nvSpPr>
          <p:spPr bwMode="auto">
            <a:xfrm>
              <a:off x="-1519238" y="3414712"/>
              <a:ext cx="7600951" cy="1055688"/>
            </a:xfrm>
            <a:custGeom>
              <a:avLst/>
              <a:gdLst>
                <a:gd name="T0" fmla="*/ 4788 w 4788"/>
                <a:gd name="T1" fmla="*/ 0 h 665"/>
                <a:gd name="T2" fmla="*/ 3448 w 4788"/>
                <a:gd name="T3" fmla="*/ 338 h 665"/>
                <a:gd name="T4" fmla="*/ 3477 w 4788"/>
                <a:gd name="T5" fmla="*/ 195 h 665"/>
                <a:gd name="T6" fmla="*/ 993 w 4788"/>
                <a:gd name="T7" fmla="*/ 665 h 665"/>
                <a:gd name="T8" fmla="*/ 1146 w 4788"/>
                <a:gd name="T9" fmla="*/ 333 h 665"/>
                <a:gd name="T10" fmla="*/ 0 w 4788"/>
                <a:gd name="T11" fmla="*/ 478 h 665"/>
                <a:gd name="T12" fmla="*/ 0 w 4788"/>
                <a:gd name="T13" fmla="*/ 164 h 665"/>
                <a:gd name="T14" fmla="*/ 2262 w 4788"/>
                <a:gd name="T15" fmla="*/ 0 h 665"/>
                <a:gd name="T16" fmla="*/ 2034 w 4788"/>
                <a:gd name="T17" fmla="*/ 245 h 665"/>
                <a:gd name="T18" fmla="*/ 4788 w 4788"/>
                <a:gd name="T19" fmla="*/ 0 h 6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88" h="665">
                  <a:moveTo>
                    <a:pt x="4788" y="0"/>
                  </a:moveTo>
                  <a:lnTo>
                    <a:pt x="3448" y="338"/>
                  </a:lnTo>
                  <a:lnTo>
                    <a:pt x="3477" y="195"/>
                  </a:lnTo>
                  <a:lnTo>
                    <a:pt x="993" y="665"/>
                  </a:lnTo>
                  <a:lnTo>
                    <a:pt x="1146" y="333"/>
                  </a:lnTo>
                  <a:lnTo>
                    <a:pt x="0" y="478"/>
                  </a:lnTo>
                  <a:lnTo>
                    <a:pt x="0" y="164"/>
                  </a:lnTo>
                  <a:lnTo>
                    <a:pt x="2262" y="0"/>
                  </a:lnTo>
                  <a:lnTo>
                    <a:pt x="2034" y="245"/>
                  </a:lnTo>
                  <a:lnTo>
                    <a:pt x="478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7"/>
            <p:cNvSpPr>
              <a:spLocks/>
            </p:cNvSpPr>
            <p:nvPr userDrawn="1"/>
          </p:nvSpPr>
          <p:spPr bwMode="auto">
            <a:xfrm>
              <a:off x="-1212850" y="3414712"/>
              <a:ext cx="7294564" cy="2625725"/>
            </a:xfrm>
            <a:custGeom>
              <a:avLst/>
              <a:gdLst>
                <a:gd name="T0" fmla="*/ 4595 w 4595"/>
                <a:gd name="T1" fmla="*/ 0 h 1654"/>
                <a:gd name="T2" fmla="*/ 3379 w 4595"/>
                <a:gd name="T3" fmla="*/ 660 h 1654"/>
                <a:gd name="T4" fmla="*/ 3374 w 4595"/>
                <a:gd name="T5" fmla="*/ 515 h 1654"/>
                <a:gd name="T6" fmla="*/ 1086 w 4595"/>
                <a:gd name="T7" fmla="*/ 1588 h 1654"/>
                <a:gd name="T8" fmla="*/ 1149 w 4595"/>
                <a:gd name="T9" fmla="*/ 1228 h 1654"/>
                <a:gd name="T10" fmla="*/ 79 w 4595"/>
                <a:gd name="T11" fmla="*/ 1654 h 1654"/>
                <a:gd name="T12" fmla="*/ 0 w 4595"/>
                <a:gd name="T13" fmla="*/ 1347 h 1654"/>
                <a:gd name="T14" fmla="*/ 2148 w 4595"/>
                <a:gd name="T15" fmla="*/ 629 h 1654"/>
                <a:gd name="T16" fmla="*/ 1987 w 4595"/>
                <a:gd name="T17" fmla="*/ 922 h 1654"/>
                <a:gd name="T18" fmla="*/ 4595 w 4595"/>
                <a:gd name="T19" fmla="*/ 0 h 1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95" h="1654">
                  <a:moveTo>
                    <a:pt x="4595" y="0"/>
                  </a:moveTo>
                  <a:lnTo>
                    <a:pt x="3379" y="660"/>
                  </a:lnTo>
                  <a:lnTo>
                    <a:pt x="3374" y="515"/>
                  </a:lnTo>
                  <a:lnTo>
                    <a:pt x="1086" y="1588"/>
                  </a:lnTo>
                  <a:lnTo>
                    <a:pt x="1149" y="1228"/>
                  </a:lnTo>
                  <a:lnTo>
                    <a:pt x="79" y="1654"/>
                  </a:lnTo>
                  <a:lnTo>
                    <a:pt x="0" y="1347"/>
                  </a:lnTo>
                  <a:lnTo>
                    <a:pt x="2148" y="629"/>
                  </a:lnTo>
                  <a:lnTo>
                    <a:pt x="1987" y="922"/>
                  </a:lnTo>
                  <a:lnTo>
                    <a:pt x="459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8"/>
            <p:cNvSpPr>
              <a:spLocks/>
            </p:cNvSpPr>
            <p:nvPr userDrawn="1"/>
          </p:nvSpPr>
          <p:spPr bwMode="auto">
            <a:xfrm>
              <a:off x="-454025" y="3414712"/>
              <a:ext cx="6535739" cy="4327525"/>
            </a:xfrm>
            <a:custGeom>
              <a:avLst/>
              <a:gdLst>
                <a:gd name="T0" fmla="*/ 4117 w 4117"/>
                <a:gd name="T1" fmla="*/ 0 h 2726"/>
                <a:gd name="T2" fmla="*/ 3105 w 4117"/>
                <a:gd name="T3" fmla="*/ 943 h 2726"/>
                <a:gd name="T4" fmla="*/ 3062 w 4117"/>
                <a:gd name="T5" fmla="*/ 803 h 2726"/>
                <a:gd name="T6" fmla="*/ 1112 w 4117"/>
                <a:gd name="T7" fmla="*/ 2409 h 2726"/>
                <a:gd name="T8" fmla="*/ 1086 w 4117"/>
                <a:gd name="T9" fmla="*/ 2045 h 2726"/>
                <a:gd name="T10" fmla="*/ 153 w 4117"/>
                <a:gd name="T11" fmla="*/ 2726 h 2726"/>
                <a:gd name="T12" fmla="*/ 0 w 4117"/>
                <a:gd name="T13" fmla="*/ 2449 h 2726"/>
                <a:gd name="T14" fmla="*/ 1902 w 4117"/>
                <a:gd name="T15" fmla="*/ 1218 h 2726"/>
                <a:gd name="T16" fmla="*/ 1820 w 4117"/>
                <a:gd name="T17" fmla="*/ 1543 h 2726"/>
                <a:gd name="T18" fmla="*/ 4117 w 4117"/>
                <a:gd name="T19" fmla="*/ 0 h 27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17" h="2726">
                  <a:moveTo>
                    <a:pt x="4117" y="0"/>
                  </a:moveTo>
                  <a:lnTo>
                    <a:pt x="3105" y="943"/>
                  </a:lnTo>
                  <a:lnTo>
                    <a:pt x="3062" y="803"/>
                  </a:lnTo>
                  <a:lnTo>
                    <a:pt x="1112" y="2409"/>
                  </a:lnTo>
                  <a:lnTo>
                    <a:pt x="1086" y="2045"/>
                  </a:lnTo>
                  <a:lnTo>
                    <a:pt x="153" y="2726"/>
                  </a:lnTo>
                  <a:lnTo>
                    <a:pt x="0" y="2449"/>
                  </a:lnTo>
                  <a:lnTo>
                    <a:pt x="1902" y="1218"/>
                  </a:lnTo>
                  <a:lnTo>
                    <a:pt x="1820" y="1543"/>
                  </a:lnTo>
                  <a:lnTo>
                    <a:pt x="411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720725" y="3414712"/>
              <a:ext cx="5360989" cy="5753100"/>
            </a:xfrm>
            <a:custGeom>
              <a:avLst/>
              <a:gdLst>
                <a:gd name="T0" fmla="*/ 3377 w 3377"/>
                <a:gd name="T1" fmla="*/ 0 h 3624"/>
                <a:gd name="T2" fmla="*/ 2632 w 3377"/>
                <a:gd name="T3" fmla="*/ 1165 h 3624"/>
                <a:gd name="T4" fmla="*/ 2555 w 3377"/>
                <a:gd name="T5" fmla="*/ 1041 h 3624"/>
                <a:gd name="T6" fmla="*/ 1067 w 3377"/>
                <a:gd name="T7" fmla="*/ 3083 h 3624"/>
                <a:gd name="T8" fmla="*/ 951 w 3377"/>
                <a:gd name="T9" fmla="*/ 2734 h 3624"/>
                <a:gd name="T10" fmla="*/ 216 w 3377"/>
                <a:gd name="T11" fmla="*/ 3624 h 3624"/>
                <a:gd name="T12" fmla="*/ 0 w 3377"/>
                <a:gd name="T13" fmla="*/ 3395 h 3624"/>
                <a:gd name="T14" fmla="*/ 1535 w 3377"/>
                <a:gd name="T15" fmla="*/ 1728 h 3624"/>
                <a:gd name="T16" fmla="*/ 1538 w 3377"/>
                <a:gd name="T17" fmla="*/ 2063 h 3624"/>
                <a:gd name="T18" fmla="*/ 3377 w 3377"/>
                <a:gd name="T19" fmla="*/ 0 h 36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377" h="3624">
                  <a:moveTo>
                    <a:pt x="3377" y="0"/>
                  </a:moveTo>
                  <a:lnTo>
                    <a:pt x="2632" y="1165"/>
                  </a:lnTo>
                  <a:lnTo>
                    <a:pt x="2555" y="1041"/>
                  </a:lnTo>
                  <a:lnTo>
                    <a:pt x="1067" y="3083"/>
                  </a:lnTo>
                  <a:lnTo>
                    <a:pt x="951" y="2734"/>
                  </a:lnTo>
                  <a:lnTo>
                    <a:pt x="216" y="3624"/>
                  </a:lnTo>
                  <a:lnTo>
                    <a:pt x="0" y="3395"/>
                  </a:lnTo>
                  <a:lnTo>
                    <a:pt x="1535" y="1728"/>
                  </a:lnTo>
                  <a:lnTo>
                    <a:pt x="1538" y="2063"/>
                  </a:lnTo>
                  <a:lnTo>
                    <a:pt x="337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2230438" y="3414712"/>
              <a:ext cx="3851276" cy="6823075"/>
            </a:xfrm>
            <a:custGeom>
              <a:avLst/>
              <a:gdLst>
                <a:gd name="T0" fmla="*/ 2426 w 2426"/>
                <a:gd name="T1" fmla="*/ 0 h 4298"/>
                <a:gd name="T2" fmla="*/ 1992 w 2426"/>
                <a:gd name="T3" fmla="*/ 1313 h 4298"/>
                <a:gd name="T4" fmla="*/ 1889 w 2426"/>
                <a:gd name="T5" fmla="*/ 1212 h 4298"/>
                <a:gd name="T6" fmla="*/ 954 w 2426"/>
                <a:gd name="T7" fmla="*/ 3558 h 4298"/>
                <a:gd name="T8" fmla="*/ 756 w 2426"/>
                <a:gd name="T9" fmla="*/ 3252 h 4298"/>
                <a:gd name="T10" fmla="*/ 267 w 2426"/>
                <a:gd name="T11" fmla="*/ 4298 h 4298"/>
                <a:gd name="T12" fmla="*/ 0 w 2426"/>
                <a:gd name="T13" fmla="*/ 4129 h 4298"/>
                <a:gd name="T14" fmla="*/ 1073 w 2426"/>
                <a:gd name="T15" fmla="*/ 2132 h 4298"/>
                <a:gd name="T16" fmla="*/ 1157 w 2426"/>
                <a:gd name="T17" fmla="*/ 2457 h 4298"/>
                <a:gd name="T18" fmla="*/ 2426 w 2426"/>
                <a:gd name="T19" fmla="*/ 0 h 4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26" h="4298">
                  <a:moveTo>
                    <a:pt x="2426" y="0"/>
                  </a:moveTo>
                  <a:lnTo>
                    <a:pt x="1992" y="1313"/>
                  </a:lnTo>
                  <a:lnTo>
                    <a:pt x="1889" y="1212"/>
                  </a:lnTo>
                  <a:lnTo>
                    <a:pt x="954" y="3558"/>
                  </a:lnTo>
                  <a:lnTo>
                    <a:pt x="756" y="3252"/>
                  </a:lnTo>
                  <a:lnTo>
                    <a:pt x="267" y="4298"/>
                  </a:lnTo>
                  <a:lnTo>
                    <a:pt x="0" y="4129"/>
                  </a:lnTo>
                  <a:lnTo>
                    <a:pt x="1073" y="2132"/>
                  </a:lnTo>
                  <a:lnTo>
                    <a:pt x="1157" y="2457"/>
                  </a:lnTo>
                  <a:lnTo>
                    <a:pt x="242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3979863" y="3414712"/>
              <a:ext cx="2101850" cy="7461250"/>
            </a:xfrm>
            <a:custGeom>
              <a:avLst/>
              <a:gdLst>
                <a:gd name="T0" fmla="*/ 1324 w 1324"/>
                <a:gd name="T1" fmla="*/ 0 h 4700"/>
                <a:gd name="T2" fmla="*/ 1231 w 1324"/>
                <a:gd name="T3" fmla="*/ 1379 h 4700"/>
                <a:gd name="T4" fmla="*/ 1107 w 1324"/>
                <a:gd name="T5" fmla="*/ 1307 h 4700"/>
                <a:gd name="T6" fmla="*/ 785 w 1324"/>
                <a:gd name="T7" fmla="*/ 3815 h 4700"/>
                <a:gd name="T8" fmla="*/ 515 w 1324"/>
                <a:gd name="T9" fmla="*/ 3566 h 4700"/>
                <a:gd name="T10" fmla="*/ 301 w 1324"/>
                <a:gd name="T11" fmla="*/ 4700 h 4700"/>
                <a:gd name="T12" fmla="*/ 0 w 1324"/>
                <a:gd name="T13" fmla="*/ 4602 h 4700"/>
                <a:gd name="T14" fmla="*/ 544 w 1324"/>
                <a:gd name="T15" fmla="*/ 2401 h 4700"/>
                <a:gd name="T16" fmla="*/ 708 w 1324"/>
                <a:gd name="T17" fmla="*/ 2694 h 4700"/>
                <a:gd name="T18" fmla="*/ 1324 w 1324"/>
                <a:gd name="T19" fmla="*/ 0 h 4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24" h="4700">
                  <a:moveTo>
                    <a:pt x="1324" y="0"/>
                  </a:moveTo>
                  <a:lnTo>
                    <a:pt x="1231" y="1379"/>
                  </a:lnTo>
                  <a:lnTo>
                    <a:pt x="1107" y="1307"/>
                  </a:lnTo>
                  <a:lnTo>
                    <a:pt x="785" y="3815"/>
                  </a:lnTo>
                  <a:lnTo>
                    <a:pt x="515" y="3566"/>
                  </a:lnTo>
                  <a:lnTo>
                    <a:pt x="301" y="4700"/>
                  </a:lnTo>
                  <a:lnTo>
                    <a:pt x="0" y="4602"/>
                  </a:lnTo>
                  <a:lnTo>
                    <a:pt x="544" y="2401"/>
                  </a:lnTo>
                  <a:lnTo>
                    <a:pt x="708" y="2694"/>
                  </a:lnTo>
                  <a:lnTo>
                    <a:pt x="132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2"/>
            <p:cNvSpPr>
              <a:spLocks/>
            </p:cNvSpPr>
            <p:nvPr userDrawn="1"/>
          </p:nvSpPr>
          <p:spPr bwMode="auto">
            <a:xfrm>
              <a:off x="5829301" y="3414712"/>
              <a:ext cx="927100" cy="7627938"/>
            </a:xfrm>
            <a:custGeom>
              <a:avLst/>
              <a:gdLst>
                <a:gd name="T0" fmla="*/ 159 w 584"/>
                <a:gd name="T1" fmla="*/ 0 h 4805"/>
                <a:gd name="T2" fmla="*/ 412 w 584"/>
                <a:gd name="T3" fmla="*/ 1360 h 4805"/>
                <a:gd name="T4" fmla="*/ 272 w 584"/>
                <a:gd name="T5" fmla="*/ 1321 h 4805"/>
                <a:gd name="T6" fmla="*/ 584 w 584"/>
                <a:gd name="T7" fmla="*/ 3828 h 4805"/>
                <a:gd name="T8" fmla="*/ 262 w 584"/>
                <a:gd name="T9" fmla="*/ 3653 h 4805"/>
                <a:gd name="T10" fmla="*/ 338 w 584"/>
                <a:gd name="T11" fmla="*/ 4805 h 4805"/>
                <a:gd name="T12" fmla="*/ 21 w 584"/>
                <a:gd name="T13" fmla="*/ 4787 h 4805"/>
                <a:gd name="T14" fmla="*/ 0 w 584"/>
                <a:gd name="T15" fmla="*/ 2520 h 4805"/>
                <a:gd name="T16" fmla="*/ 233 w 584"/>
                <a:gd name="T17" fmla="*/ 2763 h 4805"/>
                <a:gd name="T18" fmla="*/ 159 w 584"/>
                <a:gd name="T19" fmla="*/ 0 h 48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84" h="4805">
                  <a:moveTo>
                    <a:pt x="159" y="0"/>
                  </a:moveTo>
                  <a:lnTo>
                    <a:pt x="412" y="1360"/>
                  </a:lnTo>
                  <a:lnTo>
                    <a:pt x="272" y="1321"/>
                  </a:lnTo>
                  <a:lnTo>
                    <a:pt x="584" y="3828"/>
                  </a:lnTo>
                  <a:lnTo>
                    <a:pt x="262" y="3653"/>
                  </a:lnTo>
                  <a:lnTo>
                    <a:pt x="338" y="4805"/>
                  </a:lnTo>
                  <a:lnTo>
                    <a:pt x="21" y="4787"/>
                  </a:lnTo>
                  <a:lnTo>
                    <a:pt x="0" y="2520"/>
                  </a:lnTo>
                  <a:lnTo>
                    <a:pt x="233" y="2763"/>
                  </a:lnTo>
                  <a:lnTo>
                    <a:pt x="159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3"/>
            <p:cNvSpPr>
              <a:spLocks/>
            </p:cNvSpPr>
            <p:nvPr userDrawn="1"/>
          </p:nvSpPr>
          <p:spPr bwMode="auto">
            <a:xfrm>
              <a:off x="6081713" y="3414712"/>
              <a:ext cx="2171700" cy="7415213"/>
            </a:xfrm>
            <a:custGeom>
              <a:avLst/>
              <a:gdLst>
                <a:gd name="T0" fmla="*/ 0 w 1368"/>
                <a:gd name="T1" fmla="*/ 0 h 4671"/>
                <a:gd name="T2" fmla="*/ 584 w 1368"/>
                <a:gd name="T3" fmla="*/ 1255 h 4671"/>
                <a:gd name="T4" fmla="*/ 441 w 1368"/>
                <a:gd name="T5" fmla="*/ 1252 h 4671"/>
                <a:gd name="T6" fmla="*/ 1366 w 1368"/>
                <a:gd name="T7" fmla="*/ 3601 h 4671"/>
                <a:gd name="T8" fmla="*/ 1009 w 1368"/>
                <a:gd name="T9" fmla="*/ 3513 h 4671"/>
                <a:gd name="T10" fmla="*/ 1368 w 1368"/>
                <a:gd name="T11" fmla="*/ 4612 h 4671"/>
                <a:gd name="T12" fmla="*/ 1059 w 1368"/>
                <a:gd name="T13" fmla="*/ 4671 h 4671"/>
                <a:gd name="T14" fmla="*/ 475 w 1368"/>
                <a:gd name="T15" fmla="*/ 2480 h 4671"/>
                <a:gd name="T16" fmla="*/ 758 w 1368"/>
                <a:gd name="T17" fmla="*/ 2660 h 4671"/>
                <a:gd name="T18" fmla="*/ 0 w 1368"/>
                <a:gd name="T19" fmla="*/ 0 h 46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8" h="4671">
                  <a:moveTo>
                    <a:pt x="0" y="0"/>
                  </a:moveTo>
                  <a:lnTo>
                    <a:pt x="584" y="1255"/>
                  </a:lnTo>
                  <a:lnTo>
                    <a:pt x="441" y="1252"/>
                  </a:lnTo>
                  <a:lnTo>
                    <a:pt x="1366" y="3601"/>
                  </a:lnTo>
                  <a:lnTo>
                    <a:pt x="1009" y="3513"/>
                  </a:lnTo>
                  <a:lnTo>
                    <a:pt x="1368" y="4612"/>
                  </a:lnTo>
                  <a:lnTo>
                    <a:pt x="1059" y="4671"/>
                  </a:lnTo>
                  <a:lnTo>
                    <a:pt x="475" y="2480"/>
                  </a:lnTo>
                  <a:lnTo>
                    <a:pt x="758" y="266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4"/>
            <p:cNvSpPr>
              <a:spLocks/>
            </p:cNvSpPr>
            <p:nvPr userDrawn="1"/>
          </p:nvSpPr>
          <p:spPr bwMode="auto">
            <a:xfrm>
              <a:off x="6081713" y="3414712"/>
              <a:ext cx="3925888" cy="6764338"/>
            </a:xfrm>
            <a:custGeom>
              <a:avLst/>
              <a:gdLst>
                <a:gd name="T0" fmla="*/ 0 w 2473"/>
                <a:gd name="T1" fmla="*/ 0 h 4261"/>
                <a:gd name="T2" fmla="*/ 877 w 2473"/>
                <a:gd name="T3" fmla="*/ 1070 h 4261"/>
                <a:gd name="T4" fmla="*/ 737 w 2473"/>
                <a:gd name="T5" fmla="*/ 1104 h 4261"/>
                <a:gd name="T6" fmla="*/ 2219 w 2473"/>
                <a:gd name="T7" fmla="*/ 3149 h 4261"/>
                <a:gd name="T8" fmla="*/ 1852 w 2473"/>
                <a:gd name="T9" fmla="*/ 3154 h 4261"/>
                <a:gd name="T10" fmla="*/ 2473 w 2473"/>
                <a:gd name="T11" fmla="*/ 4126 h 4261"/>
                <a:gd name="T12" fmla="*/ 2188 w 2473"/>
                <a:gd name="T13" fmla="*/ 4261 h 4261"/>
                <a:gd name="T14" fmla="*/ 1078 w 2473"/>
                <a:gd name="T15" fmla="*/ 2285 h 4261"/>
                <a:gd name="T16" fmla="*/ 1395 w 2473"/>
                <a:gd name="T17" fmla="*/ 2388 h 4261"/>
                <a:gd name="T18" fmla="*/ 0 w 2473"/>
                <a:gd name="T19" fmla="*/ 0 h 4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73" h="4261">
                  <a:moveTo>
                    <a:pt x="0" y="0"/>
                  </a:moveTo>
                  <a:lnTo>
                    <a:pt x="877" y="1070"/>
                  </a:lnTo>
                  <a:lnTo>
                    <a:pt x="737" y="1104"/>
                  </a:lnTo>
                  <a:lnTo>
                    <a:pt x="2219" y="3149"/>
                  </a:lnTo>
                  <a:lnTo>
                    <a:pt x="1852" y="3154"/>
                  </a:lnTo>
                  <a:lnTo>
                    <a:pt x="2473" y="4126"/>
                  </a:lnTo>
                  <a:lnTo>
                    <a:pt x="2188" y="4261"/>
                  </a:lnTo>
                  <a:lnTo>
                    <a:pt x="1078" y="2285"/>
                  </a:lnTo>
                  <a:lnTo>
                    <a:pt x="1395" y="23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5"/>
            <p:cNvSpPr>
              <a:spLocks/>
            </p:cNvSpPr>
            <p:nvPr userDrawn="1"/>
          </p:nvSpPr>
          <p:spPr bwMode="auto">
            <a:xfrm>
              <a:off x="6081713" y="3414712"/>
              <a:ext cx="5432426" cy="5686425"/>
            </a:xfrm>
            <a:custGeom>
              <a:avLst/>
              <a:gdLst>
                <a:gd name="T0" fmla="*/ 0 w 3422"/>
                <a:gd name="T1" fmla="*/ 0 h 3582"/>
                <a:gd name="T2" fmla="*/ 1115 w 3422"/>
                <a:gd name="T3" fmla="*/ 816 h 3582"/>
                <a:gd name="T4" fmla="*/ 988 w 3422"/>
                <a:gd name="T5" fmla="*/ 885 h 3582"/>
                <a:gd name="T6" fmla="*/ 2933 w 3422"/>
                <a:gd name="T7" fmla="*/ 2499 h 3582"/>
                <a:gd name="T8" fmla="*/ 2579 w 3422"/>
                <a:gd name="T9" fmla="*/ 2594 h 3582"/>
                <a:gd name="T10" fmla="*/ 3422 w 3422"/>
                <a:gd name="T11" fmla="*/ 3381 h 3582"/>
                <a:gd name="T12" fmla="*/ 3179 w 3422"/>
                <a:gd name="T13" fmla="*/ 3582 h 3582"/>
                <a:gd name="T14" fmla="*/ 1612 w 3422"/>
                <a:gd name="T15" fmla="*/ 1947 h 3582"/>
                <a:gd name="T16" fmla="*/ 1947 w 3422"/>
                <a:gd name="T17" fmla="*/ 1965 h 3582"/>
                <a:gd name="T18" fmla="*/ 0 w 3422"/>
                <a:gd name="T19" fmla="*/ 0 h 3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22" h="3582">
                  <a:moveTo>
                    <a:pt x="0" y="0"/>
                  </a:moveTo>
                  <a:lnTo>
                    <a:pt x="1115" y="816"/>
                  </a:lnTo>
                  <a:lnTo>
                    <a:pt x="988" y="885"/>
                  </a:lnTo>
                  <a:lnTo>
                    <a:pt x="2933" y="2499"/>
                  </a:lnTo>
                  <a:lnTo>
                    <a:pt x="2579" y="2594"/>
                  </a:lnTo>
                  <a:lnTo>
                    <a:pt x="3422" y="3381"/>
                  </a:lnTo>
                  <a:lnTo>
                    <a:pt x="3179" y="3582"/>
                  </a:lnTo>
                  <a:lnTo>
                    <a:pt x="1612" y="1947"/>
                  </a:lnTo>
                  <a:lnTo>
                    <a:pt x="1947" y="1965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6"/>
            <p:cNvSpPr>
              <a:spLocks/>
            </p:cNvSpPr>
            <p:nvPr userDrawn="1"/>
          </p:nvSpPr>
          <p:spPr bwMode="auto">
            <a:xfrm>
              <a:off x="6081713" y="3414712"/>
              <a:ext cx="6597651" cy="4256088"/>
            </a:xfrm>
            <a:custGeom>
              <a:avLst/>
              <a:gdLst>
                <a:gd name="T0" fmla="*/ 0 w 4156"/>
                <a:gd name="T1" fmla="*/ 0 h 2681"/>
                <a:gd name="T2" fmla="*/ 1284 w 4156"/>
                <a:gd name="T3" fmla="*/ 515 h 2681"/>
                <a:gd name="T4" fmla="*/ 1178 w 4156"/>
                <a:gd name="T5" fmla="*/ 613 h 2681"/>
                <a:gd name="T6" fmla="*/ 3461 w 4156"/>
                <a:gd name="T7" fmla="*/ 1691 h 2681"/>
                <a:gd name="T8" fmla="*/ 3144 w 4156"/>
                <a:gd name="T9" fmla="*/ 1870 h 2681"/>
                <a:gd name="T10" fmla="*/ 4156 w 4156"/>
                <a:gd name="T11" fmla="*/ 2425 h 2681"/>
                <a:gd name="T12" fmla="*/ 3971 w 4156"/>
                <a:gd name="T13" fmla="*/ 2681 h 2681"/>
                <a:gd name="T14" fmla="*/ 2045 w 4156"/>
                <a:gd name="T15" fmla="*/ 1484 h 2681"/>
                <a:gd name="T16" fmla="*/ 2375 w 4156"/>
                <a:gd name="T17" fmla="*/ 1421 h 2681"/>
                <a:gd name="T18" fmla="*/ 0 w 4156"/>
                <a:gd name="T19" fmla="*/ 0 h 26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156" h="2681">
                  <a:moveTo>
                    <a:pt x="0" y="0"/>
                  </a:moveTo>
                  <a:lnTo>
                    <a:pt x="1284" y="515"/>
                  </a:lnTo>
                  <a:lnTo>
                    <a:pt x="1178" y="613"/>
                  </a:lnTo>
                  <a:lnTo>
                    <a:pt x="3461" y="1691"/>
                  </a:lnTo>
                  <a:lnTo>
                    <a:pt x="3144" y="1870"/>
                  </a:lnTo>
                  <a:lnTo>
                    <a:pt x="4156" y="2425"/>
                  </a:lnTo>
                  <a:lnTo>
                    <a:pt x="3971" y="2681"/>
                  </a:lnTo>
                  <a:lnTo>
                    <a:pt x="2045" y="1484"/>
                  </a:lnTo>
                  <a:lnTo>
                    <a:pt x="2375" y="142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7"/>
            <p:cNvSpPr>
              <a:spLocks/>
            </p:cNvSpPr>
            <p:nvPr userDrawn="1"/>
          </p:nvSpPr>
          <p:spPr bwMode="auto">
            <a:xfrm>
              <a:off x="6081713" y="3414712"/>
              <a:ext cx="7348539" cy="2554288"/>
            </a:xfrm>
            <a:custGeom>
              <a:avLst/>
              <a:gdLst>
                <a:gd name="T0" fmla="*/ 0 w 4629"/>
                <a:gd name="T1" fmla="*/ 0 h 1609"/>
                <a:gd name="T2" fmla="*/ 1371 w 4629"/>
                <a:gd name="T3" fmla="*/ 179 h 1609"/>
                <a:gd name="T4" fmla="*/ 1294 w 4629"/>
                <a:gd name="T5" fmla="*/ 298 h 1609"/>
                <a:gd name="T6" fmla="*/ 3773 w 4629"/>
                <a:gd name="T7" fmla="*/ 776 h 1609"/>
                <a:gd name="T8" fmla="*/ 3509 w 4629"/>
                <a:gd name="T9" fmla="*/ 1030 h 1609"/>
                <a:gd name="T10" fmla="*/ 4629 w 4629"/>
                <a:gd name="T11" fmla="*/ 1315 h 1609"/>
                <a:gd name="T12" fmla="*/ 4513 w 4629"/>
                <a:gd name="T13" fmla="*/ 1609 h 1609"/>
                <a:gd name="T14" fmla="*/ 2349 w 4629"/>
                <a:gd name="T15" fmla="*/ 930 h 1609"/>
                <a:gd name="T16" fmla="*/ 2653 w 4629"/>
                <a:gd name="T17" fmla="*/ 784 h 1609"/>
                <a:gd name="T18" fmla="*/ 0 w 4629"/>
                <a:gd name="T19" fmla="*/ 0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29" h="1609">
                  <a:moveTo>
                    <a:pt x="0" y="0"/>
                  </a:moveTo>
                  <a:lnTo>
                    <a:pt x="1371" y="179"/>
                  </a:lnTo>
                  <a:lnTo>
                    <a:pt x="1294" y="298"/>
                  </a:lnTo>
                  <a:lnTo>
                    <a:pt x="3773" y="776"/>
                  </a:lnTo>
                  <a:lnTo>
                    <a:pt x="3509" y="1030"/>
                  </a:lnTo>
                  <a:lnTo>
                    <a:pt x="4629" y="1315"/>
                  </a:lnTo>
                  <a:lnTo>
                    <a:pt x="4513" y="1609"/>
                  </a:lnTo>
                  <a:lnTo>
                    <a:pt x="2349" y="930"/>
                  </a:lnTo>
                  <a:lnTo>
                    <a:pt x="2653" y="784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8"/>
            <p:cNvSpPr>
              <a:spLocks/>
            </p:cNvSpPr>
            <p:nvPr userDrawn="1"/>
          </p:nvSpPr>
          <p:spPr bwMode="auto">
            <a:xfrm>
              <a:off x="6081713" y="3121024"/>
              <a:ext cx="7639052" cy="985838"/>
            </a:xfrm>
            <a:custGeom>
              <a:avLst/>
              <a:gdLst>
                <a:gd name="T0" fmla="*/ 0 w 4812"/>
                <a:gd name="T1" fmla="*/ 185 h 621"/>
                <a:gd name="T2" fmla="*/ 1374 w 4812"/>
                <a:gd name="T3" fmla="*/ 18 h 621"/>
                <a:gd name="T4" fmla="*/ 1326 w 4812"/>
                <a:gd name="T5" fmla="*/ 153 h 621"/>
                <a:gd name="T6" fmla="*/ 3850 w 4812"/>
                <a:gd name="T7" fmla="*/ 0 h 621"/>
                <a:gd name="T8" fmla="*/ 3657 w 4812"/>
                <a:gd name="T9" fmla="*/ 312 h 621"/>
                <a:gd name="T10" fmla="*/ 4812 w 4812"/>
                <a:gd name="T11" fmla="*/ 309 h 621"/>
                <a:gd name="T12" fmla="*/ 4772 w 4812"/>
                <a:gd name="T13" fmla="*/ 621 h 621"/>
                <a:gd name="T14" fmla="*/ 2507 w 4812"/>
                <a:gd name="T15" fmla="*/ 502 h 621"/>
                <a:gd name="T16" fmla="*/ 2764 w 4812"/>
                <a:gd name="T17" fmla="*/ 285 h 621"/>
                <a:gd name="T18" fmla="*/ 0 w 4812"/>
                <a:gd name="T19" fmla="*/ 185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12" h="621">
                  <a:moveTo>
                    <a:pt x="0" y="185"/>
                  </a:moveTo>
                  <a:lnTo>
                    <a:pt x="1374" y="18"/>
                  </a:lnTo>
                  <a:lnTo>
                    <a:pt x="1326" y="153"/>
                  </a:lnTo>
                  <a:lnTo>
                    <a:pt x="3850" y="0"/>
                  </a:lnTo>
                  <a:lnTo>
                    <a:pt x="3657" y="312"/>
                  </a:lnTo>
                  <a:lnTo>
                    <a:pt x="4812" y="309"/>
                  </a:lnTo>
                  <a:lnTo>
                    <a:pt x="4772" y="621"/>
                  </a:lnTo>
                  <a:lnTo>
                    <a:pt x="2507" y="502"/>
                  </a:lnTo>
                  <a:lnTo>
                    <a:pt x="2764" y="285"/>
                  </a:lnTo>
                  <a:lnTo>
                    <a:pt x="0" y="1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9"/>
            <p:cNvSpPr>
              <a:spLocks/>
            </p:cNvSpPr>
            <p:nvPr userDrawn="1"/>
          </p:nvSpPr>
          <p:spPr bwMode="auto">
            <a:xfrm>
              <a:off x="6081713" y="1611312"/>
              <a:ext cx="7508876" cy="1803400"/>
            </a:xfrm>
            <a:custGeom>
              <a:avLst/>
              <a:gdLst>
                <a:gd name="T0" fmla="*/ 0 w 4730"/>
                <a:gd name="T1" fmla="*/ 1136 h 1136"/>
                <a:gd name="T2" fmla="*/ 1289 w 4730"/>
                <a:gd name="T3" fmla="*/ 631 h 1136"/>
                <a:gd name="T4" fmla="*/ 1279 w 4730"/>
                <a:gd name="T5" fmla="*/ 776 h 1136"/>
                <a:gd name="T6" fmla="*/ 3683 w 4730"/>
                <a:gd name="T7" fmla="*/ 0 h 1136"/>
                <a:gd name="T8" fmla="*/ 3572 w 4730"/>
                <a:gd name="T9" fmla="*/ 348 h 1136"/>
                <a:gd name="T10" fmla="*/ 4690 w 4730"/>
                <a:gd name="T11" fmla="*/ 61 h 1136"/>
                <a:gd name="T12" fmla="*/ 4730 w 4730"/>
                <a:gd name="T13" fmla="*/ 372 h 1136"/>
                <a:gd name="T14" fmla="*/ 2507 w 4730"/>
                <a:gd name="T15" fmla="*/ 819 h 1136"/>
                <a:gd name="T16" fmla="*/ 2703 w 4730"/>
                <a:gd name="T17" fmla="*/ 547 h 1136"/>
                <a:gd name="T18" fmla="*/ 0 w 4730"/>
                <a:gd name="T19" fmla="*/ 1136 h 1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30" h="1136">
                  <a:moveTo>
                    <a:pt x="0" y="1136"/>
                  </a:moveTo>
                  <a:lnTo>
                    <a:pt x="1289" y="631"/>
                  </a:lnTo>
                  <a:lnTo>
                    <a:pt x="1279" y="776"/>
                  </a:lnTo>
                  <a:lnTo>
                    <a:pt x="3683" y="0"/>
                  </a:lnTo>
                  <a:lnTo>
                    <a:pt x="3572" y="348"/>
                  </a:lnTo>
                  <a:lnTo>
                    <a:pt x="4690" y="61"/>
                  </a:lnTo>
                  <a:lnTo>
                    <a:pt x="4730" y="372"/>
                  </a:lnTo>
                  <a:lnTo>
                    <a:pt x="2507" y="819"/>
                  </a:lnTo>
                  <a:lnTo>
                    <a:pt x="2703" y="547"/>
                  </a:lnTo>
                  <a:lnTo>
                    <a:pt x="0" y="11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>
              <a:off x="6081713" y="-92076"/>
              <a:ext cx="6970714" cy="3506788"/>
            </a:xfrm>
            <a:custGeom>
              <a:avLst/>
              <a:gdLst>
                <a:gd name="T0" fmla="*/ 0 w 4391"/>
                <a:gd name="T1" fmla="*/ 2209 h 2209"/>
                <a:gd name="T2" fmla="*/ 1123 w 4391"/>
                <a:gd name="T3" fmla="*/ 1400 h 2209"/>
                <a:gd name="T4" fmla="*/ 1149 w 4391"/>
                <a:gd name="T5" fmla="*/ 1543 h 2209"/>
                <a:gd name="T6" fmla="*/ 3284 w 4391"/>
                <a:gd name="T7" fmla="*/ 193 h 2209"/>
                <a:gd name="T8" fmla="*/ 3266 w 4391"/>
                <a:gd name="T9" fmla="*/ 558 h 2209"/>
                <a:gd name="T10" fmla="*/ 4275 w 4391"/>
                <a:gd name="T11" fmla="*/ 0 h 2209"/>
                <a:gd name="T12" fmla="*/ 4391 w 4391"/>
                <a:gd name="T13" fmla="*/ 293 h 2209"/>
                <a:gd name="T14" fmla="*/ 2351 w 4391"/>
                <a:gd name="T15" fmla="*/ 1279 h 2209"/>
                <a:gd name="T16" fmla="*/ 2473 w 4391"/>
                <a:gd name="T17" fmla="*/ 967 h 2209"/>
                <a:gd name="T18" fmla="*/ 0 w 4391"/>
                <a:gd name="T19" fmla="*/ 2209 h 2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391" h="2209">
                  <a:moveTo>
                    <a:pt x="0" y="2209"/>
                  </a:moveTo>
                  <a:lnTo>
                    <a:pt x="1123" y="1400"/>
                  </a:lnTo>
                  <a:lnTo>
                    <a:pt x="1149" y="1543"/>
                  </a:lnTo>
                  <a:lnTo>
                    <a:pt x="3284" y="193"/>
                  </a:lnTo>
                  <a:lnTo>
                    <a:pt x="3266" y="558"/>
                  </a:lnTo>
                  <a:lnTo>
                    <a:pt x="4275" y="0"/>
                  </a:lnTo>
                  <a:lnTo>
                    <a:pt x="4391" y="293"/>
                  </a:lnTo>
                  <a:lnTo>
                    <a:pt x="2351" y="1279"/>
                  </a:lnTo>
                  <a:lnTo>
                    <a:pt x="2473" y="967"/>
                  </a:lnTo>
                  <a:lnTo>
                    <a:pt x="0" y="220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>
              <a:off x="6081713" y="-1668463"/>
              <a:ext cx="5997576" cy="5083175"/>
            </a:xfrm>
            <a:custGeom>
              <a:avLst/>
              <a:gdLst>
                <a:gd name="T0" fmla="*/ 0 w 3778"/>
                <a:gd name="T1" fmla="*/ 3202 h 3202"/>
                <a:gd name="T2" fmla="*/ 888 w 3778"/>
                <a:gd name="T3" fmla="*/ 2140 h 3202"/>
                <a:gd name="T4" fmla="*/ 946 w 3778"/>
                <a:gd name="T5" fmla="*/ 2272 h 3202"/>
                <a:gd name="T6" fmla="*/ 2679 w 3778"/>
                <a:gd name="T7" fmla="*/ 433 h 3202"/>
                <a:gd name="T8" fmla="*/ 2753 w 3778"/>
                <a:gd name="T9" fmla="*/ 792 h 3202"/>
                <a:gd name="T10" fmla="*/ 3591 w 3778"/>
                <a:gd name="T11" fmla="*/ 0 h 3202"/>
                <a:gd name="T12" fmla="*/ 3778 w 3778"/>
                <a:gd name="T13" fmla="*/ 256 h 3202"/>
                <a:gd name="T14" fmla="*/ 2045 w 3778"/>
                <a:gd name="T15" fmla="*/ 1717 h 3202"/>
                <a:gd name="T16" fmla="*/ 2085 w 3778"/>
                <a:gd name="T17" fmla="*/ 1384 h 3202"/>
                <a:gd name="T18" fmla="*/ 0 w 3778"/>
                <a:gd name="T19" fmla="*/ 3202 h 3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778" h="3202">
                  <a:moveTo>
                    <a:pt x="0" y="3202"/>
                  </a:moveTo>
                  <a:lnTo>
                    <a:pt x="888" y="2140"/>
                  </a:lnTo>
                  <a:lnTo>
                    <a:pt x="946" y="2272"/>
                  </a:lnTo>
                  <a:lnTo>
                    <a:pt x="2679" y="433"/>
                  </a:lnTo>
                  <a:lnTo>
                    <a:pt x="2753" y="792"/>
                  </a:lnTo>
                  <a:lnTo>
                    <a:pt x="3591" y="0"/>
                  </a:lnTo>
                  <a:lnTo>
                    <a:pt x="3778" y="256"/>
                  </a:lnTo>
                  <a:lnTo>
                    <a:pt x="2045" y="1717"/>
                  </a:lnTo>
                  <a:lnTo>
                    <a:pt x="2085" y="1384"/>
                  </a:lnTo>
                  <a:lnTo>
                    <a:pt x="0" y="32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 userDrawn="1"/>
          </p:nvSpPr>
          <p:spPr bwMode="auto">
            <a:xfrm>
              <a:off x="6081713" y="-2927351"/>
              <a:ext cx="4646613" cy="6342063"/>
            </a:xfrm>
            <a:custGeom>
              <a:avLst/>
              <a:gdLst>
                <a:gd name="T0" fmla="*/ 0 w 2927"/>
                <a:gd name="T1" fmla="*/ 3995 h 3995"/>
                <a:gd name="T2" fmla="*/ 594 w 2927"/>
                <a:gd name="T3" fmla="*/ 2745 h 3995"/>
                <a:gd name="T4" fmla="*/ 687 w 2927"/>
                <a:gd name="T5" fmla="*/ 2859 h 3995"/>
                <a:gd name="T6" fmla="*/ 1908 w 2927"/>
                <a:gd name="T7" fmla="*/ 647 h 3995"/>
                <a:gd name="T8" fmla="*/ 2066 w 2927"/>
                <a:gd name="T9" fmla="*/ 975 h 3995"/>
                <a:gd name="T10" fmla="*/ 2682 w 2927"/>
                <a:gd name="T11" fmla="*/ 0 h 3995"/>
                <a:gd name="T12" fmla="*/ 2927 w 2927"/>
                <a:gd name="T13" fmla="*/ 201 h 3995"/>
                <a:gd name="T14" fmla="*/ 1612 w 2927"/>
                <a:gd name="T15" fmla="*/ 2048 h 3995"/>
                <a:gd name="T16" fmla="*/ 1567 w 2927"/>
                <a:gd name="T17" fmla="*/ 1715 h 3995"/>
                <a:gd name="T18" fmla="*/ 0 w 2927"/>
                <a:gd name="T19" fmla="*/ 3995 h 39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27" h="3995">
                  <a:moveTo>
                    <a:pt x="0" y="3995"/>
                  </a:moveTo>
                  <a:lnTo>
                    <a:pt x="594" y="2745"/>
                  </a:lnTo>
                  <a:lnTo>
                    <a:pt x="687" y="2859"/>
                  </a:lnTo>
                  <a:lnTo>
                    <a:pt x="1908" y="647"/>
                  </a:lnTo>
                  <a:lnTo>
                    <a:pt x="2066" y="975"/>
                  </a:lnTo>
                  <a:lnTo>
                    <a:pt x="2682" y="0"/>
                  </a:lnTo>
                  <a:lnTo>
                    <a:pt x="2927" y="201"/>
                  </a:lnTo>
                  <a:lnTo>
                    <a:pt x="1612" y="2048"/>
                  </a:lnTo>
                  <a:lnTo>
                    <a:pt x="1567" y="1715"/>
                  </a:lnTo>
                  <a:lnTo>
                    <a:pt x="0" y="39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3"/>
            <p:cNvSpPr>
              <a:spLocks/>
            </p:cNvSpPr>
            <p:nvPr userDrawn="1"/>
          </p:nvSpPr>
          <p:spPr bwMode="auto">
            <a:xfrm>
              <a:off x="6081713" y="-3786188"/>
              <a:ext cx="3003551" cy="7200900"/>
            </a:xfrm>
            <a:custGeom>
              <a:avLst/>
              <a:gdLst>
                <a:gd name="T0" fmla="*/ 0 w 1892"/>
                <a:gd name="T1" fmla="*/ 4536 h 4536"/>
                <a:gd name="T2" fmla="*/ 267 w 1892"/>
                <a:gd name="T3" fmla="*/ 3178 h 4536"/>
                <a:gd name="T4" fmla="*/ 380 w 1892"/>
                <a:gd name="T5" fmla="*/ 3265 h 4536"/>
                <a:gd name="T6" fmla="*/ 1014 w 1892"/>
                <a:gd name="T7" fmla="*/ 819 h 4536"/>
                <a:gd name="T8" fmla="*/ 1250 w 1892"/>
                <a:gd name="T9" fmla="*/ 1099 h 4536"/>
                <a:gd name="T10" fmla="*/ 1604 w 1892"/>
                <a:gd name="T11" fmla="*/ 0 h 4536"/>
                <a:gd name="T12" fmla="*/ 1892 w 1892"/>
                <a:gd name="T13" fmla="*/ 134 h 4536"/>
                <a:gd name="T14" fmla="*/ 1078 w 1892"/>
                <a:gd name="T15" fmla="*/ 2251 h 4536"/>
                <a:gd name="T16" fmla="*/ 951 w 1892"/>
                <a:gd name="T17" fmla="*/ 1939 h 4536"/>
                <a:gd name="T18" fmla="*/ 0 w 1892"/>
                <a:gd name="T19" fmla="*/ 4536 h 4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2" h="4536">
                  <a:moveTo>
                    <a:pt x="0" y="4536"/>
                  </a:moveTo>
                  <a:lnTo>
                    <a:pt x="267" y="3178"/>
                  </a:lnTo>
                  <a:lnTo>
                    <a:pt x="380" y="3265"/>
                  </a:lnTo>
                  <a:lnTo>
                    <a:pt x="1014" y="819"/>
                  </a:lnTo>
                  <a:lnTo>
                    <a:pt x="1250" y="1099"/>
                  </a:lnTo>
                  <a:lnTo>
                    <a:pt x="1604" y="0"/>
                  </a:lnTo>
                  <a:lnTo>
                    <a:pt x="1892" y="134"/>
                  </a:lnTo>
                  <a:lnTo>
                    <a:pt x="1078" y="2251"/>
                  </a:lnTo>
                  <a:lnTo>
                    <a:pt x="951" y="1939"/>
                  </a:lnTo>
                  <a:lnTo>
                    <a:pt x="0" y="4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4"/>
            <p:cNvSpPr>
              <a:spLocks/>
            </p:cNvSpPr>
            <p:nvPr userDrawn="1"/>
          </p:nvSpPr>
          <p:spPr bwMode="auto">
            <a:xfrm>
              <a:off x="5954713" y="-4194176"/>
              <a:ext cx="1296988" cy="7608888"/>
            </a:xfrm>
            <a:custGeom>
              <a:avLst/>
              <a:gdLst>
                <a:gd name="T0" fmla="*/ 80 w 817"/>
                <a:gd name="T1" fmla="*/ 4793 h 4793"/>
                <a:gd name="T2" fmla="*/ 0 w 817"/>
                <a:gd name="T3" fmla="*/ 3411 h 4793"/>
                <a:gd name="T4" fmla="*/ 133 w 817"/>
                <a:gd name="T5" fmla="*/ 3467 h 4793"/>
                <a:gd name="T6" fmla="*/ 138 w 817"/>
                <a:gd name="T7" fmla="*/ 941 h 4793"/>
                <a:gd name="T8" fmla="*/ 436 w 817"/>
                <a:gd name="T9" fmla="*/ 1152 h 4793"/>
                <a:gd name="T10" fmla="*/ 505 w 817"/>
                <a:gd name="T11" fmla="*/ 0 h 4793"/>
                <a:gd name="T12" fmla="*/ 817 w 817"/>
                <a:gd name="T13" fmla="*/ 61 h 4793"/>
                <a:gd name="T14" fmla="*/ 555 w 817"/>
                <a:gd name="T15" fmla="*/ 2309 h 4793"/>
                <a:gd name="T16" fmla="*/ 354 w 817"/>
                <a:gd name="T17" fmla="*/ 2040 h 4793"/>
                <a:gd name="T18" fmla="*/ 80 w 817"/>
                <a:gd name="T19" fmla="*/ 4793 h 4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17" h="4793">
                  <a:moveTo>
                    <a:pt x="80" y="4793"/>
                  </a:moveTo>
                  <a:lnTo>
                    <a:pt x="0" y="3411"/>
                  </a:lnTo>
                  <a:lnTo>
                    <a:pt x="133" y="3467"/>
                  </a:lnTo>
                  <a:lnTo>
                    <a:pt x="138" y="941"/>
                  </a:lnTo>
                  <a:lnTo>
                    <a:pt x="436" y="1152"/>
                  </a:lnTo>
                  <a:lnTo>
                    <a:pt x="505" y="0"/>
                  </a:lnTo>
                  <a:lnTo>
                    <a:pt x="817" y="61"/>
                  </a:lnTo>
                  <a:lnTo>
                    <a:pt x="555" y="2309"/>
                  </a:lnTo>
                  <a:lnTo>
                    <a:pt x="354" y="2040"/>
                  </a:lnTo>
                  <a:lnTo>
                    <a:pt x="80" y="47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5"/>
            <p:cNvSpPr>
              <a:spLocks/>
            </p:cNvSpPr>
            <p:nvPr userDrawn="1"/>
          </p:nvSpPr>
          <p:spPr bwMode="auto">
            <a:xfrm>
              <a:off x="4651376" y="-4156076"/>
              <a:ext cx="1430338" cy="7570788"/>
            </a:xfrm>
            <a:custGeom>
              <a:avLst/>
              <a:gdLst>
                <a:gd name="T0" fmla="*/ 901 w 901"/>
                <a:gd name="T1" fmla="*/ 4769 h 4769"/>
                <a:gd name="T2" fmla="*/ 481 w 901"/>
                <a:gd name="T3" fmla="*/ 3450 h 4769"/>
                <a:gd name="T4" fmla="*/ 623 w 901"/>
                <a:gd name="T5" fmla="*/ 3472 h 4769"/>
                <a:gd name="T6" fmla="*/ 0 w 901"/>
                <a:gd name="T7" fmla="*/ 1023 h 4769"/>
                <a:gd name="T8" fmla="*/ 340 w 901"/>
                <a:gd name="T9" fmla="*/ 1155 h 4769"/>
                <a:gd name="T10" fmla="*/ 121 w 901"/>
                <a:gd name="T11" fmla="*/ 21 h 4769"/>
                <a:gd name="T12" fmla="*/ 438 w 901"/>
                <a:gd name="T13" fmla="*/ 0 h 4769"/>
                <a:gd name="T14" fmla="*/ 742 w 901"/>
                <a:gd name="T15" fmla="*/ 2246 h 4769"/>
                <a:gd name="T16" fmla="*/ 483 w 901"/>
                <a:gd name="T17" fmla="*/ 2034 h 4769"/>
                <a:gd name="T18" fmla="*/ 901 w 901"/>
                <a:gd name="T19" fmla="*/ 4769 h 47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01" h="4769">
                  <a:moveTo>
                    <a:pt x="901" y="4769"/>
                  </a:moveTo>
                  <a:lnTo>
                    <a:pt x="481" y="3450"/>
                  </a:lnTo>
                  <a:lnTo>
                    <a:pt x="623" y="3472"/>
                  </a:lnTo>
                  <a:lnTo>
                    <a:pt x="0" y="1023"/>
                  </a:lnTo>
                  <a:lnTo>
                    <a:pt x="340" y="1155"/>
                  </a:lnTo>
                  <a:lnTo>
                    <a:pt x="121" y="21"/>
                  </a:lnTo>
                  <a:lnTo>
                    <a:pt x="438" y="0"/>
                  </a:lnTo>
                  <a:lnTo>
                    <a:pt x="742" y="2246"/>
                  </a:lnTo>
                  <a:lnTo>
                    <a:pt x="483" y="2034"/>
                  </a:lnTo>
                  <a:lnTo>
                    <a:pt x="901" y="47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6"/>
            <p:cNvSpPr>
              <a:spLocks/>
            </p:cNvSpPr>
            <p:nvPr userDrawn="1"/>
          </p:nvSpPr>
          <p:spPr bwMode="auto">
            <a:xfrm>
              <a:off x="3009900" y="-3732213"/>
              <a:ext cx="3071813" cy="7146925"/>
            </a:xfrm>
            <a:custGeom>
              <a:avLst/>
              <a:gdLst>
                <a:gd name="T0" fmla="*/ 1935 w 1935"/>
                <a:gd name="T1" fmla="*/ 4502 h 4502"/>
                <a:gd name="T2" fmla="*/ 1200 w 1935"/>
                <a:gd name="T3" fmla="*/ 3331 h 4502"/>
                <a:gd name="T4" fmla="*/ 1343 w 1935"/>
                <a:gd name="T5" fmla="*/ 3313 h 4502"/>
                <a:gd name="T6" fmla="*/ 130 w 1935"/>
                <a:gd name="T7" fmla="*/ 1099 h 4502"/>
                <a:gd name="T8" fmla="*/ 495 w 1935"/>
                <a:gd name="T9" fmla="*/ 1141 h 4502"/>
                <a:gd name="T10" fmla="*/ 0 w 1935"/>
                <a:gd name="T11" fmla="*/ 98 h 4502"/>
                <a:gd name="T12" fmla="*/ 302 w 1935"/>
                <a:gd name="T13" fmla="*/ 0 h 4502"/>
                <a:gd name="T14" fmla="*/ 1155 w 1935"/>
                <a:gd name="T15" fmla="*/ 2098 h 4502"/>
                <a:gd name="T16" fmla="*/ 851 w 1935"/>
                <a:gd name="T17" fmla="*/ 1958 h 4502"/>
                <a:gd name="T18" fmla="*/ 1935 w 1935"/>
                <a:gd name="T19" fmla="*/ 4502 h 4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35" h="4502">
                  <a:moveTo>
                    <a:pt x="1935" y="4502"/>
                  </a:moveTo>
                  <a:lnTo>
                    <a:pt x="1200" y="3331"/>
                  </a:lnTo>
                  <a:lnTo>
                    <a:pt x="1343" y="3313"/>
                  </a:lnTo>
                  <a:lnTo>
                    <a:pt x="130" y="1099"/>
                  </a:lnTo>
                  <a:lnTo>
                    <a:pt x="495" y="1141"/>
                  </a:lnTo>
                  <a:lnTo>
                    <a:pt x="0" y="98"/>
                  </a:lnTo>
                  <a:lnTo>
                    <a:pt x="302" y="0"/>
                  </a:lnTo>
                  <a:lnTo>
                    <a:pt x="1155" y="2098"/>
                  </a:lnTo>
                  <a:lnTo>
                    <a:pt x="851" y="1958"/>
                  </a:lnTo>
                  <a:lnTo>
                    <a:pt x="1935" y="45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7"/>
            <p:cNvSpPr>
              <a:spLocks/>
            </p:cNvSpPr>
            <p:nvPr userDrawn="1"/>
          </p:nvSpPr>
          <p:spPr bwMode="auto">
            <a:xfrm>
              <a:off x="1366838" y="-2863851"/>
              <a:ext cx="4714876" cy="6278563"/>
            </a:xfrm>
            <a:custGeom>
              <a:avLst/>
              <a:gdLst>
                <a:gd name="T0" fmla="*/ 2970 w 2970"/>
                <a:gd name="T1" fmla="*/ 3955 h 3955"/>
                <a:gd name="T2" fmla="*/ 1966 w 2970"/>
                <a:gd name="T3" fmla="*/ 3004 h 3955"/>
                <a:gd name="T4" fmla="*/ 2100 w 2970"/>
                <a:gd name="T5" fmla="*/ 2951 h 3955"/>
                <a:gd name="T6" fmla="*/ 375 w 2970"/>
                <a:gd name="T7" fmla="*/ 1107 h 3955"/>
                <a:gd name="T8" fmla="*/ 737 w 2970"/>
                <a:gd name="T9" fmla="*/ 1057 h 3955"/>
                <a:gd name="T10" fmla="*/ 0 w 2970"/>
                <a:gd name="T11" fmla="*/ 169 h 3955"/>
                <a:gd name="T12" fmla="*/ 266 w 2970"/>
                <a:gd name="T13" fmla="*/ 0 h 3955"/>
                <a:gd name="T14" fmla="*/ 1617 w 2970"/>
                <a:gd name="T15" fmla="*/ 1820 h 3955"/>
                <a:gd name="T16" fmla="*/ 1286 w 2970"/>
                <a:gd name="T17" fmla="*/ 1759 h 3955"/>
                <a:gd name="T18" fmla="*/ 2970 w 2970"/>
                <a:gd name="T19" fmla="*/ 3955 h 3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70" h="3955">
                  <a:moveTo>
                    <a:pt x="2970" y="3955"/>
                  </a:moveTo>
                  <a:lnTo>
                    <a:pt x="1966" y="3004"/>
                  </a:lnTo>
                  <a:lnTo>
                    <a:pt x="2100" y="2951"/>
                  </a:lnTo>
                  <a:lnTo>
                    <a:pt x="375" y="1107"/>
                  </a:lnTo>
                  <a:lnTo>
                    <a:pt x="737" y="1057"/>
                  </a:lnTo>
                  <a:lnTo>
                    <a:pt x="0" y="169"/>
                  </a:lnTo>
                  <a:lnTo>
                    <a:pt x="266" y="0"/>
                  </a:lnTo>
                  <a:lnTo>
                    <a:pt x="1617" y="1820"/>
                  </a:lnTo>
                  <a:lnTo>
                    <a:pt x="1286" y="1759"/>
                  </a:lnTo>
                  <a:lnTo>
                    <a:pt x="2970" y="395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8"/>
            <p:cNvSpPr>
              <a:spLocks/>
            </p:cNvSpPr>
            <p:nvPr userDrawn="1"/>
          </p:nvSpPr>
          <p:spPr bwMode="auto">
            <a:xfrm>
              <a:off x="19050" y="-1597026"/>
              <a:ext cx="6062664" cy="5011738"/>
            </a:xfrm>
            <a:custGeom>
              <a:avLst/>
              <a:gdLst>
                <a:gd name="T0" fmla="*/ 3819 w 3819"/>
                <a:gd name="T1" fmla="*/ 3157 h 3157"/>
                <a:gd name="T2" fmla="*/ 2611 w 3819"/>
                <a:gd name="T3" fmla="*/ 2486 h 3157"/>
                <a:gd name="T4" fmla="*/ 2727 w 3819"/>
                <a:gd name="T5" fmla="*/ 2401 h 3157"/>
                <a:gd name="T6" fmla="*/ 598 w 3819"/>
                <a:gd name="T7" fmla="*/ 1043 h 3157"/>
                <a:gd name="T8" fmla="*/ 936 w 3819"/>
                <a:gd name="T9" fmla="*/ 906 h 3157"/>
                <a:gd name="T10" fmla="*/ 0 w 3819"/>
                <a:gd name="T11" fmla="*/ 230 h 3157"/>
                <a:gd name="T12" fmla="*/ 217 w 3819"/>
                <a:gd name="T13" fmla="*/ 0 h 3157"/>
                <a:gd name="T14" fmla="*/ 1977 w 3819"/>
                <a:gd name="T15" fmla="*/ 1426 h 3157"/>
                <a:gd name="T16" fmla="*/ 1644 w 3819"/>
                <a:gd name="T17" fmla="*/ 1450 h 3157"/>
                <a:gd name="T18" fmla="*/ 3819 w 3819"/>
                <a:gd name="T19" fmla="*/ 3157 h 3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19" h="3157">
                  <a:moveTo>
                    <a:pt x="3819" y="3157"/>
                  </a:moveTo>
                  <a:lnTo>
                    <a:pt x="2611" y="2486"/>
                  </a:lnTo>
                  <a:lnTo>
                    <a:pt x="2727" y="2401"/>
                  </a:lnTo>
                  <a:lnTo>
                    <a:pt x="598" y="1043"/>
                  </a:lnTo>
                  <a:lnTo>
                    <a:pt x="936" y="906"/>
                  </a:lnTo>
                  <a:lnTo>
                    <a:pt x="0" y="230"/>
                  </a:lnTo>
                  <a:lnTo>
                    <a:pt x="217" y="0"/>
                  </a:lnTo>
                  <a:lnTo>
                    <a:pt x="1977" y="1426"/>
                  </a:lnTo>
                  <a:lnTo>
                    <a:pt x="1644" y="1450"/>
                  </a:lnTo>
                  <a:lnTo>
                    <a:pt x="3819" y="31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9"/>
            <p:cNvSpPr>
              <a:spLocks/>
            </p:cNvSpPr>
            <p:nvPr userDrawn="1"/>
          </p:nvSpPr>
          <p:spPr bwMode="auto">
            <a:xfrm>
              <a:off x="-944563" y="-20638"/>
              <a:ext cx="7026276" cy="3435350"/>
            </a:xfrm>
            <a:custGeom>
              <a:avLst/>
              <a:gdLst>
                <a:gd name="T0" fmla="*/ 4426 w 4426"/>
                <a:gd name="T1" fmla="*/ 2164 h 2164"/>
                <a:gd name="T2" fmla="*/ 3089 w 4426"/>
                <a:gd name="T3" fmla="*/ 1812 h 2164"/>
                <a:gd name="T4" fmla="*/ 3181 w 4426"/>
                <a:gd name="T5" fmla="*/ 1704 h 2164"/>
                <a:gd name="T6" fmla="*/ 779 w 4426"/>
                <a:gd name="T7" fmla="*/ 919 h 2164"/>
                <a:gd name="T8" fmla="*/ 1075 w 4426"/>
                <a:gd name="T9" fmla="*/ 700 h 2164"/>
                <a:gd name="T10" fmla="*/ 0 w 4426"/>
                <a:gd name="T11" fmla="*/ 277 h 2164"/>
                <a:gd name="T12" fmla="*/ 153 w 4426"/>
                <a:gd name="T13" fmla="*/ 0 h 2164"/>
                <a:gd name="T14" fmla="*/ 2211 w 4426"/>
                <a:gd name="T15" fmla="*/ 946 h 2164"/>
                <a:gd name="T16" fmla="*/ 1894 w 4426"/>
                <a:gd name="T17" fmla="*/ 1052 h 2164"/>
                <a:gd name="T18" fmla="*/ 4426 w 4426"/>
                <a:gd name="T19" fmla="*/ 2164 h 2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26" h="2164">
                  <a:moveTo>
                    <a:pt x="4426" y="2164"/>
                  </a:moveTo>
                  <a:lnTo>
                    <a:pt x="3089" y="1812"/>
                  </a:lnTo>
                  <a:lnTo>
                    <a:pt x="3181" y="1704"/>
                  </a:lnTo>
                  <a:lnTo>
                    <a:pt x="779" y="919"/>
                  </a:lnTo>
                  <a:lnTo>
                    <a:pt x="1075" y="700"/>
                  </a:lnTo>
                  <a:lnTo>
                    <a:pt x="0" y="277"/>
                  </a:lnTo>
                  <a:lnTo>
                    <a:pt x="153" y="0"/>
                  </a:lnTo>
                  <a:lnTo>
                    <a:pt x="2211" y="946"/>
                  </a:lnTo>
                  <a:lnTo>
                    <a:pt x="1894" y="1052"/>
                  </a:lnTo>
                  <a:lnTo>
                    <a:pt x="4426" y="21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0"/>
            <p:cNvSpPr>
              <a:spLocks/>
            </p:cNvSpPr>
            <p:nvPr userDrawn="1"/>
          </p:nvSpPr>
          <p:spPr bwMode="auto">
            <a:xfrm>
              <a:off x="-1470025" y="1774824"/>
              <a:ext cx="7551739" cy="1639888"/>
            </a:xfrm>
            <a:custGeom>
              <a:avLst/>
              <a:gdLst>
                <a:gd name="T0" fmla="*/ 4757 w 4757"/>
                <a:gd name="T1" fmla="*/ 1033 h 1033"/>
                <a:gd name="T2" fmla="*/ 3375 w 4757"/>
                <a:gd name="T3" fmla="*/ 1027 h 1033"/>
                <a:gd name="T4" fmla="*/ 3438 w 4757"/>
                <a:gd name="T5" fmla="*/ 895 h 1033"/>
                <a:gd name="T6" fmla="*/ 917 w 4757"/>
                <a:gd name="T7" fmla="*/ 734 h 1033"/>
                <a:gd name="T8" fmla="*/ 1147 w 4757"/>
                <a:gd name="T9" fmla="*/ 449 h 1033"/>
                <a:gd name="T10" fmla="*/ 0 w 4757"/>
                <a:gd name="T11" fmla="*/ 306 h 1033"/>
                <a:gd name="T12" fmla="*/ 80 w 4757"/>
                <a:gd name="T13" fmla="*/ 0 h 1033"/>
                <a:gd name="T14" fmla="*/ 2310 w 4757"/>
                <a:gd name="T15" fmla="*/ 404 h 1033"/>
                <a:gd name="T16" fmla="*/ 2027 w 4757"/>
                <a:gd name="T17" fmla="*/ 586 h 1033"/>
                <a:gd name="T18" fmla="*/ 4757 w 4757"/>
                <a:gd name="T19" fmla="*/ 1033 h 10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757" h="1033">
                  <a:moveTo>
                    <a:pt x="4757" y="1033"/>
                  </a:moveTo>
                  <a:lnTo>
                    <a:pt x="3375" y="1027"/>
                  </a:lnTo>
                  <a:lnTo>
                    <a:pt x="3438" y="895"/>
                  </a:lnTo>
                  <a:lnTo>
                    <a:pt x="917" y="734"/>
                  </a:lnTo>
                  <a:lnTo>
                    <a:pt x="1147" y="449"/>
                  </a:lnTo>
                  <a:lnTo>
                    <a:pt x="0" y="306"/>
                  </a:lnTo>
                  <a:lnTo>
                    <a:pt x="80" y="0"/>
                  </a:lnTo>
                  <a:lnTo>
                    <a:pt x="2310" y="404"/>
                  </a:lnTo>
                  <a:lnTo>
                    <a:pt x="2027" y="586"/>
                  </a:lnTo>
                  <a:lnTo>
                    <a:pt x="4757" y="103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>
            <a:off x="-1365250" y="-4033838"/>
            <a:ext cx="14897102" cy="14892338"/>
            <a:chOff x="-1365250" y="-4033838"/>
            <a:chExt cx="14897102" cy="14892338"/>
          </a:xfrm>
          <a:solidFill>
            <a:schemeClr val="tx2">
              <a:lumMod val="50000"/>
              <a:alpha val="30000"/>
            </a:schemeClr>
          </a:solidFill>
        </p:grpSpPr>
        <p:sp>
          <p:nvSpPr>
            <p:cNvPr id="29" name="Freeform 31"/>
            <p:cNvSpPr>
              <a:spLocks/>
            </p:cNvSpPr>
            <p:nvPr userDrawn="1"/>
          </p:nvSpPr>
          <p:spPr bwMode="auto">
            <a:xfrm>
              <a:off x="-1365250" y="3335337"/>
              <a:ext cx="4832351" cy="184150"/>
            </a:xfrm>
            <a:custGeom>
              <a:avLst/>
              <a:gdLst>
                <a:gd name="T0" fmla="*/ 0 w 3044"/>
                <a:gd name="T1" fmla="*/ 116 h 116"/>
                <a:gd name="T2" fmla="*/ 3044 w 3044"/>
                <a:gd name="T3" fmla="*/ 58 h 116"/>
                <a:gd name="T4" fmla="*/ 0 w 3044"/>
                <a:gd name="T5" fmla="*/ 0 h 116"/>
                <a:gd name="T6" fmla="*/ 0 w 3044"/>
                <a:gd name="T7" fmla="*/ 116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4" h="116">
                  <a:moveTo>
                    <a:pt x="0" y="116"/>
                  </a:moveTo>
                  <a:lnTo>
                    <a:pt x="3044" y="58"/>
                  </a:lnTo>
                  <a:lnTo>
                    <a:pt x="0" y="0"/>
                  </a:lnTo>
                  <a:lnTo>
                    <a:pt x="0" y="1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 userDrawn="1"/>
          </p:nvSpPr>
          <p:spPr bwMode="auto">
            <a:xfrm>
              <a:off x="-1025525" y="4232275"/>
              <a:ext cx="4627563" cy="1585913"/>
            </a:xfrm>
            <a:custGeom>
              <a:avLst/>
              <a:gdLst>
                <a:gd name="T0" fmla="*/ 37 w 2915"/>
                <a:gd name="T1" fmla="*/ 999 h 999"/>
                <a:gd name="T2" fmla="*/ 2915 w 2915"/>
                <a:gd name="T3" fmla="*/ 0 h 999"/>
                <a:gd name="T4" fmla="*/ 0 w 2915"/>
                <a:gd name="T5" fmla="*/ 885 h 999"/>
                <a:gd name="T6" fmla="*/ 37 w 2915"/>
                <a:gd name="T7" fmla="*/ 999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37" y="999"/>
                  </a:moveTo>
                  <a:lnTo>
                    <a:pt x="2915" y="0"/>
                  </a:lnTo>
                  <a:lnTo>
                    <a:pt x="0" y="885"/>
                  </a:lnTo>
                  <a:lnTo>
                    <a:pt x="37" y="9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 userDrawn="1"/>
          </p:nvSpPr>
          <p:spPr bwMode="auto">
            <a:xfrm>
              <a:off x="11112" y="4962525"/>
              <a:ext cx="3963988" cy="2914650"/>
            </a:xfrm>
            <a:custGeom>
              <a:avLst/>
              <a:gdLst>
                <a:gd name="T0" fmla="*/ 69 w 2497"/>
                <a:gd name="T1" fmla="*/ 1836 h 1836"/>
                <a:gd name="T2" fmla="*/ 2497 w 2497"/>
                <a:gd name="T3" fmla="*/ 0 h 1836"/>
                <a:gd name="T4" fmla="*/ 0 w 2497"/>
                <a:gd name="T5" fmla="*/ 1741 h 1836"/>
                <a:gd name="T6" fmla="*/ 69 w 2497"/>
                <a:gd name="T7" fmla="*/ 1836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69" y="1836"/>
                  </a:moveTo>
                  <a:lnTo>
                    <a:pt x="2497" y="0"/>
                  </a:lnTo>
                  <a:lnTo>
                    <a:pt x="0" y="1741"/>
                  </a:lnTo>
                  <a:lnTo>
                    <a:pt x="69" y="18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4"/>
            <p:cNvSpPr>
              <a:spLocks/>
            </p:cNvSpPr>
            <p:nvPr userDrawn="1"/>
          </p:nvSpPr>
          <p:spPr bwMode="auto">
            <a:xfrm>
              <a:off x="1638300" y="5537200"/>
              <a:ext cx="2919413" cy="3962400"/>
            </a:xfrm>
            <a:custGeom>
              <a:avLst/>
              <a:gdLst>
                <a:gd name="T0" fmla="*/ 95 w 1839"/>
                <a:gd name="T1" fmla="*/ 2496 h 2496"/>
                <a:gd name="T2" fmla="*/ 1839 w 1839"/>
                <a:gd name="T3" fmla="*/ 0 h 2496"/>
                <a:gd name="T4" fmla="*/ 0 w 1839"/>
                <a:gd name="T5" fmla="*/ 2427 h 2496"/>
                <a:gd name="T6" fmla="*/ 95 w 1839"/>
                <a:gd name="T7" fmla="*/ 2496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496">
                  <a:moveTo>
                    <a:pt x="95" y="2496"/>
                  </a:moveTo>
                  <a:lnTo>
                    <a:pt x="1839" y="0"/>
                  </a:lnTo>
                  <a:lnTo>
                    <a:pt x="0" y="2427"/>
                  </a:lnTo>
                  <a:lnTo>
                    <a:pt x="95" y="2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/>
            </p:cNvSpPr>
            <p:nvPr userDrawn="1"/>
          </p:nvSpPr>
          <p:spPr bwMode="auto">
            <a:xfrm>
              <a:off x="3706813" y="5900737"/>
              <a:ext cx="1581150" cy="4625975"/>
            </a:xfrm>
            <a:custGeom>
              <a:avLst/>
              <a:gdLst>
                <a:gd name="T0" fmla="*/ 111 w 996"/>
                <a:gd name="T1" fmla="*/ 2914 h 2914"/>
                <a:gd name="T2" fmla="*/ 996 w 996"/>
                <a:gd name="T3" fmla="*/ 0 h 2914"/>
                <a:gd name="T4" fmla="*/ 0 w 996"/>
                <a:gd name="T5" fmla="*/ 2877 h 2914"/>
                <a:gd name="T6" fmla="*/ 111 w 996"/>
                <a:gd name="T7" fmla="*/ 2914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111" y="2914"/>
                  </a:moveTo>
                  <a:lnTo>
                    <a:pt x="996" y="0"/>
                  </a:lnTo>
                  <a:lnTo>
                    <a:pt x="0" y="2877"/>
                  </a:lnTo>
                  <a:lnTo>
                    <a:pt x="111" y="29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/>
            <p:cNvSpPr>
              <a:spLocks/>
            </p:cNvSpPr>
            <p:nvPr userDrawn="1"/>
          </p:nvSpPr>
          <p:spPr bwMode="auto">
            <a:xfrm>
              <a:off x="6000751" y="6027737"/>
              <a:ext cx="188913" cy="4830763"/>
            </a:xfrm>
            <a:custGeom>
              <a:avLst/>
              <a:gdLst>
                <a:gd name="T0" fmla="*/ 119 w 119"/>
                <a:gd name="T1" fmla="*/ 3043 h 3043"/>
                <a:gd name="T2" fmla="*/ 61 w 119"/>
                <a:gd name="T3" fmla="*/ 0 h 3043"/>
                <a:gd name="T4" fmla="*/ 0 w 119"/>
                <a:gd name="T5" fmla="*/ 3043 h 3043"/>
                <a:gd name="T6" fmla="*/ 119 w 119"/>
                <a:gd name="T7" fmla="*/ 3043 h 30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" h="3043">
                  <a:moveTo>
                    <a:pt x="119" y="3043"/>
                  </a:moveTo>
                  <a:lnTo>
                    <a:pt x="61" y="0"/>
                  </a:lnTo>
                  <a:lnTo>
                    <a:pt x="0" y="3043"/>
                  </a:lnTo>
                  <a:lnTo>
                    <a:pt x="119" y="30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/>
            <p:cNvSpPr>
              <a:spLocks/>
            </p:cNvSpPr>
            <p:nvPr userDrawn="1"/>
          </p:nvSpPr>
          <p:spPr bwMode="auto">
            <a:xfrm>
              <a:off x="6904039" y="5892800"/>
              <a:ext cx="1581150" cy="4625975"/>
            </a:xfrm>
            <a:custGeom>
              <a:avLst/>
              <a:gdLst>
                <a:gd name="T0" fmla="*/ 996 w 996"/>
                <a:gd name="T1" fmla="*/ 2877 h 2914"/>
                <a:gd name="T2" fmla="*/ 0 w 996"/>
                <a:gd name="T3" fmla="*/ 0 h 2914"/>
                <a:gd name="T4" fmla="*/ 885 w 996"/>
                <a:gd name="T5" fmla="*/ 2914 h 2914"/>
                <a:gd name="T6" fmla="*/ 996 w 996"/>
                <a:gd name="T7" fmla="*/ 287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996" y="2877"/>
                  </a:moveTo>
                  <a:lnTo>
                    <a:pt x="0" y="0"/>
                  </a:lnTo>
                  <a:lnTo>
                    <a:pt x="885" y="2914"/>
                  </a:lnTo>
                  <a:lnTo>
                    <a:pt x="996" y="287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"/>
            <p:cNvSpPr>
              <a:spLocks/>
            </p:cNvSpPr>
            <p:nvPr userDrawn="1"/>
          </p:nvSpPr>
          <p:spPr bwMode="auto">
            <a:xfrm>
              <a:off x="7629526" y="5519737"/>
              <a:ext cx="2914651" cy="3963988"/>
            </a:xfrm>
            <a:custGeom>
              <a:avLst/>
              <a:gdLst>
                <a:gd name="T0" fmla="*/ 1836 w 1836"/>
                <a:gd name="T1" fmla="*/ 2428 h 2497"/>
                <a:gd name="T2" fmla="*/ 0 w 1836"/>
                <a:gd name="T3" fmla="*/ 0 h 2497"/>
                <a:gd name="T4" fmla="*/ 1744 w 1836"/>
                <a:gd name="T5" fmla="*/ 2497 h 2497"/>
                <a:gd name="T6" fmla="*/ 1836 w 1836"/>
                <a:gd name="T7" fmla="*/ 2428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836" y="2428"/>
                  </a:moveTo>
                  <a:lnTo>
                    <a:pt x="0" y="0"/>
                  </a:lnTo>
                  <a:lnTo>
                    <a:pt x="1744" y="2497"/>
                  </a:lnTo>
                  <a:lnTo>
                    <a:pt x="1836" y="24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9"/>
            <p:cNvSpPr>
              <a:spLocks/>
            </p:cNvSpPr>
            <p:nvPr userDrawn="1"/>
          </p:nvSpPr>
          <p:spPr bwMode="auto">
            <a:xfrm>
              <a:off x="8204201" y="4937125"/>
              <a:ext cx="3967163" cy="2917825"/>
            </a:xfrm>
            <a:custGeom>
              <a:avLst/>
              <a:gdLst>
                <a:gd name="T0" fmla="*/ 2499 w 2499"/>
                <a:gd name="T1" fmla="*/ 1743 h 1838"/>
                <a:gd name="T2" fmla="*/ 0 w 2499"/>
                <a:gd name="T3" fmla="*/ 0 h 1838"/>
                <a:gd name="T4" fmla="*/ 2428 w 2499"/>
                <a:gd name="T5" fmla="*/ 1838 h 1838"/>
                <a:gd name="T6" fmla="*/ 2499 w 2499"/>
                <a:gd name="T7" fmla="*/ 1743 h 18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9" h="1838">
                  <a:moveTo>
                    <a:pt x="2499" y="1743"/>
                  </a:moveTo>
                  <a:lnTo>
                    <a:pt x="0" y="0"/>
                  </a:lnTo>
                  <a:lnTo>
                    <a:pt x="2428" y="1838"/>
                  </a:lnTo>
                  <a:lnTo>
                    <a:pt x="2499" y="17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0"/>
            <p:cNvSpPr>
              <a:spLocks/>
            </p:cNvSpPr>
            <p:nvPr userDrawn="1"/>
          </p:nvSpPr>
          <p:spPr bwMode="auto">
            <a:xfrm>
              <a:off x="8572501" y="4206875"/>
              <a:ext cx="4627563" cy="1585913"/>
            </a:xfrm>
            <a:custGeom>
              <a:avLst/>
              <a:gdLst>
                <a:gd name="T0" fmla="*/ 2915 w 2915"/>
                <a:gd name="T1" fmla="*/ 885 h 999"/>
                <a:gd name="T2" fmla="*/ 0 w 2915"/>
                <a:gd name="T3" fmla="*/ 0 h 999"/>
                <a:gd name="T4" fmla="*/ 2878 w 2915"/>
                <a:gd name="T5" fmla="*/ 999 h 999"/>
                <a:gd name="T6" fmla="*/ 2915 w 2915"/>
                <a:gd name="T7" fmla="*/ 885 h 9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9">
                  <a:moveTo>
                    <a:pt x="2915" y="885"/>
                  </a:moveTo>
                  <a:lnTo>
                    <a:pt x="0" y="0"/>
                  </a:lnTo>
                  <a:lnTo>
                    <a:pt x="2878" y="999"/>
                  </a:lnTo>
                  <a:lnTo>
                    <a:pt x="2915" y="8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/>
            <p:cNvSpPr>
              <a:spLocks/>
            </p:cNvSpPr>
            <p:nvPr userDrawn="1"/>
          </p:nvSpPr>
          <p:spPr bwMode="auto">
            <a:xfrm>
              <a:off x="8694739" y="3305174"/>
              <a:ext cx="4837113" cy="188913"/>
            </a:xfrm>
            <a:custGeom>
              <a:avLst/>
              <a:gdLst>
                <a:gd name="T0" fmla="*/ 3047 w 3047"/>
                <a:gd name="T1" fmla="*/ 0 h 119"/>
                <a:gd name="T2" fmla="*/ 0 w 3047"/>
                <a:gd name="T3" fmla="*/ 61 h 119"/>
                <a:gd name="T4" fmla="*/ 3047 w 3047"/>
                <a:gd name="T5" fmla="*/ 119 h 119"/>
                <a:gd name="T6" fmla="*/ 3047 w 3047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47" h="119">
                  <a:moveTo>
                    <a:pt x="3047" y="0"/>
                  </a:moveTo>
                  <a:lnTo>
                    <a:pt x="0" y="61"/>
                  </a:lnTo>
                  <a:lnTo>
                    <a:pt x="3047" y="119"/>
                  </a:lnTo>
                  <a:lnTo>
                    <a:pt x="3047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2"/>
            <p:cNvSpPr>
              <a:spLocks/>
            </p:cNvSpPr>
            <p:nvPr userDrawn="1"/>
          </p:nvSpPr>
          <p:spPr bwMode="auto">
            <a:xfrm>
              <a:off x="8564564" y="1011237"/>
              <a:ext cx="4627563" cy="1581150"/>
            </a:xfrm>
            <a:custGeom>
              <a:avLst/>
              <a:gdLst>
                <a:gd name="T0" fmla="*/ 2878 w 2915"/>
                <a:gd name="T1" fmla="*/ 0 h 996"/>
                <a:gd name="T2" fmla="*/ 0 w 2915"/>
                <a:gd name="T3" fmla="*/ 996 h 996"/>
                <a:gd name="T4" fmla="*/ 2915 w 2915"/>
                <a:gd name="T5" fmla="*/ 111 h 996"/>
                <a:gd name="T6" fmla="*/ 2878 w 2915"/>
                <a:gd name="T7" fmla="*/ 0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2878" y="0"/>
                  </a:moveTo>
                  <a:lnTo>
                    <a:pt x="0" y="996"/>
                  </a:lnTo>
                  <a:lnTo>
                    <a:pt x="2915" y="111"/>
                  </a:lnTo>
                  <a:lnTo>
                    <a:pt x="287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"/>
            <p:cNvSpPr>
              <a:spLocks/>
            </p:cNvSpPr>
            <p:nvPr userDrawn="1"/>
          </p:nvSpPr>
          <p:spPr bwMode="auto">
            <a:xfrm>
              <a:off x="8186739" y="-1047751"/>
              <a:ext cx="3968751" cy="2914650"/>
            </a:xfrm>
            <a:custGeom>
              <a:avLst/>
              <a:gdLst>
                <a:gd name="T0" fmla="*/ 2431 w 2500"/>
                <a:gd name="T1" fmla="*/ 0 h 1836"/>
                <a:gd name="T2" fmla="*/ 0 w 2500"/>
                <a:gd name="T3" fmla="*/ 1836 h 1836"/>
                <a:gd name="T4" fmla="*/ 2500 w 2500"/>
                <a:gd name="T5" fmla="*/ 95 h 1836"/>
                <a:gd name="T6" fmla="*/ 2431 w 2500"/>
                <a:gd name="T7" fmla="*/ 0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00" h="1836">
                  <a:moveTo>
                    <a:pt x="2431" y="0"/>
                  </a:moveTo>
                  <a:lnTo>
                    <a:pt x="0" y="1836"/>
                  </a:lnTo>
                  <a:lnTo>
                    <a:pt x="2500" y="95"/>
                  </a:lnTo>
                  <a:lnTo>
                    <a:pt x="243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/>
            <p:cNvSpPr>
              <a:spLocks/>
            </p:cNvSpPr>
            <p:nvPr userDrawn="1"/>
          </p:nvSpPr>
          <p:spPr bwMode="auto">
            <a:xfrm>
              <a:off x="7608889" y="-2671763"/>
              <a:ext cx="2914651" cy="3963988"/>
            </a:xfrm>
            <a:custGeom>
              <a:avLst/>
              <a:gdLst>
                <a:gd name="T0" fmla="*/ 1741 w 1836"/>
                <a:gd name="T1" fmla="*/ 0 h 2497"/>
                <a:gd name="T2" fmla="*/ 0 w 1836"/>
                <a:gd name="T3" fmla="*/ 2497 h 2497"/>
                <a:gd name="T4" fmla="*/ 1836 w 1836"/>
                <a:gd name="T5" fmla="*/ 69 h 2497"/>
                <a:gd name="T6" fmla="*/ 1741 w 1836"/>
                <a:gd name="T7" fmla="*/ 0 h 2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6" h="2497">
                  <a:moveTo>
                    <a:pt x="1741" y="0"/>
                  </a:moveTo>
                  <a:lnTo>
                    <a:pt x="0" y="2497"/>
                  </a:lnTo>
                  <a:lnTo>
                    <a:pt x="1836" y="69"/>
                  </a:lnTo>
                  <a:lnTo>
                    <a:pt x="174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/>
            <p:cNvSpPr>
              <a:spLocks/>
            </p:cNvSpPr>
            <p:nvPr userDrawn="1"/>
          </p:nvSpPr>
          <p:spPr bwMode="auto">
            <a:xfrm>
              <a:off x="6878639" y="-3702051"/>
              <a:ext cx="1581150" cy="4624388"/>
            </a:xfrm>
            <a:custGeom>
              <a:avLst/>
              <a:gdLst>
                <a:gd name="T0" fmla="*/ 885 w 996"/>
                <a:gd name="T1" fmla="*/ 0 h 2913"/>
                <a:gd name="T2" fmla="*/ 0 w 996"/>
                <a:gd name="T3" fmla="*/ 2913 h 2913"/>
                <a:gd name="T4" fmla="*/ 996 w 996"/>
                <a:gd name="T5" fmla="*/ 37 h 2913"/>
                <a:gd name="T6" fmla="*/ 885 w 996"/>
                <a:gd name="T7" fmla="*/ 0 h 29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3">
                  <a:moveTo>
                    <a:pt x="885" y="0"/>
                  </a:moveTo>
                  <a:lnTo>
                    <a:pt x="0" y="2913"/>
                  </a:lnTo>
                  <a:lnTo>
                    <a:pt x="996" y="37"/>
                  </a:lnTo>
                  <a:lnTo>
                    <a:pt x="88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46"/>
            <p:cNvSpPr>
              <a:spLocks/>
            </p:cNvSpPr>
            <p:nvPr userDrawn="1"/>
          </p:nvSpPr>
          <p:spPr bwMode="auto">
            <a:xfrm>
              <a:off x="5976938" y="-4033838"/>
              <a:ext cx="184150" cy="4835525"/>
            </a:xfrm>
            <a:custGeom>
              <a:avLst/>
              <a:gdLst>
                <a:gd name="T0" fmla="*/ 0 w 116"/>
                <a:gd name="T1" fmla="*/ 0 h 3046"/>
                <a:gd name="T2" fmla="*/ 58 w 116"/>
                <a:gd name="T3" fmla="*/ 3046 h 3046"/>
                <a:gd name="T4" fmla="*/ 116 w 116"/>
                <a:gd name="T5" fmla="*/ 0 h 3046"/>
                <a:gd name="T6" fmla="*/ 0 w 116"/>
                <a:gd name="T7" fmla="*/ 0 h 3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6" h="3046">
                  <a:moveTo>
                    <a:pt x="0" y="0"/>
                  </a:moveTo>
                  <a:lnTo>
                    <a:pt x="58" y="3046"/>
                  </a:lnTo>
                  <a:lnTo>
                    <a:pt x="11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47"/>
            <p:cNvSpPr>
              <a:spLocks/>
            </p:cNvSpPr>
            <p:nvPr userDrawn="1"/>
          </p:nvSpPr>
          <p:spPr bwMode="auto">
            <a:xfrm>
              <a:off x="3681413" y="-3694113"/>
              <a:ext cx="1581150" cy="4625975"/>
            </a:xfrm>
            <a:custGeom>
              <a:avLst/>
              <a:gdLst>
                <a:gd name="T0" fmla="*/ 0 w 996"/>
                <a:gd name="T1" fmla="*/ 37 h 2914"/>
                <a:gd name="T2" fmla="*/ 996 w 996"/>
                <a:gd name="T3" fmla="*/ 2914 h 2914"/>
                <a:gd name="T4" fmla="*/ 111 w 996"/>
                <a:gd name="T5" fmla="*/ 0 h 2914"/>
                <a:gd name="T6" fmla="*/ 0 w 996"/>
                <a:gd name="T7" fmla="*/ 37 h 2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6" h="2914">
                  <a:moveTo>
                    <a:pt x="0" y="37"/>
                  </a:moveTo>
                  <a:lnTo>
                    <a:pt x="996" y="2914"/>
                  </a:lnTo>
                  <a:lnTo>
                    <a:pt x="111" y="0"/>
                  </a:lnTo>
                  <a:lnTo>
                    <a:pt x="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48"/>
            <p:cNvSpPr>
              <a:spLocks/>
            </p:cNvSpPr>
            <p:nvPr userDrawn="1"/>
          </p:nvSpPr>
          <p:spPr bwMode="auto">
            <a:xfrm>
              <a:off x="1617663" y="-2659063"/>
              <a:ext cx="2919413" cy="3968750"/>
            </a:xfrm>
            <a:custGeom>
              <a:avLst/>
              <a:gdLst>
                <a:gd name="T0" fmla="*/ 0 w 1839"/>
                <a:gd name="T1" fmla="*/ 69 h 2500"/>
                <a:gd name="T2" fmla="*/ 1839 w 1839"/>
                <a:gd name="T3" fmla="*/ 2500 h 2500"/>
                <a:gd name="T4" fmla="*/ 95 w 1839"/>
                <a:gd name="T5" fmla="*/ 0 h 2500"/>
                <a:gd name="T6" fmla="*/ 0 w 1839"/>
                <a:gd name="T7" fmla="*/ 69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39" h="2500">
                  <a:moveTo>
                    <a:pt x="0" y="69"/>
                  </a:moveTo>
                  <a:lnTo>
                    <a:pt x="1839" y="2500"/>
                  </a:lnTo>
                  <a:lnTo>
                    <a:pt x="95" y="0"/>
                  </a:lnTo>
                  <a:lnTo>
                    <a:pt x="0" y="6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49"/>
            <p:cNvSpPr>
              <a:spLocks/>
            </p:cNvSpPr>
            <p:nvPr userDrawn="1"/>
          </p:nvSpPr>
          <p:spPr bwMode="auto">
            <a:xfrm>
              <a:off x="-4763" y="-1027113"/>
              <a:ext cx="3963988" cy="2914650"/>
            </a:xfrm>
            <a:custGeom>
              <a:avLst/>
              <a:gdLst>
                <a:gd name="T0" fmla="*/ 0 w 2497"/>
                <a:gd name="T1" fmla="*/ 95 h 1836"/>
                <a:gd name="T2" fmla="*/ 2497 w 2497"/>
                <a:gd name="T3" fmla="*/ 1836 h 1836"/>
                <a:gd name="T4" fmla="*/ 68 w 2497"/>
                <a:gd name="T5" fmla="*/ 0 h 1836"/>
                <a:gd name="T6" fmla="*/ 0 w 2497"/>
                <a:gd name="T7" fmla="*/ 95 h 1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97" h="1836">
                  <a:moveTo>
                    <a:pt x="0" y="95"/>
                  </a:moveTo>
                  <a:lnTo>
                    <a:pt x="2497" y="1836"/>
                  </a:lnTo>
                  <a:lnTo>
                    <a:pt x="68" y="0"/>
                  </a:lnTo>
                  <a:lnTo>
                    <a:pt x="0" y="9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50"/>
            <p:cNvSpPr>
              <a:spLocks/>
            </p:cNvSpPr>
            <p:nvPr userDrawn="1"/>
          </p:nvSpPr>
          <p:spPr bwMode="auto">
            <a:xfrm>
              <a:off x="-1033463" y="1036637"/>
              <a:ext cx="4627563" cy="1581150"/>
            </a:xfrm>
            <a:custGeom>
              <a:avLst/>
              <a:gdLst>
                <a:gd name="T0" fmla="*/ 0 w 2915"/>
                <a:gd name="T1" fmla="*/ 111 h 996"/>
                <a:gd name="T2" fmla="*/ 2915 w 2915"/>
                <a:gd name="T3" fmla="*/ 996 h 996"/>
                <a:gd name="T4" fmla="*/ 37 w 2915"/>
                <a:gd name="T5" fmla="*/ 0 h 996"/>
                <a:gd name="T6" fmla="*/ 0 w 2915"/>
                <a:gd name="T7" fmla="*/ 111 h 9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15" h="996">
                  <a:moveTo>
                    <a:pt x="0" y="111"/>
                  </a:moveTo>
                  <a:lnTo>
                    <a:pt x="2915" y="996"/>
                  </a:lnTo>
                  <a:lnTo>
                    <a:pt x="37" y="0"/>
                  </a:lnTo>
                  <a:lnTo>
                    <a:pt x="0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9" name="Freeform 51"/>
          <p:cNvSpPr>
            <a:spLocks noEditPoints="1"/>
          </p:cNvSpPr>
          <p:nvPr userDrawn="1"/>
        </p:nvSpPr>
        <p:spPr bwMode="auto">
          <a:xfrm>
            <a:off x="2217738" y="-414338"/>
            <a:ext cx="7713664" cy="7686676"/>
          </a:xfrm>
          <a:custGeom>
            <a:avLst/>
            <a:gdLst>
              <a:gd name="T0" fmla="*/ 43 w 1839"/>
              <a:gd name="T1" fmla="*/ 647 h 1833"/>
              <a:gd name="T2" fmla="*/ 1812 w 1839"/>
              <a:gd name="T3" fmla="*/ 973 h 1833"/>
              <a:gd name="T4" fmla="*/ 1732 w 1839"/>
              <a:gd name="T5" fmla="*/ 817 h 1833"/>
              <a:gd name="T6" fmla="*/ 1664 w 1839"/>
              <a:gd name="T7" fmla="*/ 454 h 1833"/>
              <a:gd name="T8" fmla="*/ 1456 w 1839"/>
              <a:gd name="T9" fmla="*/ 173 h 1833"/>
              <a:gd name="T10" fmla="*/ 1220 w 1839"/>
              <a:gd name="T11" fmla="*/ 72 h 1833"/>
              <a:gd name="T12" fmla="*/ 929 w 1839"/>
              <a:gd name="T13" fmla="*/ 100 h 1833"/>
              <a:gd name="T14" fmla="*/ 665 w 1839"/>
              <a:gd name="T15" fmla="*/ 186 h 1833"/>
              <a:gd name="T16" fmla="*/ 370 w 1839"/>
              <a:gd name="T17" fmla="*/ 231 h 1833"/>
              <a:gd name="T18" fmla="*/ 193 w 1839"/>
              <a:gd name="T19" fmla="*/ 380 h 1833"/>
              <a:gd name="T20" fmla="*/ 147 w 1839"/>
              <a:gd name="T21" fmla="*/ 1210 h 1833"/>
              <a:gd name="T22" fmla="*/ 37 w 1839"/>
              <a:gd name="T23" fmla="*/ 914 h 1833"/>
              <a:gd name="T24" fmla="*/ 226 w 1839"/>
              <a:gd name="T25" fmla="*/ 1424 h 1833"/>
              <a:gd name="T26" fmla="*/ 425 w 1839"/>
              <a:gd name="T27" fmla="*/ 1645 h 1833"/>
              <a:gd name="T28" fmla="*/ 666 w 1839"/>
              <a:gd name="T29" fmla="*/ 1710 h 1833"/>
              <a:gd name="T30" fmla="*/ 974 w 1839"/>
              <a:gd name="T31" fmla="*/ 1776 h 1833"/>
              <a:gd name="T32" fmla="*/ 1251 w 1839"/>
              <a:gd name="T33" fmla="*/ 1759 h 1833"/>
              <a:gd name="T34" fmla="*/ 1579 w 1839"/>
              <a:gd name="T35" fmla="*/ 1331 h 1833"/>
              <a:gd name="T36" fmla="*/ 1539 w 1839"/>
              <a:gd name="T37" fmla="*/ 514 h 1833"/>
              <a:gd name="T38" fmla="*/ 777 w 1839"/>
              <a:gd name="T39" fmla="*/ 191 h 1833"/>
              <a:gd name="T40" fmla="*/ 215 w 1839"/>
              <a:gd name="T41" fmla="*/ 690 h 1833"/>
              <a:gd name="T42" fmla="*/ 446 w 1839"/>
              <a:gd name="T43" fmla="*/ 1449 h 1833"/>
              <a:gd name="T44" fmla="*/ 1378 w 1839"/>
              <a:gd name="T45" fmla="*/ 1503 h 1833"/>
              <a:gd name="T46" fmla="*/ 1601 w 1839"/>
              <a:gd name="T47" fmla="*/ 1364 h 1833"/>
              <a:gd name="T48" fmla="*/ 1668 w 1839"/>
              <a:gd name="T49" fmla="*/ 983 h 1833"/>
              <a:gd name="T50" fmla="*/ 922 w 1839"/>
              <a:gd name="T51" fmla="*/ 1651 h 1833"/>
              <a:gd name="T52" fmla="*/ 1605 w 1839"/>
              <a:gd name="T53" fmla="*/ 1085 h 1833"/>
              <a:gd name="T54" fmla="*/ 475 w 1839"/>
              <a:gd name="T55" fmla="*/ 387 h 1833"/>
              <a:gd name="T56" fmla="*/ 1267 w 1839"/>
              <a:gd name="T57" fmla="*/ 1533 h 1833"/>
              <a:gd name="T58" fmla="*/ 1309 w 1839"/>
              <a:gd name="T59" fmla="*/ 1466 h 1833"/>
              <a:gd name="T60" fmla="*/ 283 w 1839"/>
              <a:gd name="T61" fmla="*/ 699 h 1833"/>
              <a:gd name="T62" fmla="*/ 1167 w 1839"/>
              <a:gd name="T63" fmla="*/ 310 h 1833"/>
              <a:gd name="T64" fmla="*/ 274 w 1839"/>
              <a:gd name="T65" fmla="*/ 807 h 1833"/>
              <a:gd name="T66" fmla="*/ 307 w 1839"/>
              <a:gd name="T67" fmla="*/ 1151 h 1833"/>
              <a:gd name="T68" fmla="*/ 453 w 1839"/>
              <a:gd name="T69" fmla="*/ 503 h 1833"/>
              <a:gd name="T70" fmla="*/ 651 w 1839"/>
              <a:gd name="T71" fmla="*/ 1464 h 1833"/>
              <a:gd name="T72" fmla="*/ 1490 w 1839"/>
              <a:gd name="T73" fmla="*/ 661 h 1833"/>
              <a:gd name="T74" fmla="*/ 333 w 1839"/>
              <a:gd name="T75" fmla="*/ 1059 h 1833"/>
              <a:gd name="T76" fmla="*/ 378 w 1839"/>
              <a:gd name="T77" fmla="*/ 1140 h 1833"/>
              <a:gd name="T78" fmla="*/ 1484 w 1839"/>
              <a:gd name="T79" fmla="*/ 1017 h 1833"/>
              <a:gd name="T80" fmla="*/ 1280 w 1839"/>
              <a:gd name="T81" fmla="*/ 1370 h 1833"/>
              <a:gd name="T82" fmla="*/ 366 w 1839"/>
              <a:gd name="T83" fmla="*/ 799 h 1833"/>
              <a:gd name="T84" fmla="*/ 764 w 1839"/>
              <a:gd name="T85" fmla="*/ 1452 h 1833"/>
              <a:gd name="T86" fmla="*/ 1253 w 1839"/>
              <a:gd name="T87" fmla="*/ 1316 h 1833"/>
              <a:gd name="T88" fmla="*/ 855 w 1839"/>
              <a:gd name="T89" fmla="*/ 418 h 1833"/>
              <a:gd name="T90" fmla="*/ 503 w 1839"/>
              <a:gd name="T91" fmla="*/ 1165 h 1833"/>
              <a:gd name="T92" fmla="*/ 520 w 1839"/>
              <a:gd name="T93" fmla="*/ 621 h 1833"/>
              <a:gd name="T94" fmla="*/ 447 w 1839"/>
              <a:gd name="T95" fmla="*/ 834 h 1833"/>
              <a:gd name="T96" fmla="*/ 1380 w 1839"/>
              <a:gd name="T97" fmla="*/ 831 h 1833"/>
              <a:gd name="T98" fmla="*/ 496 w 1839"/>
              <a:gd name="T99" fmla="*/ 918 h 1833"/>
              <a:gd name="T100" fmla="*/ 1254 w 1839"/>
              <a:gd name="T101" fmla="*/ 1163 h 1833"/>
              <a:gd name="T102" fmla="*/ 725 w 1839"/>
              <a:gd name="T103" fmla="*/ 1282 h 1833"/>
              <a:gd name="T104" fmla="*/ 1297 w 1839"/>
              <a:gd name="T105" fmla="*/ 1003 h 1833"/>
              <a:gd name="T106" fmla="*/ 1150 w 1839"/>
              <a:gd name="T107" fmla="*/ 619 h 1833"/>
              <a:gd name="T108" fmla="*/ 973 w 1839"/>
              <a:gd name="T109" fmla="*/ 1250 h 1833"/>
              <a:gd name="T110" fmla="*/ 1096 w 1839"/>
              <a:gd name="T111" fmla="*/ 643 h 1833"/>
              <a:gd name="T112" fmla="*/ 626 w 1839"/>
              <a:gd name="T113" fmla="*/ 957 h 1833"/>
              <a:gd name="T114" fmla="*/ 778 w 1839"/>
              <a:gd name="T115" fmla="*/ 658 h 1833"/>
              <a:gd name="T116" fmla="*/ 898 w 1839"/>
              <a:gd name="T117" fmla="*/ 1185 h 1833"/>
              <a:gd name="T118" fmla="*/ 698 w 1839"/>
              <a:gd name="T119" fmla="*/ 828 h 1833"/>
              <a:gd name="T120" fmla="*/ 832 w 1839"/>
              <a:gd name="T121" fmla="*/ 1085 h 1833"/>
              <a:gd name="T122" fmla="*/ 960 w 1839"/>
              <a:gd name="T123" fmla="*/ 1078 h 1833"/>
              <a:gd name="T124" fmla="*/ 894 w 1839"/>
              <a:gd name="T125" fmla="*/ 818 h 18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839" h="1833">
                <a:moveTo>
                  <a:pt x="207" y="1073"/>
                </a:moveTo>
                <a:cubicBezTo>
                  <a:pt x="207" y="1073"/>
                  <a:pt x="207" y="1073"/>
                  <a:pt x="207" y="1073"/>
                </a:cubicBezTo>
                <a:cubicBezTo>
                  <a:pt x="207" y="1073"/>
                  <a:pt x="206" y="1073"/>
                  <a:pt x="206" y="1073"/>
                </a:cubicBezTo>
                <a:cubicBezTo>
                  <a:pt x="206" y="1073"/>
                  <a:pt x="207" y="1073"/>
                  <a:pt x="207" y="1073"/>
                </a:cubicBezTo>
                <a:cubicBezTo>
                  <a:pt x="207" y="1073"/>
                  <a:pt x="207" y="1073"/>
                  <a:pt x="207" y="1073"/>
                </a:cubicBezTo>
                <a:close/>
                <a:moveTo>
                  <a:pt x="297" y="1300"/>
                </a:move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ubicBezTo>
                  <a:pt x="297" y="1300"/>
                  <a:pt x="297" y="1300"/>
                  <a:pt x="297" y="1300"/>
                </a:cubicBezTo>
                <a:close/>
                <a:moveTo>
                  <a:pt x="186" y="1017"/>
                </a:moveTo>
                <a:cubicBezTo>
                  <a:pt x="186" y="1017"/>
                  <a:pt x="186" y="1017"/>
                  <a:pt x="186" y="1016"/>
                </a:cubicBezTo>
                <a:cubicBezTo>
                  <a:pt x="186" y="1016"/>
                  <a:pt x="186" y="1016"/>
                  <a:pt x="186" y="1016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ubicBezTo>
                  <a:pt x="186" y="1017"/>
                  <a:pt x="186" y="1017"/>
                  <a:pt x="186" y="1017"/>
                </a:cubicBezTo>
                <a:close/>
                <a:moveTo>
                  <a:pt x="1798" y="1137"/>
                </a:moveTo>
                <a:cubicBezTo>
                  <a:pt x="1798" y="1141"/>
                  <a:pt x="1797" y="1145"/>
                  <a:pt x="1797" y="1149"/>
                </a:cubicBezTo>
                <a:cubicBezTo>
                  <a:pt x="1800" y="1150"/>
                  <a:pt x="1802" y="1150"/>
                  <a:pt x="1804" y="1150"/>
                </a:cubicBezTo>
                <a:cubicBezTo>
                  <a:pt x="1804" y="1164"/>
                  <a:pt x="1777" y="1246"/>
                  <a:pt x="1765" y="1270"/>
                </a:cubicBezTo>
                <a:cubicBezTo>
                  <a:pt x="1763" y="1270"/>
                  <a:pt x="1761" y="1270"/>
                  <a:pt x="1759" y="1270"/>
                </a:cubicBezTo>
                <a:cubicBezTo>
                  <a:pt x="1759" y="1274"/>
                  <a:pt x="1758" y="1278"/>
                  <a:pt x="1757" y="1283"/>
                </a:cubicBezTo>
                <a:cubicBezTo>
                  <a:pt x="1757" y="1286"/>
                  <a:pt x="1757" y="1289"/>
                  <a:pt x="1756" y="1291"/>
                </a:cubicBezTo>
                <a:cubicBezTo>
                  <a:pt x="1747" y="1309"/>
                  <a:pt x="1739" y="1327"/>
                  <a:pt x="1730" y="1344"/>
                </a:cubicBezTo>
                <a:cubicBezTo>
                  <a:pt x="1727" y="1349"/>
                  <a:pt x="1724" y="1355"/>
                  <a:pt x="1721" y="1360"/>
                </a:cubicBezTo>
                <a:cubicBezTo>
                  <a:pt x="1719" y="1366"/>
                  <a:pt x="1715" y="1371"/>
                  <a:pt x="1712" y="1376"/>
                </a:cubicBezTo>
                <a:cubicBezTo>
                  <a:pt x="1711" y="1378"/>
                  <a:pt x="1710" y="1380"/>
                  <a:pt x="1708" y="1383"/>
                </a:cubicBezTo>
                <a:cubicBezTo>
                  <a:pt x="1708" y="1380"/>
                  <a:pt x="1708" y="1378"/>
                  <a:pt x="1708" y="1375"/>
                </a:cubicBezTo>
                <a:cubicBezTo>
                  <a:pt x="1704" y="1375"/>
                  <a:pt x="1699" y="1374"/>
                  <a:pt x="1695" y="1374"/>
                </a:cubicBezTo>
                <a:cubicBezTo>
                  <a:pt x="1694" y="1378"/>
                  <a:pt x="1694" y="1382"/>
                  <a:pt x="1694" y="1387"/>
                </a:cubicBezTo>
                <a:cubicBezTo>
                  <a:pt x="1697" y="1387"/>
                  <a:pt x="1700" y="1388"/>
                  <a:pt x="1705" y="1388"/>
                </a:cubicBezTo>
                <a:cubicBezTo>
                  <a:pt x="1703" y="1391"/>
                  <a:pt x="1702" y="1393"/>
                  <a:pt x="1701" y="1395"/>
                </a:cubicBezTo>
                <a:cubicBezTo>
                  <a:pt x="1687" y="1415"/>
                  <a:pt x="1674" y="1435"/>
                  <a:pt x="1660" y="1454"/>
                </a:cubicBezTo>
                <a:cubicBezTo>
                  <a:pt x="1656" y="1461"/>
                  <a:pt x="1651" y="1467"/>
                  <a:pt x="1647" y="1473"/>
                </a:cubicBezTo>
                <a:cubicBezTo>
                  <a:pt x="1644" y="1479"/>
                  <a:pt x="1640" y="1480"/>
                  <a:pt x="1634" y="1478"/>
                </a:cubicBezTo>
                <a:cubicBezTo>
                  <a:pt x="1633" y="1478"/>
                  <a:pt x="1632" y="1478"/>
                  <a:pt x="1631" y="1478"/>
                </a:cubicBezTo>
                <a:cubicBezTo>
                  <a:pt x="1631" y="1484"/>
                  <a:pt x="1632" y="1490"/>
                  <a:pt x="1629" y="1495"/>
                </a:cubicBezTo>
                <a:cubicBezTo>
                  <a:pt x="1626" y="1502"/>
                  <a:pt x="1620" y="1507"/>
                  <a:pt x="1614" y="1512"/>
                </a:cubicBezTo>
                <a:cubicBezTo>
                  <a:pt x="1614" y="1510"/>
                  <a:pt x="1614" y="1507"/>
                  <a:pt x="1614" y="1504"/>
                </a:cubicBezTo>
                <a:cubicBezTo>
                  <a:pt x="1610" y="1503"/>
                  <a:pt x="1606" y="1503"/>
                  <a:pt x="1601" y="1502"/>
                </a:cubicBezTo>
                <a:cubicBezTo>
                  <a:pt x="1600" y="1507"/>
                  <a:pt x="1600" y="1511"/>
                  <a:pt x="1600" y="1516"/>
                </a:cubicBezTo>
                <a:cubicBezTo>
                  <a:pt x="1603" y="1516"/>
                  <a:pt x="1606" y="1517"/>
                  <a:pt x="1611" y="1517"/>
                </a:cubicBezTo>
                <a:cubicBezTo>
                  <a:pt x="1552" y="1586"/>
                  <a:pt x="1484" y="1643"/>
                  <a:pt x="1408" y="1691"/>
                </a:cubicBezTo>
                <a:cubicBezTo>
                  <a:pt x="1406" y="1686"/>
                  <a:pt x="1406" y="1686"/>
                  <a:pt x="1407" y="1678"/>
                </a:cubicBezTo>
                <a:cubicBezTo>
                  <a:pt x="1403" y="1677"/>
                  <a:pt x="1399" y="1677"/>
                  <a:pt x="1395" y="1677"/>
                </a:cubicBezTo>
                <a:cubicBezTo>
                  <a:pt x="1394" y="1681"/>
                  <a:pt x="1394" y="1685"/>
                  <a:pt x="1393" y="1690"/>
                </a:cubicBezTo>
                <a:cubicBezTo>
                  <a:pt x="1397" y="1690"/>
                  <a:pt x="1401" y="1691"/>
                  <a:pt x="1405" y="1691"/>
                </a:cubicBezTo>
                <a:cubicBezTo>
                  <a:pt x="1405" y="1692"/>
                  <a:pt x="1405" y="1692"/>
                  <a:pt x="1405" y="1693"/>
                </a:cubicBezTo>
                <a:cubicBezTo>
                  <a:pt x="1401" y="1696"/>
                  <a:pt x="1397" y="1699"/>
                  <a:pt x="1392" y="1701"/>
                </a:cubicBezTo>
                <a:cubicBezTo>
                  <a:pt x="1388" y="1704"/>
                  <a:pt x="1384" y="1706"/>
                  <a:pt x="1378" y="1709"/>
                </a:cubicBezTo>
                <a:cubicBezTo>
                  <a:pt x="1378" y="1707"/>
                  <a:pt x="1378" y="1705"/>
                  <a:pt x="1378" y="1703"/>
                </a:cubicBezTo>
                <a:cubicBezTo>
                  <a:pt x="1374" y="1702"/>
                  <a:pt x="1369" y="1702"/>
                  <a:pt x="1365" y="1701"/>
                </a:cubicBezTo>
                <a:cubicBezTo>
                  <a:pt x="1365" y="1707"/>
                  <a:pt x="1364" y="1712"/>
                  <a:pt x="1364" y="1718"/>
                </a:cubicBezTo>
                <a:cubicBezTo>
                  <a:pt x="1355" y="1722"/>
                  <a:pt x="1347" y="1730"/>
                  <a:pt x="1335" y="1726"/>
                </a:cubicBezTo>
                <a:cubicBezTo>
                  <a:pt x="1335" y="1730"/>
                  <a:pt x="1335" y="1733"/>
                  <a:pt x="1330" y="1735"/>
                </a:cubicBezTo>
                <a:cubicBezTo>
                  <a:pt x="1312" y="1745"/>
                  <a:pt x="1257" y="1769"/>
                  <a:pt x="1238" y="1775"/>
                </a:cubicBezTo>
                <a:cubicBezTo>
                  <a:pt x="1235" y="1774"/>
                  <a:pt x="1232" y="1773"/>
                  <a:pt x="1230" y="1772"/>
                </a:cubicBezTo>
                <a:cubicBezTo>
                  <a:pt x="1228" y="1772"/>
                  <a:pt x="1225" y="1772"/>
                  <a:pt x="1223" y="1771"/>
                </a:cubicBezTo>
                <a:cubicBezTo>
                  <a:pt x="1222" y="1772"/>
                  <a:pt x="1222" y="1772"/>
                  <a:pt x="1222" y="1772"/>
                </a:cubicBezTo>
                <a:cubicBezTo>
                  <a:pt x="1221" y="1782"/>
                  <a:pt x="1221" y="1782"/>
                  <a:pt x="1212" y="1785"/>
                </a:cubicBezTo>
                <a:cubicBezTo>
                  <a:pt x="1195" y="1790"/>
                  <a:pt x="1177" y="1795"/>
                  <a:pt x="1159" y="1801"/>
                </a:cubicBezTo>
                <a:cubicBezTo>
                  <a:pt x="1157" y="1801"/>
                  <a:pt x="1154" y="1802"/>
                  <a:pt x="1151" y="1802"/>
                </a:cubicBezTo>
                <a:cubicBezTo>
                  <a:pt x="1151" y="1799"/>
                  <a:pt x="1151" y="1796"/>
                  <a:pt x="1151" y="1792"/>
                </a:cubicBezTo>
                <a:cubicBezTo>
                  <a:pt x="1147" y="1792"/>
                  <a:pt x="1143" y="1791"/>
                  <a:pt x="1138" y="1791"/>
                </a:cubicBezTo>
                <a:cubicBezTo>
                  <a:pt x="1138" y="1796"/>
                  <a:pt x="1137" y="1801"/>
                  <a:pt x="1137" y="1807"/>
                </a:cubicBezTo>
                <a:cubicBezTo>
                  <a:pt x="1114" y="1812"/>
                  <a:pt x="1091" y="1816"/>
                  <a:pt x="1067" y="1821"/>
                </a:cubicBezTo>
                <a:cubicBezTo>
                  <a:pt x="1067" y="1817"/>
                  <a:pt x="1067" y="1815"/>
                  <a:pt x="1067" y="1812"/>
                </a:cubicBezTo>
                <a:cubicBezTo>
                  <a:pt x="1062" y="1812"/>
                  <a:pt x="1058" y="1812"/>
                  <a:pt x="1054" y="1811"/>
                </a:cubicBezTo>
                <a:cubicBezTo>
                  <a:pt x="1053" y="1815"/>
                  <a:pt x="1053" y="1819"/>
                  <a:pt x="1053" y="1822"/>
                </a:cubicBezTo>
                <a:cubicBezTo>
                  <a:pt x="1037" y="1826"/>
                  <a:pt x="955" y="1833"/>
                  <a:pt x="929" y="1832"/>
                </a:cubicBezTo>
                <a:cubicBezTo>
                  <a:pt x="929" y="1830"/>
                  <a:pt x="929" y="1829"/>
                  <a:pt x="929" y="1827"/>
                </a:cubicBezTo>
                <a:cubicBezTo>
                  <a:pt x="925" y="1827"/>
                  <a:pt x="921" y="1826"/>
                  <a:pt x="916" y="1826"/>
                </a:cubicBezTo>
                <a:cubicBezTo>
                  <a:pt x="916" y="1828"/>
                  <a:pt x="915" y="1830"/>
                  <a:pt x="915" y="1831"/>
                </a:cubicBezTo>
                <a:cubicBezTo>
                  <a:pt x="901" y="1831"/>
                  <a:pt x="888" y="1831"/>
                  <a:pt x="874" y="1831"/>
                </a:cubicBezTo>
                <a:cubicBezTo>
                  <a:pt x="874" y="1828"/>
                  <a:pt x="874" y="1825"/>
                  <a:pt x="874" y="1823"/>
                </a:cubicBezTo>
                <a:cubicBezTo>
                  <a:pt x="870" y="1822"/>
                  <a:pt x="866" y="1822"/>
                  <a:pt x="861" y="1822"/>
                </a:cubicBezTo>
                <a:cubicBezTo>
                  <a:pt x="861" y="1824"/>
                  <a:pt x="861" y="1827"/>
                  <a:pt x="860" y="1830"/>
                </a:cubicBezTo>
                <a:cubicBezTo>
                  <a:pt x="847" y="1829"/>
                  <a:pt x="833" y="1828"/>
                  <a:pt x="819" y="1827"/>
                </a:cubicBezTo>
                <a:cubicBezTo>
                  <a:pt x="819" y="1823"/>
                  <a:pt x="820" y="1821"/>
                  <a:pt x="820" y="1818"/>
                </a:cubicBezTo>
                <a:cubicBezTo>
                  <a:pt x="816" y="1817"/>
                  <a:pt x="812" y="1817"/>
                  <a:pt x="808" y="1817"/>
                </a:cubicBezTo>
                <a:cubicBezTo>
                  <a:pt x="807" y="1819"/>
                  <a:pt x="807" y="1822"/>
                  <a:pt x="806" y="1825"/>
                </a:cubicBezTo>
                <a:cubicBezTo>
                  <a:pt x="793" y="1824"/>
                  <a:pt x="780" y="1821"/>
                  <a:pt x="766" y="1820"/>
                </a:cubicBezTo>
                <a:cubicBezTo>
                  <a:pt x="766" y="1817"/>
                  <a:pt x="766" y="1815"/>
                  <a:pt x="765" y="1814"/>
                </a:cubicBezTo>
                <a:cubicBezTo>
                  <a:pt x="761" y="1813"/>
                  <a:pt x="758" y="1813"/>
                  <a:pt x="753" y="1812"/>
                </a:cubicBezTo>
                <a:cubicBezTo>
                  <a:pt x="753" y="1813"/>
                  <a:pt x="752" y="1815"/>
                  <a:pt x="751" y="1817"/>
                </a:cubicBezTo>
                <a:cubicBezTo>
                  <a:pt x="711" y="1809"/>
                  <a:pt x="671" y="1799"/>
                  <a:pt x="631" y="1786"/>
                </a:cubicBezTo>
                <a:cubicBezTo>
                  <a:pt x="632" y="1782"/>
                  <a:pt x="632" y="1778"/>
                  <a:pt x="632" y="1774"/>
                </a:cubicBezTo>
                <a:cubicBezTo>
                  <a:pt x="628" y="1774"/>
                  <a:pt x="624" y="1773"/>
                  <a:pt x="619" y="1773"/>
                </a:cubicBezTo>
                <a:cubicBezTo>
                  <a:pt x="619" y="1775"/>
                  <a:pt x="619" y="1778"/>
                  <a:pt x="619" y="1781"/>
                </a:cubicBezTo>
                <a:cubicBezTo>
                  <a:pt x="594" y="1773"/>
                  <a:pt x="571" y="1764"/>
                  <a:pt x="547" y="1753"/>
                </a:cubicBezTo>
                <a:cubicBezTo>
                  <a:pt x="549" y="1753"/>
                  <a:pt x="550" y="1752"/>
                  <a:pt x="552" y="1752"/>
                </a:cubicBezTo>
                <a:cubicBezTo>
                  <a:pt x="552" y="1748"/>
                  <a:pt x="552" y="1745"/>
                  <a:pt x="553" y="1740"/>
                </a:cubicBezTo>
                <a:cubicBezTo>
                  <a:pt x="549" y="1740"/>
                  <a:pt x="545" y="1739"/>
                  <a:pt x="541" y="1739"/>
                </a:cubicBezTo>
                <a:cubicBezTo>
                  <a:pt x="540" y="1742"/>
                  <a:pt x="540" y="1745"/>
                  <a:pt x="539" y="1750"/>
                </a:cubicBezTo>
                <a:cubicBezTo>
                  <a:pt x="531" y="1746"/>
                  <a:pt x="524" y="1743"/>
                  <a:pt x="517" y="1739"/>
                </a:cubicBezTo>
                <a:cubicBezTo>
                  <a:pt x="505" y="1733"/>
                  <a:pt x="494" y="1727"/>
                  <a:pt x="482" y="1721"/>
                </a:cubicBezTo>
                <a:cubicBezTo>
                  <a:pt x="470" y="1715"/>
                  <a:pt x="473" y="1716"/>
                  <a:pt x="474" y="1705"/>
                </a:cubicBezTo>
                <a:cubicBezTo>
                  <a:pt x="470" y="1705"/>
                  <a:pt x="466" y="1704"/>
                  <a:pt x="462" y="1704"/>
                </a:cubicBezTo>
                <a:cubicBezTo>
                  <a:pt x="461" y="1705"/>
                  <a:pt x="460" y="1707"/>
                  <a:pt x="459" y="1709"/>
                </a:cubicBezTo>
                <a:cubicBezTo>
                  <a:pt x="450" y="1703"/>
                  <a:pt x="441" y="1698"/>
                  <a:pt x="432" y="1692"/>
                </a:cubicBezTo>
                <a:cubicBezTo>
                  <a:pt x="413" y="1679"/>
                  <a:pt x="394" y="1666"/>
                  <a:pt x="375" y="1653"/>
                </a:cubicBezTo>
                <a:cubicBezTo>
                  <a:pt x="371" y="1650"/>
                  <a:pt x="369" y="1647"/>
                  <a:pt x="371" y="1641"/>
                </a:cubicBezTo>
                <a:cubicBezTo>
                  <a:pt x="357" y="1643"/>
                  <a:pt x="350" y="1633"/>
                  <a:pt x="340" y="1626"/>
                </a:cubicBezTo>
                <a:cubicBezTo>
                  <a:pt x="347" y="1623"/>
                  <a:pt x="342" y="1617"/>
                  <a:pt x="346" y="1612"/>
                </a:cubicBezTo>
                <a:cubicBezTo>
                  <a:pt x="341" y="1612"/>
                  <a:pt x="337" y="1612"/>
                  <a:pt x="333" y="1611"/>
                </a:cubicBezTo>
                <a:cubicBezTo>
                  <a:pt x="332" y="1613"/>
                  <a:pt x="332" y="1615"/>
                  <a:pt x="332" y="1619"/>
                </a:cubicBezTo>
                <a:cubicBezTo>
                  <a:pt x="322" y="1610"/>
                  <a:pt x="312" y="1603"/>
                  <a:pt x="304" y="1594"/>
                </a:cubicBezTo>
                <a:cubicBezTo>
                  <a:pt x="304" y="1594"/>
                  <a:pt x="304" y="1594"/>
                  <a:pt x="304" y="1594"/>
                </a:cubicBezTo>
                <a:cubicBezTo>
                  <a:pt x="301" y="1591"/>
                  <a:pt x="297" y="1588"/>
                  <a:pt x="293" y="1585"/>
                </a:cubicBezTo>
                <a:cubicBezTo>
                  <a:pt x="233" y="1527"/>
                  <a:pt x="180" y="1463"/>
                  <a:pt x="137" y="1392"/>
                </a:cubicBezTo>
                <a:cubicBezTo>
                  <a:pt x="136" y="1391"/>
                  <a:pt x="136" y="1390"/>
                  <a:pt x="135" y="1388"/>
                </a:cubicBezTo>
                <a:cubicBezTo>
                  <a:pt x="137" y="1388"/>
                  <a:pt x="139" y="1388"/>
                  <a:pt x="141" y="1388"/>
                </a:cubicBezTo>
                <a:cubicBezTo>
                  <a:pt x="142" y="1388"/>
                  <a:pt x="144" y="1388"/>
                  <a:pt x="146" y="1389"/>
                </a:cubicBezTo>
                <a:cubicBezTo>
                  <a:pt x="147" y="1384"/>
                  <a:pt x="147" y="1380"/>
                  <a:pt x="147" y="1375"/>
                </a:cubicBezTo>
                <a:cubicBezTo>
                  <a:pt x="143" y="1375"/>
                  <a:pt x="139" y="1374"/>
                  <a:pt x="134" y="1374"/>
                </a:cubicBezTo>
                <a:cubicBezTo>
                  <a:pt x="134" y="1377"/>
                  <a:pt x="133" y="1379"/>
                  <a:pt x="133" y="1383"/>
                </a:cubicBezTo>
                <a:cubicBezTo>
                  <a:pt x="127" y="1378"/>
                  <a:pt x="125" y="1371"/>
                  <a:pt x="121" y="1366"/>
                </a:cubicBezTo>
                <a:cubicBezTo>
                  <a:pt x="117" y="1359"/>
                  <a:pt x="125" y="1353"/>
                  <a:pt x="121" y="1346"/>
                </a:cubicBezTo>
                <a:cubicBezTo>
                  <a:pt x="121" y="1346"/>
                  <a:pt x="120" y="1346"/>
                  <a:pt x="119" y="1346"/>
                </a:cubicBezTo>
                <a:cubicBezTo>
                  <a:pt x="112" y="1347"/>
                  <a:pt x="108" y="1344"/>
                  <a:pt x="106" y="1338"/>
                </a:cubicBezTo>
                <a:cubicBezTo>
                  <a:pt x="104" y="1331"/>
                  <a:pt x="97" y="1325"/>
                  <a:pt x="98" y="1317"/>
                </a:cubicBezTo>
                <a:cubicBezTo>
                  <a:pt x="88" y="1306"/>
                  <a:pt x="85" y="1292"/>
                  <a:pt x="79" y="1280"/>
                </a:cubicBezTo>
                <a:cubicBezTo>
                  <a:pt x="74" y="1269"/>
                  <a:pt x="69" y="1257"/>
                  <a:pt x="64" y="1244"/>
                </a:cubicBezTo>
                <a:cubicBezTo>
                  <a:pt x="69" y="1245"/>
                  <a:pt x="72" y="1245"/>
                  <a:pt x="76" y="1245"/>
                </a:cubicBezTo>
                <a:cubicBezTo>
                  <a:pt x="77" y="1241"/>
                  <a:pt x="77" y="1237"/>
                  <a:pt x="77" y="1233"/>
                </a:cubicBezTo>
                <a:cubicBezTo>
                  <a:pt x="73" y="1232"/>
                  <a:pt x="69" y="1232"/>
                  <a:pt x="64" y="1231"/>
                </a:cubicBezTo>
                <a:cubicBezTo>
                  <a:pt x="64" y="1234"/>
                  <a:pt x="63" y="1236"/>
                  <a:pt x="63" y="1238"/>
                </a:cubicBezTo>
                <a:cubicBezTo>
                  <a:pt x="62" y="1237"/>
                  <a:pt x="61" y="1236"/>
                  <a:pt x="61" y="1236"/>
                </a:cubicBezTo>
                <a:cubicBezTo>
                  <a:pt x="58" y="1228"/>
                  <a:pt x="55" y="1220"/>
                  <a:pt x="53" y="1212"/>
                </a:cubicBezTo>
                <a:cubicBezTo>
                  <a:pt x="52" y="1210"/>
                  <a:pt x="53" y="1206"/>
                  <a:pt x="52" y="1203"/>
                </a:cubicBezTo>
                <a:cubicBezTo>
                  <a:pt x="51" y="1201"/>
                  <a:pt x="49" y="1199"/>
                  <a:pt x="48" y="1197"/>
                </a:cubicBezTo>
                <a:cubicBezTo>
                  <a:pt x="42" y="1177"/>
                  <a:pt x="37" y="1158"/>
                  <a:pt x="31" y="1138"/>
                </a:cubicBezTo>
                <a:cubicBezTo>
                  <a:pt x="29" y="1133"/>
                  <a:pt x="33" y="1129"/>
                  <a:pt x="32" y="1124"/>
                </a:cubicBezTo>
                <a:cubicBezTo>
                  <a:pt x="32" y="1122"/>
                  <a:pt x="33" y="1120"/>
                  <a:pt x="33" y="1118"/>
                </a:cubicBezTo>
                <a:cubicBezTo>
                  <a:pt x="31" y="1118"/>
                  <a:pt x="29" y="1118"/>
                  <a:pt x="26" y="1118"/>
                </a:cubicBezTo>
                <a:cubicBezTo>
                  <a:pt x="17" y="1077"/>
                  <a:pt x="11" y="1036"/>
                  <a:pt x="7" y="993"/>
                </a:cubicBezTo>
                <a:cubicBezTo>
                  <a:pt x="11" y="993"/>
                  <a:pt x="14" y="993"/>
                  <a:pt x="17" y="993"/>
                </a:cubicBezTo>
                <a:cubicBezTo>
                  <a:pt x="17" y="989"/>
                  <a:pt x="17" y="985"/>
                  <a:pt x="18" y="980"/>
                </a:cubicBezTo>
                <a:cubicBezTo>
                  <a:pt x="14" y="980"/>
                  <a:pt x="10" y="980"/>
                  <a:pt x="6" y="979"/>
                </a:cubicBezTo>
                <a:cubicBezTo>
                  <a:pt x="0" y="889"/>
                  <a:pt x="7" y="801"/>
                  <a:pt x="27" y="713"/>
                </a:cubicBezTo>
                <a:cubicBezTo>
                  <a:pt x="27" y="715"/>
                  <a:pt x="27" y="718"/>
                  <a:pt x="28" y="720"/>
                </a:cubicBezTo>
                <a:cubicBezTo>
                  <a:pt x="32" y="721"/>
                  <a:pt x="36" y="721"/>
                  <a:pt x="40" y="722"/>
                </a:cubicBezTo>
                <a:cubicBezTo>
                  <a:pt x="41" y="718"/>
                  <a:pt x="41" y="714"/>
                  <a:pt x="41" y="709"/>
                </a:cubicBezTo>
                <a:cubicBezTo>
                  <a:pt x="37" y="709"/>
                  <a:pt x="33" y="708"/>
                  <a:pt x="27" y="708"/>
                </a:cubicBezTo>
                <a:cubicBezTo>
                  <a:pt x="31" y="693"/>
                  <a:pt x="34" y="680"/>
                  <a:pt x="38" y="667"/>
                </a:cubicBezTo>
                <a:cubicBezTo>
                  <a:pt x="41" y="667"/>
                  <a:pt x="42" y="668"/>
                  <a:pt x="44" y="668"/>
                </a:cubicBezTo>
                <a:cubicBezTo>
                  <a:pt x="44" y="667"/>
                  <a:pt x="45" y="666"/>
                  <a:pt x="45" y="666"/>
                </a:cubicBezTo>
                <a:cubicBezTo>
                  <a:pt x="44" y="661"/>
                  <a:pt x="47" y="656"/>
                  <a:pt x="43" y="652"/>
                </a:cubicBezTo>
                <a:cubicBezTo>
                  <a:pt x="42" y="652"/>
                  <a:pt x="43" y="649"/>
                  <a:pt x="43" y="647"/>
                </a:cubicBezTo>
                <a:cubicBezTo>
                  <a:pt x="50" y="628"/>
                  <a:pt x="57" y="608"/>
                  <a:pt x="63" y="588"/>
                </a:cubicBezTo>
                <a:cubicBezTo>
                  <a:pt x="69" y="588"/>
                  <a:pt x="73" y="588"/>
                  <a:pt x="78" y="588"/>
                </a:cubicBezTo>
                <a:cubicBezTo>
                  <a:pt x="79" y="584"/>
                  <a:pt x="79" y="580"/>
                  <a:pt x="80" y="575"/>
                </a:cubicBezTo>
                <a:cubicBezTo>
                  <a:pt x="77" y="575"/>
                  <a:pt x="74" y="575"/>
                  <a:pt x="70" y="574"/>
                </a:cubicBezTo>
                <a:cubicBezTo>
                  <a:pt x="71" y="572"/>
                  <a:pt x="71" y="570"/>
                  <a:pt x="72" y="568"/>
                </a:cubicBezTo>
                <a:cubicBezTo>
                  <a:pt x="80" y="550"/>
                  <a:pt x="88" y="532"/>
                  <a:pt x="96" y="514"/>
                </a:cubicBezTo>
                <a:cubicBezTo>
                  <a:pt x="98" y="509"/>
                  <a:pt x="101" y="508"/>
                  <a:pt x="106" y="508"/>
                </a:cubicBezTo>
                <a:cubicBezTo>
                  <a:pt x="108" y="508"/>
                  <a:pt x="111" y="509"/>
                  <a:pt x="114" y="509"/>
                </a:cubicBezTo>
                <a:cubicBezTo>
                  <a:pt x="114" y="505"/>
                  <a:pt x="114" y="501"/>
                  <a:pt x="115" y="496"/>
                </a:cubicBezTo>
                <a:cubicBezTo>
                  <a:pt x="112" y="496"/>
                  <a:pt x="110" y="496"/>
                  <a:pt x="106" y="495"/>
                </a:cubicBezTo>
                <a:cubicBezTo>
                  <a:pt x="110" y="487"/>
                  <a:pt x="113" y="480"/>
                  <a:pt x="117" y="474"/>
                </a:cubicBezTo>
                <a:cubicBezTo>
                  <a:pt x="125" y="460"/>
                  <a:pt x="132" y="447"/>
                  <a:pt x="140" y="435"/>
                </a:cubicBezTo>
                <a:cubicBezTo>
                  <a:pt x="142" y="432"/>
                  <a:pt x="144" y="430"/>
                  <a:pt x="148" y="427"/>
                </a:cubicBezTo>
                <a:cubicBezTo>
                  <a:pt x="148" y="417"/>
                  <a:pt x="157" y="409"/>
                  <a:pt x="163" y="400"/>
                </a:cubicBezTo>
                <a:cubicBezTo>
                  <a:pt x="164" y="402"/>
                  <a:pt x="164" y="403"/>
                  <a:pt x="165" y="404"/>
                </a:cubicBezTo>
                <a:cubicBezTo>
                  <a:pt x="169" y="404"/>
                  <a:pt x="173" y="405"/>
                  <a:pt x="177" y="405"/>
                </a:cubicBezTo>
                <a:cubicBezTo>
                  <a:pt x="178" y="401"/>
                  <a:pt x="178" y="397"/>
                  <a:pt x="179" y="392"/>
                </a:cubicBezTo>
                <a:cubicBezTo>
                  <a:pt x="176" y="392"/>
                  <a:pt x="173" y="392"/>
                  <a:pt x="170" y="392"/>
                </a:cubicBezTo>
                <a:cubicBezTo>
                  <a:pt x="170" y="388"/>
                  <a:pt x="172" y="386"/>
                  <a:pt x="174" y="383"/>
                </a:cubicBezTo>
                <a:cubicBezTo>
                  <a:pt x="196" y="353"/>
                  <a:pt x="220" y="323"/>
                  <a:pt x="246" y="295"/>
                </a:cubicBezTo>
                <a:cubicBezTo>
                  <a:pt x="250" y="291"/>
                  <a:pt x="255" y="286"/>
                  <a:pt x="259" y="281"/>
                </a:cubicBezTo>
                <a:cubicBezTo>
                  <a:pt x="262" y="278"/>
                  <a:pt x="265" y="275"/>
                  <a:pt x="272" y="277"/>
                </a:cubicBezTo>
                <a:cubicBezTo>
                  <a:pt x="269" y="269"/>
                  <a:pt x="273" y="266"/>
                  <a:pt x="277" y="263"/>
                </a:cubicBezTo>
                <a:cubicBezTo>
                  <a:pt x="279" y="261"/>
                  <a:pt x="282" y="259"/>
                  <a:pt x="284" y="256"/>
                </a:cubicBezTo>
                <a:cubicBezTo>
                  <a:pt x="288" y="251"/>
                  <a:pt x="293" y="249"/>
                  <a:pt x="300" y="252"/>
                </a:cubicBezTo>
                <a:cubicBezTo>
                  <a:pt x="300" y="244"/>
                  <a:pt x="302" y="238"/>
                  <a:pt x="308" y="233"/>
                </a:cubicBezTo>
                <a:cubicBezTo>
                  <a:pt x="315" y="228"/>
                  <a:pt x="320" y="225"/>
                  <a:pt x="329" y="227"/>
                </a:cubicBezTo>
                <a:cubicBezTo>
                  <a:pt x="329" y="218"/>
                  <a:pt x="332" y="212"/>
                  <a:pt x="338" y="207"/>
                </a:cubicBezTo>
                <a:cubicBezTo>
                  <a:pt x="345" y="202"/>
                  <a:pt x="351" y="200"/>
                  <a:pt x="359" y="203"/>
                </a:cubicBezTo>
                <a:cubicBezTo>
                  <a:pt x="358" y="194"/>
                  <a:pt x="361" y="188"/>
                  <a:pt x="368" y="184"/>
                </a:cubicBezTo>
                <a:cubicBezTo>
                  <a:pt x="374" y="180"/>
                  <a:pt x="379" y="174"/>
                  <a:pt x="389" y="178"/>
                </a:cubicBezTo>
                <a:cubicBezTo>
                  <a:pt x="387" y="169"/>
                  <a:pt x="393" y="165"/>
                  <a:pt x="399" y="162"/>
                </a:cubicBezTo>
                <a:cubicBezTo>
                  <a:pt x="405" y="158"/>
                  <a:pt x="410" y="153"/>
                  <a:pt x="417" y="151"/>
                </a:cubicBezTo>
                <a:cubicBezTo>
                  <a:pt x="419" y="151"/>
                  <a:pt x="420" y="147"/>
                  <a:pt x="423" y="146"/>
                </a:cubicBezTo>
                <a:cubicBezTo>
                  <a:pt x="453" y="126"/>
                  <a:pt x="484" y="108"/>
                  <a:pt x="517" y="93"/>
                </a:cubicBezTo>
                <a:cubicBezTo>
                  <a:pt x="517" y="92"/>
                  <a:pt x="518" y="93"/>
                  <a:pt x="519" y="92"/>
                </a:cubicBezTo>
                <a:cubicBezTo>
                  <a:pt x="519" y="97"/>
                  <a:pt x="519" y="101"/>
                  <a:pt x="519" y="106"/>
                </a:cubicBezTo>
                <a:cubicBezTo>
                  <a:pt x="523" y="107"/>
                  <a:pt x="527" y="107"/>
                  <a:pt x="532" y="108"/>
                </a:cubicBezTo>
                <a:cubicBezTo>
                  <a:pt x="532" y="103"/>
                  <a:pt x="533" y="99"/>
                  <a:pt x="533" y="94"/>
                </a:cubicBezTo>
                <a:cubicBezTo>
                  <a:pt x="529" y="94"/>
                  <a:pt x="525" y="93"/>
                  <a:pt x="521" y="93"/>
                </a:cubicBezTo>
                <a:cubicBezTo>
                  <a:pt x="521" y="92"/>
                  <a:pt x="521" y="91"/>
                  <a:pt x="521" y="91"/>
                </a:cubicBezTo>
                <a:cubicBezTo>
                  <a:pt x="529" y="87"/>
                  <a:pt x="538" y="83"/>
                  <a:pt x="546" y="79"/>
                </a:cubicBezTo>
                <a:cubicBezTo>
                  <a:pt x="550" y="84"/>
                  <a:pt x="556" y="80"/>
                  <a:pt x="561" y="83"/>
                </a:cubicBezTo>
                <a:cubicBezTo>
                  <a:pt x="559" y="73"/>
                  <a:pt x="566" y="70"/>
                  <a:pt x="573" y="67"/>
                </a:cubicBezTo>
                <a:cubicBezTo>
                  <a:pt x="601" y="58"/>
                  <a:pt x="628" y="48"/>
                  <a:pt x="656" y="38"/>
                </a:cubicBezTo>
                <a:cubicBezTo>
                  <a:pt x="661" y="36"/>
                  <a:pt x="667" y="37"/>
                  <a:pt x="674" y="36"/>
                </a:cubicBezTo>
                <a:cubicBezTo>
                  <a:pt x="675" y="34"/>
                  <a:pt x="676" y="32"/>
                  <a:pt x="680" y="31"/>
                </a:cubicBezTo>
                <a:cubicBezTo>
                  <a:pt x="700" y="26"/>
                  <a:pt x="719" y="21"/>
                  <a:pt x="739" y="17"/>
                </a:cubicBezTo>
                <a:cubicBezTo>
                  <a:pt x="745" y="16"/>
                  <a:pt x="751" y="17"/>
                  <a:pt x="758" y="17"/>
                </a:cubicBezTo>
                <a:cubicBezTo>
                  <a:pt x="759" y="13"/>
                  <a:pt x="763" y="12"/>
                  <a:pt x="767" y="12"/>
                </a:cubicBezTo>
                <a:cubicBezTo>
                  <a:pt x="780" y="10"/>
                  <a:pt x="793" y="8"/>
                  <a:pt x="806" y="6"/>
                </a:cubicBezTo>
                <a:cubicBezTo>
                  <a:pt x="828" y="4"/>
                  <a:pt x="850" y="3"/>
                  <a:pt x="871" y="1"/>
                </a:cubicBezTo>
                <a:cubicBezTo>
                  <a:pt x="876" y="0"/>
                  <a:pt x="881" y="0"/>
                  <a:pt x="886" y="1"/>
                </a:cubicBezTo>
                <a:cubicBezTo>
                  <a:pt x="891" y="2"/>
                  <a:pt x="896" y="4"/>
                  <a:pt x="900" y="0"/>
                </a:cubicBezTo>
                <a:cubicBezTo>
                  <a:pt x="901" y="0"/>
                  <a:pt x="902" y="0"/>
                  <a:pt x="902" y="0"/>
                </a:cubicBezTo>
                <a:cubicBezTo>
                  <a:pt x="914" y="0"/>
                  <a:pt x="926" y="0"/>
                  <a:pt x="938" y="0"/>
                </a:cubicBezTo>
                <a:cubicBezTo>
                  <a:pt x="938" y="2"/>
                  <a:pt x="939" y="4"/>
                  <a:pt x="939" y="6"/>
                </a:cubicBezTo>
                <a:cubicBezTo>
                  <a:pt x="943" y="6"/>
                  <a:pt x="947" y="6"/>
                  <a:pt x="951" y="7"/>
                </a:cubicBezTo>
                <a:cubicBezTo>
                  <a:pt x="952" y="5"/>
                  <a:pt x="952" y="3"/>
                  <a:pt x="953" y="0"/>
                </a:cubicBezTo>
                <a:cubicBezTo>
                  <a:pt x="966" y="1"/>
                  <a:pt x="979" y="1"/>
                  <a:pt x="993" y="2"/>
                </a:cubicBezTo>
                <a:cubicBezTo>
                  <a:pt x="993" y="6"/>
                  <a:pt x="993" y="8"/>
                  <a:pt x="993" y="11"/>
                </a:cubicBezTo>
                <a:cubicBezTo>
                  <a:pt x="997" y="11"/>
                  <a:pt x="1001" y="11"/>
                  <a:pt x="1005" y="12"/>
                </a:cubicBezTo>
                <a:cubicBezTo>
                  <a:pt x="1005" y="9"/>
                  <a:pt x="1006" y="7"/>
                  <a:pt x="1006" y="3"/>
                </a:cubicBezTo>
                <a:cubicBezTo>
                  <a:pt x="1020" y="5"/>
                  <a:pt x="1033" y="7"/>
                  <a:pt x="1047" y="8"/>
                </a:cubicBezTo>
                <a:cubicBezTo>
                  <a:pt x="1047" y="11"/>
                  <a:pt x="1047" y="14"/>
                  <a:pt x="1047" y="16"/>
                </a:cubicBezTo>
                <a:cubicBezTo>
                  <a:pt x="1051" y="16"/>
                  <a:pt x="1055" y="16"/>
                  <a:pt x="1060" y="16"/>
                </a:cubicBezTo>
                <a:cubicBezTo>
                  <a:pt x="1060" y="15"/>
                  <a:pt x="1060" y="13"/>
                  <a:pt x="1061" y="10"/>
                </a:cubicBezTo>
                <a:cubicBezTo>
                  <a:pt x="1073" y="12"/>
                  <a:pt x="1085" y="14"/>
                  <a:pt x="1096" y="17"/>
                </a:cubicBezTo>
                <a:cubicBezTo>
                  <a:pt x="1101" y="18"/>
                  <a:pt x="1107" y="21"/>
                  <a:pt x="1112" y="21"/>
                </a:cubicBezTo>
                <a:cubicBezTo>
                  <a:pt x="1139" y="24"/>
                  <a:pt x="1165" y="33"/>
                  <a:pt x="1191" y="40"/>
                </a:cubicBezTo>
                <a:cubicBezTo>
                  <a:pt x="1191" y="41"/>
                  <a:pt x="1192" y="41"/>
                  <a:pt x="1194" y="42"/>
                </a:cubicBezTo>
                <a:cubicBezTo>
                  <a:pt x="1189" y="42"/>
                  <a:pt x="1185" y="42"/>
                  <a:pt x="1182" y="42"/>
                </a:cubicBezTo>
                <a:cubicBezTo>
                  <a:pt x="1181" y="46"/>
                  <a:pt x="1181" y="49"/>
                  <a:pt x="1181" y="54"/>
                </a:cubicBezTo>
                <a:cubicBezTo>
                  <a:pt x="1185" y="54"/>
                  <a:pt x="1189" y="55"/>
                  <a:pt x="1193" y="56"/>
                </a:cubicBezTo>
                <a:cubicBezTo>
                  <a:pt x="1194" y="51"/>
                  <a:pt x="1194" y="47"/>
                  <a:pt x="1195" y="42"/>
                </a:cubicBezTo>
                <a:cubicBezTo>
                  <a:pt x="1209" y="45"/>
                  <a:pt x="1221" y="50"/>
                  <a:pt x="1233" y="55"/>
                </a:cubicBezTo>
                <a:cubicBezTo>
                  <a:pt x="1235" y="55"/>
                  <a:pt x="1235" y="57"/>
                  <a:pt x="1236" y="59"/>
                </a:cubicBezTo>
                <a:cubicBezTo>
                  <a:pt x="1246" y="59"/>
                  <a:pt x="1255" y="62"/>
                  <a:pt x="1264" y="66"/>
                </a:cubicBezTo>
                <a:cubicBezTo>
                  <a:pt x="1279" y="73"/>
                  <a:pt x="1294" y="79"/>
                  <a:pt x="1309" y="86"/>
                </a:cubicBezTo>
                <a:cubicBezTo>
                  <a:pt x="1312" y="87"/>
                  <a:pt x="1316" y="88"/>
                  <a:pt x="1315" y="92"/>
                </a:cubicBezTo>
                <a:cubicBezTo>
                  <a:pt x="1322" y="94"/>
                  <a:pt x="1329" y="95"/>
                  <a:pt x="1335" y="98"/>
                </a:cubicBezTo>
                <a:cubicBezTo>
                  <a:pt x="1360" y="113"/>
                  <a:pt x="1386" y="128"/>
                  <a:pt x="1411" y="142"/>
                </a:cubicBezTo>
                <a:cubicBezTo>
                  <a:pt x="1418" y="146"/>
                  <a:pt x="1421" y="150"/>
                  <a:pt x="1418" y="158"/>
                </a:cubicBezTo>
                <a:cubicBezTo>
                  <a:pt x="1423" y="158"/>
                  <a:pt x="1427" y="157"/>
                  <a:pt x="1432" y="157"/>
                </a:cubicBezTo>
                <a:cubicBezTo>
                  <a:pt x="1434" y="157"/>
                  <a:pt x="1435" y="158"/>
                  <a:pt x="1437" y="159"/>
                </a:cubicBezTo>
                <a:cubicBezTo>
                  <a:pt x="1443" y="164"/>
                  <a:pt x="1449" y="168"/>
                  <a:pt x="1456" y="172"/>
                </a:cubicBezTo>
                <a:cubicBezTo>
                  <a:pt x="1456" y="172"/>
                  <a:pt x="1456" y="172"/>
                  <a:pt x="1456" y="172"/>
                </a:cubicBezTo>
                <a:cubicBezTo>
                  <a:pt x="1477" y="189"/>
                  <a:pt x="1498" y="206"/>
                  <a:pt x="1520" y="223"/>
                </a:cubicBezTo>
                <a:cubicBezTo>
                  <a:pt x="1526" y="229"/>
                  <a:pt x="1533" y="235"/>
                  <a:pt x="1539" y="241"/>
                </a:cubicBezTo>
                <a:cubicBezTo>
                  <a:pt x="1544" y="245"/>
                  <a:pt x="1548" y="251"/>
                  <a:pt x="1554" y="254"/>
                </a:cubicBezTo>
                <a:cubicBezTo>
                  <a:pt x="1559" y="258"/>
                  <a:pt x="1563" y="264"/>
                  <a:pt x="1568" y="268"/>
                </a:cubicBezTo>
                <a:cubicBezTo>
                  <a:pt x="1572" y="272"/>
                  <a:pt x="1574" y="275"/>
                  <a:pt x="1571" y="280"/>
                </a:cubicBezTo>
                <a:cubicBezTo>
                  <a:pt x="1579" y="279"/>
                  <a:pt x="1584" y="283"/>
                  <a:pt x="1588" y="289"/>
                </a:cubicBezTo>
                <a:cubicBezTo>
                  <a:pt x="1589" y="290"/>
                  <a:pt x="1589" y="291"/>
                  <a:pt x="1590" y="291"/>
                </a:cubicBezTo>
                <a:cubicBezTo>
                  <a:pt x="1596" y="296"/>
                  <a:pt x="1599" y="302"/>
                  <a:pt x="1596" y="310"/>
                </a:cubicBezTo>
                <a:cubicBezTo>
                  <a:pt x="1605" y="309"/>
                  <a:pt x="1611" y="313"/>
                  <a:pt x="1616" y="319"/>
                </a:cubicBezTo>
                <a:cubicBezTo>
                  <a:pt x="1621" y="325"/>
                  <a:pt x="1624" y="331"/>
                  <a:pt x="1620" y="340"/>
                </a:cubicBezTo>
                <a:cubicBezTo>
                  <a:pt x="1629" y="340"/>
                  <a:pt x="1635" y="341"/>
                  <a:pt x="1640" y="348"/>
                </a:cubicBezTo>
                <a:cubicBezTo>
                  <a:pt x="1644" y="355"/>
                  <a:pt x="1649" y="360"/>
                  <a:pt x="1645" y="369"/>
                </a:cubicBezTo>
                <a:cubicBezTo>
                  <a:pt x="1654" y="368"/>
                  <a:pt x="1658" y="372"/>
                  <a:pt x="1662" y="378"/>
                </a:cubicBezTo>
                <a:cubicBezTo>
                  <a:pt x="1664" y="381"/>
                  <a:pt x="1666" y="384"/>
                  <a:pt x="1668" y="387"/>
                </a:cubicBezTo>
                <a:cubicBezTo>
                  <a:pt x="1671" y="390"/>
                  <a:pt x="1672" y="394"/>
                  <a:pt x="1671" y="397"/>
                </a:cubicBezTo>
                <a:cubicBezTo>
                  <a:pt x="1674" y="399"/>
                  <a:pt x="1677" y="401"/>
                  <a:pt x="1679" y="403"/>
                </a:cubicBezTo>
                <a:cubicBezTo>
                  <a:pt x="1706" y="442"/>
                  <a:pt x="1729" y="483"/>
                  <a:pt x="1749" y="526"/>
                </a:cubicBezTo>
                <a:cubicBezTo>
                  <a:pt x="1749" y="527"/>
                  <a:pt x="1750" y="528"/>
                  <a:pt x="1750" y="529"/>
                </a:cubicBezTo>
                <a:cubicBezTo>
                  <a:pt x="1747" y="529"/>
                  <a:pt x="1745" y="529"/>
                  <a:pt x="1742" y="529"/>
                </a:cubicBezTo>
                <a:cubicBezTo>
                  <a:pt x="1741" y="533"/>
                  <a:pt x="1741" y="537"/>
                  <a:pt x="1740" y="542"/>
                </a:cubicBezTo>
                <a:cubicBezTo>
                  <a:pt x="1744" y="542"/>
                  <a:pt x="1748" y="543"/>
                  <a:pt x="1753" y="543"/>
                </a:cubicBezTo>
                <a:cubicBezTo>
                  <a:pt x="1753" y="542"/>
                  <a:pt x="1754" y="540"/>
                  <a:pt x="1755" y="538"/>
                </a:cubicBezTo>
                <a:cubicBezTo>
                  <a:pt x="1759" y="549"/>
                  <a:pt x="1767" y="559"/>
                  <a:pt x="1766" y="570"/>
                </a:cubicBezTo>
                <a:cubicBezTo>
                  <a:pt x="1768" y="573"/>
                  <a:pt x="1770" y="574"/>
                  <a:pt x="1771" y="577"/>
                </a:cubicBezTo>
                <a:cubicBezTo>
                  <a:pt x="1779" y="598"/>
                  <a:pt x="1787" y="620"/>
                  <a:pt x="1795" y="642"/>
                </a:cubicBezTo>
                <a:cubicBezTo>
                  <a:pt x="1791" y="642"/>
                  <a:pt x="1789" y="642"/>
                  <a:pt x="1786" y="642"/>
                </a:cubicBezTo>
                <a:cubicBezTo>
                  <a:pt x="1786" y="646"/>
                  <a:pt x="1785" y="651"/>
                  <a:pt x="1785" y="656"/>
                </a:cubicBezTo>
                <a:cubicBezTo>
                  <a:pt x="1786" y="656"/>
                  <a:pt x="1787" y="656"/>
                  <a:pt x="1788" y="656"/>
                </a:cubicBezTo>
                <a:cubicBezTo>
                  <a:pt x="1798" y="656"/>
                  <a:pt x="1799" y="656"/>
                  <a:pt x="1801" y="666"/>
                </a:cubicBezTo>
                <a:cubicBezTo>
                  <a:pt x="1807" y="686"/>
                  <a:pt x="1812" y="706"/>
                  <a:pt x="1817" y="727"/>
                </a:cubicBezTo>
                <a:cubicBezTo>
                  <a:pt x="1813" y="727"/>
                  <a:pt x="1810" y="727"/>
                  <a:pt x="1807" y="727"/>
                </a:cubicBezTo>
                <a:cubicBezTo>
                  <a:pt x="1806" y="731"/>
                  <a:pt x="1806" y="735"/>
                  <a:pt x="1805" y="739"/>
                </a:cubicBezTo>
                <a:cubicBezTo>
                  <a:pt x="1806" y="739"/>
                  <a:pt x="1806" y="739"/>
                  <a:pt x="1807" y="739"/>
                </a:cubicBezTo>
                <a:cubicBezTo>
                  <a:pt x="1819" y="740"/>
                  <a:pt x="1819" y="739"/>
                  <a:pt x="1821" y="752"/>
                </a:cubicBezTo>
                <a:cubicBezTo>
                  <a:pt x="1824" y="771"/>
                  <a:pt x="1827" y="790"/>
                  <a:pt x="1830" y="809"/>
                </a:cubicBezTo>
                <a:cubicBezTo>
                  <a:pt x="1828" y="810"/>
                  <a:pt x="1827" y="810"/>
                  <a:pt x="1826" y="811"/>
                </a:cubicBezTo>
                <a:cubicBezTo>
                  <a:pt x="1826" y="815"/>
                  <a:pt x="1825" y="819"/>
                  <a:pt x="1825" y="823"/>
                </a:cubicBezTo>
                <a:cubicBezTo>
                  <a:pt x="1827" y="824"/>
                  <a:pt x="1829" y="824"/>
                  <a:pt x="1832" y="825"/>
                </a:cubicBezTo>
                <a:cubicBezTo>
                  <a:pt x="1833" y="838"/>
                  <a:pt x="1833" y="851"/>
                  <a:pt x="1834" y="865"/>
                </a:cubicBezTo>
                <a:cubicBezTo>
                  <a:pt x="1830" y="865"/>
                  <a:pt x="1826" y="865"/>
                  <a:pt x="1822" y="865"/>
                </a:cubicBezTo>
                <a:cubicBezTo>
                  <a:pt x="1821" y="869"/>
                  <a:pt x="1821" y="874"/>
                  <a:pt x="1820" y="878"/>
                </a:cubicBezTo>
                <a:cubicBezTo>
                  <a:pt x="1825" y="878"/>
                  <a:pt x="1829" y="879"/>
                  <a:pt x="1833" y="879"/>
                </a:cubicBezTo>
                <a:cubicBezTo>
                  <a:pt x="1834" y="877"/>
                  <a:pt x="1834" y="875"/>
                  <a:pt x="1834" y="873"/>
                </a:cubicBezTo>
                <a:cubicBezTo>
                  <a:pt x="1839" y="962"/>
                  <a:pt x="1830" y="1050"/>
                  <a:pt x="1809" y="1137"/>
                </a:cubicBezTo>
                <a:cubicBezTo>
                  <a:pt x="1805" y="1137"/>
                  <a:pt x="1802" y="1137"/>
                  <a:pt x="1798" y="1137"/>
                </a:cubicBezTo>
                <a:close/>
                <a:moveTo>
                  <a:pt x="1816" y="1084"/>
                </a:moveTo>
                <a:cubicBezTo>
                  <a:pt x="1811" y="1083"/>
                  <a:pt x="1806" y="1083"/>
                  <a:pt x="1802" y="1082"/>
                </a:cubicBezTo>
                <a:cubicBezTo>
                  <a:pt x="1802" y="1087"/>
                  <a:pt x="1801" y="1091"/>
                  <a:pt x="1801" y="1096"/>
                </a:cubicBezTo>
                <a:cubicBezTo>
                  <a:pt x="1805" y="1096"/>
                  <a:pt x="1810" y="1096"/>
                  <a:pt x="1814" y="1097"/>
                </a:cubicBezTo>
                <a:cubicBezTo>
                  <a:pt x="1815" y="1092"/>
                  <a:pt x="1815" y="1088"/>
                  <a:pt x="1816" y="1084"/>
                </a:cubicBezTo>
                <a:close/>
                <a:moveTo>
                  <a:pt x="1804" y="904"/>
                </a:moveTo>
                <a:cubicBezTo>
                  <a:pt x="1805" y="899"/>
                  <a:pt x="1805" y="895"/>
                  <a:pt x="1806" y="890"/>
                </a:cubicBezTo>
                <a:cubicBezTo>
                  <a:pt x="1801" y="890"/>
                  <a:pt x="1796" y="889"/>
                  <a:pt x="1791" y="889"/>
                </a:cubicBezTo>
                <a:cubicBezTo>
                  <a:pt x="1791" y="894"/>
                  <a:pt x="1790" y="898"/>
                  <a:pt x="1790" y="904"/>
                </a:cubicBezTo>
                <a:cubicBezTo>
                  <a:pt x="1795" y="904"/>
                  <a:pt x="1799" y="904"/>
                  <a:pt x="1804" y="904"/>
                </a:cubicBezTo>
                <a:close/>
                <a:moveTo>
                  <a:pt x="1821" y="1029"/>
                </a:moveTo>
                <a:cubicBezTo>
                  <a:pt x="1816" y="1029"/>
                  <a:pt x="1812" y="1028"/>
                  <a:pt x="1807" y="1027"/>
                </a:cubicBezTo>
                <a:cubicBezTo>
                  <a:pt x="1807" y="1032"/>
                  <a:pt x="1806" y="1037"/>
                  <a:pt x="1806" y="1041"/>
                </a:cubicBezTo>
                <a:cubicBezTo>
                  <a:pt x="1811" y="1042"/>
                  <a:pt x="1815" y="1042"/>
                  <a:pt x="1820" y="1042"/>
                </a:cubicBezTo>
                <a:cubicBezTo>
                  <a:pt x="1820" y="1038"/>
                  <a:pt x="1820" y="1034"/>
                  <a:pt x="1821" y="1029"/>
                </a:cubicBezTo>
                <a:close/>
                <a:moveTo>
                  <a:pt x="1825" y="974"/>
                </a:moveTo>
                <a:cubicBezTo>
                  <a:pt x="1820" y="974"/>
                  <a:pt x="1816" y="974"/>
                  <a:pt x="1812" y="973"/>
                </a:cubicBezTo>
                <a:cubicBezTo>
                  <a:pt x="1812" y="978"/>
                  <a:pt x="1811" y="982"/>
                  <a:pt x="1811" y="987"/>
                </a:cubicBezTo>
                <a:cubicBezTo>
                  <a:pt x="1815" y="987"/>
                  <a:pt x="1819" y="987"/>
                  <a:pt x="1824" y="987"/>
                </a:cubicBezTo>
                <a:cubicBezTo>
                  <a:pt x="1824" y="982"/>
                  <a:pt x="1825" y="978"/>
                  <a:pt x="1825" y="974"/>
                </a:cubicBezTo>
                <a:close/>
                <a:moveTo>
                  <a:pt x="1815" y="932"/>
                </a:moveTo>
                <a:cubicBezTo>
                  <a:pt x="1820" y="932"/>
                  <a:pt x="1825" y="933"/>
                  <a:pt x="1829" y="933"/>
                </a:cubicBezTo>
                <a:cubicBezTo>
                  <a:pt x="1829" y="928"/>
                  <a:pt x="1829" y="924"/>
                  <a:pt x="1830" y="920"/>
                </a:cubicBezTo>
                <a:cubicBezTo>
                  <a:pt x="1825" y="920"/>
                  <a:pt x="1821" y="920"/>
                  <a:pt x="1817" y="919"/>
                </a:cubicBezTo>
                <a:cubicBezTo>
                  <a:pt x="1816" y="924"/>
                  <a:pt x="1816" y="927"/>
                  <a:pt x="1815" y="932"/>
                </a:cubicBezTo>
                <a:close/>
                <a:moveTo>
                  <a:pt x="1800" y="794"/>
                </a:moveTo>
                <a:cubicBezTo>
                  <a:pt x="1805" y="794"/>
                  <a:pt x="1809" y="795"/>
                  <a:pt x="1813" y="795"/>
                </a:cubicBezTo>
                <a:cubicBezTo>
                  <a:pt x="1814" y="790"/>
                  <a:pt x="1814" y="786"/>
                  <a:pt x="1815" y="782"/>
                </a:cubicBezTo>
                <a:cubicBezTo>
                  <a:pt x="1810" y="781"/>
                  <a:pt x="1805" y="780"/>
                  <a:pt x="1801" y="780"/>
                </a:cubicBezTo>
                <a:cubicBezTo>
                  <a:pt x="1800" y="785"/>
                  <a:pt x="1800" y="789"/>
                  <a:pt x="1800" y="794"/>
                </a:cubicBezTo>
                <a:close/>
                <a:moveTo>
                  <a:pt x="1795" y="849"/>
                </a:moveTo>
                <a:cubicBezTo>
                  <a:pt x="1800" y="849"/>
                  <a:pt x="1804" y="849"/>
                  <a:pt x="1809" y="849"/>
                </a:cubicBezTo>
                <a:cubicBezTo>
                  <a:pt x="1809" y="845"/>
                  <a:pt x="1809" y="840"/>
                  <a:pt x="1810" y="836"/>
                </a:cubicBezTo>
                <a:cubicBezTo>
                  <a:pt x="1805" y="836"/>
                  <a:pt x="1801" y="835"/>
                  <a:pt x="1797" y="835"/>
                </a:cubicBezTo>
                <a:cubicBezTo>
                  <a:pt x="1796" y="839"/>
                  <a:pt x="1796" y="844"/>
                  <a:pt x="1795" y="849"/>
                </a:cubicBezTo>
                <a:close/>
                <a:moveTo>
                  <a:pt x="1780" y="711"/>
                </a:moveTo>
                <a:cubicBezTo>
                  <a:pt x="1784" y="711"/>
                  <a:pt x="1789" y="711"/>
                  <a:pt x="1793" y="711"/>
                </a:cubicBezTo>
                <a:cubicBezTo>
                  <a:pt x="1794" y="706"/>
                  <a:pt x="1794" y="702"/>
                  <a:pt x="1794" y="698"/>
                </a:cubicBezTo>
                <a:cubicBezTo>
                  <a:pt x="1790" y="698"/>
                  <a:pt x="1786" y="697"/>
                  <a:pt x="1781" y="697"/>
                </a:cubicBezTo>
                <a:cubicBezTo>
                  <a:pt x="1781" y="702"/>
                  <a:pt x="1780" y="706"/>
                  <a:pt x="1780" y="711"/>
                </a:cubicBezTo>
                <a:close/>
                <a:moveTo>
                  <a:pt x="1774" y="765"/>
                </a:moveTo>
                <a:cubicBezTo>
                  <a:pt x="1780" y="766"/>
                  <a:pt x="1784" y="766"/>
                  <a:pt x="1790" y="767"/>
                </a:cubicBezTo>
                <a:cubicBezTo>
                  <a:pt x="1790" y="761"/>
                  <a:pt x="1790" y="757"/>
                  <a:pt x="1790" y="752"/>
                </a:cubicBezTo>
                <a:cubicBezTo>
                  <a:pt x="1785" y="752"/>
                  <a:pt x="1781" y="751"/>
                  <a:pt x="1776" y="751"/>
                </a:cubicBezTo>
                <a:cubicBezTo>
                  <a:pt x="1776" y="756"/>
                  <a:pt x="1775" y="761"/>
                  <a:pt x="1774" y="765"/>
                </a:cubicBezTo>
                <a:close/>
                <a:moveTo>
                  <a:pt x="1682" y="1095"/>
                </a:moveTo>
                <a:cubicBezTo>
                  <a:pt x="1672" y="1099"/>
                  <a:pt x="1665" y="1096"/>
                  <a:pt x="1658" y="1090"/>
                </a:cubicBezTo>
                <a:cubicBezTo>
                  <a:pt x="1663" y="1100"/>
                  <a:pt x="1663" y="1109"/>
                  <a:pt x="1655" y="1117"/>
                </a:cubicBezTo>
                <a:cubicBezTo>
                  <a:pt x="1659" y="1116"/>
                  <a:pt x="1663" y="1114"/>
                  <a:pt x="1667" y="1114"/>
                </a:cubicBezTo>
                <a:cubicBezTo>
                  <a:pt x="1672" y="1114"/>
                  <a:pt x="1676" y="1115"/>
                  <a:pt x="1681" y="1117"/>
                </a:cubicBezTo>
                <a:cubicBezTo>
                  <a:pt x="1677" y="1109"/>
                  <a:pt x="1678" y="1103"/>
                  <a:pt x="1682" y="1095"/>
                </a:cubicBezTo>
                <a:close/>
                <a:moveTo>
                  <a:pt x="1628" y="1141"/>
                </a:moveTo>
                <a:cubicBezTo>
                  <a:pt x="1635" y="1138"/>
                  <a:pt x="1642" y="1137"/>
                  <a:pt x="1651" y="1142"/>
                </a:cubicBezTo>
                <a:cubicBezTo>
                  <a:pt x="1647" y="1133"/>
                  <a:pt x="1650" y="1125"/>
                  <a:pt x="1653" y="1118"/>
                </a:cubicBezTo>
                <a:cubicBezTo>
                  <a:pt x="1645" y="1123"/>
                  <a:pt x="1638" y="1120"/>
                  <a:pt x="1630" y="1117"/>
                </a:cubicBezTo>
                <a:cubicBezTo>
                  <a:pt x="1634" y="1126"/>
                  <a:pt x="1632" y="1133"/>
                  <a:pt x="1628" y="1141"/>
                </a:cubicBezTo>
                <a:close/>
                <a:moveTo>
                  <a:pt x="1651" y="1222"/>
                </a:moveTo>
                <a:cubicBezTo>
                  <a:pt x="1656" y="1222"/>
                  <a:pt x="1663" y="1222"/>
                  <a:pt x="1669" y="1223"/>
                </a:cubicBezTo>
                <a:cubicBezTo>
                  <a:pt x="1669" y="1217"/>
                  <a:pt x="1670" y="1211"/>
                  <a:pt x="1670" y="1205"/>
                </a:cubicBezTo>
                <a:cubicBezTo>
                  <a:pt x="1664" y="1204"/>
                  <a:pt x="1658" y="1203"/>
                  <a:pt x="1652" y="1203"/>
                </a:cubicBezTo>
                <a:cubicBezTo>
                  <a:pt x="1652" y="1209"/>
                  <a:pt x="1651" y="1215"/>
                  <a:pt x="1651" y="1222"/>
                </a:cubicBezTo>
                <a:close/>
                <a:moveTo>
                  <a:pt x="1673" y="1168"/>
                </a:moveTo>
                <a:cubicBezTo>
                  <a:pt x="1674" y="1162"/>
                  <a:pt x="1674" y="1156"/>
                  <a:pt x="1675" y="1151"/>
                </a:cubicBezTo>
                <a:cubicBezTo>
                  <a:pt x="1669" y="1151"/>
                  <a:pt x="1663" y="1150"/>
                  <a:pt x="1658" y="1149"/>
                </a:cubicBezTo>
                <a:cubicBezTo>
                  <a:pt x="1657" y="1155"/>
                  <a:pt x="1657" y="1161"/>
                  <a:pt x="1656" y="1167"/>
                </a:cubicBezTo>
                <a:cubicBezTo>
                  <a:pt x="1662" y="1167"/>
                  <a:pt x="1668" y="1168"/>
                  <a:pt x="1673" y="1168"/>
                </a:cubicBezTo>
                <a:close/>
                <a:moveTo>
                  <a:pt x="1686" y="1063"/>
                </a:moveTo>
                <a:cubicBezTo>
                  <a:pt x="1682" y="1054"/>
                  <a:pt x="1684" y="1047"/>
                  <a:pt x="1688" y="1039"/>
                </a:cubicBezTo>
                <a:cubicBezTo>
                  <a:pt x="1680" y="1044"/>
                  <a:pt x="1673" y="1042"/>
                  <a:pt x="1664" y="1038"/>
                </a:cubicBezTo>
                <a:cubicBezTo>
                  <a:pt x="1668" y="1047"/>
                  <a:pt x="1667" y="1054"/>
                  <a:pt x="1662" y="1061"/>
                </a:cubicBezTo>
                <a:cubicBezTo>
                  <a:pt x="1670" y="1057"/>
                  <a:pt x="1677" y="1058"/>
                  <a:pt x="1686" y="1063"/>
                </a:cubicBezTo>
                <a:close/>
                <a:moveTo>
                  <a:pt x="1686" y="1142"/>
                </a:moveTo>
                <a:cubicBezTo>
                  <a:pt x="1691" y="1142"/>
                  <a:pt x="1697" y="1143"/>
                  <a:pt x="1703" y="1143"/>
                </a:cubicBezTo>
                <a:cubicBezTo>
                  <a:pt x="1703" y="1137"/>
                  <a:pt x="1704" y="1131"/>
                  <a:pt x="1705" y="1126"/>
                </a:cubicBezTo>
                <a:cubicBezTo>
                  <a:pt x="1699" y="1125"/>
                  <a:pt x="1692" y="1124"/>
                  <a:pt x="1686" y="1124"/>
                </a:cubicBezTo>
                <a:cubicBezTo>
                  <a:pt x="1686" y="1130"/>
                  <a:pt x="1686" y="1136"/>
                  <a:pt x="1686" y="1142"/>
                </a:cubicBezTo>
                <a:close/>
                <a:moveTo>
                  <a:pt x="1708" y="1089"/>
                </a:moveTo>
                <a:cubicBezTo>
                  <a:pt x="1709" y="1083"/>
                  <a:pt x="1709" y="1078"/>
                  <a:pt x="1709" y="1072"/>
                </a:cubicBezTo>
                <a:cubicBezTo>
                  <a:pt x="1703" y="1071"/>
                  <a:pt x="1697" y="1070"/>
                  <a:pt x="1691" y="1070"/>
                </a:cubicBezTo>
                <a:cubicBezTo>
                  <a:pt x="1691" y="1075"/>
                  <a:pt x="1691" y="1082"/>
                  <a:pt x="1691" y="1088"/>
                </a:cubicBezTo>
                <a:cubicBezTo>
                  <a:pt x="1696" y="1088"/>
                  <a:pt x="1702" y="1088"/>
                  <a:pt x="1708" y="1089"/>
                </a:cubicBezTo>
                <a:close/>
                <a:moveTo>
                  <a:pt x="1712" y="1034"/>
                </a:moveTo>
                <a:cubicBezTo>
                  <a:pt x="1713" y="1029"/>
                  <a:pt x="1714" y="1023"/>
                  <a:pt x="1714" y="1018"/>
                </a:cubicBezTo>
                <a:cubicBezTo>
                  <a:pt x="1708" y="1017"/>
                  <a:pt x="1701" y="1016"/>
                  <a:pt x="1695" y="1015"/>
                </a:cubicBezTo>
                <a:cubicBezTo>
                  <a:pt x="1697" y="1022"/>
                  <a:pt x="1697" y="1029"/>
                  <a:pt x="1692" y="1035"/>
                </a:cubicBezTo>
                <a:cubicBezTo>
                  <a:pt x="1699" y="1035"/>
                  <a:pt x="1706" y="1034"/>
                  <a:pt x="1712" y="1034"/>
                </a:cubicBezTo>
                <a:close/>
                <a:moveTo>
                  <a:pt x="1671" y="952"/>
                </a:moveTo>
                <a:cubicBezTo>
                  <a:pt x="1679" y="949"/>
                  <a:pt x="1687" y="948"/>
                  <a:pt x="1693" y="953"/>
                </a:cubicBezTo>
                <a:cubicBezTo>
                  <a:pt x="1694" y="946"/>
                  <a:pt x="1694" y="939"/>
                  <a:pt x="1695" y="932"/>
                </a:cubicBezTo>
                <a:cubicBezTo>
                  <a:pt x="1687" y="935"/>
                  <a:pt x="1680" y="933"/>
                  <a:pt x="1673" y="928"/>
                </a:cubicBezTo>
                <a:cubicBezTo>
                  <a:pt x="1676" y="936"/>
                  <a:pt x="1678" y="944"/>
                  <a:pt x="1671" y="952"/>
                </a:cubicBezTo>
                <a:close/>
                <a:moveTo>
                  <a:pt x="1672" y="900"/>
                </a:moveTo>
                <a:cubicBezTo>
                  <a:pt x="1674" y="899"/>
                  <a:pt x="1677" y="899"/>
                  <a:pt x="1679" y="898"/>
                </a:cubicBezTo>
                <a:cubicBezTo>
                  <a:pt x="1684" y="895"/>
                  <a:pt x="1689" y="895"/>
                  <a:pt x="1695" y="897"/>
                </a:cubicBezTo>
                <a:cubicBezTo>
                  <a:pt x="1696" y="898"/>
                  <a:pt x="1697" y="898"/>
                  <a:pt x="1699" y="898"/>
                </a:cubicBezTo>
                <a:cubicBezTo>
                  <a:pt x="1698" y="894"/>
                  <a:pt x="1697" y="891"/>
                  <a:pt x="1698" y="888"/>
                </a:cubicBezTo>
                <a:cubicBezTo>
                  <a:pt x="1698" y="884"/>
                  <a:pt x="1699" y="881"/>
                  <a:pt x="1700" y="878"/>
                </a:cubicBezTo>
                <a:cubicBezTo>
                  <a:pt x="1696" y="878"/>
                  <a:pt x="1693" y="879"/>
                  <a:pt x="1690" y="879"/>
                </a:cubicBezTo>
                <a:cubicBezTo>
                  <a:pt x="1686" y="878"/>
                  <a:pt x="1683" y="877"/>
                  <a:pt x="1680" y="876"/>
                </a:cubicBezTo>
                <a:cubicBezTo>
                  <a:pt x="1682" y="890"/>
                  <a:pt x="1680" y="895"/>
                  <a:pt x="1672" y="900"/>
                </a:cubicBezTo>
                <a:close/>
                <a:moveTo>
                  <a:pt x="1680" y="844"/>
                </a:moveTo>
                <a:cubicBezTo>
                  <a:pt x="1688" y="840"/>
                  <a:pt x="1695" y="840"/>
                  <a:pt x="1702" y="844"/>
                </a:cubicBezTo>
                <a:cubicBezTo>
                  <a:pt x="1703" y="837"/>
                  <a:pt x="1704" y="830"/>
                  <a:pt x="1704" y="823"/>
                </a:cubicBezTo>
                <a:cubicBezTo>
                  <a:pt x="1697" y="826"/>
                  <a:pt x="1690" y="823"/>
                  <a:pt x="1683" y="820"/>
                </a:cubicBezTo>
                <a:cubicBezTo>
                  <a:pt x="1688" y="829"/>
                  <a:pt x="1686" y="837"/>
                  <a:pt x="1680" y="844"/>
                </a:cubicBezTo>
                <a:close/>
                <a:moveTo>
                  <a:pt x="1597" y="561"/>
                </a:moveTo>
                <a:cubicBezTo>
                  <a:pt x="1605" y="561"/>
                  <a:pt x="1611" y="561"/>
                  <a:pt x="1617" y="561"/>
                </a:cubicBezTo>
                <a:cubicBezTo>
                  <a:pt x="1618" y="555"/>
                  <a:pt x="1618" y="549"/>
                  <a:pt x="1619" y="542"/>
                </a:cubicBezTo>
                <a:cubicBezTo>
                  <a:pt x="1616" y="542"/>
                  <a:pt x="1613" y="543"/>
                  <a:pt x="1610" y="543"/>
                </a:cubicBezTo>
                <a:cubicBezTo>
                  <a:pt x="1607" y="543"/>
                  <a:pt x="1604" y="542"/>
                  <a:pt x="1600" y="541"/>
                </a:cubicBezTo>
                <a:cubicBezTo>
                  <a:pt x="1603" y="549"/>
                  <a:pt x="1601" y="555"/>
                  <a:pt x="1597" y="561"/>
                </a:cubicBezTo>
                <a:close/>
                <a:moveTo>
                  <a:pt x="1622" y="506"/>
                </a:moveTo>
                <a:cubicBezTo>
                  <a:pt x="1622" y="501"/>
                  <a:pt x="1623" y="494"/>
                  <a:pt x="1623" y="489"/>
                </a:cubicBezTo>
                <a:cubicBezTo>
                  <a:pt x="1617" y="488"/>
                  <a:pt x="1611" y="488"/>
                  <a:pt x="1606" y="487"/>
                </a:cubicBezTo>
                <a:cubicBezTo>
                  <a:pt x="1605" y="493"/>
                  <a:pt x="1605" y="499"/>
                  <a:pt x="1604" y="505"/>
                </a:cubicBezTo>
                <a:cubicBezTo>
                  <a:pt x="1610" y="505"/>
                  <a:pt x="1616" y="506"/>
                  <a:pt x="1622" y="506"/>
                </a:cubicBezTo>
                <a:close/>
                <a:moveTo>
                  <a:pt x="1616" y="646"/>
                </a:moveTo>
                <a:cubicBezTo>
                  <a:pt x="1625" y="643"/>
                  <a:pt x="1633" y="642"/>
                  <a:pt x="1641" y="650"/>
                </a:cubicBezTo>
                <a:cubicBezTo>
                  <a:pt x="1637" y="642"/>
                  <a:pt x="1636" y="633"/>
                  <a:pt x="1643" y="624"/>
                </a:cubicBezTo>
                <a:cubicBezTo>
                  <a:pt x="1632" y="628"/>
                  <a:pt x="1625" y="626"/>
                  <a:pt x="1617" y="621"/>
                </a:cubicBezTo>
                <a:cubicBezTo>
                  <a:pt x="1618" y="622"/>
                  <a:pt x="1618" y="624"/>
                  <a:pt x="1619" y="625"/>
                </a:cubicBezTo>
                <a:cubicBezTo>
                  <a:pt x="1622" y="633"/>
                  <a:pt x="1620" y="640"/>
                  <a:pt x="1616" y="646"/>
                </a:cubicBezTo>
                <a:close/>
                <a:moveTo>
                  <a:pt x="1642" y="590"/>
                </a:moveTo>
                <a:cubicBezTo>
                  <a:pt x="1642" y="584"/>
                  <a:pt x="1643" y="579"/>
                  <a:pt x="1643" y="573"/>
                </a:cubicBezTo>
                <a:cubicBezTo>
                  <a:pt x="1638" y="573"/>
                  <a:pt x="1632" y="572"/>
                  <a:pt x="1626" y="571"/>
                </a:cubicBezTo>
                <a:cubicBezTo>
                  <a:pt x="1626" y="577"/>
                  <a:pt x="1625" y="583"/>
                  <a:pt x="1625" y="589"/>
                </a:cubicBezTo>
                <a:cubicBezTo>
                  <a:pt x="1630" y="589"/>
                  <a:pt x="1636" y="589"/>
                  <a:pt x="1642" y="590"/>
                </a:cubicBezTo>
                <a:close/>
                <a:moveTo>
                  <a:pt x="1641" y="676"/>
                </a:moveTo>
                <a:cubicBezTo>
                  <a:pt x="1648" y="672"/>
                  <a:pt x="1656" y="672"/>
                  <a:pt x="1662" y="676"/>
                </a:cubicBezTo>
                <a:cubicBezTo>
                  <a:pt x="1663" y="669"/>
                  <a:pt x="1664" y="662"/>
                  <a:pt x="1664" y="655"/>
                </a:cubicBezTo>
                <a:cubicBezTo>
                  <a:pt x="1657" y="659"/>
                  <a:pt x="1650" y="655"/>
                  <a:pt x="1643" y="653"/>
                </a:cubicBezTo>
                <a:cubicBezTo>
                  <a:pt x="1648" y="661"/>
                  <a:pt x="1645" y="669"/>
                  <a:pt x="1641" y="676"/>
                </a:cubicBezTo>
                <a:close/>
                <a:moveTo>
                  <a:pt x="1648" y="619"/>
                </a:moveTo>
                <a:cubicBezTo>
                  <a:pt x="1654" y="619"/>
                  <a:pt x="1660" y="619"/>
                  <a:pt x="1666" y="619"/>
                </a:cubicBezTo>
                <a:cubicBezTo>
                  <a:pt x="1667" y="613"/>
                  <a:pt x="1667" y="607"/>
                  <a:pt x="1668" y="602"/>
                </a:cubicBezTo>
                <a:cubicBezTo>
                  <a:pt x="1662" y="602"/>
                  <a:pt x="1656" y="601"/>
                  <a:pt x="1649" y="601"/>
                </a:cubicBezTo>
                <a:cubicBezTo>
                  <a:pt x="1653" y="607"/>
                  <a:pt x="1650" y="613"/>
                  <a:pt x="1648" y="619"/>
                </a:cubicBezTo>
                <a:close/>
                <a:moveTo>
                  <a:pt x="1664" y="757"/>
                </a:moveTo>
                <a:cubicBezTo>
                  <a:pt x="1670" y="758"/>
                  <a:pt x="1676" y="758"/>
                  <a:pt x="1682" y="758"/>
                </a:cubicBezTo>
                <a:cubicBezTo>
                  <a:pt x="1683" y="752"/>
                  <a:pt x="1683" y="746"/>
                  <a:pt x="1683" y="741"/>
                </a:cubicBezTo>
                <a:cubicBezTo>
                  <a:pt x="1680" y="741"/>
                  <a:pt x="1677" y="741"/>
                  <a:pt x="1674" y="740"/>
                </a:cubicBezTo>
                <a:cubicBezTo>
                  <a:pt x="1671" y="740"/>
                  <a:pt x="1668" y="739"/>
                  <a:pt x="1666" y="738"/>
                </a:cubicBezTo>
                <a:cubicBezTo>
                  <a:pt x="1665" y="745"/>
                  <a:pt x="1665" y="752"/>
                  <a:pt x="1664" y="757"/>
                </a:cubicBezTo>
                <a:close/>
                <a:moveTo>
                  <a:pt x="1741" y="828"/>
                </a:moveTo>
                <a:cubicBezTo>
                  <a:pt x="1740" y="834"/>
                  <a:pt x="1740" y="839"/>
                  <a:pt x="1740" y="845"/>
                </a:cubicBezTo>
                <a:cubicBezTo>
                  <a:pt x="1745" y="845"/>
                  <a:pt x="1751" y="846"/>
                  <a:pt x="1756" y="846"/>
                </a:cubicBezTo>
                <a:cubicBezTo>
                  <a:pt x="1756" y="840"/>
                  <a:pt x="1757" y="835"/>
                  <a:pt x="1757" y="831"/>
                </a:cubicBezTo>
                <a:cubicBezTo>
                  <a:pt x="1751" y="830"/>
                  <a:pt x="1746" y="829"/>
                  <a:pt x="1741" y="828"/>
                </a:cubicBezTo>
                <a:close/>
                <a:moveTo>
                  <a:pt x="1760" y="791"/>
                </a:moveTo>
                <a:cubicBezTo>
                  <a:pt x="1760" y="787"/>
                  <a:pt x="1761" y="782"/>
                  <a:pt x="1761" y="776"/>
                </a:cubicBezTo>
                <a:cubicBezTo>
                  <a:pt x="1756" y="776"/>
                  <a:pt x="1750" y="775"/>
                  <a:pt x="1745" y="774"/>
                </a:cubicBezTo>
                <a:cubicBezTo>
                  <a:pt x="1745" y="780"/>
                  <a:pt x="1744" y="785"/>
                  <a:pt x="1744" y="791"/>
                </a:cubicBezTo>
                <a:cubicBezTo>
                  <a:pt x="1749" y="791"/>
                  <a:pt x="1754" y="791"/>
                  <a:pt x="1760" y="791"/>
                </a:cubicBezTo>
                <a:close/>
                <a:moveTo>
                  <a:pt x="1742" y="692"/>
                </a:moveTo>
                <a:cubicBezTo>
                  <a:pt x="1736" y="691"/>
                  <a:pt x="1731" y="690"/>
                  <a:pt x="1726" y="690"/>
                </a:cubicBezTo>
                <a:cubicBezTo>
                  <a:pt x="1725" y="696"/>
                  <a:pt x="1725" y="701"/>
                  <a:pt x="1724" y="707"/>
                </a:cubicBezTo>
                <a:cubicBezTo>
                  <a:pt x="1730" y="707"/>
                  <a:pt x="1735" y="707"/>
                  <a:pt x="1740" y="708"/>
                </a:cubicBezTo>
                <a:cubicBezTo>
                  <a:pt x="1741" y="702"/>
                  <a:pt x="1741" y="697"/>
                  <a:pt x="1742" y="692"/>
                </a:cubicBezTo>
                <a:close/>
                <a:moveTo>
                  <a:pt x="1720" y="744"/>
                </a:moveTo>
                <a:cubicBezTo>
                  <a:pt x="1720" y="750"/>
                  <a:pt x="1719" y="756"/>
                  <a:pt x="1719" y="761"/>
                </a:cubicBezTo>
                <a:cubicBezTo>
                  <a:pt x="1725" y="762"/>
                  <a:pt x="1730" y="762"/>
                  <a:pt x="1736" y="763"/>
                </a:cubicBezTo>
                <a:cubicBezTo>
                  <a:pt x="1736" y="757"/>
                  <a:pt x="1737" y="752"/>
                  <a:pt x="1737" y="746"/>
                </a:cubicBezTo>
                <a:cubicBezTo>
                  <a:pt x="1731" y="745"/>
                  <a:pt x="1726" y="745"/>
                  <a:pt x="1720" y="744"/>
                </a:cubicBezTo>
                <a:close/>
                <a:moveTo>
                  <a:pt x="1716" y="799"/>
                </a:moveTo>
                <a:cubicBezTo>
                  <a:pt x="1715" y="805"/>
                  <a:pt x="1715" y="811"/>
                  <a:pt x="1714" y="816"/>
                </a:cubicBezTo>
                <a:cubicBezTo>
                  <a:pt x="1720" y="817"/>
                  <a:pt x="1726" y="817"/>
                  <a:pt x="1732" y="817"/>
                </a:cubicBezTo>
                <a:cubicBezTo>
                  <a:pt x="1732" y="812"/>
                  <a:pt x="1733" y="805"/>
                  <a:pt x="1733" y="800"/>
                </a:cubicBezTo>
                <a:cubicBezTo>
                  <a:pt x="1728" y="800"/>
                  <a:pt x="1722" y="799"/>
                  <a:pt x="1716" y="799"/>
                </a:cubicBezTo>
                <a:close/>
                <a:moveTo>
                  <a:pt x="1727" y="864"/>
                </a:moveTo>
                <a:cubicBezTo>
                  <a:pt x="1727" y="861"/>
                  <a:pt x="1728" y="858"/>
                  <a:pt x="1728" y="855"/>
                </a:cubicBezTo>
                <a:cubicBezTo>
                  <a:pt x="1722" y="854"/>
                  <a:pt x="1716" y="853"/>
                  <a:pt x="1710" y="852"/>
                </a:cubicBezTo>
                <a:cubicBezTo>
                  <a:pt x="1710" y="858"/>
                  <a:pt x="1710" y="864"/>
                  <a:pt x="1709" y="870"/>
                </a:cubicBezTo>
                <a:cubicBezTo>
                  <a:pt x="1715" y="870"/>
                  <a:pt x="1721" y="871"/>
                  <a:pt x="1728" y="872"/>
                </a:cubicBezTo>
                <a:cubicBezTo>
                  <a:pt x="1727" y="869"/>
                  <a:pt x="1727" y="866"/>
                  <a:pt x="1727" y="864"/>
                </a:cubicBezTo>
                <a:close/>
                <a:moveTo>
                  <a:pt x="1706" y="906"/>
                </a:moveTo>
                <a:cubicBezTo>
                  <a:pt x="1706" y="913"/>
                  <a:pt x="1705" y="919"/>
                  <a:pt x="1705" y="925"/>
                </a:cubicBezTo>
                <a:cubicBezTo>
                  <a:pt x="1711" y="925"/>
                  <a:pt x="1717" y="925"/>
                  <a:pt x="1722" y="926"/>
                </a:cubicBezTo>
                <a:cubicBezTo>
                  <a:pt x="1722" y="920"/>
                  <a:pt x="1723" y="914"/>
                  <a:pt x="1723" y="908"/>
                </a:cubicBezTo>
                <a:cubicBezTo>
                  <a:pt x="1717" y="908"/>
                  <a:pt x="1711" y="907"/>
                  <a:pt x="1706" y="906"/>
                </a:cubicBezTo>
                <a:close/>
                <a:moveTo>
                  <a:pt x="1717" y="662"/>
                </a:moveTo>
                <a:cubicBezTo>
                  <a:pt x="1712" y="662"/>
                  <a:pt x="1706" y="661"/>
                  <a:pt x="1701" y="660"/>
                </a:cubicBezTo>
                <a:cubicBezTo>
                  <a:pt x="1700" y="666"/>
                  <a:pt x="1700" y="672"/>
                  <a:pt x="1700" y="677"/>
                </a:cubicBezTo>
                <a:cubicBezTo>
                  <a:pt x="1705" y="677"/>
                  <a:pt x="1711" y="678"/>
                  <a:pt x="1716" y="678"/>
                </a:cubicBezTo>
                <a:cubicBezTo>
                  <a:pt x="1716" y="673"/>
                  <a:pt x="1717" y="668"/>
                  <a:pt x="1717" y="662"/>
                </a:cubicBezTo>
                <a:close/>
                <a:moveTo>
                  <a:pt x="1694" y="713"/>
                </a:moveTo>
                <a:cubicBezTo>
                  <a:pt x="1694" y="719"/>
                  <a:pt x="1694" y="726"/>
                  <a:pt x="1694" y="732"/>
                </a:cubicBezTo>
                <a:cubicBezTo>
                  <a:pt x="1700" y="732"/>
                  <a:pt x="1706" y="733"/>
                  <a:pt x="1711" y="733"/>
                </a:cubicBezTo>
                <a:cubicBezTo>
                  <a:pt x="1712" y="727"/>
                  <a:pt x="1712" y="721"/>
                  <a:pt x="1713" y="716"/>
                </a:cubicBezTo>
                <a:cubicBezTo>
                  <a:pt x="1707" y="715"/>
                  <a:pt x="1700" y="714"/>
                  <a:pt x="1694" y="713"/>
                </a:cubicBezTo>
                <a:close/>
                <a:moveTo>
                  <a:pt x="1691" y="768"/>
                </a:moveTo>
                <a:cubicBezTo>
                  <a:pt x="1690" y="775"/>
                  <a:pt x="1689" y="781"/>
                  <a:pt x="1689" y="787"/>
                </a:cubicBezTo>
                <a:cubicBezTo>
                  <a:pt x="1695" y="787"/>
                  <a:pt x="1701" y="787"/>
                  <a:pt x="1706" y="787"/>
                </a:cubicBezTo>
                <a:cubicBezTo>
                  <a:pt x="1707" y="782"/>
                  <a:pt x="1708" y="776"/>
                  <a:pt x="1708" y="770"/>
                </a:cubicBezTo>
                <a:cubicBezTo>
                  <a:pt x="1702" y="769"/>
                  <a:pt x="1696" y="769"/>
                  <a:pt x="1691" y="768"/>
                </a:cubicBezTo>
                <a:close/>
                <a:moveTo>
                  <a:pt x="1693" y="632"/>
                </a:moveTo>
                <a:cubicBezTo>
                  <a:pt x="1688" y="632"/>
                  <a:pt x="1682" y="631"/>
                  <a:pt x="1676" y="631"/>
                </a:cubicBezTo>
                <a:cubicBezTo>
                  <a:pt x="1675" y="637"/>
                  <a:pt x="1675" y="643"/>
                  <a:pt x="1674" y="648"/>
                </a:cubicBezTo>
                <a:cubicBezTo>
                  <a:pt x="1680" y="649"/>
                  <a:pt x="1686" y="649"/>
                  <a:pt x="1692" y="649"/>
                </a:cubicBezTo>
                <a:cubicBezTo>
                  <a:pt x="1692" y="644"/>
                  <a:pt x="1693" y="637"/>
                  <a:pt x="1693" y="632"/>
                </a:cubicBezTo>
                <a:close/>
                <a:moveTo>
                  <a:pt x="1670" y="684"/>
                </a:moveTo>
                <a:cubicBezTo>
                  <a:pt x="1670" y="690"/>
                  <a:pt x="1669" y="697"/>
                  <a:pt x="1669" y="703"/>
                </a:cubicBezTo>
                <a:cubicBezTo>
                  <a:pt x="1675" y="704"/>
                  <a:pt x="1682" y="704"/>
                  <a:pt x="1688" y="705"/>
                </a:cubicBezTo>
                <a:cubicBezTo>
                  <a:pt x="1688" y="699"/>
                  <a:pt x="1688" y="692"/>
                  <a:pt x="1688" y="687"/>
                </a:cubicBezTo>
                <a:cubicBezTo>
                  <a:pt x="1682" y="686"/>
                  <a:pt x="1675" y="685"/>
                  <a:pt x="1670" y="684"/>
                </a:cubicBezTo>
                <a:close/>
                <a:moveTo>
                  <a:pt x="1717" y="981"/>
                </a:moveTo>
                <a:cubicBezTo>
                  <a:pt x="1718" y="975"/>
                  <a:pt x="1719" y="968"/>
                  <a:pt x="1719" y="963"/>
                </a:cubicBezTo>
                <a:cubicBezTo>
                  <a:pt x="1713" y="962"/>
                  <a:pt x="1707" y="961"/>
                  <a:pt x="1701" y="960"/>
                </a:cubicBezTo>
                <a:cubicBezTo>
                  <a:pt x="1700" y="967"/>
                  <a:pt x="1700" y="974"/>
                  <a:pt x="1699" y="979"/>
                </a:cubicBezTo>
                <a:cubicBezTo>
                  <a:pt x="1705" y="980"/>
                  <a:pt x="1712" y="980"/>
                  <a:pt x="1717" y="981"/>
                </a:cubicBezTo>
                <a:close/>
                <a:moveTo>
                  <a:pt x="1715" y="1117"/>
                </a:moveTo>
                <a:cubicBezTo>
                  <a:pt x="1721" y="1117"/>
                  <a:pt x="1727" y="1118"/>
                  <a:pt x="1732" y="1118"/>
                </a:cubicBezTo>
                <a:cubicBezTo>
                  <a:pt x="1733" y="1113"/>
                  <a:pt x="1733" y="1107"/>
                  <a:pt x="1734" y="1102"/>
                </a:cubicBezTo>
                <a:cubicBezTo>
                  <a:pt x="1728" y="1101"/>
                  <a:pt x="1722" y="1100"/>
                  <a:pt x="1717" y="1100"/>
                </a:cubicBezTo>
                <a:cubicBezTo>
                  <a:pt x="1716" y="1105"/>
                  <a:pt x="1716" y="1111"/>
                  <a:pt x="1715" y="1117"/>
                </a:cubicBezTo>
                <a:close/>
                <a:moveTo>
                  <a:pt x="1736" y="1063"/>
                </a:moveTo>
                <a:cubicBezTo>
                  <a:pt x="1737" y="1058"/>
                  <a:pt x="1737" y="1053"/>
                  <a:pt x="1738" y="1048"/>
                </a:cubicBezTo>
                <a:cubicBezTo>
                  <a:pt x="1732" y="1047"/>
                  <a:pt x="1727" y="1047"/>
                  <a:pt x="1722" y="1046"/>
                </a:cubicBezTo>
                <a:cubicBezTo>
                  <a:pt x="1722" y="1052"/>
                  <a:pt x="1721" y="1057"/>
                  <a:pt x="1721" y="1062"/>
                </a:cubicBezTo>
                <a:cubicBezTo>
                  <a:pt x="1726" y="1063"/>
                  <a:pt x="1731" y="1063"/>
                  <a:pt x="1736" y="1063"/>
                </a:cubicBezTo>
                <a:close/>
                <a:moveTo>
                  <a:pt x="1742" y="1010"/>
                </a:moveTo>
                <a:cubicBezTo>
                  <a:pt x="1742" y="1004"/>
                  <a:pt x="1743" y="999"/>
                  <a:pt x="1743" y="993"/>
                </a:cubicBezTo>
                <a:cubicBezTo>
                  <a:pt x="1737" y="992"/>
                  <a:pt x="1731" y="992"/>
                  <a:pt x="1726" y="991"/>
                </a:cubicBezTo>
                <a:cubicBezTo>
                  <a:pt x="1726" y="997"/>
                  <a:pt x="1725" y="1003"/>
                  <a:pt x="1725" y="1009"/>
                </a:cubicBezTo>
                <a:cubicBezTo>
                  <a:pt x="1730" y="1009"/>
                  <a:pt x="1736" y="1010"/>
                  <a:pt x="1742" y="1010"/>
                </a:cubicBezTo>
                <a:close/>
                <a:moveTo>
                  <a:pt x="1746" y="955"/>
                </a:moveTo>
                <a:cubicBezTo>
                  <a:pt x="1747" y="950"/>
                  <a:pt x="1747" y="944"/>
                  <a:pt x="1748" y="939"/>
                </a:cubicBezTo>
                <a:cubicBezTo>
                  <a:pt x="1742" y="938"/>
                  <a:pt x="1737" y="937"/>
                  <a:pt x="1732" y="937"/>
                </a:cubicBezTo>
                <a:cubicBezTo>
                  <a:pt x="1731" y="943"/>
                  <a:pt x="1730" y="949"/>
                  <a:pt x="1730" y="955"/>
                </a:cubicBezTo>
                <a:cubicBezTo>
                  <a:pt x="1735" y="955"/>
                  <a:pt x="1741" y="955"/>
                  <a:pt x="1746" y="955"/>
                </a:cubicBezTo>
                <a:close/>
                <a:moveTo>
                  <a:pt x="1751" y="901"/>
                </a:moveTo>
                <a:cubicBezTo>
                  <a:pt x="1752" y="896"/>
                  <a:pt x="1752" y="890"/>
                  <a:pt x="1752" y="884"/>
                </a:cubicBezTo>
                <a:cubicBezTo>
                  <a:pt x="1747" y="883"/>
                  <a:pt x="1741" y="883"/>
                  <a:pt x="1736" y="882"/>
                </a:cubicBezTo>
                <a:cubicBezTo>
                  <a:pt x="1735" y="888"/>
                  <a:pt x="1735" y="894"/>
                  <a:pt x="1734" y="899"/>
                </a:cubicBezTo>
                <a:cubicBezTo>
                  <a:pt x="1740" y="900"/>
                  <a:pt x="1746" y="900"/>
                  <a:pt x="1751" y="901"/>
                </a:cubicBezTo>
                <a:close/>
                <a:moveTo>
                  <a:pt x="1750" y="1037"/>
                </a:moveTo>
                <a:cubicBezTo>
                  <a:pt x="1756" y="1038"/>
                  <a:pt x="1761" y="1038"/>
                  <a:pt x="1766" y="1038"/>
                </a:cubicBezTo>
                <a:cubicBezTo>
                  <a:pt x="1766" y="1033"/>
                  <a:pt x="1767" y="1029"/>
                  <a:pt x="1767" y="1024"/>
                </a:cubicBezTo>
                <a:cubicBezTo>
                  <a:pt x="1761" y="1023"/>
                  <a:pt x="1756" y="1022"/>
                  <a:pt x="1751" y="1021"/>
                </a:cubicBezTo>
                <a:cubicBezTo>
                  <a:pt x="1751" y="1027"/>
                  <a:pt x="1751" y="1032"/>
                  <a:pt x="1750" y="1037"/>
                </a:cubicBezTo>
                <a:close/>
                <a:moveTo>
                  <a:pt x="1772" y="985"/>
                </a:moveTo>
                <a:cubicBezTo>
                  <a:pt x="1772" y="979"/>
                  <a:pt x="1772" y="974"/>
                  <a:pt x="1772" y="969"/>
                </a:cubicBezTo>
                <a:cubicBezTo>
                  <a:pt x="1767" y="968"/>
                  <a:pt x="1761" y="968"/>
                  <a:pt x="1757" y="967"/>
                </a:cubicBezTo>
                <a:cubicBezTo>
                  <a:pt x="1756" y="973"/>
                  <a:pt x="1755" y="978"/>
                  <a:pt x="1755" y="984"/>
                </a:cubicBezTo>
                <a:cubicBezTo>
                  <a:pt x="1760" y="984"/>
                  <a:pt x="1766" y="984"/>
                  <a:pt x="1772" y="985"/>
                </a:cubicBezTo>
                <a:close/>
                <a:moveTo>
                  <a:pt x="1775" y="930"/>
                </a:moveTo>
                <a:cubicBezTo>
                  <a:pt x="1776" y="925"/>
                  <a:pt x="1776" y="919"/>
                  <a:pt x="1776" y="915"/>
                </a:cubicBezTo>
                <a:cubicBezTo>
                  <a:pt x="1771" y="914"/>
                  <a:pt x="1766" y="913"/>
                  <a:pt x="1761" y="912"/>
                </a:cubicBezTo>
                <a:cubicBezTo>
                  <a:pt x="1760" y="918"/>
                  <a:pt x="1760" y="923"/>
                  <a:pt x="1759" y="929"/>
                </a:cubicBezTo>
                <a:cubicBezTo>
                  <a:pt x="1764" y="929"/>
                  <a:pt x="1770" y="930"/>
                  <a:pt x="1775" y="930"/>
                </a:cubicBezTo>
                <a:close/>
                <a:moveTo>
                  <a:pt x="1780" y="875"/>
                </a:moveTo>
                <a:cubicBezTo>
                  <a:pt x="1781" y="870"/>
                  <a:pt x="1781" y="865"/>
                  <a:pt x="1782" y="860"/>
                </a:cubicBezTo>
                <a:cubicBezTo>
                  <a:pt x="1776" y="859"/>
                  <a:pt x="1771" y="859"/>
                  <a:pt x="1766" y="858"/>
                </a:cubicBezTo>
                <a:cubicBezTo>
                  <a:pt x="1766" y="863"/>
                  <a:pt x="1765" y="869"/>
                  <a:pt x="1765" y="874"/>
                </a:cubicBezTo>
                <a:cubicBezTo>
                  <a:pt x="1770" y="875"/>
                  <a:pt x="1775" y="875"/>
                  <a:pt x="1780" y="875"/>
                </a:cubicBezTo>
                <a:close/>
                <a:moveTo>
                  <a:pt x="1784" y="820"/>
                </a:moveTo>
                <a:cubicBezTo>
                  <a:pt x="1785" y="815"/>
                  <a:pt x="1785" y="811"/>
                  <a:pt x="1785" y="806"/>
                </a:cubicBezTo>
                <a:cubicBezTo>
                  <a:pt x="1781" y="806"/>
                  <a:pt x="1776" y="805"/>
                  <a:pt x="1771" y="805"/>
                </a:cubicBezTo>
                <a:cubicBezTo>
                  <a:pt x="1771" y="810"/>
                  <a:pt x="1770" y="815"/>
                  <a:pt x="1770" y="820"/>
                </a:cubicBezTo>
                <a:cubicBezTo>
                  <a:pt x="1775" y="820"/>
                  <a:pt x="1779" y="820"/>
                  <a:pt x="1784" y="820"/>
                </a:cubicBezTo>
                <a:close/>
                <a:moveTo>
                  <a:pt x="1760" y="626"/>
                </a:moveTo>
                <a:cubicBezTo>
                  <a:pt x="1765" y="626"/>
                  <a:pt x="1769" y="627"/>
                  <a:pt x="1774" y="627"/>
                </a:cubicBezTo>
                <a:cubicBezTo>
                  <a:pt x="1774" y="622"/>
                  <a:pt x="1774" y="618"/>
                  <a:pt x="1774" y="614"/>
                </a:cubicBezTo>
                <a:cubicBezTo>
                  <a:pt x="1769" y="614"/>
                  <a:pt x="1765" y="613"/>
                  <a:pt x="1761" y="613"/>
                </a:cubicBezTo>
                <a:cubicBezTo>
                  <a:pt x="1761" y="617"/>
                  <a:pt x="1760" y="621"/>
                  <a:pt x="1760" y="626"/>
                </a:cubicBezTo>
                <a:close/>
                <a:moveTo>
                  <a:pt x="1755" y="681"/>
                </a:moveTo>
                <a:cubicBezTo>
                  <a:pt x="1759" y="681"/>
                  <a:pt x="1764" y="681"/>
                  <a:pt x="1769" y="681"/>
                </a:cubicBezTo>
                <a:cubicBezTo>
                  <a:pt x="1769" y="677"/>
                  <a:pt x="1769" y="672"/>
                  <a:pt x="1770" y="668"/>
                </a:cubicBezTo>
                <a:cubicBezTo>
                  <a:pt x="1765" y="667"/>
                  <a:pt x="1761" y="667"/>
                  <a:pt x="1756" y="666"/>
                </a:cubicBezTo>
                <a:cubicBezTo>
                  <a:pt x="1756" y="671"/>
                  <a:pt x="1755" y="676"/>
                  <a:pt x="1755" y="681"/>
                </a:cubicBezTo>
                <a:close/>
                <a:moveTo>
                  <a:pt x="1751" y="720"/>
                </a:moveTo>
                <a:cubicBezTo>
                  <a:pt x="1750" y="726"/>
                  <a:pt x="1750" y="731"/>
                  <a:pt x="1749" y="736"/>
                </a:cubicBezTo>
                <a:cubicBezTo>
                  <a:pt x="1754" y="736"/>
                  <a:pt x="1759" y="737"/>
                  <a:pt x="1765" y="737"/>
                </a:cubicBezTo>
                <a:cubicBezTo>
                  <a:pt x="1765" y="732"/>
                  <a:pt x="1766" y="727"/>
                  <a:pt x="1766" y="722"/>
                </a:cubicBezTo>
                <a:cubicBezTo>
                  <a:pt x="1761" y="721"/>
                  <a:pt x="1756" y="721"/>
                  <a:pt x="1751" y="720"/>
                </a:cubicBezTo>
                <a:close/>
                <a:moveTo>
                  <a:pt x="1735" y="597"/>
                </a:moveTo>
                <a:cubicBezTo>
                  <a:pt x="1739" y="598"/>
                  <a:pt x="1744" y="598"/>
                  <a:pt x="1749" y="598"/>
                </a:cubicBezTo>
                <a:cubicBezTo>
                  <a:pt x="1749" y="593"/>
                  <a:pt x="1750" y="589"/>
                  <a:pt x="1750" y="584"/>
                </a:cubicBezTo>
                <a:cubicBezTo>
                  <a:pt x="1745" y="584"/>
                  <a:pt x="1740" y="583"/>
                  <a:pt x="1736" y="583"/>
                </a:cubicBezTo>
                <a:cubicBezTo>
                  <a:pt x="1735" y="588"/>
                  <a:pt x="1735" y="593"/>
                  <a:pt x="1735" y="597"/>
                </a:cubicBezTo>
                <a:close/>
                <a:moveTo>
                  <a:pt x="1730" y="651"/>
                </a:moveTo>
                <a:cubicBezTo>
                  <a:pt x="1735" y="652"/>
                  <a:pt x="1740" y="652"/>
                  <a:pt x="1745" y="652"/>
                </a:cubicBezTo>
                <a:cubicBezTo>
                  <a:pt x="1745" y="648"/>
                  <a:pt x="1745" y="643"/>
                  <a:pt x="1745" y="638"/>
                </a:cubicBezTo>
                <a:cubicBezTo>
                  <a:pt x="1740" y="638"/>
                  <a:pt x="1736" y="637"/>
                  <a:pt x="1731" y="637"/>
                </a:cubicBezTo>
                <a:cubicBezTo>
                  <a:pt x="1731" y="642"/>
                  <a:pt x="1731" y="647"/>
                  <a:pt x="1730" y="651"/>
                </a:cubicBezTo>
                <a:close/>
                <a:moveTo>
                  <a:pt x="1716" y="513"/>
                </a:moveTo>
                <a:cubicBezTo>
                  <a:pt x="1720" y="513"/>
                  <a:pt x="1724" y="513"/>
                  <a:pt x="1728" y="513"/>
                </a:cubicBezTo>
                <a:cubicBezTo>
                  <a:pt x="1729" y="509"/>
                  <a:pt x="1729" y="505"/>
                  <a:pt x="1730" y="500"/>
                </a:cubicBezTo>
                <a:cubicBezTo>
                  <a:pt x="1725" y="500"/>
                  <a:pt x="1721" y="499"/>
                  <a:pt x="1717" y="499"/>
                </a:cubicBezTo>
                <a:cubicBezTo>
                  <a:pt x="1716" y="503"/>
                  <a:pt x="1716" y="508"/>
                  <a:pt x="1716" y="513"/>
                </a:cubicBezTo>
                <a:close/>
                <a:moveTo>
                  <a:pt x="1710" y="568"/>
                </a:moveTo>
                <a:cubicBezTo>
                  <a:pt x="1715" y="568"/>
                  <a:pt x="1720" y="568"/>
                  <a:pt x="1724" y="569"/>
                </a:cubicBezTo>
                <a:cubicBezTo>
                  <a:pt x="1725" y="564"/>
                  <a:pt x="1725" y="559"/>
                  <a:pt x="1726" y="555"/>
                </a:cubicBezTo>
                <a:cubicBezTo>
                  <a:pt x="1721" y="554"/>
                  <a:pt x="1716" y="553"/>
                  <a:pt x="1711" y="553"/>
                </a:cubicBezTo>
                <a:cubicBezTo>
                  <a:pt x="1711" y="558"/>
                  <a:pt x="1710" y="562"/>
                  <a:pt x="1710" y="568"/>
                </a:cubicBezTo>
                <a:close/>
                <a:moveTo>
                  <a:pt x="1706" y="606"/>
                </a:moveTo>
                <a:cubicBezTo>
                  <a:pt x="1705" y="612"/>
                  <a:pt x="1704" y="618"/>
                  <a:pt x="1704" y="623"/>
                </a:cubicBezTo>
                <a:cubicBezTo>
                  <a:pt x="1709" y="623"/>
                  <a:pt x="1714" y="623"/>
                  <a:pt x="1720" y="623"/>
                </a:cubicBezTo>
                <a:cubicBezTo>
                  <a:pt x="1720" y="618"/>
                  <a:pt x="1721" y="613"/>
                  <a:pt x="1721" y="608"/>
                </a:cubicBezTo>
                <a:cubicBezTo>
                  <a:pt x="1716" y="608"/>
                  <a:pt x="1710" y="607"/>
                  <a:pt x="1706" y="606"/>
                </a:cubicBezTo>
                <a:close/>
                <a:moveTo>
                  <a:pt x="1690" y="484"/>
                </a:moveTo>
                <a:cubicBezTo>
                  <a:pt x="1695" y="484"/>
                  <a:pt x="1699" y="484"/>
                  <a:pt x="1704" y="484"/>
                </a:cubicBezTo>
                <a:cubicBezTo>
                  <a:pt x="1704" y="480"/>
                  <a:pt x="1704" y="476"/>
                  <a:pt x="1704" y="471"/>
                </a:cubicBezTo>
                <a:cubicBezTo>
                  <a:pt x="1700" y="471"/>
                  <a:pt x="1696" y="470"/>
                  <a:pt x="1692" y="470"/>
                </a:cubicBezTo>
                <a:cubicBezTo>
                  <a:pt x="1691" y="475"/>
                  <a:pt x="1691" y="479"/>
                  <a:pt x="1690" y="484"/>
                </a:cubicBezTo>
                <a:close/>
                <a:moveTo>
                  <a:pt x="1685" y="538"/>
                </a:moveTo>
                <a:cubicBezTo>
                  <a:pt x="1690" y="538"/>
                  <a:pt x="1695" y="539"/>
                  <a:pt x="1700" y="539"/>
                </a:cubicBezTo>
                <a:cubicBezTo>
                  <a:pt x="1700" y="534"/>
                  <a:pt x="1700" y="530"/>
                  <a:pt x="1700" y="525"/>
                </a:cubicBezTo>
                <a:cubicBezTo>
                  <a:pt x="1695" y="525"/>
                  <a:pt x="1691" y="524"/>
                  <a:pt x="1686" y="523"/>
                </a:cubicBezTo>
                <a:cubicBezTo>
                  <a:pt x="1686" y="528"/>
                  <a:pt x="1685" y="533"/>
                  <a:pt x="1685" y="538"/>
                </a:cubicBezTo>
                <a:close/>
                <a:moveTo>
                  <a:pt x="1681" y="576"/>
                </a:moveTo>
                <a:cubicBezTo>
                  <a:pt x="1680" y="582"/>
                  <a:pt x="1680" y="587"/>
                  <a:pt x="1679" y="593"/>
                </a:cubicBezTo>
                <a:cubicBezTo>
                  <a:pt x="1685" y="593"/>
                  <a:pt x="1690" y="594"/>
                  <a:pt x="1695" y="594"/>
                </a:cubicBezTo>
                <a:cubicBezTo>
                  <a:pt x="1696" y="589"/>
                  <a:pt x="1696" y="583"/>
                  <a:pt x="1697" y="578"/>
                </a:cubicBezTo>
                <a:cubicBezTo>
                  <a:pt x="1691" y="578"/>
                  <a:pt x="1686" y="577"/>
                  <a:pt x="1681" y="576"/>
                </a:cubicBezTo>
                <a:close/>
                <a:moveTo>
                  <a:pt x="1664" y="454"/>
                </a:moveTo>
                <a:cubicBezTo>
                  <a:pt x="1669" y="454"/>
                  <a:pt x="1674" y="454"/>
                  <a:pt x="1679" y="454"/>
                </a:cubicBezTo>
                <a:cubicBezTo>
                  <a:pt x="1679" y="450"/>
                  <a:pt x="1680" y="446"/>
                  <a:pt x="1680" y="441"/>
                </a:cubicBezTo>
                <a:cubicBezTo>
                  <a:pt x="1675" y="440"/>
                  <a:pt x="1671" y="440"/>
                  <a:pt x="1666" y="440"/>
                </a:cubicBezTo>
                <a:cubicBezTo>
                  <a:pt x="1666" y="445"/>
                  <a:pt x="1665" y="450"/>
                  <a:pt x="1664" y="454"/>
                </a:cubicBezTo>
                <a:close/>
                <a:moveTo>
                  <a:pt x="1660" y="509"/>
                </a:moveTo>
                <a:cubicBezTo>
                  <a:pt x="1665" y="510"/>
                  <a:pt x="1670" y="510"/>
                  <a:pt x="1676" y="510"/>
                </a:cubicBezTo>
                <a:cubicBezTo>
                  <a:pt x="1676" y="505"/>
                  <a:pt x="1676" y="500"/>
                  <a:pt x="1677" y="495"/>
                </a:cubicBezTo>
                <a:cubicBezTo>
                  <a:pt x="1671" y="494"/>
                  <a:pt x="1666" y="494"/>
                  <a:pt x="1661" y="493"/>
                </a:cubicBezTo>
                <a:cubicBezTo>
                  <a:pt x="1661" y="499"/>
                  <a:pt x="1660" y="504"/>
                  <a:pt x="1660" y="509"/>
                </a:cubicBezTo>
                <a:close/>
                <a:moveTo>
                  <a:pt x="1656" y="547"/>
                </a:moveTo>
                <a:cubicBezTo>
                  <a:pt x="1655" y="553"/>
                  <a:pt x="1655" y="558"/>
                  <a:pt x="1654" y="563"/>
                </a:cubicBezTo>
                <a:cubicBezTo>
                  <a:pt x="1660" y="564"/>
                  <a:pt x="1666" y="564"/>
                  <a:pt x="1671" y="565"/>
                </a:cubicBezTo>
                <a:cubicBezTo>
                  <a:pt x="1671" y="560"/>
                  <a:pt x="1672" y="554"/>
                  <a:pt x="1672" y="549"/>
                </a:cubicBezTo>
                <a:cubicBezTo>
                  <a:pt x="1667" y="549"/>
                  <a:pt x="1661" y="548"/>
                  <a:pt x="1656" y="547"/>
                </a:cubicBezTo>
                <a:close/>
                <a:moveTo>
                  <a:pt x="1640" y="424"/>
                </a:moveTo>
                <a:cubicBezTo>
                  <a:pt x="1645" y="425"/>
                  <a:pt x="1650" y="425"/>
                  <a:pt x="1654" y="425"/>
                </a:cubicBezTo>
                <a:cubicBezTo>
                  <a:pt x="1655" y="420"/>
                  <a:pt x="1655" y="416"/>
                  <a:pt x="1655" y="411"/>
                </a:cubicBezTo>
                <a:cubicBezTo>
                  <a:pt x="1651" y="411"/>
                  <a:pt x="1646" y="410"/>
                  <a:pt x="1641" y="409"/>
                </a:cubicBezTo>
                <a:cubicBezTo>
                  <a:pt x="1641" y="415"/>
                  <a:pt x="1641" y="419"/>
                  <a:pt x="1640" y="424"/>
                </a:cubicBezTo>
                <a:close/>
                <a:moveTo>
                  <a:pt x="1635" y="480"/>
                </a:moveTo>
                <a:cubicBezTo>
                  <a:pt x="1640" y="480"/>
                  <a:pt x="1646" y="480"/>
                  <a:pt x="1651" y="480"/>
                </a:cubicBezTo>
                <a:cubicBezTo>
                  <a:pt x="1651" y="475"/>
                  <a:pt x="1652" y="470"/>
                  <a:pt x="1652" y="465"/>
                </a:cubicBezTo>
                <a:cubicBezTo>
                  <a:pt x="1647" y="464"/>
                  <a:pt x="1642" y="464"/>
                  <a:pt x="1637" y="464"/>
                </a:cubicBezTo>
                <a:cubicBezTo>
                  <a:pt x="1636" y="469"/>
                  <a:pt x="1635" y="475"/>
                  <a:pt x="1635" y="480"/>
                </a:cubicBezTo>
                <a:close/>
                <a:moveTo>
                  <a:pt x="1631" y="517"/>
                </a:moveTo>
                <a:cubicBezTo>
                  <a:pt x="1630" y="523"/>
                  <a:pt x="1629" y="530"/>
                  <a:pt x="1629" y="535"/>
                </a:cubicBezTo>
                <a:cubicBezTo>
                  <a:pt x="1634" y="535"/>
                  <a:pt x="1640" y="535"/>
                  <a:pt x="1646" y="536"/>
                </a:cubicBezTo>
                <a:cubicBezTo>
                  <a:pt x="1647" y="530"/>
                  <a:pt x="1647" y="524"/>
                  <a:pt x="1648" y="519"/>
                </a:cubicBezTo>
                <a:cubicBezTo>
                  <a:pt x="1642" y="518"/>
                  <a:pt x="1636" y="518"/>
                  <a:pt x="1631" y="517"/>
                </a:cubicBezTo>
                <a:close/>
                <a:moveTo>
                  <a:pt x="1615" y="395"/>
                </a:moveTo>
                <a:cubicBezTo>
                  <a:pt x="1620" y="396"/>
                  <a:pt x="1625" y="396"/>
                  <a:pt x="1630" y="397"/>
                </a:cubicBezTo>
                <a:cubicBezTo>
                  <a:pt x="1630" y="391"/>
                  <a:pt x="1630" y="387"/>
                  <a:pt x="1630" y="382"/>
                </a:cubicBezTo>
                <a:cubicBezTo>
                  <a:pt x="1625" y="382"/>
                  <a:pt x="1621" y="381"/>
                  <a:pt x="1617" y="381"/>
                </a:cubicBezTo>
                <a:cubicBezTo>
                  <a:pt x="1616" y="386"/>
                  <a:pt x="1616" y="390"/>
                  <a:pt x="1615" y="395"/>
                </a:cubicBezTo>
                <a:close/>
                <a:moveTo>
                  <a:pt x="1610" y="450"/>
                </a:moveTo>
                <a:cubicBezTo>
                  <a:pt x="1615" y="450"/>
                  <a:pt x="1620" y="450"/>
                  <a:pt x="1625" y="451"/>
                </a:cubicBezTo>
                <a:cubicBezTo>
                  <a:pt x="1626" y="446"/>
                  <a:pt x="1626" y="441"/>
                  <a:pt x="1626" y="436"/>
                </a:cubicBezTo>
                <a:cubicBezTo>
                  <a:pt x="1621" y="435"/>
                  <a:pt x="1616" y="435"/>
                  <a:pt x="1612" y="435"/>
                </a:cubicBezTo>
                <a:cubicBezTo>
                  <a:pt x="1611" y="440"/>
                  <a:pt x="1611" y="445"/>
                  <a:pt x="1610" y="450"/>
                </a:cubicBezTo>
                <a:close/>
                <a:moveTo>
                  <a:pt x="1590" y="366"/>
                </a:moveTo>
                <a:cubicBezTo>
                  <a:pt x="1596" y="366"/>
                  <a:pt x="1600" y="366"/>
                  <a:pt x="1605" y="366"/>
                </a:cubicBezTo>
                <a:cubicBezTo>
                  <a:pt x="1605" y="361"/>
                  <a:pt x="1606" y="357"/>
                  <a:pt x="1606" y="352"/>
                </a:cubicBezTo>
                <a:cubicBezTo>
                  <a:pt x="1601" y="352"/>
                  <a:pt x="1596" y="351"/>
                  <a:pt x="1592" y="351"/>
                </a:cubicBezTo>
                <a:cubicBezTo>
                  <a:pt x="1591" y="356"/>
                  <a:pt x="1591" y="361"/>
                  <a:pt x="1590" y="366"/>
                </a:cubicBezTo>
                <a:close/>
                <a:moveTo>
                  <a:pt x="1585" y="421"/>
                </a:moveTo>
                <a:cubicBezTo>
                  <a:pt x="1591" y="421"/>
                  <a:pt x="1596" y="421"/>
                  <a:pt x="1601" y="422"/>
                </a:cubicBezTo>
                <a:cubicBezTo>
                  <a:pt x="1601" y="416"/>
                  <a:pt x="1602" y="411"/>
                  <a:pt x="1602" y="406"/>
                </a:cubicBezTo>
                <a:cubicBezTo>
                  <a:pt x="1597" y="406"/>
                  <a:pt x="1592" y="405"/>
                  <a:pt x="1587" y="405"/>
                </a:cubicBezTo>
                <a:cubicBezTo>
                  <a:pt x="1586" y="410"/>
                  <a:pt x="1586" y="415"/>
                  <a:pt x="1585" y="421"/>
                </a:cubicBezTo>
                <a:close/>
                <a:moveTo>
                  <a:pt x="1581" y="458"/>
                </a:moveTo>
                <a:cubicBezTo>
                  <a:pt x="1581" y="464"/>
                  <a:pt x="1580" y="470"/>
                  <a:pt x="1580" y="475"/>
                </a:cubicBezTo>
                <a:cubicBezTo>
                  <a:pt x="1585" y="476"/>
                  <a:pt x="1592" y="476"/>
                  <a:pt x="1597" y="477"/>
                </a:cubicBezTo>
                <a:cubicBezTo>
                  <a:pt x="1598" y="471"/>
                  <a:pt x="1598" y="465"/>
                  <a:pt x="1598" y="460"/>
                </a:cubicBezTo>
                <a:cubicBezTo>
                  <a:pt x="1593" y="459"/>
                  <a:pt x="1587" y="459"/>
                  <a:pt x="1581" y="458"/>
                </a:cubicBezTo>
                <a:close/>
                <a:moveTo>
                  <a:pt x="1566" y="335"/>
                </a:moveTo>
                <a:cubicBezTo>
                  <a:pt x="1571" y="336"/>
                  <a:pt x="1576" y="336"/>
                  <a:pt x="1581" y="337"/>
                </a:cubicBezTo>
                <a:cubicBezTo>
                  <a:pt x="1581" y="332"/>
                  <a:pt x="1581" y="327"/>
                  <a:pt x="1581" y="322"/>
                </a:cubicBezTo>
                <a:cubicBezTo>
                  <a:pt x="1576" y="322"/>
                  <a:pt x="1571" y="321"/>
                  <a:pt x="1566" y="321"/>
                </a:cubicBezTo>
                <a:cubicBezTo>
                  <a:pt x="1566" y="326"/>
                  <a:pt x="1566" y="331"/>
                  <a:pt x="1566" y="335"/>
                </a:cubicBezTo>
                <a:close/>
                <a:moveTo>
                  <a:pt x="1560" y="391"/>
                </a:moveTo>
                <a:cubicBezTo>
                  <a:pt x="1566" y="391"/>
                  <a:pt x="1571" y="391"/>
                  <a:pt x="1576" y="391"/>
                </a:cubicBezTo>
                <a:cubicBezTo>
                  <a:pt x="1576" y="386"/>
                  <a:pt x="1577" y="381"/>
                  <a:pt x="1577" y="376"/>
                </a:cubicBezTo>
                <a:cubicBezTo>
                  <a:pt x="1572" y="376"/>
                  <a:pt x="1567" y="375"/>
                  <a:pt x="1562" y="375"/>
                </a:cubicBezTo>
                <a:cubicBezTo>
                  <a:pt x="1562" y="381"/>
                  <a:pt x="1561" y="386"/>
                  <a:pt x="1560" y="391"/>
                </a:cubicBezTo>
                <a:close/>
                <a:moveTo>
                  <a:pt x="1574" y="430"/>
                </a:moveTo>
                <a:cubicBezTo>
                  <a:pt x="1568" y="429"/>
                  <a:pt x="1562" y="429"/>
                  <a:pt x="1556" y="428"/>
                </a:cubicBezTo>
                <a:cubicBezTo>
                  <a:pt x="1556" y="431"/>
                  <a:pt x="1556" y="435"/>
                  <a:pt x="1556" y="438"/>
                </a:cubicBezTo>
                <a:cubicBezTo>
                  <a:pt x="1556" y="441"/>
                  <a:pt x="1554" y="444"/>
                  <a:pt x="1554" y="446"/>
                </a:cubicBezTo>
                <a:cubicBezTo>
                  <a:pt x="1561" y="447"/>
                  <a:pt x="1567" y="447"/>
                  <a:pt x="1573" y="448"/>
                </a:cubicBezTo>
                <a:cubicBezTo>
                  <a:pt x="1573" y="442"/>
                  <a:pt x="1573" y="436"/>
                  <a:pt x="1574" y="430"/>
                </a:cubicBezTo>
                <a:close/>
                <a:moveTo>
                  <a:pt x="1541" y="306"/>
                </a:moveTo>
                <a:cubicBezTo>
                  <a:pt x="1546" y="307"/>
                  <a:pt x="1551" y="307"/>
                  <a:pt x="1556" y="308"/>
                </a:cubicBezTo>
                <a:cubicBezTo>
                  <a:pt x="1556" y="303"/>
                  <a:pt x="1556" y="298"/>
                  <a:pt x="1556" y="294"/>
                </a:cubicBezTo>
                <a:cubicBezTo>
                  <a:pt x="1552" y="293"/>
                  <a:pt x="1547" y="293"/>
                  <a:pt x="1543" y="292"/>
                </a:cubicBezTo>
                <a:cubicBezTo>
                  <a:pt x="1542" y="297"/>
                  <a:pt x="1542" y="302"/>
                  <a:pt x="1541" y="306"/>
                </a:cubicBezTo>
                <a:close/>
                <a:moveTo>
                  <a:pt x="1535" y="362"/>
                </a:moveTo>
                <a:cubicBezTo>
                  <a:pt x="1540" y="362"/>
                  <a:pt x="1546" y="362"/>
                  <a:pt x="1551" y="362"/>
                </a:cubicBezTo>
                <a:cubicBezTo>
                  <a:pt x="1552" y="357"/>
                  <a:pt x="1552" y="352"/>
                  <a:pt x="1552" y="347"/>
                </a:cubicBezTo>
                <a:cubicBezTo>
                  <a:pt x="1546" y="347"/>
                  <a:pt x="1541" y="346"/>
                  <a:pt x="1537" y="345"/>
                </a:cubicBezTo>
                <a:cubicBezTo>
                  <a:pt x="1536" y="351"/>
                  <a:pt x="1535" y="356"/>
                  <a:pt x="1535" y="362"/>
                </a:cubicBezTo>
                <a:close/>
                <a:moveTo>
                  <a:pt x="1532" y="398"/>
                </a:moveTo>
                <a:cubicBezTo>
                  <a:pt x="1531" y="404"/>
                  <a:pt x="1530" y="411"/>
                  <a:pt x="1530" y="416"/>
                </a:cubicBezTo>
                <a:cubicBezTo>
                  <a:pt x="1536" y="417"/>
                  <a:pt x="1542" y="417"/>
                  <a:pt x="1548" y="418"/>
                </a:cubicBezTo>
                <a:cubicBezTo>
                  <a:pt x="1548" y="412"/>
                  <a:pt x="1549" y="406"/>
                  <a:pt x="1549" y="400"/>
                </a:cubicBezTo>
                <a:cubicBezTo>
                  <a:pt x="1543" y="399"/>
                  <a:pt x="1537" y="399"/>
                  <a:pt x="1532" y="398"/>
                </a:cubicBezTo>
                <a:close/>
                <a:moveTo>
                  <a:pt x="1516" y="277"/>
                </a:moveTo>
                <a:cubicBezTo>
                  <a:pt x="1521" y="277"/>
                  <a:pt x="1526" y="277"/>
                  <a:pt x="1531" y="278"/>
                </a:cubicBezTo>
                <a:cubicBezTo>
                  <a:pt x="1531" y="273"/>
                  <a:pt x="1531" y="268"/>
                  <a:pt x="1531" y="264"/>
                </a:cubicBezTo>
                <a:cubicBezTo>
                  <a:pt x="1527" y="263"/>
                  <a:pt x="1523" y="263"/>
                  <a:pt x="1518" y="262"/>
                </a:cubicBezTo>
                <a:cubicBezTo>
                  <a:pt x="1517" y="267"/>
                  <a:pt x="1517" y="272"/>
                  <a:pt x="1516" y="277"/>
                </a:cubicBezTo>
                <a:close/>
                <a:moveTo>
                  <a:pt x="1510" y="332"/>
                </a:moveTo>
                <a:cubicBezTo>
                  <a:pt x="1516" y="332"/>
                  <a:pt x="1521" y="333"/>
                  <a:pt x="1527" y="333"/>
                </a:cubicBezTo>
                <a:cubicBezTo>
                  <a:pt x="1527" y="328"/>
                  <a:pt x="1527" y="323"/>
                  <a:pt x="1528" y="317"/>
                </a:cubicBezTo>
                <a:cubicBezTo>
                  <a:pt x="1522" y="317"/>
                  <a:pt x="1517" y="316"/>
                  <a:pt x="1512" y="316"/>
                </a:cubicBezTo>
                <a:cubicBezTo>
                  <a:pt x="1511" y="321"/>
                  <a:pt x="1511" y="326"/>
                  <a:pt x="1510" y="332"/>
                </a:cubicBezTo>
                <a:close/>
                <a:moveTo>
                  <a:pt x="1507" y="370"/>
                </a:moveTo>
                <a:cubicBezTo>
                  <a:pt x="1506" y="375"/>
                  <a:pt x="1506" y="381"/>
                  <a:pt x="1506" y="386"/>
                </a:cubicBezTo>
                <a:cubicBezTo>
                  <a:pt x="1512" y="387"/>
                  <a:pt x="1518" y="388"/>
                  <a:pt x="1524" y="388"/>
                </a:cubicBezTo>
                <a:cubicBezTo>
                  <a:pt x="1524" y="382"/>
                  <a:pt x="1524" y="377"/>
                  <a:pt x="1524" y="371"/>
                </a:cubicBezTo>
                <a:cubicBezTo>
                  <a:pt x="1518" y="371"/>
                  <a:pt x="1512" y="370"/>
                  <a:pt x="1507" y="370"/>
                </a:cubicBezTo>
                <a:close/>
                <a:moveTo>
                  <a:pt x="1492" y="247"/>
                </a:moveTo>
                <a:cubicBezTo>
                  <a:pt x="1497" y="247"/>
                  <a:pt x="1501" y="247"/>
                  <a:pt x="1506" y="248"/>
                </a:cubicBezTo>
                <a:cubicBezTo>
                  <a:pt x="1506" y="243"/>
                  <a:pt x="1507" y="239"/>
                  <a:pt x="1507" y="234"/>
                </a:cubicBezTo>
                <a:cubicBezTo>
                  <a:pt x="1502" y="233"/>
                  <a:pt x="1498" y="233"/>
                  <a:pt x="1493" y="232"/>
                </a:cubicBezTo>
                <a:cubicBezTo>
                  <a:pt x="1493" y="237"/>
                  <a:pt x="1492" y="242"/>
                  <a:pt x="1492" y="247"/>
                </a:cubicBezTo>
                <a:close/>
                <a:moveTo>
                  <a:pt x="1485" y="302"/>
                </a:moveTo>
                <a:cubicBezTo>
                  <a:pt x="1491" y="303"/>
                  <a:pt x="1497" y="303"/>
                  <a:pt x="1502" y="303"/>
                </a:cubicBezTo>
                <a:cubicBezTo>
                  <a:pt x="1502" y="298"/>
                  <a:pt x="1503" y="293"/>
                  <a:pt x="1503" y="288"/>
                </a:cubicBezTo>
                <a:cubicBezTo>
                  <a:pt x="1498" y="287"/>
                  <a:pt x="1492" y="286"/>
                  <a:pt x="1487" y="286"/>
                </a:cubicBezTo>
                <a:cubicBezTo>
                  <a:pt x="1487" y="292"/>
                  <a:pt x="1486" y="297"/>
                  <a:pt x="1485" y="302"/>
                </a:cubicBezTo>
                <a:close/>
                <a:moveTo>
                  <a:pt x="1483" y="340"/>
                </a:moveTo>
                <a:cubicBezTo>
                  <a:pt x="1482" y="346"/>
                  <a:pt x="1481" y="352"/>
                  <a:pt x="1480" y="358"/>
                </a:cubicBezTo>
                <a:cubicBezTo>
                  <a:pt x="1486" y="358"/>
                  <a:pt x="1492" y="358"/>
                  <a:pt x="1497" y="358"/>
                </a:cubicBezTo>
                <a:cubicBezTo>
                  <a:pt x="1498" y="353"/>
                  <a:pt x="1498" y="347"/>
                  <a:pt x="1499" y="341"/>
                </a:cubicBezTo>
                <a:cubicBezTo>
                  <a:pt x="1493" y="341"/>
                  <a:pt x="1488" y="340"/>
                  <a:pt x="1483" y="340"/>
                </a:cubicBezTo>
                <a:close/>
                <a:moveTo>
                  <a:pt x="1497" y="393"/>
                </a:moveTo>
                <a:cubicBezTo>
                  <a:pt x="1488" y="398"/>
                  <a:pt x="1481" y="393"/>
                  <a:pt x="1475" y="392"/>
                </a:cubicBezTo>
                <a:cubicBezTo>
                  <a:pt x="1478" y="399"/>
                  <a:pt x="1476" y="406"/>
                  <a:pt x="1474" y="414"/>
                </a:cubicBezTo>
                <a:cubicBezTo>
                  <a:pt x="1482" y="410"/>
                  <a:pt x="1489" y="412"/>
                  <a:pt x="1496" y="416"/>
                </a:cubicBezTo>
                <a:cubicBezTo>
                  <a:pt x="1493" y="409"/>
                  <a:pt x="1493" y="402"/>
                  <a:pt x="1497" y="393"/>
                </a:cubicBezTo>
                <a:close/>
                <a:moveTo>
                  <a:pt x="1474" y="363"/>
                </a:moveTo>
                <a:cubicBezTo>
                  <a:pt x="1464" y="367"/>
                  <a:pt x="1457" y="365"/>
                  <a:pt x="1449" y="361"/>
                </a:cubicBezTo>
                <a:cubicBezTo>
                  <a:pt x="1454" y="370"/>
                  <a:pt x="1452" y="378"/>
                  <a:pt x="1446" y="385"/>
                </a:cubicBezTo>
                <a:cubicBezTo>
                  <a:pt x="1447" y="385"/>
                  <a:pt x="1448" y="385"/>
                  <a:pt x="1449" y="385"/>
                </a:cubicBezTo>
                <a:cubicBezTo>
                  <a:pt x="1458" y="381"/>
                  <a:pt x="1466" y="382"/>
                  <a:pt x="1472" y="389"/>
                </a:cubicBezTo>
                <a:cubicBezTo>
                  <a:pt x="1469" y="381"/>
                  <a:pt x="1467" y="373"/>
                  <a:pt x="1474" y="363"/>
                </a:cubicBezTo>
                <a:close/>
                <a:moveTo>
                  <a:pt x="1421" y="356"/>
                </a:moveTo>
                <a:cubicBezTo>
                  <a:pt x="1430" y="352"/>
                  <a:pt x="1439" y="350"/>
                  <a:pt x="1447" y="358"/>
                </a:cubicBezTo>
                <a:cubicBezTo>
                  <a:pt x="1444" y="351"/>
                  <a:pt x="1443" y="343"/>
                  <a:pt x="1447" y="336"/>
                </a:cubicBezTo>
                <a:cubicBezTo>
                  <a:pt x="1440" y="335"/>
                  <a:pt x="1433" y="334"/>
                  <a:pt x="1426" y="334"/>
                </a:cubicBezTo>
                <a:cubicBezTo>
                  <a:pt x="1429" y="342"/>
                  <a:pt x="1427" y="350"/>
                  <a:pt x="1421" y="356"/>
                </a:cubicBezTo>
                <a:close/>
                <a:moveTo>
                  <a:pt x="1467" y="218"/>
                </a:moveTo>
                <a:cubicBezTo>
                  <a:pt x="1472" y="218"/>
                  <a:pt x="1477" y="218"/>
                  <a:pt x="1482" y="219"/>
                </a:cubicBezTo>
                <a:cubicBezTo>
                  <a:pt x="1482" y="214"/>
                  <a:pt x="1482" y="210"/>
                  <a:pt x="1482" y="205"/>
                </a:cubicBezTo>
                <a:cubicBezTo>
                  <a:pt x="1478" y="205"/>
                  <a:pt x="1474" y="204"/>
                  <a:pt x="1469" y="204"/>
                </a:cubicBezTo>
                <a:cubicBezTo>
                  <a:pt x="1468" y="209"/>
                  <a:pt x="1468" y="213"/>
                  <a:pt x="1467" y="218"/>
                </a:cubicBezTo>
                <a:close/>
                <a:moveTo>
                  <a:pt x="1461" y="272"/>
                </a:moveTo>
                <a:cubicBezTo>
                  <a:pt x="1466" y="273"/>
                  <a:pt x="1472" y="273"/>
                  <a:pt x="1477" y="273"/>
                </a:cubicBezTo>
                <a:cubicBezTo>
                  <a:pt x="1477" y="269"/>
                  <a:pt x="1478" y="264"/>
                  <a:pt x="1478" y="259"/>
                </a:cubicBezTo>
                <a:cubicBezTo>
                  <a:pt x="1473" y="258"/>
                  <a:pt x="1468" y="258"/>
                  <a:pt x="1462" y="257"/>
                </a:cubicBezTo>
                <a:cubicBezTo>
                  <a:pt x="1462" y="262"/>
                  <a:pt x="1462" y="267"/>
                  <a:pt x="1461" y="272"/>
                </a:cubicBezTo>
                <a:close/>
                <a:moveTo>
                  <a:pt x="1455" y="328"/>
                </a:moveTo>
                <a:cubicBezTo>
                  <a:pt x="1461" y="328"/>
                  <a:pt x="1467" y="328"/>
                  <a:pt x="1473" y="329"/>
                </a:cubicBezTo>
                <a:cubicBezTo>
                  <a:pt x="1473" y="323"/>
                  <a:pt x="1474" y="317"/>
                  <a:pt x="1474" y="312"/>
                </a:cubicBezTo>
                <a:cubicBezTo>
                  <a:pt x="1469" y="311"/>
                  <a:pt x="1463" y="311"/>
                  <a:pt x="1458" y="310"/>
                </a:cubicBezTo>
                <a:cubicBezTo>
                  <a:pt x="1457" y="316"/>
                  <a:pt x="1456" y="322"/>
                  <a:pt x="1455" y="328"/>
                </a:cubicBezTo>
                <a:close/>
                <a:moveTo>
                  <a:pt x="1443" y="187"/>
                </a:moveTo>
                <a:cubicBezTo>
                  <a:pt x="1447" y="188"/>
                  <a:pt x="1451" y="188"/>
                  <a:pt x="1456" y="188"/>
                </a:cubicBezTo>
                <a:cubicBezTo>
                  <a:pt x="1456" y="183"/>
                  <a:pt x="1456" y="178"/>
                  <a:pt x="1456" y="173"/>
                </a:cubicBezTo>
                <a:cubicBezTo>
                  <a:pt x="1454" y="173"/>
                  <a:pt x="1453" y="175"/>
                  <a:pt x="1451" y="175"/>
                </a:cubicBezTo>
                <a:cubicBezTo>
                  <a:pt x="1449" y="175"/>
                  <a:pt x="1447" y="174"/>
                  <a:pt x="1444" y="174"/>
                </a:cubicBezTo>
                <a:cubicBezTo>
                  <a:pt x="1444" y="179"/>
                  <a:pt x="1443" y="183"/>
                  <a:pt x="1443" y="187"/>
                </a:cubicBezTo>
                <a:close/>
                <a:moveTo>
                  <a:pt x="1436" y="243"/>
                </a:moveTo>
                <a:cubicBezTo>
                  <a:pt x="1442" y="244"/>
                  <a:pt x="1447" y="244"/>
                  <a:pt x="1452" y="244"/>
                </a:cubicBezTo>
                <a:cubicBezTo>
                  <a:pt x="1453" y="239"/>
                  <a:pt x="1453" y="234"/>
                  <a:pt x="1453" y="229"/>
                </a:cubicBezTo>
                <a:cubicBezTo>
                  <a:pt x="1448" y="228"/>
                  <a:pt x="1443" y="228"/>
                  <a:pt x="1438" y="228"/>
                </a:cubicBezTo>
                <a:cubicBezTo>
                  <a:pt x="1438" y="233"/>
                  <a:pt x="1437" y="238"/>
                  <a:pt x="1436" y="243"/>
                </a:cubicBezTo>
                <a:close/>
                <a:moveTo>
                  <a:pt x="1431" y="298"/>
                </a:moveTo>
                <a:cubicBezTo>
                  <a:pt x="1437" y="298"/>
                  <a:pt x="1442" y="298"/>
                  <a:pt x="1448" y="299"/>
                </a:cubicBezTo>
                <a:cubicBezTo>
                  <a:pt x="1448" y="294"/>
                  <a:pt x="1449" y="288"/>
                  <a:pt x="1449" y="283"/>
                </a:cubicBezTo>
                <a:cubicBezTo>
                  <a:pt x="1443" y="282"/>
                  <a:pt x="1438" y="282"/>
                  <a:pt x="1433" y="282"/>
                </a:cubicBezTo>
                <a:cubicBezTo>
                  <a:pt x="1433" y="287"/>
                  <a:pt x="1432" y="293"/>
                  <a:pt x="1431" y="298"/>
                </a:cubicBezTo>
                <a:close/>
                <a:moveTo>
                  <a:pt x="1412" y="213"/>
                </a:moveTo>
                <a:cubicBezTo>
                  <a:pt x="1417" y="213"/>
                  <a:pt x="1422" y="214"/>
                  <a:pt x="1427" y="214"/>
                </a:cubicBezTo>
                <a:cubicBezTo>
                  <a:pt x="1428" y="209"/>
                  <a:pt x="1428" y="205"/>
                  <a:pt x="1428" y="200"/>
                </a:cubicBezTo>
                <a:cubicBezTo>
                  <a:pt x="1423" y="199"/>
                  <a:pt x="1419" y="198"/>
                  <a:pt x="1414" y="198"/>
                </a:cubicBezTo>
                <a:cubicBezTo>
                  <a:pt x="1413" y="203"/>
                  <a:pt x="1412" y="208"/>
                  <a:pt x="1412" y="213"/>
                </a:cubicBezTo>
                <a:close/>
                <a:moveTo>
                  <a:pt x="1405" y="269"/>
                </a:moveTo>
                <a:cubicBezTo>
                  <a:pt x="1411" y="269"/>
                  <a:pt x="1417" y="269"/>
                  <a:pt x="1423" y="269"/>
                </a:cubicBezTo>
                <a:cubicBezTo>
                  <a:pt x="1423" y="264"/>
                  <a:pt x="1424" y="258"/>
                  <a:pt x="1424" y="253"/>
                </a:cubicBezTo>
                <a:cubicBezTo>
                  <a:pt x="1419" y="252"/>
                  <a:pt x="1413" y="252"/>
                  <a:pt x="1408" y="251"/>
                </a:cubicBezTo>
                <a:cubicBezTo>
                  <a:pt x="1407" y="258"/>
                  <a:pt x="1406" y="264"/>
                  <a:pt x="1405" y="269"/>
                </a:cubicBezTo>
                <a:close/>
                <a:moveTo>
                  <a:pt x="1399" y="325"/>
                </a:moveTo>
                <a:cubicBezTo>
                  <a:pt x="1408" y="321"/>
                  <a:pt x="1414" y="323"/>
                  <a:pt x="1420" y="326"/>
                </a:cubicBezTo>
                <a:cubicBezTo>
                  <a:pt x="1420" y="319"/>
                  <a:pt x="1420" y="313"/>
                  <a:pt x="1420" y="307"/>
                </a:cubicBezTo>
                <a:cubicBezTo>
                  <a:pt x="1414" y="306"/>
                  <a:pt x="1408" y="305"/>
                  <a:pt x="1401" y="304"/>
                </a:cubicBezTo>
                <a:cubicBezTo>
                  <a:pt x="1404" y="311"/>
                  <a:pt x="1402" y="317"/>
                  <a:pt x="1399" y="325"/>
                </a:cubicBezTo>
                <a:close/>
                <a:moveTo>
                  <a:pt x="1388" y="183"/>
                </a:moveTo>
                <a:cubicBezTo>
                  <a:pt x="1393" y="183"/>
                  <a:pt x="1397" y="184"/>
                  <a:pt x="1402" y="184"/>
                </a:cubicBezTo>
                <a:cubicBezTo>
                  <a:pt x="1402" y="179"/>
                  <a:pt x="1403" y="175"/>
                  <a:pt x="1403" y="171"/>
                </a:cubicBezTo>
                <a:cubicBezTo>
                  <a:pt x="1399" y="170"/>
                  <a:pt x="1394" y="170"/>
                  <a:pt x="1389" y="169"/>
                </a:cubicBezTo>
                <a:cubicBezTo>
                  <a:pt x="1389" y="174"/>
                  <a:pt x="1388" y="179"/>
                  <a:pt x="1388" y="183"/>
                </a:cubicBezTo>
                <a:close/>
                <a:moveTo>
                  <a:pt x="1381" y="239"/>
                </a:moveTo>
                <a:cubicBezTo>
                  <a:pt x="1387" y="239"/>
                  <a:pt x="1392" y="239"/>
                  <a:pt x="1398" y="240"/>
                </a:cubicBezTo>
                <a:cubicBezTo>
                  <a:pt x="1399" y="234"/>
                  <a:pt x="1399" y="229"/>
                  <a:pt x="1399" y="224"/>
                </a:cubicBezTo>
                <a:cubicBezTo>
                  <a:pt x="1394" y="223"/>
                  <a:pt x="1388" y="222"/>
                  <a:pt x="1383" y="222"/>
                </a:cubicBezTo>
                <a:cubicBezTo>
                  <a:pt x="1382" y="228"/>
                  <a:pt x="1382" y="233"/>
                  <a:pt x="1381" y="239"/>
                </a:cubicBezTo>
                <a:close/>
                <a:moveTo>
                  <a:pt x="1378" y="276"/>
                </a:moveTo>
                <a:cubicBezTo>
                  <a:pt x="1377" y="282"/>
                  <a:pt x="1377" y="288"/>
                  <a:pt x="1376" y="294"/>
                </a:cubicBezTo>
                <a:cubicBezTo>
                  <a:pt x="1383" y="294"/>
                  <a:pt x="1389" y="295"/>
                  <a:pt x="1395" y="296"/>
                </a:cubicBezTo>
                <a:cubicBezTo>
                  <a:pt x="1395" y="290"/>
                  <a:pt x="1396" y="283"/>
                  <a:pt x="1396" y="277"/>
                </a:cubicBezTo>
                <a:cubicBezTo>
                  <a:pt x="1390" y="276"/>
                  <a:pt x="1384" y="276"/>
                  <a:pt x="1378" y="276"/>
                </a:cubicBezTo>
                <a:close/>
                <a:moveTo>
                  <a:pt x="1363" y="154"/>
                </a:moveTo>
                <a:cubicBezTo>
                  <a:pt x="1368" y="154"/>
                  <a:pt x="1373" y="155"/>
                  <a:pt x="1378" y="155"/>
                </a:cubicBezTo>
                <a:cubicBezTo>
                  <a:pt x="1378" y="150"/>
                  <a:pt x="1378" y="146"/>
                  <a:pt x="1378" y="141"/>
                </a:cubicBezTo>
                <a:cubicBezTo>
                  <a:pt x="1374" y="141"/>
                  <a:pt x="1369" y="140"/>
                  <a:pt x="1365" y="140"/>
                </a:cubicBezTo>
                <a:cubicBezTo>
                  <a:pt x="1364" y="145"/>
                  <a:pt x="1364" y="150"/>
                  <a:pt x="1363" y="154"/>
                </a:cubicBezTo>
                <a:close/>
                <a:moveTo>
                  <a:pt x="1357" y="208"/>
                </a:moveTo>
                <a:cubicBezTo>
                  <a:pt x="1362" y="209"/>
                  <a:pt x="1368" y="209"/>
                  <a:pt x="1374" y="210"/>
                </a:cubicBezTo>
                <a:cubicBezTo>
                  <a:pt x="1374" y="205"/>
                  <a:pt x="1374" y="200"/>
                  <a:pt x="1374" y="195"/>
                </a:cubicBezTo>
                <a:cubicBezTo>
                  <a:pt x="1369" y="194"/>
                  <a:pt x="1363" y="193"/>
                  <a:pt x="1358" y="193"/>
                </a:cubicBezTo>
                <a:cubicBezTo>
                  <a:pt x="1358" y="198"/>
                  <a:pt x="1357" y="204"/>
                  <a:pt x="1357" y="208"/>
                </a:cubicBezTo>
                <a:close/>
                <a:moveTo>
                  <a:pt x="1354" y="246"/>
                </a:moveTo>
                <a:cubicBezTo>
                  <a:pt x="1353" y="252"/>
                  <a:pt x="1352" y="258"/>
                  <a:pt x="1351" y="265"/>
                </a:cubicBezTo>
                <a:cubicBezTo>
                  <a:pt x="1356" y="265"/>
                  <a:pt x="1363" y="265"/>
                  <a:pt x="1369" y="265"/>
                </a:cubicBezTo>
                <a:cubicBezTo>
                  <a:pt x="1369" y="259"/>
                  <a:pt x="1370" y="253"/>
                  <a:pt x="1371" y="247"/>
                </a:cubicBezTo>
                <a:cubicBezTo>
                  <a:pt x="1365" y="247"/>
                  <a:pt x="1359" y="246"/>
                  <a:pt x="1354" y="246"/>
                </a:cubicBezTo>
                <a:close/>
                <a:moveTo>
                  <a:pt x="1339" y="124"/>
                </a:moveTo>
                <a:cubicBezTo>
                  <a:pt x="1344" y="124"/>
                  <a:pt x="1348" y="124"/>
                  <a:pt x="1352" y="125"/>
                </a:cubicBezTo>
                <a:cubicBezTo>
                  <a:pt x="1353" y="119"/>
                  <a:pt x="1353" y="115"/>
                  <a:pt x="1353" y="111"/>
                </a:cubicBezTo>
                <a:cubicBezTo>
                  <a:pt x="1349" y="111"/>
                  <a:pt x="1344" y="111"/>
                  <a:pt x="1340" y="111"/>
                </a:cubicBezTo>
                <a:cubicBezTo>
                  <a:pt x="1340" y="115"/>
                  <a:pt x="1339" y="119"/>
                  <a:pt x="1339" y="124"/>
                </a:cubicBezTo>
                <a:close/>
                <a:moveTo>
                  <a:pt x="1332" y="179"/>
                </a:moveTo>
                <a:cubicBezTo>
                  <a:pt x="1338" y="180"/>
                  <a:pt x="1343" y="180"/>
                  <a:pt x="1348" y="181"/>
                </a:cubicBezTo>
                <a:cubicBezTo>
                  <a:pt x="1349" y="175"/>
                  <a:pt x="1349" y="170"/>
                  <a:pt x="1349" y="165"/>
                </a:cubicBezTo>
                <a:cubicBezTo>
                  <a:pt x="1344" y="165"/>
                  <a:pt x="1340" y="164"/>
                  <a:pt x="1334" y="164"/>
                </a:cubicBezTo>
                <a:cubicBezTo>
                  <a:pt x="1334" y="169"/>
                  <a:pt x="1333" y="174"/>
                  <a:pt x="1332" y="179"/>
                </a:cubicBezTo>
                <a:close/>
                <a:moveTo>
                  <a:pt x="1327" y="234"/>
                </a:moveTo>
                <a:cubicBezTo>
                  <a:pt x="1332" y="234"/>
                  <a:pt x="1338" y="234"/>
                  <a:pt x="1344" y="235"/>
                </a:cubicBezTo>
                <a:cubicBezTo>
                  <a:pt x="1344" y="229"/>
                  <a:pt x="1345" y="224"/>
                  <a:pt x="1345" y="219"/>
                </a:cubicBezTo>
                <a:cubicBezTo>
                  <a:pt x="1339" y="218"/>
                  <a:pt x="1334" y="218"/>
                  <a:pt x="1329" y="217"/>
                </a:cubicBezTo>
                <a:cubicBezTo>
                  <a:pt x="1328" y="223"/>
                  <a:pt x="1328" y="228"/>
                  <a:pt x="1327" y="234"/>
                </a:cubicBezTo>
                <a:close/>
                <a:moveTo>
                  <a:pt x="1344" y="270"/>
                </a:moveTo>
                <a:cubicBezTo>
                  <a:pt x="1335" y="272"/>
                  <a:pt x="1327" y="272"/>
                  <a:pt x="1321" y="266"/>
                </a:cubicBezTo>
                <a:cubicBezTo>
                  <a:pt x="1314" y="259"/>
                  <a:pt x="1315" y="250"/>
                  <a:pt x="1317" y="243"/>
                </a:cubicBezTo>
                <a:cubicBezTo>
                  <a:pt x="1310" y="242"/>
                  <a:pt x="1304" y="241"/>
                  <a:pt x="1297" y="240"/>
                </a:cubicBezTo>
                <a:cubicBezTo>
                  <a:pt x="1300" y="248"/>
                  <a:pt x="1298" y="256"/>
                  <a:pt x="1293" y="262"/>
                </a:cubicBezTo>
                <a:cubicBezTo>
                  <a:pt x="1295" y="262"/>
                  <a:pt x="1297" y="261"/>
                  <a:pt x="1299" y="261"/>
                </a:cubicBezTo>
                <a:cubicBezTo>
                  <a:pt x="1307" y="258"/>
                  <a:pt x="1313" y="260"/>
                  <a:pt x="1318" y="266"/>
                </a:cubicBezTo>
                <a:cubicBezTo>
                  <a:pt x="1324" y="272"/>
                  <a:pt x="1324" y="279"/>
                  <a:pt x="1321" y="286"/>
                </a:cubicBezTo>
                <a:cubicBezTo>
                  <a:pt x="1321" y="288"/>
                  <a:pt x="1320" y="290"/>
                  <a:pt x="1319" y="292"/>
                </a:cubicBezTo>
                <a:cubicBezTo>
                  <a:pt x="1326" y="288"/>
                  <a:pt x="1334" y="288"/>
                  <a:pt x="1341" y="293"/>
                </a:cubicBezTo>
                <a:cubicBezTo>
                  <a:pt x="1342" y="293"/>
                  <a:pt x="1343" y="293"/>
                  <a:pt x="1343" y="293"/>
                </a:cubicBezTo>
                <a:cubicBezTo>
                  <a:pt x="1339" y="286"/>
                  <a:pt x="1340" y="278"/>
                  <a:pt x="1344" y="270"/>
                </a:cubicBezTo>
                <a:close/>
                <a:moveTo>
                  <a:pt x="1308" y="149"/>
                </a:moveTo>
                <a:cubicBezTo>
                  <a:pt x="1313" y="150"/>
                  <a:pt x="1318" y="150"/>
                  <a:pt x="1323" y="150"/>
                </a:cubicBezTo>
                <a:cubicBezTo>
                  <a:pt x="1324" y="145"/>
                  <a:pt x="1324" y="140"/>
                  <a:pt x="1324" y="135"/>
                </a:cubicBezTo>
                <a:cubicBezTo>
                  <a:pt x="1319" y="135"/>
                  <a:pt x="1314" y="134"/>
                  <a:pt x="1310" y="134"/>
                </a:cubicBezTo>
                <a:cubicBezTo>
                  <a:pt x="1309" y="139"/>
                  <a:pt x="1308" y="144"/>
                  <a:pt x="1308" y="149"/>
                </a:cubicBezTo>
                <a:close/>
                <a:moveTo>
                  <a:pt x="1302" y="205"/>
                </a:moveTo>
                <a:cubicBezTo>
                  <a:pt x="1308" y="205"/>
                  <a:pt x="1314" y="205"/>
                  <a:pt x="1319" y="206"/>
                </a:cubicBezTo>
                <a:cubicBezTo>
                  <a:pt x="1320" y="200"/>
                  <a:pt x="1320" y="194"/>
                  <a:pt x="1320" y="189"/>
                </a:cubicBezTo>
                <a:cubicBezTo>
                  <a:pt x="1315" y="188"/>
                  <a:pt x="1310" y="188"/>
                  <a:pt x="1305" y="188"/>
                </a:cubicBezTo>
                <a:cubicBezTo>
                  <a:pt x="1304" y="193"/>
                  <a:pt x="1303" y="199"/>
                  <a:pt x="1302" y="205"/>
                </a:cubicBezTo>
                <a:close/>
                <a:moveTo>
                  <a:pt x="1284" y="119"/>
                </a:moveTo>
                <a:cubicBezTo>
                  <a:pt x="1289" y="119"/>
                  <a:pt x="1293" y="120"/>
                  <a:pt x="1298" y="120"/>
                </a:cubicBezTo>
                <a:cubicBezTo>
                  <a:pt x="1298" y="115"/>
                  <a:pt x="1299" y="111"/>
                  <a:pt x="1299" y="107"/>
                </a:cubicBezTo>
                <a:cubicBezTo>
                  <a:pt x="1294" y="106"/>
                  <a:pt x="1290" y="106"/>
                  <a:pt x="1285" y="105"/>
                </a:cubicBezTo>
                <a:cubicBezTo>
                  <a:pt x="1285" y="110"/>
                  <a:pt x="1284" y="114"/>
                  <a:pt x="1284" y="119"/>
                </a:cubicBezTo>
                <a:close/>
                <a:moveTo>
                  <a:pt x="1277" y="175"/>
                </a:moveTo>
                <a:cubicBezTo>
                  <a:pt x="1283" y="175"/>
                  <a:pt x="1289" y="175"/>
                  <a:pt x="1294" y="175"/>
                </a:cubicBezTo>
                <a:cubicBezTo>
                  <a:pt x="1295" y="170"/>
                  <a:pt x="1295" y="164"/>
                  <a:pt x="1295" y="159"/>
                </a:cubicBezTo>
                <a:cubicBezTo>
                  <a:pt x="1290" y="159"/>
                  <a:pt x="1284" y="158"/>
                  <a:pt x="1279" y="158"/>
                </a:cubicBezTo>
                <a:cubicBezTo>
                  <a:pt x="1279" y="163"/>
                  <a:pt x="1278" y="169"/>
                  <a:pt x="1277" y="175"/>
                </a:cubicBezTo>
                <a:close/>
                <a:moveTo>
                  <a:pt x="1269" y="232"/>
                </a:moveTo>
                <a:cubicBezTo>
                  <a:pt x="1278" y="229"/>
                  <a:pt x="1285" y="229"/>
                  <a:pt x="1291" y="233"/>
                </a:cubicBezTo>
                <a:cubicBezTo>
                  <a:pt x="1291" y="226"/>
                  <a:pt x="1292" y="219"/>
                  <a:pt x="1292" y="213"/>
                </a:cubicBezTo>
                <a:cubicBezTo>
                  <a:pt x="1286" y="212"/>
                  <a:pt x="1280" y="212"/>
                  <a:pt x="1273" y="211"/>
                </a:cubicBezTo>
                <a:cubicBezTo>
                  <a:pt x="1276" y="218"/>
                  <a:pt x="1274" y="224"/>
                  <a:pt x="1269" y="232"/>
                </a:cubicBezTo>
                <a:close/>
                <a:moveTo>
                  <a:pt x="1259" y="90"/>
                </a:moveTo>
                <a:cubicBezTo>
                  <a:pt x="1264" y="90"/>
                  <a:pt x="1269" y="90"/>
                  <a:pt x="1273" y="90"/>
                </a:cubicBezTo>
                <a:cubicBezTo>
                  <a:pt x="1274" y="86"/>
                  <a:pt x="1274" y="81"/>
                  <a:pt x="1274" y="77"/>
                </a:cubicBezTo>
                <a:cubicBezTo>
                  <a:pt x="1270" y="77"/>
                  <a:pt x="1265" y="76"/>
                  <a:pt x="1261" y="76"/>
                </a:cubicBezTo>
                <a:cubicBezTo>
                  <a:pt x="1260" y="81"/>
                  <a:pt x="1260" y="85"/>
                  <a:pt x="1259" y="90"/>
                </a:cubicBezTo>
                <a:close/>
                <a:moveTo>
                  <a:pt x="1253" y="144"/>
                </a:moveTo>
                <a:cubicBezTo>
                  <a:pt x="1259" y="145"/>
                  <a:pt x="1264" y="145"/>
                  <a:pt x="1269" y="146"/>
                </a:cubicBezTo>
                <a:cubicBezTo>
                  <a:pt x="1269" y="141"/>
                  <a:pt x="1270" y="136"/>
                  <a:pt x="1270" y="131"/>
                </a:cubicBezTo>
                <a:cubicBezTo>
                  <a:pt x="1265" y="130"/>
                  <a:pt x="1260" y="130"/>
                  <a:pt x="1254" y="129"/>
                </a:cubicBezTo>
                <a:cubicBezTo>
                  <a:pt x="1254" y="134"/>
                  <a:pt x="1254" y="139"/>
                  <a:pt x="1253" y="144"/>
                </a:cubicBezTo>
                <a:close/>
                <a:moveTo>
                  <a:pt x="1248" y="199"/>
                </a:moveTo>
                <a:cubicBezTo>
                  <a:pt x="1254" y="200"/>
                  <a:pt x="1260" y="201"/>
                  <a:pt x="1266" y="201"/>
                </a:cubicBezTo>
                <a:cubicBezTo>
                  <a:pt x="1266" y="196"/>
                  <a:pt x="1267" y="189"/>
                  <a:pt x="1267" y="183"/>
                </a:cubicBezTo>
                <a:cubicBezTo>
                  <a:pt x="1262" y="183"/>
                  <a:pt x="1255" y="182"/>
                  <a:pt x="1249" y="182"/>
                </a:cubicBezTo>
                <a:cubicBezTo>
                  <a:pt x="1249" y="188"/>
                  <a:pt x="1248" y="194"/>
                  <a:pt x="1248" y="199"/>
                </a:cubicBezTo>
                <a:close/>
                <a:moveTo>
                  <a:pt x="1267" y="234"/>
                </a:moveTo>
                <a:cubicBezTo>
                  <a:pt x="1257" y="238"/>
                  <a:pt x="1250" y="238"/>
                  <a:pt x="1241" y="232"/>
                </a:cubicBezTo>
                <a:cubicBezTo>
                  <a:pt x="1246" y="244"/>
                  <a:pt x="1243" y="252"/>
                  <a:pt x="1237" y="259"/>
                </a:cubicBezTo>
                <a:cubicBezTo>
                  <a:pt x="1237" y="259"/>
                  <a:pt x="1237" y="259"/>
                  <a:pt x="1238" y="259"/>
                </a:cubicBezTo>
                <a:cubicBezTo>
                  <a:pt x="1248" y="253"/>
                  <a:pt x="1257" y="254"/>
                  <a:pt x="1265" y="262"/>
                </a:cubicBezTo>
                <a:cubicBezTo>
                  <a:pt x="1261" y="253"/>
                  <a:pt x="1259" y="245"/>
                  <a:pt x="1267" y="234"/>
                </a:cubicBezTo>
                <a:close/>
                <a:moveTo>
                  <a:pt x="1216" y="226"/>
                </a:moveTo>
                <a:cubicBezTo>
                  <a:pt x="1224" y="223"/>
                  <a:pt x="1232" y="225"/>
                  <a:pt x="1238" y="229"/>
                </a:cubicBezTo>
                <a:cubicBezTo>
                  <a:pt x="1238" y="222"/>
                  <a:pt x="1238" y="215"/>
                  <a:pt x="1238" y="209"/>
                </a:cubicBezTo>
                <a:cubicBezTo>
                  <a:pt x="1231" y="208"/>
                  <a:pt x="1224" y="207"/>
                  <a:pt x="1217" y="206"/>
                </a:cubicBezTo>
                <a:cubicBezTo>
                  <a:pt x="1220" y="212"/>
                  <a:pt x="1220" y="219"/>
                  <a:pt x="1216" y="226"/>
                </a:cubicBezTo>
                <a:close/>
                <a:moveTo>
                  <a:pt x="1229" y="115"/>
                </a:moveTo>
                <a:cubicBezTo>
                  <a:pt x="1234" y="115"/>
                  <a:pt x="1239" y="116"/>
                  <a:pt x="1244" y="116"/>
                </a:cubicBezTo>
                <a:cubicBezTo>
                  <a:pt x="1244" y="111"/>
                  <a:pt x="1245" y="106"/>
                  <a:pt x="1245" y="101"/>
                </a:cubicBezTo>
                <a:cubicBezTo>
                  <a:pt x="1240" y="101"/>
                  <a:pt x="1235" y="100"/>
                  <a:pt x="1230" y="100"/>
                </a:cubicBezTo>
                <a:cubicBezTo>
                  <a:pt x="1230" y="105"/>
                  <a:pt x="1229" y="110"/>
                  <a:pt x="1229" y="115"/>
                </a:cubicBezTo>
                <a:close/>
                <a:moveTo>
                  <a:pt x="1223" y="170"/>
                </a:moveTo>
                <a:cubicBezTo>
                  <a:pt x="1229" y="171"/>
                  <a:pt x="1235" y="171"/>
                  <a:pt x="1241" y="172"/>
                </a:cubicBezTo>
                <a:cubicBezTo>
                  <a:pt x="1241" y="166"/>
                  <a:pt x="1241" y="160"/>
                  <a:pt x="1241" y="155"/>
                </a:cubicBezTo>
                <a:cubicBezTo>
                  <a:pt x="1235" y="154"/>
                  <a:pt x="1230" y="154"/>
                  <a:pt x="1226" y="154"/>
                </a:cubicBezTo>
                <a:cubicBezTo>
                  <a:pt x="1225" y="160"/>
                  <a:pt x="1224" y="165"/>
                  <a:pt x="1223" y="170"/>
                </a:cubicBezTo>
                <a:close/>
                <a:moveTo>
                  <a:pt x="1204" y="85"/>
                </a:moveTo>
                <a:cubicBezTo>
                  <a:pt x="1209" y="85"/>
                  <a:pt x="1214" y="85"/>
                  <a:pt x="1219" y="86"/>
                </a:cubicBezTo>
                <a:cubicBezTo>
                  <a:pt x="1219" y="81"/>
                  <a:pt x="1220" y="77"/>
                  <a:pt x="1220" y="72"/>
                </a:cubicBezTo>
                <a:cubicBezTo>
                  <a:pt x="1215" y="71"/>
                  <a:pt x="1210" y="71"/>
                  <a:pt x="1206" y="71"/>
                </a:cubicBezTo>
                <a:cubicBezTo>
                  <a:pt x="1206" y="75"/>
                  <a:pt x="1205" y="80"/>
                  <a:pt x="1204" y="85"/>
                </a:cubicBezTo>
                <a:close/>
                <a:moveTo>
                  <a:pt x="1199" y="141"/>
                </a:moveTo>
                <a:cubicBezTo>
                  <a:pt x="1204" y="141"/>
                  <a:pt x="1210" y="141"/>
                  <a:pt x="1215" y="141"/>
                </a:cubicBezTo>
                <a:cubicBezTo>
                  <a:pt x="1215" y="136"/>
                  <a:pt x="1216" y="131"/>
                  <a:pt x="1216" y="125"/>
                </a:cubicBezTo>
                <a:cubicBezTo>
                  <a:pt x="1211" y="125"/>
                  <a:pt x="1206" y="124"/>
                  <a:pt x="1201" y="124"/>
                </a:cubicBezTo>
                <a:cubicBezTo>
                  <a:pt x="1200" y="130"/>
                  <a:pt x="1199" y="135"/>
                  <a:pt x="1199" y="141"/>
                </a:cubicBezTo>
                <a:close/>
                <a:moveTo>
                  <a:pt x="1193" y="196"/>
                </a:moveTo>
                <a:cubicBezTo>
                  <a:pt x="1198" y="196"/>
                  <a:pt x="1205" y="197"/>
                  <a:pt x="1212" y="197"/>
                </a:cubicBezTo>
                <a:cubicBezTo>
                  <a:pt x="1212" y="192"/>
                  <a:pt x="1212" y="185"/>
                  <a:pt x="1213" y="179"/>
                </a:cubicBezTo>
                <a:cubicBezTo>
                  <a:pt x="1207" y="178"/>
                  <a:pt x="1200" y="177"/>
                  <a:pt x="1195" y="177"/>
                </a:cubicBezTo>
                <a:cubicBezTo>
                  <a:pt x="1194" y="183"/>
                  <a:pt x="1193" y="190"/>
                  <a:pt x="1193" y="196"/>
                </a:cubicBezTo>
                <a:close/>
                <a:moveTo>
                  <a:pt x="1174" y="110"/>
                </a:moveTo>
                <a:cubicBezTo>
                  <a:pt x="1180" y="110"/>
                  <a:pt x="1185" y="111"/>
                  <a:pt x="1190" y="111"/>
                </a:cubicBezTo>
                <a:cubicBezTo>
                  <a:pt x="1190" y="106"/>
                  <a:pt x="1190" y="101"/>
                  <a:pt x="1191" y="96"/>
                </a:cubicBezTo>
                <a:cubicBezTo>
                  <a:pt x="1186" y="95"/>
                  <a:pt x="1181" y="95"/>
                  <a:pt x="1176" y="95"/>
                </a:cubicBezTo>
                <a:cubicBezTo>
                  <a:pt x="1176" y="100"/>
                  <a:pt x="1175" y="105"/>
                  <a:pt x="1174" y="110"/>
                </a:cubicBezTo>
                <a:close/>
                <a:moveTo>
                  <a:pt x="1168" y="166"/>
                </a:moveTo>
                <a:cubicBezTo>
                  <a:pt x="1174" y="166"/>
                  <a:pt x="1180" y="167"/>
                  <a:pt x="1187" y="167"/>
                </a:cubicBezTo>
                <a:cubicBezTo>
                  <a:pt x="1187" y="161"/>
                  <a:pt x="1187" y="155"/>
                  <a:pt x="1188" y="149"/>
                </a:cubicBezTo>
                <a:cubicBezTo>
                  <a:pt x="1182" y="149"/>
                  <a:pt x="1176" y="148"/>
                  <a:pt x="1171" y="148"/>
                </a:cubicBezTo>
                <a:cubicBezTo>
                  <a:pt x="1170" y="154"/>
                  <a:pt x="1169" y="160"/>
                  <a:pt x="1168" y="166"/>
                </a:cubicBezTo>
                <a:close/>
                <a:moveTo>
                  <a:pt x="1150" y="80"/>
                </a:moveTo>
                <a:cubicBezTo>
                  <a:pt x="1155" y="80"/>
                  <a:pt x="1160" y="81"/>
                  <a:pt x="1165" y="81"/>
                </a:cubicBezTo>
                <a:cubicBezTo>
                  <a:pt x="1165" y="76"/>
                  <a:pt x="1165" y="72"/>
                  <a:pt x="1165" y="67"/>
                </a:cubicBezTo>
                <a:cubicBezTo>
                  <a:pt x="1160" y="67"/>
                  <a:pt x="1155" y="66"/>
                  <a:pt x="1151" y="66"/>
                </a:cubicBezTo>
                <a:cubicBezTo>
                  <a:pt x="1151" y="71"/>
                  <a:pt x="1150" y="76"/>
                  <a:pt x="1150" y="80"/>
                </a:cubicBezTo>
                <a:close/>
                <a:moveTo>
                  <a:pt x="1144" y="135"/>
                </a:moveTo>
                <a:cubicBezTo>
                  <a:pt x="1150" y="136"/>
                  <a:pt x="1156" y="136"/>
                  <a:pt x="1162" y="137"/>
                </a:cubicBezTo>
                <a:cubicBezTo>
                  <a:pt x="1162" y="131"/>
                  <a:pt x="1162" y="125"/>
                  <a:pt x="1163" y="120"/>
                </a:cubicBezTo>
                <a:cubicBezTo>
                  <a:pt x="1157" y="119"/>
                  <a:pt x="1151" y="119"/>
                  <a:pt x="1146" y="118"/>
                </a:cubicBezTo>
                <a:cubicBezTo>
                  <a:pt x="1145" y="124"/>
                  <a:pt x="1145" y="130"/>
                  <a:pt x="1144" y="135"/>
                </a:cubicBezTo>
                <a:close/>
                <a:moveTo>
                  <a:pt x="1159" y="174"/>
                </a:moveTo>
                <a:cubicBezTo>
                  <a:pt x="1152" y="173"/>
                  <a:pt x="1145" y="172"/>
                  <a:pt x="1139" y="171"/>
                </a:cubicBezTo>
                <a:cubicBezTo>
                  <a:pt x="1141" y="178"/>
                  <a:pt x="1140" y="185"/>
                  <a:pt x="1136" y="191"/>
                </a:cubicBezTo>
                <a:cubicBezTo>
                  <a:pt x="1136" y="192"/>
                  <a:pt x="1136" y="193"/>
                  <a:pt x="1136" y="193"/>
                </a:cubicBezTo>
                <a:cubicBezTo>
                  <a:pt x="1142" y="190"/>
                  <a:pt x="1148" y="190"/>
                  <a:pt x="1155" y="193"/>
                </a:cubicBezTo>
                <a:cubicBezTo>
                  <a:pt x="1156" y="193"/>
                  <a:pt x="1158" y="194"/>
                  <a:pt x="1159" y="194"/>
                </a:cubicBezTo>
                <a:cubicBezTo>
                  <a:pt x="1156" y="187"/>
                  <a:pt x="1157" y="180"/>
                  <a:pt x="1159" y="174"/>
                </a:cubicBezTo>
                <a:close/>
                <a:moveTo>
                  <a:pt x="1125" y="50"/>
                </a:moveTo>
                <a:cubicBezTo>
                  <a:pt x="1130" y="51"/>
                  <a:pt x="1135" y="51"/>
                  <a:pt x="1139" y="52"/>
                </a:cubicBezTo>
                <a:cubicBezTo>
                  <a:pt x="1140" y="47"/>
                  <a:pt x="1140" y="43"/>
                  <a:pt x="1140" y="38"/>
                </a:cubicBezTo>
                <a:cubicBezTo>
                  <a:pt x="1136" y="37"/>
                  <a:pt x="1132" y="37"/>
                  <a:pt x="1127" y="37"/>
                </a:cubicBezTo>
                <a:cubicBezTo>
                  <a:pt x="1126" y="41"/>
                  <a:pt x="1126" y="46"/>
                  <a:pt x="1125" y="50"/>
                </a:cubicBezTo>
                <a:close/>
                <a:moveTo>
                  <a:pt x="1120" y="106"/>
                </a:moveTo>
                <a:cubicBezTo>
                  <a:pt x="1126" y="107"/>
                  <a:pt x="1131" y="107"/>
                  <a:pt x="1137" y="108"/>
                </a:cubicBezTo>
                <a:cubicBezTo>
                  <a:pt x="1137" y="102"/>
                  <a:pt x="1137" y="96"/>
                  <a:pt x="1137" y="91"/>
                </a:cubicBezTo>
                <a:cubicBezTo>
                  <a:pt x="1132" y="91"/>
                  <a:pt x="1127" y="91"/>
                  <a:pt x="1122" y="90"/>
                </a:cubicBezTo>
                <a:cubicBezTo>
                  <a:pt x="1121" y="96"/>
                  <a:pt x="1120" y="101"/>
                  <a:pt x="1120" y="106"/>
                </a:cubicBezTo>
                <a:close/>
                <a:moveTo>
                  <a:pt x="1114" y="160"/>
                </a:moveTo>
                <a:cubicBezTo>
                  <a:pt x="1120" y="161"/>
                  <a:pt x="1127" y="162"/>
                  <a:pt x="1133" y="163"/>
                </a:cubicBezTo>
                <a:cubicBezTo>
                  <a:pt x="1133" y="157"/>
                  <a:pt x="1133" y="151"/>
                  <a:pt x="1133" y="145"/>
                </a:cubicBezTo>
                <a:cubicBezTo>
                  <a:pt x="1127" y="144"/>
                  <a:pt x="1121" y="144"/>
                  <a:pt x="1116" y="143"/>
                </a:cubicBezTo>
                <a:cubicBezTo>
                  <a:pt x="1115" y="149"/>
                  <a:pt x="1114" y="155"/>
                  <a:pt x="1114" y="160"/>
                </a:cubicBezTo>
                <a:close/>
                <a:moveTo>
                  <a:pt x="1096" y="76"/>
                </a:moveTo>
                <a:cubicBezTo>
                  <a:pt x="1100" y="76"/>
                  <a:pt x="1105" y="76"/>
                  <a:pt x="1110" y="77"/>
                </a:cubicBezTo>
                <a:cubicBezTo>
                  <a:pt x="1111" y="71"/>
                  <a:pt x="1111" y="67"/>
                  <a:pt x="1111" y="62"/>
                </a:cubicBezTo>
                <a:cubicBezTo>
                  <a:pt x="1107" y="62"/>
                  <a:pt x="1102" y="61"/>
                  <a:pt x="1098" y="61"/>
                </a:cubicBezTo>
                <a:cubicBezTo>
                  <a:pt x="1097" y="66"/>
                  <a:pt x="1096" y="71"/>
                  <a:pt x="1096" y="76"/>
                </a:cubicBezTo>
                <a:close/>
                <a:moveTo>
                  <a:pt x="1089" y="131"/>
                </a:moveTo>
                <a:cubicBezTo>
                  <a:pt x="1095" y="132"/>
                  <a:pt x="1101" y="132"/>
                  <a:pt x="1107" y="133"/>
                </a:cubicBezTo>
                <a:cubicBezTo>
                  <a:pt x="1108" y="127"/>
                  <a:pt x="1108" y="121"/>
                  <a:pt x="1108" y="116"/>
                </a:cubicBezTo>
                <a:cubicBezTo>
                  <a:pt x="1103" y="115"/>
                  <a:pt x="1097" y="114"/>
                  <a:pt x="1091" y="114"/>
                </a:cubicBezTo>
                <a:cubicBezTo>
                  <a:pt x="1091" y="120"/>
                  <a:pt x="1090" y="126"/>
                  <a:pt x="1089" y="131"/>
                </a:cubicBezTo>
                <a:close/>
                <a:moveTo>
                  <a:pt x="1079" y="189"/>
                </a:moveTo>
                <a:cubicBezTo>
                  <a:pt x="1088" y="185"/>
                  <a:pt x="1097" y="184"/>
                  <a:pt x="1105" y="191"/>
                </a:cubicBezTo>
                <a:cubicBezTo>
                  <a:pt x="1102" y="183"/>
                  <a:pt x="1101" y="176"/>
                  <a:pt x="1105" y="169"/>
                </a:cubicBezTo>
                <a:cubicBezTo>
                  <a:pt x="1098" y="169"/>
                  <a:pt x="1091" y="168"/>
                  <a:pt x="1084" y="167"/>
                </a:cubicBezTo>
                <a:cubicBezTo>
                  <a:pt x="1087" y="175"/>
                  <a:pt x="1085" y="182"/>
                  <a:pt x="1079" y="189"/>
                </a:cubicBezTo>
                <a:close/>
                <a:moveTo>
                  <a:pt x="1072" y="45"/>
                </a:moveTo>
                <a:cubicBezTo>
                  <a:pt x="1077" y="46"/>
                  <a:pt x="1081" y="46"/>
                  <a:pt x="1085" y="46"/>
                </a:cubicBezTo>
                <a:cubicBezTo>
                  <a:pt x="1085" y="42"/>
                  <a:pt x="1086" y="37"/>
                  <a:pt x="1086" y="32"/>
                </a:cubicBezTo>
                <a:cubicBezTo>
                  <a:pt x="1082" y="32"/>
                  <a:pt x="1077" y="32"/>
                  <a:pt x="1073" y="32"/>
                </a:cubicBezTo>
                <a:cubicBezTo>
                  <a:pt x="1073" y="37"/>
                  <a:pt x="1072" y="41"/>
                  <a:pt x="1072" y="45"/>
                </a:cubicBezTo>
                <a:close/>
                <a:moveTo>
                  <a:pt x="1065" y="101"/>
                </a:moveTo>
                <a:cubicBezTo>
                  <a:pt x="1071" y="102"/>
                  <a:pt x="1077" y="102"/>
                  <a:pt x="1082" y="102"/>
                </a:cubicBezTo>
                <a:cubicBezTo>
                  <a:pt x="1082" y="97"/>
                  <a:pt x="1083" y="92"/>
                  <a:pt x="1083" y="86"/>
                </a:cubicBezTo>
                <a:cubicBezTo>
                  <a:pt x="1077" y="86"/>
                  <a:pt x="1072" y="85"/>
                  <a:pt x="1067" y="85"/>
                </a:cubicBezTo>
                <a:cubicBezTo>
                  <a:pt x="1066" y="90"/>
                  <a:pt x="1066" y="96"/>
                  <a:pt x="1065" y="101"/>
                </a:cubicBezTo>
                <a:close/>
                <a:moveTo>
                  <a:pt x="1058" y="158"/>
                </a:moveTo>
                <a:cubicBezTo>
                  <a:pt x="1065" y="155"/>
                  <a:pt x="1072" y="156"/>
                  <a:pt x="1078" y="160"/>
                </a:cubicBezTo>
                <a:cubicBezTo>
                  <a:pt x="1078" y="153"/>
                  <a:pt x="1079" y="146"/>
                  <a:pt x="1079" y="140"/>
                </a:cubicBezTo>
                <a:cubicBezTo>
                  <a:pt x="1073" y="139"/>
                  <a:pt x="1066" y="138"/>
                  <a:pt x="1061" y="138"/>
                </a:cubicBezTo>
                <a:cubicBezTo>
                  <a:pt x="1060" y="144"/>
                  <a:pt x="1059" y="151"/>
                  <a:pt x="1058" y="158"/>
                </a:cubicBezTo>
                <a:close/>
                <a:moveTo>
                  <a:pt x="1041" y="71"/>
                </a:moveTo>
                <a:cubicBezTo>
                  <a:pt x="1047" y="71"/>
                  <a:pt x="1052" y="72"/>
                  <a:pt x="1057" y="72"/>
                </a:cubicBezTo>
                <a:cubicBezTo>
                  <a:pt x="1057" y="67"/>
                  <a:pt x="1057" y="63"/>
                  <a:pt x="1057" y="58"/>
                </a:cubicBezTo>
                <a:cubicBezTo>
                  <a:pt x="1053" y="57"/>
                  <a:pt x="1048" y="57"/>
                  <a:pt x="1043" y="56"/>
                </a:cubicBezTo>
                <a:cubicBezTo>
                  <a:pt x="1042" y="61"/>
                  <a:pt x="1042" y="66"/>
                  <a:pt x="1041" y="71"/>
                </a:cubicBezTo>
                <a:close/>
                <a:moveTo>
                  <a:pt x="1034" y="126"/>
                </a:moveTo>
                <a:cubicBezTo>
                  <a:pt x="1040" y="127"/>
                  <a:pt x="1047" y="127"/>
                  <a:pt x="1053" y="128"/>
                </a:cubicBezTo>
                <a:cubicBezTo>
                  <a:pt x="1053" y="122"/>
                  <a:pt x="1053" y="116"/>
                  <a:pt x="1054" y="110"/>
                </a:cubicBezTo>
                <a:cubicBezTo>
                  <a:pt x="1048" y="110"/>
                  <a:pt x="1042" y="109"/>
                  <a:pt x="1037" y="109"/>
                </a:cubicBezTo>
                <a:cubicBezTo>
                  <a:pt x="1036" y="115"/>
                  <a:pt x="1035" y="121"/>
                  <a:pt x="1034" y="126"/>
                </a:cubicBezTo>
                <a:close/>
                <a:moveTo>
                  <a:pt x="1017" y="41"/>
                </a:moveTo>
                <a:cubicBezTo>
                  <a:pt x="1022" y="42"/>
                  <a:pt x="1027" y="42"/>
                  <a:pt x="1032" y="43"/>
                </a:cubicBezTo>
                <a:cubicBezTo>
                  <a:pt x="1032" y="37"/>
                  <a:pt x="1032" y="32"/>
                  <a:pt x="1032" y="28"/>
                </a:cubicBezTo>
                <a:cubicBezTo>
                  <a:pt x="1028" y="28"/>
                  <a:pt x="1023" y="28"/>
                  <a:pt x="1019" y="28"/>
                </a:cubicBezTo>
                <a:cubicBezTo>
                  <a:pt x="1018" y="32"/>
                  <a:pt x="1018" y="37"/>
                  <a:pt x="1017" y="41"/>
                </a:cubicBezTo>
                <a:close/>
                <a:moveTo>
                  <a:pt x="1011" y="96"/>
                </a:moveTo>
                <a:cubicBezTo>
                  <a:pt x="1017" y="96"/>
                  <a:pt x="1022" y="97"/>
                  <a:pt x="1028" y="98"/>
                </a:cubicBezTo>
                <a:cubicBezTo>
                  <a:pt x="1028" y="93"/>
                  <a:pt x="1028" y="87"/>
                  <a:pt x="1028" y="82"/>
                </a:cubicBezTo>
                <a:cubicBezTo>
                  <a:pt x="1023" y="81"/>
                  <a:pt x="1017" y="81"/>
                  <a:pt x="1012" y="80"/>
                </a:cubicBezTo>
                <a:cubicBezTo>
                  <a:pt x="1012" y="86"/>
                  <a:pt x="1011" y="91"/>
                  <a:pt x="1011" y="96"/>
                </a:cubicBezTo>
                <a:close/>
                <a:moveTo>
                  <a:pt x="1005" y="152"/>
                </a:moveTo>
                <a:cubicBezTo>
                  <a:pt x="1010" y="152"/>
                  <a:pt x="1017" y="152"/>
                  <a:pt x="1023" y="152"/>
                </a:cubicBezTo>
                <a:cubicBezTo>
                  <a:pt x="1024" y="146"/>
                  <a:pt x="1024" y="140"/>
                  <a:pt x="1025" y="134"/>
                </a:cubicBezTo>
                <a:cubicBezTo>
                  <a:pt x="1019" y="134"/>
                  <a:pt x="1013" y="134"/>
                  <a:pt x="1007" y="133"/>
                </a:cubicBezTo>
                <a:cubicBezTo>
                  <a:pt x="1006" y="140"/>
                  <a:pt x="1006" y="146"/>
                  <a:pt x="1005" y="152"/>
                </a:cubicBezTo>
                <a:close/>
                <a:moveTo>
                  <a:pt x="986" y="66"/>
                </a:moveTo>
                <a:cubicBezTo>
                  <a:pt x="992" y="67"/>
                  <a:pt x="997" y="67"/>
                  <a:pt x="1003" y="68"/>
                </a:cubicBezTo>
                <a:cubicBezTo>
                  <a:pt x="1003" y="63"/>
                  <a:pt x="1003" y="58"/>
                  <a:pt x="1003" y="53"/>
                </a:cubicBezTo>
                <a:cubicBezTo>
                  <a:pt x="998" y="52"/>
                  <a:pt x="993" y="52"/>
                  <a:pt x="988" y="51"/>
                </a:cubicBezTo>
                <a:cubicBezTo>
                  <a:pt x="988" y="56"/>
                  <a:pt x="987" y="62"/>
                  <a:pt x="986" y="66"/>
                </a:cubicBezTo>
                <a:close/>
                <a:moveTo>
                  <a:pt x="981" y="121"/>
                </a:moveTo>
                <a:cubicBezTo>
                  <a:pt x="986" y="121"/>
                  <a:pt x="992" y="122"/>
                  <a:pt x="999" y="122"/>
                </a:cubicBezTo>
                <a:cubicBezTo>
                  <a:pt x="999" y="117"/>
                  <a:pt x="999" y="111"/>
                  <a:pt x="999" y="106"/>
                </a:cubicBezTo>
                <a:cubicBezTo>
                  <a:pt x="993" y="105"/>
                  <a:pt x="988" y="105"/>
                  <a:pt x="983" y="105"/>
                </a:cubicBezTo>
                <a:cubicBezTo>
                  <a:pt x="982" y="111"/>
                  <a:pt x="982" y="116"/>
                  <a:pt x="981" y="121"/>
                </a:cubicBezTo>
                <a:close/>
                <a:moveTo>
                  <a:pt x="962" y="36"/>
                </a:moveTo>
                <a:cubicBezTo>
                  <a:pt x="967" y="37"/>
                  <a:pt x="972" y="37"/>
                  <a:pt x="977" y="37"/>
                </a:cubicBezTo>
                <a:cubicBezTo>
                  <a:pt x="977" y="33"/>
                  <a:pt x="977" y="28"/>
                  <a:pt x="978" y="23"/>
                </a:cubicBezTo>
                <a:cubicBezTo>
                  <a:pt x="973" y="23"/>
                  <a:pt x="969" y="22"/>
                  <a:pt x="964" y="22"/>
                </a:cubicBezTo>
                <a:cubicBezTo>
                  <a:pt x="964" y="27"/>
                  <a:pt x="963" y="31"/>
                  <a:pt x="962" y="36"/>
                </a:cubicBezTo>
                <a:close/>
                <a:moveTo>
                  <a:pt x="956" y="92"/>
                </a:moveTo>
                <a:cubicBezTo>
                  <a:pt x="961" y="92"/>
                  <a:pt x="967" y="92"/>
                  <a:pt x="973" y="92"/>
                </a:cubicBezTo>
                <a:cubicBezTo>
                  <a:pt x="973" y="87"/>
                  <a:pt x="973" y="82"/>
                  <a:pt x="974" y="77"/>
                </a:cubicBezTo>
                <a:cubicBezTo>
                  <a:pt x="968" y="76"/>
                  <a:pt x="963" y="76"/>
                  <a:pt x="958" y="75"/>
                </a:cubicBezTo>
                <a:cubicBezTo>
                  <a:pt x="957" y="81"/>
                  <a:pt x="956" y="87"/>
                  <a:pt x="956" y="92"/>
                </a:cubicBezTo>
                <a:close/>
                <a:moveTo>
                  <a:pt x="947" y="150"/>
                </a:moveTo>
                <a:cubicBezTo>
                  <a:pt x="948" y="149"/>
                  <a:pt x="950" y="149"/>
                  <a:pt x="952" y="148"/>
                </a:cubicBezTo>
                <a:cubicBezTo>
                  <a:pt x="960" y="145"/>
                  <a:pt x="967" y="147"/>
                  <a:pt x="972" y="153"/>
                </a:cubicBezTo>
                <a:cubicBezTo>
                  <a:pt x="978" y="160"/>
                  <a:pt x="978" y="167"/>
                  <a:pt x="975" y="175"/>
                </a:cubicBezTo>
                <a:cubicBezTo>
                  <a:pt x="974" y="176"/>
                  <a:pt x="973" y="178"/>
                  <a:pt x="972" y="179"/>
                </a:cubicBezTo>
                <a:cubicBezTo>
                  <a:pt x="980" y="176"/>
                  <a:pt x="988" y="175"/>
                  <a:pt x="995" y="180"/>
                </a:cubicBezTo>
                <a:cubicBezTo>
                  <a:pt x="995" y="181"/>
                  <a:pt x="996" y="180"/>
                  <a:pt x="997" y="181"/>
                </a:cubicBezTo>
                <a:cubicBezTo>
                  <a:pt x="993" y="172"/>
                  <a:pt x="993" y="165"/>
                  <a:pt x="999" y="156"/>
                </a:cubicBezTo>
                <a:cubicBezTo>
                  <a:pt x="982" y="163"/>
                  <a:pt x="964" y="153"/>
                  <a:pt x="971" y="130"/>
                </a:cubicBezTo>
                <a:cubicBezTo>
                  <a:pt x="965" y="130"/>
                  <a:pt x="958" y="129"/>
                  <a:pt x="952" y="128"/>
                </a:cubicBezTo>
                <a:cubicBezTo>
                  <a:pt x="953" y="136"/>
                  <a:pt x="952" y="144"/>
                  <a:pt x="947" y="150"/>
                </a:cubicBezTo>
                <a:close/>
                <a:moveTo>
                  <a:pt x="932" y="61"/>
                </a:moveTo>
                <a:cubicBezTo>
                  <a:pt x="937" y="62"/>
                  <a:pt x="943" y="62"/>
                  <a:pt x="948" y="63"/>
                </a:cubicBezTo>
                <a:cubicBezTo>
                  <a:pt x="948" y="58"/>
                  <a:pt x="948" y="53"/>
                  <a:pt x="948" y="48"/>
                </a:cubicBezTo>
                <a:cubicBezTo>
                  <a:pt x="943" y="47"/>
                  <a:pt x="939" y="47"/>
                  <a:pt x="934" y="46"/>
                </a:cubicBezTo>
                <a:cubicBezTo>
                  <a:pt x="933" y="52"/>
                  <a:pt x="932" y="56"/>
                  <a:pt x="932" y="61"/>
                </a:cubicBezTo>
                <a:close/>
                <a:moveTo>
                  <a:pt x="926" y="117"/>
                </a:moveTo>
                <a:cubicBezTo>
                  <a:pt x="932" y="117"/>
                  <a:pt x="938" y="118"/>
                  <a:pt x="944" y="119"/>
                </a:cubicBezTo>
                <a:cubicBezTo>
                  <a:pt x="945" y="113"/>
                  <a:pt x="945" y="106"/>
                  <a:pt x="946" y="100"/>
                </a:cubicBezTo>
                <a:cubicBezTo>
                  <a:pt x="940" y="100"/>
                  <a:pt x="934" y="100"/>
                  <a:pt x="929" y="100"/>
                </a:cubicBezTo>
                <a:cubicBezTo>
                  <a:pt x="928" y="105"/>
                  <a:pt x="927" y="111"/>
                  <a:pt x="926" y="117"/>
                </a:cubicBezTo>
                <a:close/>
                <a:moveTo>
                  <a:pt x="908" y="31"/>
                </a:moveTo>
                <a:cubicBezTo>
                  <a:pt x="913" y="31"/>
                  <a:pt x="918" y="32"/>
                  <a:pt x="922" y="32"/>
                </a:cubicBezTo>
                <a:cubicBezTo>
                  <a:pt x="922" y="28"/>
                  <a:pt x="922" y="23"/>
                  <a:pt x="922" y="19"/>
                </a:cubicBezTo>
                <a:cubicBezTo>
                  <a:pt x="918" y="18"/>
                  <a:pt x="914" y="18"/>
                  <a:pt x="910" y="18"/>
                </a:cubicBezTo>
                <a:cubicBezTo>
                  <a:pt x="909" y="22"/>
                  <a:pt x="909" y="27"/>
                  <a:pt x="908" y="31"/>
                </a:cubicBezTo>
                <a:close/>
                <a:moveTo>
                  <a:pt x="903" y="86"/>
                </a:moveTo>
                <a:cubicBezTo>
                  <a:pt x="908" y="87"/>
                  <a:pt x="913" y="87"/>
                  <a:pt x="918" y="88"/>
                </a:cubicBezTo>
                <a:cubicBezTo>
                  <a:pt x="918" y="82"/>
                  <a:pt x="919" y="77"/>
                  <a:pt x="919" y="72"/>
                </a:cubicBezTo>
                <a:cubicBezTo>
                  <a:pt x="914" y="71"/>
                  <a:pt x="909" y="71"/>
                  <a:pt x="904" y="70"/>
                </a:cubicBezTo>
                <a:cubicBezTo>
                  <a:pt x="904" y="76"/>
                  <a:pt x="903" y="81"/>
                  <a:pt x="903" y="86"/>
                </a:cubicBezTo>
                <a:close/>
                <a:moveTo>
                  <a:pt x="895" y="144"/>
                </a:moveTo>
                <a:cubicBezTo>
                  <a:pt x="902" y="141"/>
                  <a:pt x="909" y="141"/>
                  <a:pt x="915" y="145"/>
                </a:cubicBezTo>
                <a:cubicBezTo>
                  <a:pt x="915" y="138"/>
                  <a:pt x="916" y="131"/>
                  <a:pt x="916" y="124"/>
                </a:cubicBezTo>
                <a:cubicBezTo>
                  <a:pt x="914" y="125"/>
                  <a:pt x="910" y="125"/>
                  <a:pt x="907" y="125"/>
                </a:cubicBezTo>
                <a:cubicBezTo>
                  <a:pt x="904" y="125"/>
                  <a:pt x="901" y="124"/>
                  <a:pt x="899" y="123"/>
                </a:cubicBezTo>
                <a:cubicBezTo>
                  <a:pt x="897" y="130"/>
                  <a:pt x="896" y="137"/>
                  <a:pt x="895" y="144"/>
                </a:cubicBezTo>
                <a:close/>
                <a:moveTo>
                  <a:pt x="878" y="57"/>
                </a:moveTo>
                <a:cubicBezTo>
                  <a:pt x="884" y="57"/>
                  <a:pt x="889" y="58"/>
                  <a:pt x="893" y="58"/>
                </a:cubicBezTo>
                <a:cubicBezTo>
                  <a:pt x="893" y="53"/>
                  <a:pt x="893" y="48"/>
                  <a:pt x="893" y="43"/>
                </a:cubicBezTo>
                <a:cubicBezTo>
                  <a:pt x="889" y="43"/>
                  <a:pt x="885" y="43"/>
                  <a:pt x="880" y="42"/>
                </a:cubicBezTo>
                <a:cubicBezTo>
                  <a:pt x="880" y="48"/>
                  <a:pt x="879" y="52"/>
                  <a:pt x="878" y="57"/>
                </a:cubicBezTo>
                <a:close/>
                <a:moveTo>
                  <a:pt x="872" y="111"/>
                </a:moveTo>
                <a:cubicBezTo>
                  <a:pt x="878" y="112"/>
                  <a:pt x="884" y="113"/>
                  <a:pt x="890" y="113"/>
                </a:cubicBezTo>
                <a:cubicBezTo>
                  <a:pt x="890" y="108"/>
                  <a:pt x="890" y="102"/>
                  <a:pt x="891" y="97"/>
                </a:cubicBezTo>
                <a:cubicBezTo>
                  <a:pt x="885" y="96"/>
                  <a:pt x="879" y="96"/>
                  <a:pt x="874" y="95"/>
                </a:cubicBezTo>
                <a:cubicBezTo>
                  <a:pt x="873" y="100"/>
                  <a:pt x="873" y="106"/>
                  <a:pt x="872" y="111"/>
                </a:cubicBezTo>
                <a:close/>
                <a:moveTo>
                  <a:pt x="854" y="27"/>
                </a:moveTo>
                <a:cubicBezTo>
                  <a:pt x="859" y="27"/>
                  <a:pt x="863" y="27"/>
                  <a:pt x="868" y="27"/>
                </a:cubicBezTo>
                <a:cubicBezTo>
                  <a:pt x="868" y="22"/>
                  <a:pt x="868" y="18"/>
                  <a:pt x="868" y="14"/>
                </a:cubicBezTo>
                <a:cubicBezTo>
                  <a:pt x="864" y="13"/>
                  <a:pt x="860" y="13"/>
                  <a:pt x="856" y="13"/>
                </a:cubicBezTo>
                <a:cubicBezTo>
                  <a:pt x="855" y="18"/>
                  <a:pt x="855" y="22"/>
                  <a:pt x="854" y="27"/>
                </a:cubicBezTo>
                <a:close/>
                <a:moveTo>
                  <a:pt x="848" y="82"/>
                </a:moveTo>
                <a:cubicBezTo>
                  <a:pt x="853" y="83"/>
                  <a:pt x="859" y="83"/>
                  <a:pt x="865" y="84"/>
                </a:cubicBezTo>
                <a:cubicBezTo>
                  <a:pt x="865" y="78"/>
                  <a:pt x="865" y="73"/>
                  <a:pt x="865" y="68"/>
                </a:cubicBezTo>
                <a:cubicBezTo>
                  <a:pt x="860" y="67"/>
                  <a:pt x="855" y="67"/>
                  <a:pt x="850" y="66"/>
                </a:cubicBezTo>
                <a:cubicBezTo>
                  <a:pt x="849" y="72"/>
                  <a:pt x="848" y="77"/>
                  <a:pt x="848" y="82"/>
                </a:cubicBezTo>
                <a:close/>
                <a:moveTo>
                  <a:pt x="842" y="136"/>
                </a:moveTo>
                <a:cubicBezTo>
                  <a:pt x="848" y="137"/>
                  <a:pt x="855" y="138"/>
                  <a:pt x="861" y="139"/>
                </a:cubicBezTo>
                <a:cubicBezTo>
                  <a:pt x="861" y="133"/>
                  <a:pt x="861" y="127"/>
                  <a:pt x="861" y="121"/>
                </a:cubicBezTo>
                <a:cubicBezTo>
                  <a:pt x="858" y="121"/>
                  <a:pt x="855" y="121"/>
                  <a:pt x="852" y="121"/>
                </a:cubicBezTo>
                <a:cubicBezTo>
                  <a:pt x="849" y="120"/>
                  <a:pt x="846" y="119"/>
                  <a:pt x="844" y="119"/>
                </a:cubicBezTo>
                <a:cubicBezTo>
                  <a:pt x="843" y="125"/>
                  <a:pt x="842" y="131"/>
                  <a:pt x="842" y="136"/>
                </a:cubicBezTo>
                <a:close/>
                <a:moveTo>
                  <a:pt x="824" y="52"/>
                </a:moveTo>
                <a:cubicBezTo>
                  <a:pt x="829" y="52"/>
                  <a:pt x="834" y="53"/>
                  <a:pt x="839" y="53"/>
                </a:cubicBezTo>
                <a:cubicBezTo>
                  <a:pt x="839" y="48"/>
                  <a:pt x="840" y="44"/>
                  <a:pt x="840" y="38"/>
                </a:cubicBezTo>
                <a:cubicBezTo>
                  <a:pt x="835" y="38"/>
                  <a:pt x="831" y="38"/>
                  <a:pt x="826" y="37"/>
                </a:cubicBezTo>
                <a:cubicBezTo>
                  <a:pt x="825" y="42"/>
                  <a:pt x="825" y="47"/>
                  <a:pt x="824" y="52"/>
                </a:cubicBezTo>
                <a:close/>
                <a:moveTo>
                  <a:pt x="817" y="107"/>
                </a:moveTo>
                <a:cubicBezTo>
                  <a:pt x="824" y="108"/>
                  <a:pt x="830" y="108"/>
                  <a:pt x="835" y="109"/>
                </a:cubicBezTo>
                <a:cubicBezTo>
                  <a:pt x="835" y="103"/>
                  <a:pt x="836" y="97"/>
                  <a:pt x="836" y="92"/>
                </a:cubicBezTo>
                <a:cubicBezTo>
                  <a:pt x="830" y="91"/>
                  <a:pt x="825" y="91"/>
                  <a:pt x="820" y="90"/>
                </a:cubicBezTo>
                <a:cubicBezTo>
                  <a:pt x="819" y="96"/>
                  <a:pt x="818" y="102"/>
                  <a:pt x="817" y="107"/>
                </a:cubicBezTo>
                <a:close/>
                <a:moveTo>
                  <a:pt x="814" y="153"/>
                </a:moveTo>
                <a:cubicBezTo>
                  <a:pt x="814" y="156"/>
                  <a:pt x="812" y="160"/>
                  <a:pt x="812" y="162"/>
                </a:cubicBezTo>
                <a:cubicBezTo>
                  <a:pt x="819" y="162"/>
                  <a:pt x="825" y="163"/>
                  <a:pt x="831" y="163"/>
                </a:cubicBezTo>
                <a:cubicBezTo>
                  <a:pt x="831" y="158"/>
                  <a:pt x="831" y="152"/>
                  <a:pt x="831" y="145"/>
                </a:cubicBezTo>
                <a:cubicBezTo>
                  <a:pt x="826" y="145"/>
                  <a:pt x="820" y="144"/>
                  <a:pt x="814" y="144"/>
                </a:cubicBezTo>
                <a:cubicBezTo>
                  <a:pt x="814" y="147"/>
                  <a:pt x="814" y="150"/>
                  <a:pt x="814" y="153"/>
                </a:cubicBezTo>
                <a:close/>
                <a:moveTo>
                  <a:pt x="800" y="21"/>
                </a:moveTo>
                <a:cubicBezTo>
                  <a:pt x="805" y="22"/>
                  <a:pt x="809" y="22"/>
                  <a:pt x="814" y="22"/>
                </a:cubicBezTo>
                <a:cubicBezTo>
                  <a:pt x="814" y="18"/>
                  <a:pt x="814" y="14"/>
                  <a:pt x="814" y="10"/>
                </a:cubicBezTo>
                <a:cubicBezTo>
                  <a:pt x="810" y="9"/>
                  <a:pt x="806" y="9"/>
                  <a:pt x="802" y="9"/>
                </a:cubicBezTo>
                <a:cubicBezTo>
                  <a:pt x="801" y="13"/>
                  <a:pt x="801" y="17"/>
                  <a:pt x="800" y="21"/>
                </a:cubicBezTo>
                <a:close/>
                <a:moveTo>
                  <a:pt x="794" y="77"/>
                </a:moveTo>
                <a:cubicBezTo>
                  <a:pt x="799" y="77"/>
                  <a:pt x="804" y="78"/>
                  <a:pt x="810" y="78"/>
                </a:cubicBezTo>
                <a:cubicBezTo>
                  <a:pt x="810" y="73"/>
                  <a:pt x="810" y="68"/>
                  <a:pt x="811" y="63"/>
                </a:cubicBezTo>
                <a:cubicBezTo>
                  <a:pt x="805" y="62"/>
                  <a:pt x="800" y="62"/>
                  <a:pt x="796" y="61"/>
                </a:cubicBezTo>
                <a:cubicBezTo>
                  <a:pt x="795" y="67"/>
                  <a:pt x="794" y="72"/>
                  <a:pt x="794" y="77"/>
                </a:cubicBezTo>
                <a:close/>
                <a:moveTo>
                  <a:pt x="788" y="133"/>
                </a:moveTo>
                <a:cubicBezTo>
                  <a:pt x="793" y="133"/>
                  <a:pt x="800" y="133"/>
                  <a:pt x="805" y="133"/>
                </a:cubicBezTo>
                <a:cubicBezTo>
                  <a:pt x="806" y="128"/>
                  <a:pt x="806" y="122"/>
                  <a:pt x="807" y="116"/>
                </a:cubicBezTo>
                <a:cubicBezTo>
                  <a:pt x="802" y="116"/>
                  <a:pt x="796" y="115"/>
                  <a:pt x="791" y="115"/>
                </a:cubicBezTo>
                <a:cubicBezTo>
                  <a:pt x="790" y="121"/>
                  <a:pt x="789" y="127"/>
                  <a:pt x="788" y="133"/>
                </a:cubicBezTo>
                <a:close/>
                <a:moveTo>
                  <a:pt x="770" y="46"/>
                </a:moveTo>
                <a:cubicBezTo>
                  <a:pt x="775" y="47"/>
                  <a:pt x="780" y="47"/>
                  <a:pt x="784" y="48"/>
                </a:cubicBezTo>
                <a:cubicBezTo>
                  <a:pt x="784" y="43"/>
                  <a:pt x="784" y="39"/>
                  <a:pt x="784" y="34"/>
                </a:cubicBezTo>
                <a:cubicBezTo>
                  <a:pt x="780" y="34"/>
                  <a:pt x="776" y="33"/>
                  <a:pt x="772" y="33"/>
                </a:cubicBezTo>
                <a:cubicBezTo>
                  <a:pt x="771" y="37"/>
                  <a:pt x="771" y="42"/>
                  <a:pt x="770" y="46"/>
                </a:cubicBezTo>
                <a:close/>
                <a:moveTo>
                  <a:pt x="764" y="102"/>
                </a:moveTo>
                <a:cubicBezTo>
                  <a:pt x="769" y="102"/>
                  <a:pt x="775" y="103"/>
                  <a:pt x="780" y="103"/>
                </a:cubicBezTo>
                <a:cubicBezTo>
                  <a:pt x="780" y="98"/>
                  <a:pt x="781" y="92"/>
                  <a:pt x="781" y="87"/>
                </a:cubicBezTo>
                <a:cubicBezTo>
                  <a:pt x="776" y="86"/>
                  <a:pt x="771" y="86"/>
                  <a:pt x="766" y="86"/>
                </a:cubicBezTo>
                <a:cubicBezTo>
                  <a:pt x="766" y="91"/>
                  <a:pt x="765" y="97"/>
                  <a:pt x="764" y="102"/>
                </a:cubicBezTo>
                <a:close/>
                <a:moveTo>
                  <a:pt x="757" y="159"/>
                </a:moveTo>
                <a:cubicBezTo>
                  <a:pt x="764" y="156"/>
                  <a:pt x="771" y="157"/>
                  <a:pt x="777" y="160"/>
                </a:cubicBezTo>
                <a:cubicBezTo>
                  <a:pt x="777" y="154"/>
                  <a:pt x="778" y="147"/>
                  <a:pt x="778" y="140"/>
                </a:cubicBezTo>
                <a:cubicBezTo>
                  <a:pt x="772" y="140"/>
                  <a:pt x="766" y="139"/>
                  <a:pt x="760" y="139"/>
                </a:cubicBezTo>
                <a:cubicBezTo>
                  <a:pt x="759" y="145"/>
                  <a:pt x="758" y="152"/>
                  <a:pt x="757" y="159"/>
                </a:cubicBezTo>
                <a:close/>
                <a:moveTo>
                  <a:pt x="740" y="71"/>
                </a:moveTo>
                <a:cubicBezTo>
                  <a:pt x="745" y="72"/>
                  <a:pt x="750" y="72"/>
                  <a:pt x="755" y="73"/>
                </a:cubicBezTo>
                <a:cubicBezTo>
                  <a:pt x="755" y="68"/>
                  <a:pt x="755" y="63"/>
                  <a:pt x="755" y="59"/>
                </a:cubicBezTo>
                <a:cubicBezTo>
                  <a:pt x="751" y="58"/>
                  <a:pt x="746" y="58"/>
                  <a:pt x="741" y="57"/>
                </a:cubicBezTo>
                <a:cubicBezTo>
                  <a:pt x="741" y="62"/>
                  <a:pt x="740" y="67"/>
                  <a:pt x="740" y="71"/>
                </a:cubicBezTo>
                <a:close/>
                <a:moveTo>
                  <a:pt x="735" y="127"/>
                </a:moveTo>
                <a:cubicBezTo>
                  <a:pt x="740" y="127"/>
                  <a:pt x="746" y="128"/>
                  <a:pt x="752" y="129"/>
                </a:cubicBezTo>
                <a:cubicBezTo>
                  <a:pt x="752" y="123"/>
                  <a:pt x="752" y="117"/>
                  <a:pt x="753" y="111"/>
                </a:cubicBezTo>
                <a:cubicBezTo>
                  <a:pt x="747" y="111"/>
                  <a:pt x="741" y="110"/>
                  <a:pt x="735" y="109"/>
                </a:cubicBezTo>
                <a:cubicBezTo>
                  <a:pt x="735" y="115"/>
                  <a:pt x="735" y="121"/>
                  <a:pt x="735" y="127"/>
                </a:cubicBezTo>
                <a:close/>
                <a:moveTo>
                  <a:pt x="716" y="42"/>
                </a:moveTo>
                <a:cubicBezTo>
                  <a:pt x="720" y="42"/>
                  <a:pt x="725" y="43"/>
                  <a:pt x="730" y="43"/>
                </a:cubicBezTo>
                <a:cubicBezTo>
                  <a:pt x="730" y="38"/>
                  <a:pt x="730" y="34"/>
                  <a:pt x="730" y="29"/>
                </a:cubicBezTo>
                <a:cubicBezTo>
                  <a:pt x="726" y="29"/>
                  <a:pt x="722" y="28"/>
                  <a:pt x="717" y="28"/>
                </a:cubicBezTo>
                <a:cubicBezTo>
                  <a:pt x="717" y="33"/>
                  <a:pt x="716" y="37"/>
                  <a:pt x="716" y="42"/>
                </a:cubicBezTo>
                <a:close/>
                <a:moveTo>
                  <a:pt x="710" y="97"/>
                </a:moveTo>
                <a:cubicBezTo>
                  <a:pt x="716" y="98"/>
                  <a:pt x="721" y="98"/>
                  <a:pt x="727" y="99"/>
                </a:cubicBezTo>
                <a:cubicBezTo>
                  <a:pt x="727" y="94"/>
                  <a:pt x="727" y="88"/>
                  <a:pt x="727" y="82"/>
                </a:cubicBezTo>
                <a:cubicBezTo>
                  <a:pt x="722" y="82"/>
                  <a:pt x="717" y="82"/>
                  <a:pt x="712" y="82"/>
                </a:cubicBezTo>
                <a:cubicBezTo>
                  <a:pt x="711" y="87"/>
                  <a:pt x="711" y="93"/>
                  <a:pt x="710" y="97"/>
                </a:cubicBezTo>
                <a:close/>
                <a:moveTo>
                  <a:pt x="704" y="151"/>
                </a:moveTo>
                <a:cubicBezTo>
                  <a:pt x="710" y="152"/>
                  <a:pt x="716" y="153"/>
                  <a:pt x="723" y="154"/>
                </a:cubicBezTo>
                <a:cubicBezTo>
                  <a:pt x="723" y="148"/>
                  <a:pt x="723" y="143"/>
                  <a:pt x="723" y="137"/>
                </a:cubicBezTo>
                <a:cubicBezTo>
                  <a:pt x="717" y="136"/>
                  <a:pt x="711" y="135"/>
                  <a:pt x="706" y="135"/>
                </a:cubicBezTo>
                <a:cubicBezTo>
                  <a:pt x="705" y="141"/>
                  <a:pt x="705" y="146"/>
                  <a:pt x="704" y="151"/>
                </a:cubicBezTo>
                <a:close/>
                <a:moveTo>
                  <a:pt x="722" y="187"/>
                </a:moveTo>
                <a:cubicBezTo>
                  <a:pt x="715" y="190"/>
                  <a:pt x="707" y="190"/>
                  <a:pt x="698" y="186"/>
                </a:cubicBezTo>
                <a:cubicBezTo>
                  <a:pt x="702" y="194"/>
                  <a:pt x="701" y="201"/>
                  <a:pt x="697" y="207"/>
                </a:cubicBezTo>
                <a:cubicBezTo>
                  <a:pt x="696" y="208"/>
                  <a:pt x="696" y="209"/>
                  <a:pt x="696" y="209"/>
                </a:cubicBezTo>
                <a:cubicBezTo>
                  <a:pt x="705" y="206"/>
                  <a:pt x="713" y="207"/>
                  <a:pt x="720" y="212"/>
                </a:cubicBezTo>
                <a:cubicBezTo>
                  <a:pt x="716" y="203"/>
                  <a:pt x="717" y="195"/>
                  <a:pt x="722" y="187"/>
                </a:cubicBezTo>
                <a:close/>
                <a:moveTo>
                  <a:pt x="686" y="67"/>
                </a:moveTo>
                <a:cubicBezTo>
                  <a:pt x="691" y="67"/>
                  <a:pt x="695" y="67"/>
                  <a:pt x="700" y="68"/>
                </a:cubicBezTo>
                <a:cubicBezTo>
                  <a:pt x="700" y="63"/>
                  <a:pt x="700" y="58"/>
                  <a:pt x="701" y="54"/>
                </a:cubicBezTo>
                <a:cubicBezTo>
                  <a:pt x="696" y="53"/>
                  <a:pt x="692" y="53"/>
                  <a:pt x="688" y="53"/>
                </a:cubicBezTo>
                <a:cubicBezTo>
                  <a:pt x="687" y="58"/>
                  <a:pt x="687" y="62"/>
                  <a:pt x="686" y="67"/>
                </a:cubicBezTo>
                <a:close/>
                <a:moveTo>
                  <a:pt x="680" y="122"/>
                </a:moveTo>
                <a:cubicBezTo>
                  <a:pt x="686" y="123"/>
                  <a:pt x="691" y="123"/>
                  <a:pt x="697" y="124"/>
                </a:cubicBezTo>
                <a:cubicBezTo>
                  <a:pt x="697" y="118"/>
                  <a:pt x="697" y="113"/>
                  <a:pt x="698" y="107"/>
                </a:cubicBezTo>
                <a:cubicBezTo>
                  <a:pt x="692" y="107"/>
                  <a:pt x="687" y="106"/>
                  <a:pt x="682" y="106"/>
                </a:cubicBezTo>
                <a:cubicBezTo>
                  <a:pt x="681" y="112"/>
                  <a:pt x="680" y="117"/>
                  <a:pt x="680" y="122"/>
                </a:cubicBezTo>
                <a:close/>
                <a:moveTo>
                  <a:pt x="675" y="177"/>
                </a:moveTo>
                <a:cubicBezTo>
                  <a:pt x="680" y="177"/>
                  <a:pt x="687" y="178"/>
                  <a:pt x="693" y="178"/>
                </a:cubicBezTo>
                <a:cubicBezTo>
                  <a:pt x="693" y="173"/>
                  <a:pt x="693" y="167"/>
                  <a:pt x="693" y="161"/>
                </a:cubicBezTo>
                <a:cubicBezTo>
                  <a:pt x="688" y="161"/>
                  <a:pt x="682" y="160"/>
                  <a:pt x="676" y="160"/>
                </a:cubicBezTo>
                <a:cubicBezTo>
                  <a:pt x="676" y="165"/>
                  <a:pt x="675" y="171"/>
                  <a:pt x="675" y="177"/>
                </a:cubicBezTo>
                <a:close/>
                <a:moveTo>
                  <a:pt x="656" y="92"/>
                </a:moveTo>
                <a:cubicBezTo>
                  <a:pt x="662" y="92"/>
                  <a:pt x="666" y="93"/>
                  <a:pt x="671" y="93"/>
                </a:cubicBezTo>
                <a:cubicBezTo>
                  <a:pt x="672" y="88"/>
                  <a:pt x="672" y="84"/>
                  <a:pt x="672" y="78"/>
                </a:cubicBezTo>
                <a:cubicBezTo>
                  <a:pt x="667" y="78"/>
                  <a:pt x="663" y="77"/>
                  <a:pt x="658" y="77"/>
                </a:cubicBezTo>
                <a:cubicBezTo>
                  <a:pt x="657" y="82"/>
                  <a:pt x="657" y="87"/>
                  <a:pt x="656" y="92"/>
                </a:cubicBezTo>
                <a:close/>
                <a:moveTo>
                  <a:pt x="649" y="148"/>
                </a:moveTo>
                <a:cubicBezTo>
                  <a:pt x="655" y="148"/>
                  <a:pt x="661" y="148"/>
                  <a:pt x="667" y="148"/>
                </a:cubicBezTo>
                <a:cubicBezTo>
                  <a:pt x="667" y="143"/>
                  <a:pt x="668" y="137"/>
                  <a:pt x="668" y="132"/>
                </a:cubicBezTo>
                <a:cubicBezTo>
                  <a:pt x="662" y="131"/>
                  <a:pt x="657" y="131"/>
                  <a:pt x="652" y="130"/>
                </a:cubicBezTo>
                <a:cubicBezTo>
                  <a:pt x="651" y="137"/>
                  <a:pt x="650" y="142"/>
                  <a:pt x="649" y="148"/>
                </a:cubicBezTo>
                <a:close/>
                <a:moveTo>
                  <a:pt x="646" y="193"/>
                </a:moveTo>
                <a:cubicBezTo>
                  <a:pt x="646" y="196"/>
                  <a:pt x="645" y="199"/>
                  <a:pt x="644" y="201"/>
                </a:cubicBezTo>
                <a:cubicBezTo>
                  <a:pt x="651" y="202"/>
                  <a:pt x="658" y="203"/>
                  <a:pt x="665" y="204"/>
                </a:cubicBezTo>
                <a:cubicBezTo>
                  <a:pt x="665" y="198"/>
                  <a:pt x="665" y="192"/>
                  <a:pt x="665" y="186"/>
                </a:cubicBezTo>
                <a:cubicBezTo>
                  <a:pt x="659" y="185"/>
                  <a:pt x="652" y="184"/>
                  <a:pt x="646" y="184"/>
                </a:cubicBezTo>
                <a:cubicBezTo>
                  <a:pt x="646" y="186"/>
                  <a:pt x="647" y="189"/>
                  <a:pt x="646" y="193"/>
                </a:cubicBezTo>
                <a:close/>
                <a:moveTo>
                  <a:pt x="632" y="61"/>
                </a:moveTo>
                <a:cubicBezTo>
                  <a:pt x="637" y="61"/>
                  <a:pt x="641" y="62"/>
                  <a:pt x="646" y="63"/>
                </a:cubicBezTo>
                <a:cubicBezTo>
                  <a:pt x="646" y="58"/>
                  <a:pt x="646" y="54"/>
                  <a:pt x="646" y="50"/>
                </a:cubicBezTo>
                <a:cubicBezTo>
                  <a:pt x="642" y="49"/>
                  <a:pt x="638" y="49"/>
                  <a:pt x="633" y="49"/>
                </a:cubicBezTo>
                <a:cubicBezTo>
                  <a:pt x="633" y="53"/>
                  <a:pt x="633" y="57"/>
                  <a:pt x="632" y="61"/>
                </a:cubicBezTo>
                <a:close/>
                <a:moveTo>
                  <a:pt x="626" y="117"/>
                </a:moveTo>
                <a:cubicBezTo>
                  <a:pt x="631" y="117"/>
                  <a:pt x="636" y="118"/>
                  <a:pt x="642" y="118"/>
                </a:cubicBezTo>
                <a:cubicBezTo>
                  <a:pt x="642" y="113"/>
                  <a:pt x="642" y="108"/>
                  <a:pt x="643" y="103"/>
                </a:cubicBezTo>
                <a:cubicBezTo>
                  <a:pt x="637" y="102"/>
                  <a:pt x="632" y="102"/>
                  <a:pt x="628" y="101"/>
                </a:cubicBezTo>
                <a:cubicBezTo>
                  <a:pt x="627" y="107"/>
                  <a:pt x="626" y="112"/>
                  <a:pt x="626" y="117"/>
                </a:cubicBezTo>
                <a:close/>
                <a:moveTo>
                  <a:pt x="620" y="172"/>
                </a:moveTo>
                <a:cubicBezTo>
                  <a:pt x="626" y="173"/>
                  <a:pt x="633" y="173"/>
                  <a:pt x="638" y="174"/>
                </a:cubicBezTo>
                <a:cubicBezTo>
                  <a:pt x="639" y="168"/>
                  <a:pt x="639" y="162"/>
                  <a:pt x="640" y="155"/>
                </a:cubicBezTo>
                <a:cubicBezTo>
                  <a:pt x="634" y="155"/>
                  <a:pt x="628" y="155"/>
                  <a:pt x="622" y="155"/>
                </a:cubicBezTo>
                <a:cubicBezTo>
                  <a:pt x="622" y="161"/>
                  <a:pt x="621" y="167"/>
                  <a:pt x="620" y="172"/>
                </a:cubicBezTo>
                <a:close/>
                <a:moveTo>
                  <a:pt x="602" y="86"/>
                </a:moveTo>
                <a:cubicBezTo>
                  <a:pt x="607" y="87"/>
                  <a:pt x="612" y="87"/>
                  <a:pt x="616" y="88"/>
                </a:cubicBezTo>
                <a:cubicBezTo>
                  <a:pt x="616" y="83"/>
                  <a:pt x="617" y="79"/>
                  <a:pt x="617" y="74"/>
                </a:cubicBezTo>
                <a:cubicBezTo>
                  <a:pt x="612" y="74"/>
                  <a:pt x="608" y="74"/>
                  <a:pt x="603" y="73"/>
                </a:cubicBezTo>
                <a:cubicBezTo>
                  <a:pt x="603" y="78"/>
                  <a:pt x="603" y="82"/>
                  <a:pt x="602" y="86"/>
                </a:cubicBezTo>
                <a:close/>
                <a:moveTo>
                  <a:pt x="596" y="142"/>
                </a:moveTo>
                <a:cubicBezTo>
                  <a:pt x="602" y="142"/>
                  <a:pt x="607" y="143"/>
                  <a:pt x="612" y="143"/>
                </a:cubicBezTo>
                <a:cubicBezTo>
                  <a:pt x="612" y="138"/>
                  <a:pt x="613" y="133"/>
                  <a:pt x="613" y="126"/>
                </a:cubicBezTo>
                <a:cubicBezTo>
                  <a:pt x="608" y="126"/>
                  <a:pt x="603" y="126"/>
                  <a:pt x="598" y="126"/>
                </a:cubicBezTo>
                <a:cubicBezTo>
                  <a:pt x="598" y="132"/>
                  <a:pt x="597" y="137"/>
                  <a:pt x="596" y="142"/>
                </a:cubicBezTo>
                <a:close/>
                <a:moveTo>
                  <a:pt x="590" y="197"/>
                </a:moveTo>
                <a:cubicBezTo>
                  <a:pt x="596" y="198"/>
                  <a:pt x="603" y="198"/>
                  <a:pt x="609" y="199"/>
                </a:cubicBezTo>
                <a:cubicBezTo>
                  <a:pt x="609" y="193"/>
                  <a:pt x="610" y="186"/>
                  <a:pt x="610" y="181"/>
                </a:cubicBezTo>
                <a:cubicBezTo>
                  <a:pt x="604" y="180"/>
                  <a:pt x="598" y="180"/>
                  <a:pt x="592" y="179"/>
                </a:cubicBezTo>
                <a:cubicBezTo>
                  <a:pt x="592" y="185"/>
                  <a:pt x="591" y="192"/>
                  <a:pt x="590" y="197"/>
                </a:cubicBezTo>
                <a:close/>
                <a:moveTo>
                  <a:pt x="573" y="111"/>
                </a:moveTo>
                <a:cubicBezTo>
                  <a:pt x="578" y="112"/>
                  <a:pt x="582" y="112"/>
                  <a:pt x="587" y="112"/>
                </a:cubicBezTo>
                <a:cubicBezTo>
                  <a:pt x="587" y="107"/>
                  <a:pt x="587" y="103"/>
                  <a:pt x="587" y="99"/>
                </a:cubicBezTo>
                <a:cubicBezTo>
                  <a:pt x="583" y="99"/>
                  <a:pt x="579" y="98"/>
                  <a:pt x="574" y="98"/>
                </a:cubicBezTo>
                <a:cubicBezTo>
                  <a:pt x="574" y="102"/>
                  <a:pt x="573" y="106"/>
                  <a:pt x="573" y="111"/>
                </a:cubicBezTo>
                <a:close/>
                <a:moveTo>
                  <a:pt x="567" y="166"/>
                </a:moveTo>
                <a:cubicBezTo>
                  <a:pt x="572" y="167"/>
                  <a:pt x="578" y="168"/>
                  <a:pt x="583" y="168"/>
                </a:cubicBezTo>
                <a:cubicBezTo>
                  <a:pt x="584" y="162"/>
                  <a:pt x="584" y="156"/>
                  <a:pt x="585" y="152"/>
                </a:cubicBezTo>
                <a:cubicBezTo>
                  <a:pt x="579" y="151"/>
                  <a:pt x="573" y="151"/>
                  <a:pt x="568" y="150"/>
                </a:cubicBezTo>
                <a:cubicBezTo>
                  <a:pt x="568" y="156"/>
                  <a:pt x="567" y="161"/>
                  <a:pt x="567" y="166"/>
                </a:cubicBezTo>
                <a:close/>
                <a:moveTo>
                  <a:pt x="543" y="137"/>
                </a:moveTo>
                <a:cubicBezTo>
                  <a:pt x="548" y="138"/>
                  <a:pt x="553" y="138"/>
                  <a:pt x="558" y="139"/>
                </a:cubicBezTo>
                <a:cubicBezTo>
                  <a:pt x="558" y="133"/>
                  <a:pt x="558" y="128"/>
                  <a:pt x="558" y="123"/>
                </a:cubicBezTo>
                <a:cubicBezTo>
                  <a:pt x="554" y="123"/>
                  <a:pt x="549" y="123"/>
                  <a:pt x="544" y="122"/>
                </a:cubicBezTo>
                <a:cubicBezTo>
                  <a:pt x="544" y="127"/>
                  <a:pt x="543" y="132"/>
                  <a:pt x="543" y="137"/>
                </a:cubicBezTo>
                <a:close/>
                <a:moveTo>
                  <a:pt x="537" y="191"/>
                </a:moveTo>
                <a:cubicBezTo>
                  <a:pt x="543" y="192"/>
                  <a:pt x="548" y="193"/>
                  <a:pt x="554" y="193"/>
                </a:cubicBezTo>
                <a:cubicBezTo>
                  <a:pt x="554" y="188"/>
                  <a:pt x="554" y="183"/>
                  <a:pt x="555" y="177"/>
                </a:cubicBezTo>
                <a:cubicBezTo>
                  <a:pt x="549" y="177"/>
                  <a:pt x="544" y="176"/>
                  <a:pt x="538" y="176"/>
                </a:cubicBezTo>
                <a:cubicBezTo>
                  <a:pt x="538" y="181"/>
                  <a:pt x="537" y="187"/>
                  <a:pt x="537" y="191"/>
                </a:cubicBezTo>
                <a:close/>
                <a:moveTo>
                  <a:pt x="531" y="248"/>
                </a:moveTo>
                <a:cubicBezTo>
                  <a:pt x="538" y="246"/>
                  <a:pt x="545" y="247"/>
                  <a:pt x="552" y="251"/>
                </a:cubicBezTo>
                <a:cubicBezTo>
                  <a:pt x="549" y="243"/>
                  <a:pt x="549" y="236"/>
                  <a:pt x="554" y="229"/>
                </a:cubicBezTo>
                <a:cubicBezTo>
                  <a:pt x="554" y="228"/>
                  <a:pt x="553" y="227"/>
                  <a:pt x="553" y="226"/>
                </a:cubicBezTo>
                <a:cubicBezTo>
                  <a:pt x="555" y="225"/>
                  <a:pt x="557" y="225"/>
                  <a:pt x="559" y="224"/>
                </a:cubicBezTo>
                <a:cubicBezTo>
                  <a:pt x="565" y="221"/>
                  <a:pt x="571" y="221"/>
                  <a:pt x="577" y="224"/>
                </a:cubicBezTo>
                <a:cubicBezTo>
                  <a:pt x="578" y="224"/>
                  <a:pt x="579" y="224"/>
                  <a:pt x="579" y="224"/>
                </a:cubicBezTo>
                <a:cubicBezTo>
                  <a:pt x="579" y="217"/>
                  <a:pt x="580" y="211"/>
                  <a:pt x="580" y="205"/>
                </a:cubicBezTo>
                <a:cubicBezTo>
                  <a:pt x="575" y="205"/>
                  <a:pt x="568" y="204"/>
                  <a:pt x="561" y="204"/>
                </a:cubicBezTo>
                <a:cubicBezTo>
                  <a:pt x="562" y="206"/>
                  <a:pt x="562" y="208"/>
                  <a:pt x="562" y="211"/>
                </a:cubicBezTo>
                <a:cubicBezTo>
                  <a:pt x="562" y="217"/>
                  <a:pt x="561" y="223"/>
                  <a:pt x="553" y="226"/>
                </a:cubicBezTo>
                <a:cubicBezTo>
                  <a:pt x="553" y="226"/>
                  <a:pt x="553" y="226"/>
                  <a:pt x="553" y="226"/>
                </a:cubicBezTo>
                <a:cubicBezTo>
                  <a:pt x="547" y="233"/>
                  <a:pt x="540" y="229"/>
                  <a:pt x="533" y="228"/>
                </a:cubicBezTo>
                <a:cubicBezTo>
                  <a:pt x="532" y="235"/>
                  <a:pt x="532" y="242"/>
                  <a:pt x="531" y="248"/>
                </a:cubicBezTo>
                <a:close/>
                <a:moveTo>
                  <a:pt x="513" y="162"/>
                </a:moveTo>
                <a:cubicBezTo>
                  <a:pt x="518" y="162"/>
                  <a:pt x="523" y="163"/>
                  <a:pt x="528" y="164"/>
                </a:cubicBezTo>
                <a:cubicBezTo>
                  <a:pt x="529" y="158"/>
                  <a:pt x="529" y="153"/>
                  <a:pt x="529" y="148"/>
                </a:cubicBezTo>
                <a:cubicBezTo>
                  <a:pt x="524" y="147"/>
                  <a:pt x="519" y="147"/>
                  <a:pt x="514" y="147"/>
                </a:cubicBezTo>
                <a:cubicBezTo>
                  <a:pt x="514" y="152"/>
                  <a:pt x="513" y="157"/>
                  <a:pt x="513" y="162"/>
                </a:cubicBezTo>
                <a:close/>
                <a:moveTo>
                  <a:pt x="507" y="216"/>
                </a:moveTo>
                <a:cubicBezTo>
                  <a:pt x="513" y="217"/>
                  <a:pt x="519" y="217"/>
                  <a:pt x="525" y="218"/>
                </a:cubicBezTo>
                <a:cubicBezTo>
                  <a:pt x="525" y="213"/>
                  <a:pt x="525" y="207"/>
                  <a:pt x="525" y="201"/>
                </a:cubicBezTo>
                <a:cubicBezTo>
                  <a:pt x="519" y="201"/>
                  <a:pt x="514" y="201"/>
                  <a:pt x="509" y="200"/>
                </a:cubicBezTo>
                <a:cubicBezTo>
                  <a:pt x="509" y="206"/>
                  <a:pt x="508" y="211"/>
                  <a:pt x="507" y="216"/>
                </a:cubicBezTo>
                <a:close/>
                <a:moveTo>
                  <a:pt x="523" y="254"/>
                </a:moveTo>
                <a:cubicBezTo>
                  <a:pt x="516" y="254"/>
                  <a:pt x="509" y="253"/>
                  <a:pt x="502" y="253"/>
                </a:cubicBezTo>
                <a:cubicBezTo>
                  <a:pt x="505" y="260"/>
                  <a:pt x="502" y="267"/>
                  <a:pt x="500" y="274"/>
                </a:cubicBezTo>
                <a:cubicBezTo>
                  <a:pt x="507" y="271"/>
                  <a:pt x="514" y="271"/>
                  <a:pt x="520" y="275"/>
                </a:cubicBezTo>
                <a:cubicBezTo>
                  <a:pt x="521" y="276"/>
                  <a:pt x="522" y="276"/>
                  <a:pt x="523" y="276"/>
                </a:cubicBezTo>
                <a:cubicBezTo>
                  <a:pt x="519" y="268"/>
                  <a:pt x="520" y="261"/>
                  <a:pt x="523" y="254"/>
                </a:cubicBezTo>
                <a:close/>
                <a:moveTo>
                  <a:pt x="489" y="131"/>
                </a:moveTo>
                <a:cubicBezTo>
                  <a:pt x="493" y="132"/>
                  <a:pt x="498" y="132"/>
                  <a:pt x="503" y="133"/>
                </a:cubicBezTo>
                <a:cubicBezTo>
                  <a:pt x="503" y="128"/>
                  <a:pt x="503" y="123"/>
                  <a:pt x="504" y="119"/>
                </a:cubicBezTo>
                <a:cubicBezTo>
                  <a:pt x="499" y="118"/>
                  <a:pt x="495" y="118"/>
                  <a:pt x="490" y="118"/>
                </a:cubicBezTo>
                <a:cubicBezTo>
                  <a:pt x="490" y="122"/>
                  <a:pt x="489" y="126"/>
                  <a:pt x="489" y="131"/>
                </a:cubicBezTo>
                <a:close/>
                <a:moveTo>
                  <a:pt x="483" y="187"/>
                </a:moveTo>
                <a:cubicBezTo>
                  <a:pt x="489" y="187"/>
                  <a:pt x="494" y="188"/>
                  <a:pt x="499" y="188"/>
                </a:cubicBezTo>
                <a:cubicBezTo>
                  <a:pt x="499" y="183"/>
                  <a:pt x="499" y="178"/>
                  <a:pt x="500" y="172"/>
                </a:cubicBezTo>
                <a:cubicBezTo>
                  <a:pt x="495" y="172"/>
                  <a:pt x="490" y="172"/>
                  <a:pt x="485" y="172"/>
                </a:cubicBezTo>
                <a:cubicBezTo>
                  <a:pt x="485" y="177"/>
                  <a:pt x="484" y="182"/>
                  <a:pt x="483" y="187"/>
                </a:cubicBezTo>
                <a:close/>
                <a:moveTo>
                  <a:pt x="497" y="276"/>
                </a:moveTo>
                <a:cubicBezTo>
                  <a:pt x="488" y="280"/>
                  <a:pt x="479" y="281"/>
                  <a:pt x="470" y="274"/>
                </a:cubicBezTo>
                <a:cubicBezTo>
                  <a:pt x="474" y="284"/>
                  <a:pt x="474" y="292"/>
                  <a:pt x="468" y="300"/>
                </a:cubicBezTo>
                <a:cubicBezTo>
                  <a:pt x="477" y="296"/>
                  <a:pt x="485" y="294"/>
                  <a:pt x="493" y="302"/>
                </a:cubicBezTo>
                <a:cubicBezTo>
                  <a:pt x="489" y="293"/>
                  <a:pt x="489" y="284"/>
                  <a:pt x="497" y="276"/>
                </a:cubicBezTo>
                <a:close/>
                <a:moveTo>
                  <a:pt x="479" y="233"/>
                </a:moveTo>
                <a:cubicBezTo>
                  <a:pt x="479" y="236"/>
                  <a:pt x="478" y="239"/>
                  <a:pt x="477" y="241"/>
                </a:cubicBezTo>
                <a:cubicBezTo>
                  <a:pt x="484" y="242"/>
                  <a:pt x="490" y="243"/>
                  <a:pt x="495" y="243"/>
                </a:cubicBezTo>
                <a:cubicBezTo>
                  <a:pt x="495" y="237"/>
                  <a:pt x="496" y="231"/>
                  <a:pt x="496" y="226"/>
                </a:cubicBezTo>
                <a:cubicBezTo>
                  <a:pt x="490" y="226"/>
                  <a:pt x="485" y="225"/>
                  <a:pt x="478" y="225"/>
                </a:cubicBezTo>
                <a:cubicBezTo>
                  <a:pt x="479" y="227"/>
                  <a:pt x="479" y="230"/>
                  <a:pt x="479" y="233"/>
                </a:cubicBezTo>
                <a:close/>
                <a:moveTo>
                  <a:pt x="460" y="156"/>
                </a:moveTo>
                <a:cubicBezTo>
                  <a:pt x="465" y="157"/>
                  <a:pt x="469" y="157"/>
                  <a:pt x="473" y="157"/>
                </a:cubicBezTo>
                <a:cubicBezTo>
                  <a:pt x="473" y="153"/>
                  <a:pt x="474" y="148"/>
                  <a:pt x="474" y="143"/>
                </a:cubicBezTo>
                <a:cubicBezTo>
                  <a:pt x="470" y="143"/>
                  <a:pt x="466" y="143"/>
                  <a:pt x="461" y="143"/>
                </a:cubicBezTo>
                <a:cubicBezTo>
                  <a:pt x="461" y="148"/>
                  <a:pt x="460" y="152"/>
                  <a:pt x="460" y="156"/>
                </a:cubicBezTo>
                <a:close/>
                <a:moveTo>
                  <a:pt x="453" y="212"/>
                </a:moveTo>
                <a:cubicBezTo>
                  <a:pt x="459" y="212"/>
                  <a:pt x="465" y="213"/>
                  <a:pt x="470" y="213"/>
                </a:cubicBezTo>
                <a:cubicBezTo>
                  <a:pt x="470" y="208"/>
                  <a:pt x="471" y="202"/>
                  <a:pt x="471" y="197"/>
                </a:cubicBezTo>
                <a:cubicBezTo>
                  <a:pt x="465" y="197"/>
                  <a:pt x="460" y="196"/>
                  <a:pt x="455" y="196"/>
                </a:cubicBezTo>
                <a:cubicBezTo>
                  <a:pt x="455" y="201"/>
                  <a:pt x="454" y="206"/>
                  <a:pt x="453" y="212"/>
                </a:cubicBezTo>
                <a:close/>
                <a:moveTo>
                  <a:pt x="447" y="267"/>
                </a:moveTo>
                <a:cubicBezTo>
                  <a:pt x="454" y="268"/>
                  <a:pt x="460" y="268"/>
                  <a:pt x="466" y="269"/>
                </a:cubicBezTo>
                <a:cubicBezTo>
                  <a:pt x="466" y="264"/>
                  <a:pt x="466" y="257"/>
                  <a:pt x="466" y="251"/>
                </a:cubicBezTo>
                <a:cubicBezTo>
                  <a:pt x="460" y="250"/>
                  <a:pt x="455" y="250"/>
                  <a:pt x="449" y="249"/>
                </a:cubicBezTo>
                <a:cubicBezTo>
                  <a:pt x="449" y="255"/>
                  <a:pt x="448" y="261"/>
                  <a:pt x="447" y="267"/>
                </a:cubicBezTo>
                <a:close/>
                <a:moveTo>
                  <a:pt x="430" y="181"/>
                </a:moveTo>
                <a:cubicBezTo>
                  <a:pt x="435" y="181"/>
                  <a:pt x="440" y="182"/>
                  <a:pt x="444" y="182"/>
                </a:cubicBezTo>
                <a:cubicBezTo>
                  <a:pt x="445" y="177"/>
                  <a:pt x="445" y="172"/>
                  <a:pt x="445" y="168"/>
                </a:cubicBezTo>
                <a:cubicBezTo>
                  <a:pt x="440" y="168"/>
                  <a:pt x="436" y="167"/>
                  <a:pt x="431" y="167"/>
                </a:cubicBezTo>
                <a:cubicBezTo>
                  <a:pt x="431" y="172"/>
                  <a:pt x="430" y="176"/>
                  <a:pt x="430" y="181"/>
                </a:cubicBezTo>
                <a:close/>
                <a:moveTo>
                  <a:pt x="424" y="236"/>
                </a:moveTo>
                <a:cubicBezTo>
                  <a:pt x="429" y="237"/>
                  <a:pt x="435" y="237"/>
                  <a:pt x="440" y="238"/>
                </a:cubicBezTo>
                <a:cubicBezTo>
                  <a:pt x="440" y="232"/>
                  <a:pt x="441" y="227"/>
                  <a:pt x="441" y="222"/>
                </a:cubicBezTo>
                <a:cubicBezTo>
                  <a:pt x="436" y="221"/>
                  <a:pt x="430" y="221"/>
                  <a:pt x="425" y="221"/>
                </a:cubicBezTo>
                <a:cubicBezTo>
                  <a:pt x="425" y="226"/>
                  <a:pt x="424" y="231"/>
                  <a:pt x="424" y="236"/>
                </a:cubicBezTo>
                <a:close/>
                <a:moveTo>
                  <a:pt x="418" y="292"/>
                </a:moveTo>
                <a:cubicBezTo>
                  <a:pt x="424" y="292"/>
                  <a:pt x="430" y="293"/>
                  <a:pt x="435" y="293"/>
                </a:cubicBezTo>
                <a:cubicBezTo>
                  <a:pt x="436" y="287"/>
                  <a:pt x="436" y="281"/>
                  <a:pt x="437" y="275"/>
                </a:cubicBezTo>
                <a:cubicBezTo>
                  <a:pt x="432" y="275"/>
                  <a:pt x="426" y="275"/>
                  <a:pt x="420" y="274"/>
                </a:cubicBezTo>
                <a:cubicBezTo>
                  <a:pt x="420" y="280"/>
                  <a:pt x="419" y="286"/>
                  <a:pt x="418" y="292"/>
                </a:cubicBezTo>
                <a:close/>
                <a:moveTo>
                  <a:pt x="400" y="206"/>
                </a:moveTo>
                <a:cubicBezTo>
                  <a:pt x="405" y="206"/>
                  <a:pt x="409" y="207"/>
                  <a:pt x="414" y="207"/>
                </a:cubicBezTo>
                <a:cubicBezTo>
                  <a:pt x="415" y="202"/>
                  <a:pt x="415" y="198"/>
                  <a:pt x="415" y="193"/>
                </a:cubicBezTo>
                <a:cubicBezTo>
                  <a:pt x="411" y="192"/>
                  <a:pt x="406" y="192"/>
                  <a:pt x="401" y="192"/>
                </a:cubicBezTo>
                <a:cubicBezTo>
                  <a:pt x="401" y="196"/>
                  <a:pt x="400" y="201"/>
                  <a:pt x="400" y="206"/>
                </a:cubicBezTo>
                <a:close/>
                <a:moveTo>
                  <a:pt x="394" y="261"/>
                </a:moveTo>
                <a:cubicBezTo>
                  <a:pt x="399" y="262"/>
                  <a:pt x="405" y="262"/>
                  <a:pt x="410" y="263"/>
                </a:cubicBezTo>
                <a:cubicBezTo>
                  <a:pt x="411" y="257"/>
                  <a:pt x="411" y="251"/>
                  <a:pt x="411" y="246"/>
                </a:cubicBezTo>
                <a:cubicBezTo>
                  <a:pt x="406" y="246"/>
                  <a:pt x="401" y="246"/>
                  <a:pt x="397" y="246"/>
                </a:cubicBezTo>
                <a:cubicBezTo>
                  <a:pt x="396" y="251"/>
                  <a:pt x="395" y="256"/>
                  <a:pt x="394" y="261"/>
                </a:cubicBezTo>
                <a:close/>
                <a:moveTo>
                  <a:pt x="389" y="316"/>
                </a:moveTo>
                <a:cubicBezTo>
                  <a:pt x="394" y="317"/>
                  <a:pt x="401" y="318"/>
                  <a:pt x="407" y="318"/>
                </a:cubicBezTo>
                <a:cubicBezTo>
                  <a:pt x="407" y="312"/>
                  <a:pt x="407" y="306"/>
                  <a:pt x="408" y="300"/>
                </a:cubicBezTo>
                <a:cubicBezTo>
                  <a:pt x="402" y="300"/>
                  <a:pt x="396" y="299"/>
                  <a:pt x="390" y="299"/>
                </a:cubicBezTo>
                <a:cubicBezTo>
                  <a:pt x="390" y="304"/>
                  <a:pt x="389" y="311"/>
                  <a:pt x="389" y="316"/>
                </a:cubicBezTo>
                <a:close/>
                <a:moveTo>
                  <a:pt x="370" y="231"/>
                </a:moveTo>
                <a:cubicBezTo>
                  <a:pt x="375" y="231"/>
                  <a:pt x="380" y="231"/>
                  <a:pt x="385" y="232"/>
                </a:cubicBezTo>
                <a:cubicBezTo>
                  <a:pt x="385" y="227"/>
                  <a:pt x="385" y="223"/>
                  <a:pt x="385" y="218"/>
                </a:cubicBezTo>
                <a:cubicBezTo>
                  <a:pt x="380" y="218"/>
                  <a:pt x="376" y="217"/>
                  <a:pt x="371" y="217"/>
                </a:cubicBezTo>
                <a:cubicBezTo>
                  <a:pt x="371" y="222"/>
                  <a:pt x="371" y="226"/>
                  <a:pt x="370" y="231"/>
                </a:cubicBezTo>
                <a:close/>
                <a:moveTo>
                  <a:pt x="365" y="286"/>
                </a:moveTo>
                <a:cubicBezTo>
                  <a:pt x="370" y="286"/>
                  <a:pt x="376" y="287"/>
                  <a:pt x="381" y="288"/>
                </a:cubicBezTo>
                <a:cubicBezTo>
                  <a:pt x="382" y="282"/>
                  <a:pt x="382" y="277"/>
                  <a:pt x="382" y="271"/>
                </a:cubicBezTo>
                <a:cubicBezTo>
                  <a:pt x="377" y="271"/>
                  <a:pt x="371" y="270"/>
                  <a:pt x="366" y="270"/>
                </a:cubicBezTo>
                <a:cubicBezTo>
                  <a:pt x="366" y="275"/>
                  <a:pt x="365" y="281"/>
                  <a:pt x="365" y="286"/>
                </a:cubicBezTo>
                <a:close/>
                <a:moveTo>
                  <a:pt x="359" y="341"/>
                </a:moveTo>
                <a:cubicBezTo>
                  <a:pt x="365" y="342"/>
                  <a:pt x="371" y="342"/>
                  <a:pt x="377" y="343"/>
                </a:cubicBezTo>
                <a:cubicBezTo>
                  <a:pt x="377" y="337"/>
                  <a:pt x="378" y="331"/>
                  <a:pt x="378" y="325"/>
                </a:cubicBezTo>
                <a:cubicBezTo>
                  <a:pt x="372" y="324"/>
                  <a:pt x="366" y="324"/>
                  <a:pt x="361" y="324"/>
                </a:cubicBezTo>
                <a:cubicBezTo>
                  <a:pt x="360" y="329"/>
                  <a:pt x="359" y="336"/>
                  <a:pt x="359" y="341"/>
                </a:cubicBezTo>
                <a:close/>
                <a:moveTo>
                  <a:pt x="341" y="255"/>
                </a:moveTo>
                <a:cubicBezTo>
                  <a:pt x="346" y="256"/>
                  <a:pt x="351" y="256"/>
                  <a:pt x="356" y="257"/>
                </a:cubicBezTo>
                <a:cubicBezTo>
                  <a:pt x="356" y="252"/>
                  <a:pt x="356" y="248"/>
                  <a:pt x="357" y="242"/>
                </a:cubicBezTo>
                <a:cubicBezTo>
                  <a:pt x="352" y="242"/>
                  <a:pt x="347" y="242"/>
                  <a:pt x="342" y="242"/>
                </a:cubicBezTo>
                <a:cubicBezTo>
                  <a:pt x="342" y="247"/>
                  <a:pt x="342" y="251"/>
                  <a:pt x="341" y="255"/>
                </a:cubicBezTo>
                <a:close/>
                <a:moveTo>
                  <a:pt x="335" y="310"/>
                </a:moveTo>
                <a:cubicBezTo>
                  <a:pt x="341" y="311"/>
                  <a:pt x="346" y="312"/>
                  <a:pt x="351" y="312"/>
                </a:cubicBezTo>
                <a:cubicBezTo>
                  <a:pt x="352" y="307"/>
                  <a:pt x="352" y="301"/>
                  <a:pt x="353" y="296"/>
                </a:cubicBezTo>
                <a:cubicBezTo>
                  <a:pt x="347" y="295"/>
                  <a:pt x="342" y="295"/>
                  <a:pt x="337" y="295"/>
                </a:cubicBezTo>
                <a:cubicBezTo>
                  <a:pt x="336" y="300"/>
                  <a:pt x="335" y="306"/>
                  <a:pt x="335" y="310"/>
                </a:cubicBezTo>
                <a:close/>
                <a:moveTo>
                  <a:pt x="330" y="366"/>
                </a:moveTo>
                <a:cubicBezTo>
                  <a:pt x="336" y="366"/>
                  <a:pt x="341" y="367"/>
                  <a:pt x="347" y="367"/>
                </a:cubicBezTo>
                <a:cubicBezTo>
                  <a:pt x="347" y="361"/>
                  <a:pt x="348" y="355"/>
                  <a:pt x="348" y="349"/>
                </a:cubicBezTo>
                <a:cubicBezTo>
                  <a:pt x="343" y="349"/>
                  <a:pt x="337" y="349"/>
                  <a:pt x="332" y="349"/>
                </a:cubicBezTo>
                <a:cubicBezTo>
                  <a:pt x="331" y="355"/>
                  <a:pt x="330" y="361"/>
                  <a:pt x="330" y="366"/>
                </a:cubicBezTo>
                <a:close/>
                <a:moveTo>
                  <a:pt x="311" y="280"/>
                </a:moveTo>
                <a:cubicBezTo>
                  <a:pt x="316" y="281"/>
                  <a:pt x="321" y="281"/>
                  <a:pt x="326" y="282"/>
                </a:cubicBezTo>
                <a:cubicBezTo>
                  <a:pt x="326" y="277"/>
                  <a:pt x="326" y="272"/>
                  <a:pt x="327" y="268"/>
                </a:cubicBezTo>
                <a:cubicBezTo>
                  <a:pt x="322" y="267"/>
                  <a:pt x="317" y="267"/>
                  <a:pt x="313" y="267"/>
                </a:cubicBezTo>
                <a:cubicBezTo>
                  <a:pt x="312" y="271"/>
                  <a:pt x="312" y="276"/>
                  <a:pt x="311" y="280"/>
                </a:cubicBezTo>
                <a:close/>
                <a:moveTo>
                  <a:pt x="306" y="335"/>
                </a:moveTo>
                <a:cubicBezTo>
                  <a:pt x="311" y="336"/>
                  <a:pt x="316" y="336"/>
                  <a:pt x="321" y="337"/>
                </a:cubicBezTo>
                <a:cubicBezTo>
                  <a:pt x="322" y="331"/>
                  <a:pt x="322" y="326"/>
                  <a:pt x="323" y="320"/>
                </a:cubicBezTo>
                <a:cubicBezTo>
                  <a:pt x="318" y="320"/>
                  <a:pt x="313" y="320"/>
                  <a:pt x="308" y="320"/>
                </a:cubicBezTo>
                <a:cubicBezTo>
                  <a:pt x="307" y="325"/>
                  <a:pt x="307" y="330"/>
                  <a:pt x="306" y="335"/>
                </a:cubicBezTo>
                <a:close/>
                <a:moveTo>
                  <a:pt x="343" y="455"/>
                </a:moveTo>
                <a:cubicBezTo>
                  <a:pt x="335" y="459"/>
                  <a:pt x="327" y="459"/>
                  <a:pt x="318" y="453"/>
                </a:cubicBezTo>
                <a:cubicBezTo>
                  <a:pt x="322" y="464"/>
                  <a:pt x="321" y="472"/>
                  <a:pt x="313" y="479"/>
                </a:cubicBezTo>
                <a:cubicBezTo>
                  <a:pt x="315" y="479"/>
                  <a:pt x="316" y="478"/>
                  <a:pt x="317" y="478"/>
                </a:cubicBezTo>
                <a:cubicBezTo>
                  <a:pt x="326" y="473"/>
                  <a:pt x="334" y="474"/>
                  <a:pt x="341" y="482"/>
                </a:cubicBezTo>
                <a:cubicBezTo>
                  <a:pt x="338" y="473"/>
                  <a:pt x="336" y="464"/>
                  <a:pt x="343" y="455"/>
                </a:cubicBezTo>
                <a:close/>
                <a:moveTo>
                  <a:pt x="316" y="428"/>
                </a:moveTo>
                <a:cubicBezTo>
                  <a:pt x="309" y="428"/>
                  <a:pt x="302" y="428"/>
                  <a:pt x="296" y="427"/>
                </a:cubicBezTo>
                <a:cubicBezTo>
                  <a:pt x="296" y="434"/>
                  <a:pt x="295" y="440"/>
                  <a:pt x="294" y="447"/>
                </a:cubicBezTo>
                <a:cubicBezTo>
                  <a:pt x="301" y="444"/>
                  <a:pt x="307" y="445"/>
                  <a:pt x="314" y="449"/>
                </a:cubicBezTo>
                <a:cubicBezTo>
                  <a:pt x="311" y="442"/>
                  <a:pt x="313" y="434"/>
                  <a:pt x="316" y="428"/>
                </a:cubicBezTo>
                <a:close/>
                <a:moveTo>
                  <a:pt x="300" y="390"/>
                </a:moveTo>
                <a:cubicBezTo>
                  <a:pt x="306" y="391"/>
                  <a:pt x="313" y="392"/>
                  <a:pt x="318" y="392"/>
                </a:cubicBezTo>
                <a:cubicBezTo>
                  <a:pt x="318" y="386"/>
                  <a:pt x="319" y="380"/>
                  <a:pt x="319" y="375"/>
                </a:cubicBezTo>
                <a:cubicBezTo>
                  <a:pt x="313" y="374"/>
                  <a:pt x="307" y="374"/>
                  <a:pt x="302" y="373"/>
                </a:cubicBezTo>
                <a:cubicBezTo>
                  <a:pt x="301" y="379"/>
                  <a:pt x="301" y="385"/>
                  <a:pt x="300" y="390"/>
                </a:cubicBezTo>
                <a:close/>
                <a:moveTo>
                  <a:pt x="281" y="306"/>
                </a:moveTo>
                <a:cubicBezTo>
                  <a:pt x="287" y="306"/>
                  <a:pt x="292" y="306"/>
                  <a:pt x="297" y="307"/>
                </a:cubicBezTo>
                <a:cubicBezTo>
                  <a:pt x="297" y="302"/>
                  <a:pt x="297" y="297"/>
                  <a:pt x="297" y="292"/>
                </a:cubicBezTo>
                <a:cubicBezTo>
                  <a:pt x="292" y="292"/>
                  <a:pt x="287" y="292"/>
                  <a:pt x="283" y="291"/>
                </a:cubicBezTo>
                <a:cubicBezTo>
                  <a:pt x="282" y="296"/>
                  <a:pt x="282" y="301"/>
                  <a:pt x="281" y="306"/>
                </a:cubicBezTo>
                <a:close/>
                <a:moveTo>
                  <a:pt x="277" y="360"/>
                </a:moveTo>
                <a:cubicBezTo>
                  <a:pt x="282" y="360"/>
                  <a:pt x="288" y="361"/>
                  <a:pt x="293" y="362"/>
                </a:cubicBezTo>
                <a:cubicBezTo>
                  <a:pt x="293" y="357"/>
                  <a:pt x="293" y="352"/>
                  <a:pt x="293" y="346"/>
                </a:cubicBezTo>
                <a:cubicBezTo>
                  <a:pt x="288" y="346"/>
                  <a:pt x="283" y="345"/>
                  <a:pt x="278" y="345"/>
                </a:cubicBezTo>
                <a:cubicBezTo>
                  <a:pt x="277" y="350"/>
                  <a:pt x="277" y="355"/>
                  <a:pt x="277" y="360"/>
                </a:cubicBezTo>
                <a:close/>
                <a:moveTo>
                  <a:pt x="270" y="415"/>
                </a:moveTo>
                <a:cubicBezTo>
                  <a:pt x="273" y="415"/>
                  <a:pt x="276" y="415"/>
                  <a:pt x="279" y="415"/>
                </a:cubicBezTo>
                <a:cubicBezTo>
                  <a:pt x="282" y="416"/>
                  <a:pt x="285" y="417"/>
                  <a:pt x="288" y="417"/>
                </a:cubicBezTo>
                <a:cubicBezTo>
                  <a:pt x="288" y="411"/>
                  <a:pt x="289" y="405"/>
                  <a:pt x="289" y="399"/>
                </a:cubicBezTo>
                <a:cubicBezTo>
                  <a:pt x="284" y="399"/>
                  <a:pt x="278" y="398"/>
                  <a:pt x="272" y="398"/>
                </a:cubicBezTo>
                <a:cubicBezTo>
                  <a:pt x="272" y="404"/>
                  <a:pt x="271" y="410"/>
                  <a:pt x="270" y="415"/>
                </a:cubicBezTo>
                <a:close/>
                <a:moveTo>
                  <a:pt x="267" y="453"/>
                </a:moveTo>
                <a:cubicBezTo>
                  <a:pt x="267" y="458"/>
                  <a:pt x="266" y="465"/>
                  <a:pt x="265" y="471"/>
                </a:cubicBezTo>
                <a:cubicBezTo>
                  <a:pt x="268" y="471"/>
                  <a:pt x="271" y="470"/>
                  <a:pt x="274" y="470"/>
                </a:cubicBezTo>
                <a:cubicBezTo>
                  <a:pt x="277" y="471"/>
                  <a:pt x="280" y="472"/>
                  <a:pt x="283" y="472"/>
                </a:cubicBezTo>
                <a:cubicBezTo>
                  <a:pt x="284" y="466"/>
                  <a:pt x="284" y="459"/>
                  <a:pt x="285" y="453"/>
                </a:cubicBezTo>
                <a:cubicBezTo>
                  <a:pt x="279" y="453"/>
                  <a:pt x="273" y="453"/>
                  <a:pt x="267" y="453"/>
                </a:cubicBezTo>
                <a:close/>
                <a:moveTo>
                  <a:pt x="253" y="330"/>
                </a:moveTo>
                <a:cubicBezTo>
                  <a:pt x="257" y="331"/>
                  <a:pt x="262" y="331"/>
                  <a:pt x="267" y="332"/>
                </a:cubicBezTo>
                <a:cubicBezTo>
                  <a:pt x="267" y="327"/>
                  <a:pt x="268" y="322"/>
                  <a:pt x="268" y="317"/>
                </a:cubicBezTo>
                <a:cubicBezTo>
                  <a:pt x="263" y="317"/>
                  <a:pt x="259" y="317"/>
                  <a:pt x="254" y="317"/>
                </a:cubicBezTo>
                <a:cubicBezTo>
                  <a:pt x="253" y="321"/>
                  <a:pt x="253" y="326"/>
                  <a:pt x="253" y="330"/>
                </a:cubicBezTo>
                <a:close/>
                <a:moveTo>
                  <a:pt x="247" y="384"/>
                </a:moveTo>
                <a:cubicBezTo>
                  <a:pt x="252" y="385"/>
                  <a:pt x="257" y="386"/>
                  <a:pt x="262" y="386"/>
                </a:cubicBezTo>
                <a:cubicBezTo>
                  <a:pt x="263" y="381"/>
                  <a:pt x="263" y="376"/>
                  <a:pt x="263" y="371"/>
                </a:cubicBezTo>
                <a:cubicBezTo>
                  <a:pt x="258" y="371"/>
                  <a:pt x="253" y="370"/>
                  <a:pt x="248" y="370"/>
                </a:cubicBezTo>
                <a:cubicBezTo>
                  <a:pt x="248" y="375"/>
                  <a:pt x="247" y="380"/>
                  <a:pt x="247" y="384"/>
                </a:cubicBezTo>
                <a:close/>
                <a:moveTo>
                  <a:pt x="241" y="440"/>
                </a:moveTo>
                <a:cubicBezTo>
                  <a:pt x="247" y="440"/>
                  <a:pt x="253" y="441"/>
                  <a:pt x="258" y="441"/>
                </a:cubicBezTo>
                <a:cubicBezTo>
                  <a:pt x="258" y="435"/>
                  <a:pt x="259" y="430"/>
                  <a:pt x="259" y="424"/>
                </a:cubicBezTo>
                <a:cubicBezTo>
                  <a:pt x="254" y="424"/>
                  <a:pt x="249" y="424"/>
                  <a:pt x="243" y="424"/>
                </a:cubicBezTo>
                <a:cubicBezTo>
                  <a:pt x="243" y="429"/>
                  <a:pt x="242" y="434"/>
                  <a:pt x="241" y="440"/>
                </a:cubicBezTo>
                <a:close/>
                <a:moveTo>
                  <a:pt x="278" y="562"/>
                </a:moveTo>
                <a:cubicBezTo>
                  <a:pt x="278" y="561"/>
                  <a:pt x="278" y="560"/>
                  <a:pt x="278" y="559"/>
                </a:cubicBezTo>
                <a:cubicBezTo>
                  <a:pt x="271" y="564"/>
                  <a:pt x="264" y="563"/>
                  <a:pt x="256" y="559"/>
                </a:cubicBezTo>
                <a:cubicBezTo>
                  <a:pt x="259" y="568"/>
                  <a:pt x="257" y="575"/>
                  <a:pt x="253" y="581"/>
                </a:cubicBezTo>
                <a:cubicBezTo>
                  <a:pt x="260" y="578"/>
                  <a:pt x="268" y="578"/>
                  <a:pt x="275" y="583"/>
                </a:cubicBezTo>
                <a:cubicBezTo>
                  <a:pt x="276" y="583"/>
                  <a:pt x="277" y="583"/>
                  <a:pt x="277" y="583"/>
                </a:cubicBezTo>
                <a:cubicBezTo>
                  <a:pt x="273" y="576"/>
                  <a:pt x="273" y="569"/>
                  <a:pt x="278" y="562"/>
                </a:cubicBezTo>
                <a:close/>
                <a:moveTo>
                  <a:pt x="254" y="530"/>
                </a:moveTo>
                <a:cubicBezTo>
                  <a:pt x="245" y="533"/>
                  <a:pt x="238" y="533"/>
                  <a:pt x="230" y="529"/>
                </a:cubicBezTo>
                <a:cubicBezTo>
                  <a:pt x="234" y="538"/>
                  <a:pt x="232" y="545"/>
                  <a:pt x="227" y="553"/>
                </a:cubicBezTo>
                <a:cubicBezTo>
                  <a:pt x="236" y="548"/>
                  <a:pt x="243" y="549"/>
                  <a:pt x="251" y="553"/>
                </a:cubicBezTo>
                <a:cubicBezTo>
                  <a:pt x="248" y="545"/>
                  <a:pt x="249" y="538"/>
                  <a:pt x="254" y="530"/>
                </a:cubicBezTo>
                <a:close/>
                <a:moveTo>
                  <a:pt x="227" y="584"/>
                </a:moveTo>
                <a:cubicBezTo>
                  <a:pt x="227" y="591"/>
                  <a:pt x="226" y="598"/>
                  <a:pt x="226" y="605"/>
                </a:cubicBezTo>
                <a:cubicBezTo>
                  <a:pt x="234" y="601"/>
                  <a:pt x="241" y="605"/>
                  <a:pt x="248" y="609"/>
                </a:cubicBezTo>
                <a:cubicBezTo>
                  <a:pt x="244" y="601"/>
                  <a:pt x="244" y="593"/>
                  <a:pt x="249" y="585"/>
                </a:cubicBezTo>
                <a:cubicBezTo>
                  <a:pt x="242" y="587"/>
                  <a:pt x="234" y="588"/>
                  <a:pt x="227" y="584"/>
                </a:cubicBezTo>
                <a:close/>
                <a:moveTo>
                  <a:pt x="254" y="497"/>
                </a:moveTo>
                <a:cubicBezTo>
                  <a:pt x="255" y="491"/>
                  <a:pt x="255" y="484"/>
                  <a:pt x="255" y="478"/>
                </a:cubicBezTo>
                <a:cubicBezTo>
                  <a:pt x="250" y="478"/>
                  <a:pt x="244" y="477"/>
                  <a:pt x="238" y="477"/>
                </a:cubicBezTo>
                <a:cubicBezTo>
                  <a:pt x="237" y="483"/>
                  <a:pt x="236" y="489"/>
                  <a:pt x="236" y="494"/>
                </a:cubicBezTo>
                <a:cubicBezTo>
                  <a:pt x="242" y="495"/>
                  <a:pt x="248" y="496"/>
                  <a:pt x="254" y="497"/>
                </a:cubicBezTo>
                <a:close/>
                <a:moveTo>
                  <a:pt x="223" y="355"/>
                </a:moveTo>
                <a:cubicBezTo>
                  <a:pt x="228" y="355"/>
                  <a:pt x="232" y="356"/>
                  <a:pt x="237" y="356"/>
                </a:cubicBezTo>
                <a:cubicBezTo>
                  <a:pt x="237" y="351"/>
                  <a:pt x="238" y="346"/>
                  <a:pt x="238" y="342"/>
                </a:cubicBezTo>
                <a:cubicBezTo>
                  <a:pt x="233" y="342"/>
                  <a:pt x="229" y="341"/>
                  <a:pt x="224" y="341"/>
                </a:cubicBezTo>
                <a:cubicBezTo>
                  <a:pt x="224" y="346"/>
                  <a:pt x="223" y="350"/>
                  <a:pt x="223" y="355"/>
                </a:cubicBezTo>
                <a:close/>
                <a:moveTo>
                  <a:pt x="218" y="409"/>
                </a:moveTo>
                <a:cubicBezTo>
                  <a:pt x="223" y="409"/>
                  <a:pt x="228" y="410"/>
                  <a:pt x="232" y="410"/>
                </a:cubicBezTo>
                <a:cubicBezTo>
                  <a:pt x="233" y="406"/>
                  <a:pt x="233" y="401"/>
                  <a:pt x="233" y="396"/>
                </a:cubicBezTo>
                <a:cubicBezTo>
                  <a:pt x="229" y="396"/>
                  <a:pt x="224" y="395"/>
                  <a:pt x="219" y="395"/>
                </a:cubicBezTo>
                <a:cubicBezTo>
                  <a:pt x="219" y="400"/>
                  <a:pt x="219" y="404"/>
                  <a:pt x="218" y="409"/>
                </a:cubicBezTo>
                <a:close/>
                <a:moveTo>
                  <a:pt x="213" y="464"/>
                </a:moveTo>
                <a:cubicBezTo>
                  <a:pt x="218" y="465"/>
                  <a:pt x="224" y="465"/>
                  <a:pt x="229" y="466"/>
                </a:cubicBezTo>
                <a:cubicBezTo>
                  <a:pt x="229" y="460"/>
                  <a:pt x="229" y="455"/>
                  <a:pt x="230" y="449"/>
                </a:cubicBezTo>
                <a:cubicBezTo>
                  <a:pt x="224" y="449"/>
                  <a:pt x="219" y="448"/>
                  <a:pt x="213" y="448"/>
                </a:cubicBezTo>
                <a:cubicBezTo>
                  <a:pt x="213" y="453"/>
                  <a:pt x="213" y="459"/>
                  <a:pt x="213" y="464"/>
                </a:cubicBezTo>
                <a:close/>
                <a:moveTo>
                  <a:pt x="208" y="502"/>
                </a:moveTo>
                <a:cubicBezTo>
                  <a:pt x="208" y="508"/>
                  <a:pt x="207" y="514"/>
                  <a:pt x="206" y="519"/>
                </a:cubicBezTo>
                <a:cubicBezTo>
                  <a:pt x="212" y="520"/>
                  <a:pt x="218" y="520"/>
                  <a:pt x="224" y="521"/>
                </a:cubicBezTo>
                <a:cubicBezTo>
                  <a:pt x="224" y="515"/>
                  <a:pt x="225" y="509"/>
                  <a:pt x="225" y="503"/>
                </a:cubicBezTo>
                <a:cubicBezTo>
                  <a:pt x="220" y="503"/>
                  <a:pt x="214" y="502"/>
                  <a:pt x="208" y="502"/>
                </a:cubicBezTo>
                <a:close/>
                <a:moveTo>
                  <a:pt x="224" y="556"/>
                </a:moveTo>
                <a:cubicBezTo>
                  <a:pt x="217" y="556"/>
                  <a:pt x="210" y="556"/>
                  <a:pt x="204" y="556"/>
                </a:cubicBezTo>
                <a:cubicBezTo>
                  <a:pt x="203" y="562"/>
                  <a:pt x="202" y="569"/>
                  <a:pt x="201" y="574"/>
                </a:cubicBezTo>
                <a:cubicBezTo>
                  <a:pt x="208" y="575"/>
                  <a:pt x="215" y="576"/>
                  <a:pt x="221" y="577"/>
                </a:cubicBezTo>
                <a:cubicBezTo>
                  <a:pt x="219" y="570"/>
                  <a:pt x="220" y="562"/>
                  <a:pt x="224" y="556"/>
                </a:cubicBezTo>
                <a:close/>
                <a:moveTo>
                  <a:pt x="217" y="612"/>
                </a:moveTo>
                <a:cubicBezTo>
                  <a:pt x="211" y="611"/>
                  <a:pt x="204" y="611"/>
                  <a:pt x="198" y="610"/>
                </a:cubicBezTo>
                <a:cubicBezTo>
                  <a:pt x="197" y="617"/>
                  <a:pt x="197" y="623"/>
                  <a:pt x="196" y="630"/>
                </a:cubicBezTo>
                <a:cubicBezTo>
                  <a:pt x="204" y="627"/>
                  <a:pt x="211" y="630"/>
                  <a:pt x="218" y="634"/>
                </a:cubicBezTo>
                <a:cubicBezTo>
                  <a:pt x="215" y="627"/>
                  <a:pt x="213" y="619"/>
                  <a:pt x="217" y="612"/>
                </a:cubicBezTo>
                <a:close/>
                <a:moveTo>
                  <a:pt x="193" y="380"/>
                </a:moveTo>
                <a:cubicBezTo>
                  <a:pt x="198" y="380"/>
                  <a:pt x="202" y="380"/>
                  <a:pt x="207" y="380"/>
                </a:cubicBezTo>
                <a:cubicBezTo>
                  <a:pt x="207" y="376"/>
                  <a:pt x="208" y="371"/>
                  <a:pt x="208" y="367"/>
                </a:cubicBezTo>
                <a:cubicBezTo>
                  <a:pt x="204" y="367"/>
                  <a:pt x="200" y="366"/>
                  <a:pt x="195" y="366"/>
                </a:cubicBezTo>
                <a:cubicBezTo>
                  <a:pt x="194" y="371"/>
                  <a:pt x="194" y="375"/>
                  <a:pt x="193" y="380"/>
                </a:cubicBezTo>
                <a:close/>
                <a:moveTo>
                  <a:pt x="188" y="434"/>
                </a:moveTo>
                <a:cubicBezTo>
                  <a:pt x="194" y="435"/>
                  <a:pt x="199" y="436"/>
                  <a:pt x="204" y="436"/>
                </a:cubicBezTo>
                <a:cubicBezTo>
                  <a:pt x="204" y="431"/>
                  <a:pt x="204" y="426"/>
                  <a:pt x="204" y="421"/>
                </a:cubicBezTo>
                <a:cubicBezTo>
                  <a:pt x="199" y="421"/>
                  <a:pt x="195" y="420"/>
                  <a:pt x="190" y="420"/>
                </a:cubicBezTo>
                <a:cubicBezTo>
                  <a:pt x="189" y="425"/>
                  <a:pt x="189" y="429"/>
                  <a:pt x="188" y="434"/>
                </a:cubicBezTo>
                <a:close/>
                <a:moveTo>
                  <a:pt x="183" y="489"/>
                </a:moveTo>
                <a:cubicBezTo>
                  <a:pt x="188" y="489"/>
                  <a:pt x="194" y="490"/>
                  <a:pt x="199" y="491"/>
                </a:cubicBezTo>
                <a:cubicBezTo>
                  <a:pt x="199" y="485"/>
                  <a:pt x="199" y="480"/>
                  <a:pt x="199" y="475"/>
                </a:cubicBezTo>
                <a:cubicBezTo>
                  <a:pt x="194" y="475"/>
                  <a:pt x="189" y="474"/>
                  <a:pt x="184" y="474"/>
                </a:cubicBezTo>
                <a:cubicBezTo>
                  <a:pt x="184" y="479"/>
                  <a:pt x="183" y="484"/>
                  <a:pt x="183" y="489"/>
                </a:cubicBezTo>
                <a:close/>
                <a:moveTo>
                  <a:pt x="178" y="544"/>
                </a:moveTo>
                <a:cubicBezTo>
                  <a:pt x="183" y="544"/>
                  <a:pt x="189" y="545"/>
                  <a:pt x="194" y="545"/>
                </a:cubicBezTo>
                <a:cubicBezTo>
                  <a:pt x="194" y="539"/>
                  <a:pt x="195" y="533"/>
                  <a:pt x="195" y="528"/>
                </a:cubicBezTo>
                <a:cubicBezTo>
                  <a:pt x="190" y="528"/>
                  <a:pt x="185" y="528"/>
                  <a:pt x="180" y="528"/>
                </a:cubicBezTo>
                <a:cubicBezTo>
                  <a:pt x="179" y="533"/>
                  <a:pt x="178" y="538"/>
                  <a:pt x="178" y="544"/>
                </a:cubicBezTo>
                <a:close/>
                <a:moveTo>
                  <a:pt x="174" y="581"/>
                </a:moveTo>
                <a:cubicBezTo>
                  <a:pt x="173" y="587"/>
                  <a:pt x="173" y="593"/>
                  <a:pt x="172" y="598"/>
                </a:cubicBezTo>
                <a:cubicBezTo>
                  <a:pt x="178" y="599"/>
                  <a:pt x="184" y="600"/>
                  <a:pt x="190" y="601"/>
                </a:cubicBezTo>
                <a:cubicBezTo>
                  <a:pt x="190" y="595"/>
                  <a:pt x="191" y="588"/>
                  <a:pt x="191" y="582"/>
                </a:cubicBezTo>
                <a:cubicBezTo>
                  <a:pt x="186" y="582"/>
                  <a:pt x="180" y="582"/>
                  <a:pt x="174" y="581"/>
                </a:cubicBezTo>
                <a:close/>
                <a:moveTo>
                  <a:pt x="180" y="743"/>
                </a:moveTo>
                <a:cubicBezTo>
                  <a:pt x="172" y="745"/>
                  <a:pt x="165" y="746"/>
                  <a:pt x="157" y="742"/>
                </a:cubicBezTo>
                <a:cubicBezTo>
                  <a:pt x="160" y="750"/>
                  <a:pt x="158" y="756"/>
                  <a:pt x="155" y="764"/>
                </a:cubicBezTo>
                <a:cubicBezTo>
                  <a:pt x="162" y="761"/>
                  <a:pt x="169" y="761"/>
                  <a:pt x="175" y="765"/>
                </a:cubicBezTo>
                <a:cubicBezTo>
                  <a:pt x="176" y="766"/>
                  <a:pt x="177" y="766"/>
                  <a:pt x="179" y="766"/>
                </a:cubicBezTo>
                <a:cubicBezTo>
                  <a:pt x="174" y="758"/>
                  <a:pt x="176" y="751"/>
                  <a:pt x="180" y="743"/>
                </a:cubicBezTo>
                <a:close/>
                <a:moveTo>
                  <a:pt x="164" y="958"/>
                </a:moveTo>
                <a:cubicBezTo>
                  <a:pt x="156" y="963"/>
                  <a:pt x="148" y="964"/>
                  <a:pt x="140" y="960"/>
                </a:cubicBezTo>
                <a:cubicBezTo>
                  <a:pt x="139" y="967"/>
                  <a:pt x="139" y="974"/>
                  <a:pt x="138" y="981"/>
                </a:cubicBezTo>
                <a:cubicBezTo>
                  <a:pt x="146" y="978"/>
                  <a:pt x="153" y="979"/>
                  <a:pt x="159" y="985"/>
                </a:cubicBezTo>
                <a:cubicBezTo>
                  <a:pt x="159" y="984"/>
                  <a:pt x="159" y="982"/>
                  <a:pt x="158" y="981"/>
                </a:cubicBezTo>
                <a:cubicBezTo>
                  <a:pt x="155" y="972"/>
                  <a:pt x="157" y="965"/>
                  <a:pt x="164" y="958"/>
                </a:cubicBezTo>
                <a:close/>
                <a:moveTo>
                  <a:pt x="179" y="1047"/>
                </a:moveTo>
                <a:cubicBezTo>
                  <a:pt x="172" y="1046"/>
                  <a:pt x="166" y="1046"/>
                  <a:pt x="160" y="1045"/>
                </a:cubicBezTo>
                <a:cubicBezTo>
                  <a:pt x="160" y="1051"/>
                  <a:pt x="159" y="1058"/>
                  <a:pt x="158" y="1065"/>
                </a:cubicBezTo>
                <a:cubicBezTo>
                  <a:pt x="165" y="1063"/>
                  <a:pt x="172" y="1064"/>
                  <a:pt x="179" y="1067"/>
                </a:cubicBezTo>
                <a:cubicBezTo>
                  <a:pt x="175" y="1060"/>
                  <a:pt x="177" y="1053"/>
                  <a:pt x="179" y="1047"/>
                </a:cubicBezTo>
                <a:close/>
                <a:moveTo>
                  <a:pt x="167" y="1164"/>
                </a:moveTo>
                <a:cubicBezTo>
                  <a:pt x="168" y="1161"/>
                  <a:pt x="169" y="1158"/>
                  <a:pt x="170" y="1155"/>
                </a:cubicBezTo>
                <a:cubicBezTo>
                  <a:pt x="163" y="1155"/>
                  <a:pt x="156" y="1154"/>
                  <a:pt x="151" y="1154"/>
                </a:cubicBezTo>
                <a:cubicBezTo>
                  <a:pt x="150" y="1160"/>
                  <a:pt x="150" y="1166"/>
                  <a:pt x="149" y="1171"/>
                </a:cubicBezTo>
                <a:cubicBezTo>
                  <a:pt x="155" y="1172"/>
                  <a:pt x="161" y="1173"/>
                  <a:pt x="168" y="1174"/>
                </a:cubicBezTo>
                <a:cubicBezTo>
                  <a:pt x="167" y="1171"/>
                  <a:pt x="167" y="1167"/>
                  <a:pt x="167" y="1164"/>
                </a:cubicBezTo>
                <a:close/>
                <a:moveTo>
                  <a:pt x="76" y="946"/>
                </a:moveTo>
                <a:cubicBezTo>
                  <a:pt x="77" y="940"/>
                  <a:pt x="78" y="935"/>
                  <a:pt x="78" y="929"/>
                </a:cubicBezTo>
                <a:cubicBezTo>
                  <a:pt x="76" y="929"/>
                  <a:pt x="73" y="930"/>
                  <a:pt x="71" y="929"/>
                </a:cubicBezTo>
                <a:cubicBezTo>
                  <a:pt x="68" y="929"/>
                  <a:pt x="65" y="928"/>
                  <a:pt x="62" y="928"/>
                </a:cubicBezTo>
                <a:cubicBezTo>
                  <a:pt x="62" y="933"/>
                  <a:pt x="61" y="939"/>
                  <a:pt x="61" y="944"/>
                </a:cubicBezTo>
                <a:cubicBezTo>
                  <a:pt x="66" y="944"/>
                  <a:pt x="71" y="945"/>
                  <a:pt x="76" y="946"/>
                </a:cubicBezTo>
                <a:close/>
                <a:moveTo>
                  <a:pt x="58" y="983"/>
                </a:moveTo>
                <a:cubicBezTo>
                  <a:pt x="58" y="989"/>
                  <a:pt x="57" y="994"/>
                  <a:pt x="57" y="998"/>
                </a:cubicBezTo>
                <a:cubicBezTo>
                  <a:pt x="62" y="999"/>
                  <a:pt x="67" y="999"/>
                  <a:pt x="71" y="1000"/>
                </a:cubicBezTo>
                <a:cubicBezTo>
                  <a:pt x="72" y="994"/>
                  <a:pt x="72" y="989"/>
                  <a:pt x="73" y="984"/>
                </a:cubicBezTo>
                <a:cubicBezTo>
                  <a:pt x="68" y="984"/>
                  <a:pt x="63" y="984"/>
                  <a:pt x="58" y="983"/>
                </a:cubicBezTo>
                <a:close/>
                <a:moveTo>
                  <a:pt x="67" y="874"/>
                </a:moveTo>
                <a:cubicBezTo>
                  <a:pt x="67" y="879"/>
                  <a:pt x="66" y="885"/>
                  <a:pt x="66" y="889"/>
                </a:cubicBezTo>
                <a:cubicBezTo>
                  <a:pt x="71" y="890"/>
                  <a:pt x="77" y="891"/>
                  <a:pt x="82" y="891"/>
                </a:cubicBezTo>
                <a:cubicBezTo>
                  <a:pt x="82" y="885"/>
                  <a:pt x="83" y="880"/>
                  <a:pt x="83" y="874"/>
                </a:cubicBezTo>
                <a:cubicBezTo>
                  <a:pt x="78" y="874"/>
                  <a:pt x="73" y="874"/>
                  <a:pt x="67" y="874"/>
                </a:cubicBezTo>
                <a:close/>
                <a:moveTo>
                  <a:pt x="86" y="837"/>
                </a:moveTo>
                <a:cubicBezTo>
                  <a:pt x="86" y="831"/>
                  <a:pt x="87" y="826"/>
                  <a:pt x="87" y="821"/>
                </a:cubicBezTo>
                <a:cubicBezTo>
                  <a:pt x="82" y="821"/>
                  <a:pt x="76" y="820"/>
                  <a:pt x="71" y="820"/>
                </a:cubicBezTo>
                <a:cubicBezTo>
                  <a:pt x="71" y="825"/>
                  <a:pt x="71" y="830"/>
                  <a:pt x="70" y="835"/>
                </a:cubicBezTo>
                <a:cubicBezTo>
                  <a:pt x="76" y="835"/>
                  <a:pt x="81" y="836"/>
                  <a:pt x="86" y="837"/>
                </a:cubicBezTo>
                <a:close/>
                <a:moveTo>
                  <a:pt x="76" y="1082"/>
                </a:moveTo>
                <a:cubicBezTo>
                  <a:pt x="81" y="1083"/>
                  <a:pt x="87" y="1083"/>
                  <a:pt x="92" y="1084"/>
                </a:cubicBezTo>
                <a:cubicBezTo>
                  <a:pt x="92" y="1078"/>
                  <a:pt x="93" y="1073"/>
                  <a:pt x="93" y="1068"/>
                </a:cubicBezTo>
                <a:cubicBezTo>
                  <a:pt x="88" y="1067"/>
                  <a:pt x="83" y="1067"/>
                  <a:pt x="78" y="1067"/>
                </a:cubicBezTo>
                <a:cubicBezTo>
                  <a:pt x="77" y="1072"/>
                  <a:pt x="77" y="1077"/>
                  <a:pt x="76" y="1082"/>
                </a:cubicBezTo>
                <a:close/>
                <a:moveTo>
                  <a:pt x="96" y="1029"/>
                </a:moveTo>
                <a:cubicBezTo>
                  <a:pt x="97" y="1024"/>
                  <a:pt x="97" y="1019"/>
                  <a:pt x="97" y="1013"/>
                </a:cubicBezTo>
                <a:cubicBezTo>
                  <a:pt x="92" y="1013"/>
                  <a:pt x="87" y="1013"/>
                  <a:pt x="82" y="1013"/>
                </a:cubicBezTo>
                <a:cubicBezTo>
                  <a:pt x="82" y="1018"/>
                  <a:pt x="82" y="1023"/>
                  <a:pt x="81" y="1028"/>
                </a:cubicBezTo>
                <a:cubicBezTo>
                  <a:pt x="86" y="1028"/>
                  <a:pt x="92" y="1029"/>
                  <a:pt x="96" y="1029"/>
                </a:cubicBezTo>
                <a:close/>
                <a:moveTo>
                  <a:pt x="103" y="977"/>
                </a:moveTo>
                <a:cubicBezTo>
                  <a:pt x="103" y="971"/>
                  <a:pt x="103" y="965"/>
                  <a:pt x="103" y="959"/>
                </a:cubicBezTo>
                <a:cubicBezTo>
                  <a:pt x="97" y="958"/>
                  <a:pt x="92" y="958"/>
                  <a:pt x="86" y="958"/>
                </a:cubicBezTo>
                <a:cubicBezTo>
                  <a:pt x="86" y="963"/>
                  <a:pt x="85" y="969"/>
                  <a:pt x="85" y="974"/>
                </a:cubicBezTo>
                <a:cubicBezTo>
                  <a:pt x="91" y="975"/>
                  <a:pt x="97" y="976"/>
                  <a:pt x="103" y="977"/>
                </a:cubicBezTo>
                <a:close/>
                <a:moveTo>
                  <a:pt x="144" y="824"/>
                </a:moveTo>
                <a:cubicBezTo>
                  <a:pt x="137" y="824"/>
                  <a:pt x="131" y="823"/>
                  <a:pt x="125" y="823"/>
                </a:cubicBezTo>
                <a:cubicBezTo>
                  <a:pt x="124" y="829"/>
                  <a:pt x="124" y="835"/>
                  <a:pt x="123" y="841"/>
                </a:cubicBezTo>
                <a:cubicBezTo>
                  <a:pt x="129" y="842"/>
                  <a:pt x="136" y="842"/>
                  <a:pt x="143" y="843"/>
                </a:cubicBezTo>
                <a:cubicBezTo>
                  <a:pt x="140" y="837"/>
                  <a:pt x="142" y="830"/>
                  <a:pt x="144" y="824"/>
                </a:cubicBezTo>
                <a:close/>
                <a:moveTo>
                  <a:pt x="121" y="878"/>
                </a:moveTo>
                <a:cubicBezTo>
                  <a:pt x="120" y="884"/>
                  <a:pt x="120" y="890"/>
                  <a:pt x="119" y="896"/>
                </a:cubicBezTo>
                <a:cubicBezTo>
                  <a:pt x="124" y="896"/>
                  <a:pt x="131" y="897"/>
                  <a:pt x="136" y="897"/>
                </a:cubicBezTo>
                <a:cubicBezTo>
                  <a:pt x="137" y="891"/>
                  <a:pt x="138" y="885"/>
                  <a:pt x="138" y="878"/>
                </a:cubicBezTo>
                <a:cubicBezTo>
                  <a:pt x="133" y="878"/>
                  <a:pt x="126" y="878"/>
                  <a:pt x="121" y="878"/>
                </a:cubicBezTo>
                <a:close/>
                <a:moveTo>
                  <a:pt x="135" y="1014"/>
                </a:moveTo>
                <a:cubicBezTo>
                  <a:pt x="134" y="1021"/>
                  <a:pt x="134" y="1028"/>
                  <a:pt x="133" y="1034"/>
                </a:cubicBezTo>
                <a:cubicBezTo>
                  <a:pt x="139" y="1034"/>
                  <a:pt x="146" y="1035"/>
                  <a:pt x="151" y="1035"/>
                </a:cubicBezTo>
                <a:cubicBezTo>
                  <a:pt x="152" y="1029"/>
                  <a:pt x="153" y="1022"/>
                  <a:pt x="154" y="1015"/>
                </a:cubicBezTo>
                <a:cubicBezTo>
                  <a:pt x="148" y="1018"/>
                  <a:pt x="141" y="1018"/>
                  <a:pt x="135" y="1014"/>
                </a:cubicBezTo>
                <a:close/>
                <a:moveTo>
                  <a:pt x="116" y="932"/>
                </a:moveTo>
                <a:cubicBezTo>
                  <a:pt x="115" y="938"/>
                  <a:pt x="115" y="944"/>
                  <a:pt x="114" y="949"/>
                </a:cubicBezTo>
                <a:cubicBezTo>
                  <a:pt x="121" y="950"/>
                  <a:pt x="127" y="951"/>
                  <a:pt x="132" y="952"/>
                </a:cubicBezTo>
                <a:cubicBezTo>
                  <a:pt x="133" y="946"/>
                  <a:pt x="133" y="939"/>
                  <a:pt x="133" y="934"/>
                </a:cubicBezTo>
                <a:cubicBezTo>
                  <a:pt x="128" y="933"/>
                  <a:pt x="122" y="933"/>
                  <a:pt x="116" y="932"/>
                </a:cubicBezTo>
                <a:close/>
                <a:moveTo>
                  <a:pt x="122" y="741"/>
                </a:moveTo>
                <a:cubicBezTo>
                  <a:pt x="116" y="741"/>
                  <a:pt x="111" y="741"/>
                  <a:pt x="106" y="741"/>
                </a:cubicBezTo>
                <a:cubicBezTo>
                  <a:pt x="106" y="746"/>
                  <a:pt x="105" y="751"/>
                  <a:pt x="104" y="757"/>
                </a:cubicBezTo>
                <a:cubicBezTo>
                  <a:pt x="110" y="757"/>
                  <a:pt x="115" y="758"/>
                  <a:pt x="121" y="758"/>
                </a:cubicBezTo>
                <a:cubicBezTo>
                  <a:pt x="121" y="753"/>
                  <a:pt x="121" y="747"/>
                  <a:pt x="122" y="741"/>
                </a:cubicBezTo>
                <a:close/>
                <a:moveTo>
                  <a:pt x="101" y="794"/>
                </a:moveTo>
                <a:cubicBezTo>
                  <a:pt x="100" y="800"/>
                  <a:pt x="100" y="806"/>
                  <a:pt x="100" y="810"/>
                </a:cubicBezTo>
                <a:cubicBezTo>
                  <a:pt x="106" y="811"/>
                  <a:pt x="111" y="812"/>
                  <a:pt x="116" y="813"/>
                </a:cubicBezTo>
                <a:cubicBezTo>
                  <a:pt x="117" y="807"/>
                  <a:pt x="117" y="801"/>
                  <a:pt x="117" y="796"/>
                </a:cubicBezTo>
                <a:cubicBezTo>
                  <a:pt x="112" y="795"/>
                  <a:pt x="106" y="795"/>
                  <a:pt x="101" y="794"/>
                </a:cubicBezTo>
                <a:close/>
                <a:moveTo>
                  <a:pt x="96" y="848"/>
                </a:moveTo>
                <a:cubicBezTo>
                  <a:pt x="95" y="854"/>
                  <a:pt x="94" y="860"/>
                  <a:pt x="94" y="865"/>
                </a:cubicBezTo>
                <a:cubicBezTo>
                  <a:pt x="100" y="866"/>
                  <a:pt x="105" y="866"/>
                  <a:pt x="111" y="867"/>
                </a:cubicBezTo>
                <a:cubicBezTo>
                  <a:pt x="112" y="861"/>
                  <a:pt x="112" y="855"/>
                  <a:pt x="113" y="849"/>
                </a:cubicBezTo>
                <a:cubicBezTo>
                  <a:pt x="107" y="849"/>
                  <a:pt x="101" y="849"/>
                  <a:pt x="96" y="848"/>
                </a:cubicBezTo>
                <a:close/>
                <a:moveTo>
                  <a:pt x="91" y="903"/>
                </a:moveTo>
                <a:cubicBezTo>
                  <a:pt x="91" y="909"/>
                  <a:pt x="90" y="915"/>
                  <a:pt x="90" y="920"/>
                </a:cubicBezTo>
                <a:cubicBezTo>
                  <a:pt x="96" y="920"/>
                  <a:pt x="101" y="921"/>
                  <a:pt x="107" y="922"/>
                </a:cubicBezTo>
                <a:cubicBezTo>
                  <a:pt x="107" y="916"/>
                  <a:pt x="108" y="910"/>
                  <a:pt x="109" y="904"/>
                </a:cubicBezTo>
                <a:cubicBezTo>
                  <a:pt x="103" y="904"/>
                  <a:pt x="97" y="903"/>
                  <a:pt x="91" y="903"/>
                </a:cubicBezTo>
                <a:close/>
                <a:moveTo>
                  <a:pt x="100" y="1112"/>
                </a:moveTo>
                <a:cubicBezTo>
                  <a:pt x="106" y="1113"/>
                  <a:pt x="112" y="1114"/>
                  <a:pt x="117" y="1114"/>
                </a:cubicBezTo>
                <a:cubicBezTo>
                  <a:pt x="117" y="1108"/>
                  <a:pt x="118" y="1102"/>
                  <a:pt x="119" y="1097"/>
                </a:cubicBezTo>
                <a:cubicBezTo>
                  <a:pt x="113" y="1097"/>
                  <a:pt x="108" y="1096"/>
                  <a:pt x="102" y="1096"/>
                </a:cubicBezTo>
                <a:cubicBezTo>
                  <a:pt x="101" y="1102"/>
                  <a:pt x="101" y="1107"/>
                  <a:pt x="100" y="1112"/>
                </a:cubicBezTo>
                <a:close/>
                <a:moveTo>
                  <a:pt x="122" y="1060"/>
                </a:moveTo>
                <a:cubicBezTo>
                  <a:pt x="123" y="1054"/>
                  <a:pt x="124" y="1047"/>
                  <a:pt x="124" y="1042"/>
                </a:cubicBezTo>
                <a:cubicBezTo>
                  <a:pt x="119" y="1042"/>
                  <a:pt x="113" y="1042"/>
                  <a:pt x="107" y="1042"/>
                </a:cubicBezTo>
                <a:cubicBezTo>
                  <a:pt x="106" y="1047"/>
                  <a:pt x="106" y="1053"/>
                  <a:pt x="105" y="1058"/>
                </a:cubicBezTo>
                <a:cubicBezTo>
                  <a:pt x="108" y="1058"/>
                  <a:pt x="111" y="1058"/>
                  <a:pt x="114" y="1058"/>
                </a:cubicBezTo>
                <a:cubicBezTo>
                  <a:pt x="117" y="1059"/>
                  <a:pt x="120" y="1060"/>
                  <a:pt x="122" y="1060"/>
                </a:cubicBezTo>
                <a:close/>
                <a:moveTo>
                  <a:pt x="127" y="1006"/>
                </a:moveTo>
                <a:cubicBezTo>
                  <a:pt x="127" y="999"/>
                  <a:pt x="128" y="993"/>
                  <a:pt x="129" y="988"/>
                </a:cubicBezTo>
                <a:cubicBezTo>
                  <a:pt x="122" y="987"/>
                  <a:pt x="116" y="986"/>
                  <a:pt x="110" y="986"/>
                </a:cubicBezTo>
                <a:cubicBezTo>
                  <a:pt x="110" y="992"/>
                  <a:pt x="110" y="998"/>
                  <a:pt x="110" y="1003"/>
                </a:cubicBezTo>
                <a:cubicBezTo>
                  <a:pt x="115" y="1004"/>
                  <a:pt x="121" y="1005"/>
                  <a:pt x="127" y="1006"/>
                </a:cubicBezTo>
                <a:close/>
                <a:moveTo>
                  <a:pt x="125" y="1141"/>
                </a:moveTo>
                <a:cubicBezTo>
                  <a:pt x="131" y="1142"/>
                  <a:pt x="137" y="1143"/>
                  <a:pt x="142" y="1144"/>
                </a:cubicBezTo>
                <a:cubicBezTo>
                  <a:pt x="142" y="1138"/>
                  <a:pt x="143" y="1132"/>
                  <a:pt x="143" y="1127"/>
                </a:cubicBezTo>
                <a:cubicBezTo>
                  <a:pt x="138" y="1126"/>
                  <a:pt x="132" y="1126"/>
                  <a:pt x="126" y="1125"/>
                </a:cubicBezTo>
                <a:cubicBezTo>
                  <a:pt x="126" y="1131"/>
                  <a:pt x="125" y="1137"/>
                  <a:pt x="125" y="1141"/>
                </a:cubicBezTo>
                <a:close/>
                <a:moveTo>
                  <a:pt x="147" y="1090"/>
                </a:moveTo>
                <a:cubicBezTo>
                  <a:pt x="148" y="1084"/>
                  <a:pt x="149" y="1077"/>
                  <a:pt x="149" y="1071"/>
                </a:cubicBezTo>
                <a:cubicBezTo>
                  <a:pt x="144" y="1071"/>
                  <a:pt x="137" y="1071"/>
                  <a:pt x="131" y="1071"/>
                </a:cubicBezTo>
                <a:cubicBezTo>
                  <a:pt x="131" y="1076"/>
                  <a:pt x="130" y="1083"/>
                  <a:pt x="129" y="1088"/>
                </a:cubicBezTo>
                <a:cubicBezTo>
                  <a:pt x="136" y="1089"/>
                  <a:pt x="142" y="1090"/>
                  <a:pt x="147" y="1090"/>
                </a:cubicBezTo>
                <a:close/>
                <a:moveTo>
                  <a:pt x="145" y="1226"/>
                </a:moveTo>
                <a:cubicBezTo>
                  <a:pt x="151" y="1226"/>
                  <a:pt x="157" y="1227"/>
                  <a:pt x="162" y="1228"/>
                </a:cubicBezTo>
                <a:cubicBezTo>
                  <a:pt x="163" y="1221"/>
                  <a:pt x="164" y="1215"/>
                  <a:pt x="164" y="1210"/>
                </a:cubicBezTo>
                <a:cubicBezTo>
                  <a:pt x="159" y="1210"/>
                  <a:pt x="153" y="1210"/>
                  <a:pt x="147" y="1210"/>
                </a:cubicBezTo>
                <a:cubicBezTo>
                  <a:pt x="146" y="1215"/>
                  <a:pt x="146" y="1220"/>
                  <a:pt x="145" y="1226"/>
                </a:cubicBezTo>
                <a:close/>
                <a:moveTo>
                  <a:pt x="173" y="1120"/>
                </a:moveTo>
                <a:cubicBezTo>
                  <a:pt x="173" y="1114"/>
                  <a:pt x="173" y="1108"/>
                  <a:pt x="174" y="1102"/>
                </a:cubicBezTo>
                <a:cubicBezTo>
                  <a:pt x="168" y="1101"/>
                  <a:pt x="161" y="1100"/>
                  <a:pt x="155" y="1100"/>
                </a:cubicBezTo>
                <a:cubicBezTo>
                  <a:pt x="155" y="1106"/>
                  <a:pt x="155" y="1112"/>
                  <a:pt x="154" y="1117"/>
                </a:cubicBezTo>
                <a:cubicBezTo>
                  <a:pt x="161" y="1118"/>
                  <a:pt x="167" y="1119"/>
                  <a:pt x="173" y="1120"/>
                </a:cubicBezTo>
                <a:close/>
                <a:moveTo>
                  <a:pt x="170" y="1255"/>
                </a:moveTo>
                <a:cubicBezTo>
                  <a:pt x="176" y="1256"/>
                  <a:pt x="182" y="1256"/>
                  <a:pt x="187" y="1257"/>
                </a:cubicBezTo>
                <a:cubicBezTo>
                  <a:pt x="188" y="1251"/>
                  <a:pt x="188" y="1245"/>
                  <a:pt x="188" y="1240"/>
                </a:cubicBezTo>
                <a:cubicBezTo>
                  <a:pt x="185" y="1240"/>
                  <a:pt x="182" y="1240"/>
                  <a:pt x="179" y="1240"/>
                </a:cubicBezTo>
                <a:cubicBezTo>
                  <a:pt x="176" y="1240"/>
                  <a:pt x="174" y="1239"/>
                  <a:pt x="171" y="1238"/>
                </a:cubicBezTo>
                <a:cubicBezTo>
                  <a:pt x="171" y="1244"/>
                  <a:pt x="171" y="1250"/>
                  <a:pt x="170" y="1255"/>
                </a:cubicBezTo>
                <a:close/>
                <a:moveTo>
                  <a:pt x="191" y="1203"/>
                </a:moveTo>
                <a:cubicBezTo>
                  <a:pt x="192" y="1197"/>
                  <a:pt x="193" y="1190"/>
                  <a:pt x="194" y="1185"/>
                </a:cubicBezTo>
                <a:cubicBezTo>
                  <a:pt x="188" y="1184"/>
                  <a:pt x="181" y="1184"/>
                  <a:pt x="175" y="1184"/>
                </a:cubicBezTo>
                <a:cubicBezTo>
                  <a:pt x="175" y="1190"/>
                  <a:pt x="174" y="1197"/>
                  <a:pt x="173" y="1203"/>
                </a:cubicBezTo>
                <a:cubicBezTo>
                  <a:pt x="179" y="1203"/>
                  <a:pt x="186" y="1203"/>
                  <a:pt x="191" y="1203"/>
                </a:cubicBezTo>
                <a:close/>
                <a:moveTo>
                  <a:pt x="163" y="908"/>
                </a:moveTo>
                <a:cubicBezTo>
                  <a:pt x="157" y="908"/>
                  <a:pt x="151" y="908"/>
                  <a:pt x="144" y="907"/>
                </a:cubicBezTo>
                <a:cubicBezTo>
                  <a:pt x="145" y="910"/>
                  <a:pt x="145" y="913"/>
                  <a:pt x="145" y="916"/>
                </a:cubicBezTo>
                <a:cubicBezTo>
                  <a:pt x="145" y="920"/>
                  <a:pt x="144" y="923"/>
                  <a:pt x="143" y="924"/>
                </a:cubicBezTo>
                <a:cubicBezTo>
                  <a:pt x="150" y="925"/>
                  <a:pt x="156" y="926"/>
                  <a:pt x="162" y="927"/>
                </a:cubicBezTo>
                <a:cubicBezTo>
                  <a:pt x="162" y="921"/>
                  <a:pt x="162" y="914"/>
                  <a:pt x="163" y="908"/>
                </a:cubicBezTo>
                <a:close/>
                <a:moveTo>
                  <a:pt x="145" y="788"/>
                </a:moveTo>
                <a:cubicBezTo>
                  <a:pt x="146" y="782"/>
                  <a:pt x="147" y="775"/>
                  <a:pt x="148" y="769"/>
                </a:cubicBezTo>
                <a:cubicBezTo>
                  <a:pt x="142" y="769"/>
                  <a:pt x="136" y="769"/>
                  <a:pt x="130" y="769"/>
                </a:cubicBezTo>
                <a:cubicBezTo>
                  <a:pt x="130" y="775"/>
                  <a:pt x="129" y="780"/>
                  <a:pt x="129" y="786"/>
                </a:cubicBezTo>
                <a:cubicBezTo>
                  <a:pt x="135" y="787"/>
                  <a:pt x="140" y="787"/>
                  <a:pt x="145" y="788"/>
                </a:cubicBezTo>
                <a:close/>
                <a:moveTo>
                  <a:pt x="151" y="734"/>
                </a:moveTo>
                <a:cubicBezTo>
                  <a:pt x="151" y="728"/>
                  <a:pt x="152" y="722"/>
                  <a:pt x="152" y="716"/>
                </a:cubicBezTo>
                <a:cubicBezTo>
                  <a:pt x="146" y="716"/>
                  <a:pt x="140" y="715"/>
                  <a:pt x="134" y="715"/>
                </a:cubicBezTo>
                <a:cubicBezTo>
                  <a:pt x="134" y="720"/>
                  <a:pt x="134" y="726"/>
                  <a:pt x="133" y="731"/>
                </a:cubicBezTo>
                <a:cubicBezTo>
                  <a:pt x="139" y="732"/>
                  <a:pt x="145" y="733"/>
                  <a:pt x="151" y="734"/>
                </a:cubicBezTo>
                <a:close/>
                <a:moveTo>
                  <a:pt x="156" y="680"/>
                </a:moveTo>
                <a:cubicBezTo>
                  <a:pt x="156" y="674"/>
                  <a:pt x="157" y="668"/>
                  <a:pt x="157" y="662"/>
                </a:cubicBezTo>
                <a:cubicBezTo>
                  <a:pt x="152" y="661"/>
                  <a:pt x="146" y="661"/>
                  <a:pt x="140" y="661"/>
                </a:cubicBezTo>
                <a:cubicBezTo>
                  <a:pt x="139" y="666"/>
                  <a:pt x="139" y="672"/>
                  <a:pt x="138" y="678"/>
                </a:cubicBezTo>
                <a:cubicBezTo>
                  <a:pt x="144" y="678"/>
                  <a:pt x="150" y="679"/>
                  <a:pt x="156" y="680"/>
                </a:cubicBezTo>
                <a:close/>
                <a:moveTo>
                  <a:pt x="182" y="710"/>
                </a:moveTo>
                <a:cubicBezTo>
                  <a:pt x="182" y="704"/>
                  <a:pt x="182" y="698"/>
                  <a:pt x="182" y="691"/>
                </a:cubicBezTo>
                <a:cubicBezTo>
                  <a:pt x="179" y="691"/>
                  <a:pt x="176" y="691"/>
                  <a:pt x="173" y="691"/>
                </a:cubicBezTo>
                <a:cubicBezTo>
                  <a:pt x="169" y="691"/>
                  <a:pt x="166" y="689"/>
                  <a:pt x="164" y="689"/>
                </a:cubicBezTo>
                <a:cubicBezTo>
                  <a:pt x="163" y="695"/>
                  <a:pt x="163" y="702"/>
                  <a:pt x="163" y="707"/>
                </a:cubicBezTo>
                <a:cubicBezTo>
                  <a:pt x="169" y="708"/>
                  <a:pt x="176" y="709"/>
                  <a:pt x="182" y="710"/>
                </a:cubicBezTo>
                <a:close/>
                <a:moveTo>
                  <a:pt x="185" y="655"/>
                </a:moveTo>
                <a:cubicBezTo>
                  <a:pt x="185" y="649"/>
                  <a:pt x="186" y="642"/>
                  <a:pt x="187" y="636"/>
                </a:cubicBezTo>
                <a:cubicBezTo>
                  <a:pt x="181" y="636"/>
                  <a:pt x="175" y="636"/>
                  <a:pt x="170" y="636"/>
                </a:cubicBezTo>
                <a:cubicBezTo>
                  <a:pt x="169" y="642"/>
                  <a:pt x="168" y="648"/>
                  <a:pt x="167" y="653"/>
                </a:cubicBezTo>
                <a:cubicBezTo>
                  <a:pt x="173" y="654"/>
                  <a:pt x="179" y="654"/>
                  <a:pt x="185" y="655"/>
                </a:cubicBezTo>
                <a:close/>
                <a:moveTo>
                  <a:pt x="159" y="459"/>
                </a:moveTo>
                <a:cubicBezTo>
                  <a:pt x="164" y="459"/>
                  <a:pt x="168" y="460"/>
                  <a:pt x="173" y="461"/>
                </a:cubicBezTo>
                <a:cubicBezTo>
                  <a:pt x="174" y="455"/>
                  <a:pt x="174" y="451"/>
                  <a:pt x="174" y="446"/>
                </a:cubicBezTo>
                <a:cubicBezTo>
                  <a:pt x="170" y="446"/>
                  <a:pt x="165" y="445"/>
                  <a:pt x="160" y="445"/>
                </a:cubicBezTo>
                <a:cubicBezTo>
                  <a:pt x="160" y="450"/>
                  <a:pt x="159" y="454"/>
                  <a:pt x="159" y="459"/>
                </a:cubicBezTo>
                <a:close/>
                <a:moveTo>
                  <a:pt x="154" y="513"/>
                </a:moveTo>
                <a:cubicBezTo>
                  <a:pt x="159" y="513"/>
                  <a:pt x="164" y="514"/>
                  <a:pt x="169" y="515"/>
                </a:cubicBezTo>
                <a:cubicBezTo>
                  <a:pt x="169" y="510"/>
                  <a:pt x="169" y="505"/>
                  <a:pt x="169" y="500"/>
                </a:cubicBezTo>
                <a:cubicBezTo>
                  <a:pt x="164" y="500"/>
                  <a:pt x="160" y="499"/>
                  <a:pt x="156" y="499"/>
                </a:cubicBezTo>
                <a:cubicBezTo>
                  <a:pt x="155" y="504"/>
                  <a:pt x="155" y="508"/>
                  <a:pt x="154" y="513"/>
                </a:cubicBezTo>
                <a:close/>
                <a:moveTo>
                  <a:pt x="148" y="568"/>
                </a:moveTo>
                <a:cubicBezTo>
                  <a:pt x="154" y="569"/>
                  <a:pt x="159" y="569"/>
                  <a:pt x="165" y="570"/>
                </a:cubicBezTo>
                <a:cubicBezTo>
                  <a:pt x="165" y="564"/>
                  <a:pt x="166" y="559"/>
                  <a:pt x="166" y="553"/>
                </a:cubicBezTo>
                <a:cubicBezTo>
                  <a:pt x="161" y="553"/>
                  <a:pt x="155" y="553"/>
                  <a:pt x="150" y="552"/>
                </a:cubicBezTo>
                <a:cubicBezTo>
                  <a:pt x="149" y="558"/>
                  <a:pt x="149" y="563"/>
                  <a:pt x="148" y="568"/>
                </a:cubicBezTo>
                <a:close/>
                <a:moveTo>
                  <a:pt x="144" y="606"/>
                </a:moveTo>
                <a:cubicBezTo>
                  <a:pt x="144" y="612"/>
                  <a:pt x="143" y="618"/>
                  <a:pt x="143" y="623"/>
                </a:cubicBezTo>
                <a:cubicBezTo>
                  <a:pt x="149" y="624"/>
                  <a:pt x="154" y="624"/>
                  <a:pt x="160" y="624"/>
                </a:cubicBezTo>
                <a:cubicBezTo>
                  <a:pt x="160" y="619"/>
                  <a:pt x="161" y="613"/>
                  <a:pt x="161" y="607"/>
                </a:cubicBezTo>
                <a:cubicBezTo>
                  <a:pt x="156" y="607"/>
                  <a:pt x="150" y="607"/>
                  <a:pt x="144" y="606"/>
                </a:cubicBezTo>
                <a:close/>
                <a:moveTo>
                  <a:pt x="130" y="484"/>
                </a:moveTo>
                <a:cubicBezTo>
                  <a:pt x="134" y="484"/>
                  <a:pt x="139" y="484"/>
                  <a:pt x="143" y="485"/>
                </a:cubicBezTo>
                <a:cubicBezTo>
                  <a:pt x="143" y="480"/>
                  <a:pt x="144" y="476"/>
                  <a:pt x="144" y="471"/>
                </a:cubicBezTo>
                <a:cubicBezTo>
                  <a:pt x="140" y="471"/>
                  <a:pt x="136" y="471"/>
                  <a:pt x="132" y="471"/>
                </a:cubicBezTo>
                <a:cubicBezTo>
                  <a:pt x="131" y="475"/>
                  <a:pt x="130" y="479"/>
                  <a:pt x="130" y="484"/>
                </a:cubicBezTo>
                <a:close/>
                <a:moveTo>
                  <a:pt x="125" y="537"/>
                </a:moveTo>
                <a:cubicBezTo>
                  <a:pt x="130" y="538"/>
                  <a:pt x="135" y="539"/>
                  <a:pt x="140" y="539"/>
                </a:cubicBezTo>
                <a:cubicBezTo>
                  <a:pt x="140" y="535"/>
                  <a:pt x="140" y="530"/>
                  <a:pt x="140" y="525"/>
                </a:cubicBezTo>
                <a:cubicBezTo>
                  <a:pt x="135" y="525"/>
                  <a:pt x="130" y="524"/>
                  <a:pt x="126" y="524"/>
                </a:cubicBezTo>
                <a:cubicBezTo>
                  <a:pt x="125" y="528"/>
                  <a:pt x="125" y="533"/>
                  <a:pt x="125" y="537"/>
                </a:cubicBezTo>
                <a:close/>
                <a:moveTo>
                  <a:pt x="119" y="592"/>
                </a:moveTo>
                <a:cubicBezTo>
                  <a:pt x="124" y="593"/>
                  <a:pt x="129" y="594"/>
                  <a:pt x="134" y="594"/>
                </a:cubicBezTo>
                <a:cubicBezTo>
                  <a:pt x="135" y="589"/>
                  <a:pt x="135" y="584"/>
                  <a:pt x="136" y="578"/>
                </a:cubicBezTo>
                <a:cubicBezTo>
                  <a:pt x="130" y="578"/>
                  <a:pt x="125" y="578"/>
                  <a:pt x="120" y="577"/>
                </a:cubicBezTo>
                <a:cubicBezTo>
                  <a:pt x="120" y="583"/>
                  <a:pt x="120" y="587"/>
                  <a:pt x="119" y="592"/>
                </a:cubicBezTo>
                <a:close/>
                <a:moveTo>
                  <a:pt x="114" y="647"/>
                </a:moveTo>
                <a:cubicBezTo>
                  <a:pt x="120" y="648"/>
                  <a:pt x="126" y="649"/>
                  <a:pt x="130" y="649"/>
                </a:cubicBezTo>
                <a:cubicBezTo>
                  <a:pt x="131" y="643"/>
                  <a:pt x="131" y="638"/>
                  <a:pt x="132" y="632"/>
                </a:cubicBezTo>
                <a:cubicBezTo>
                  <a:pt x="127" y="632"/>
                  <a:pt x="121" y="632"/>
                  <a:pt x="116" y="632"/>
                </a:cubicBezTo>
                <a:cubicBezTo>
                  <a:pt x="115" y="637"/>
                  <a:pt x="115" y="642"/>
                  <a:pt x="114" y="647"/>
                </a:cubicBezTo>
                <a:close/>
                <a:moveTo>
                  <a:pt x="110" y="686"/>
                </a:moveTo>
                <a:cubicBezTo>
                  <a:pt x="110" y="691"/>
                  <a:pt x="109" y="697"/>
                  <a:pt x="109" y="702"/>
                </a:cubicBezTo>
                <a:cubicBezTo>
                  <a:pt x="115" y="703"/>
                  <a:pt x="120" y="703"/>
                  <a:pt x="126" y="704"/>
                </a:cubicBezTo>
                <a:cubicBezTo>
                  <a:pt x="126" y="698"/>
                  <a:pt x="127" y="693"/>
                  <a:pt x="127" y="687"/>
                </a:cubicBezTo>
                <a:cubicBezTo>
                  <a:pt x="121" y="686"/>
                  <a:pt x="116" y="686"/>
                  <a:pt x="110" y="686"/>
                </a:cubicBezTo>
                <a:close/>
                <a:moveTo>
                  <a:pt x="95" y="562"/>
                </a:moveTo>
                <a:cubicBezTo>
                  <a:pt x="99" y="563"/>
                  <a:pt x="104" y="564"/>
                  <a:pt x="109" y="564"/>
                </a:cubicBezTo>
                <a:cubicBezTo>
                  <a:pt x="109" y="559"/>
                  <a:pt x="109" y="555"/>
                  <a:pt x="109" y="550"/>
                </a:cubicBezTo>
                <a:cubicBezTo>
                  <a:pt x="105" y="550"/>
                  <a:pt x="101" y="549"/>
                  <a:pt x="96" y="549"/>
                </a:cubicBezTo>
                <a:cubicBezTo>
                  <a:pt x="96" y="554"/>
                  <a:pt x="95" y="558"/>
                  <a:pt x="95" y="562"/>
                </a:cubicBezTo>
                <a:close/>
                <a:moveTo>
                  <a:pt x="91" y="617"/>
                </a:moveTo>
                <a:cubicBezTo>
                  <a:pt x="95" y="617"/>
                  <a:pt x="100" y="618"/>
                  <a:pt x="104" y="618"/>
                </a:cubicBezTo>
                <a:cubicBezTo>
                  <a:pt x="104" y="613"/>
                  <a:pt x="105" y="609"/>
                  <a:pt x="105" y="604"/>
                </a:cubicBezTo>
                <a:cubicBezTo>
                  <a:pt x="100" y="604"/>
                  <a:pt x="96" y="604"/>
                  <a:pt x="92" y="604"/>
                </a:cubicBezTo>
                <a:cubicBezTo>
                  <a:pt x="91" y="608"/>
                  <a:pt x="91" y="612"/>
                  <a:pt x="91" y="617"/>
                </a:cubicBezTo>
                <a:close/>
                <a:moveTo>
                  <a:pt x="85" y="671"/>
                </a:moveTo>
                <a:cubicBezTo>
                  <a:pt x="90" y="672"/>
                  <a:pt x="95" y="673"/>
                  <a:pt x="100" y="673"/>
                </a:cubicBezTo>
                <a:cubicBezTo>
                  <a:pt x="101" y="668"/>
                  <a:pt x="101" y="663"/>
                  <a:pt x="102" y="658"/>
                </a:cubicBezTo>
                <a:cubicBezTo>
                  <a:pt x="96" y="657"/>
                  <a:pt x="91" y="657"/>
                  <a:pt x="86" y="657"/>
                </a:cubicBezTo>
                <a:cubicBezTo>
                  <a:pt x="86" y="662"/>
                  <a:pt x="85" y="666"/>
                  <a:pt x="85" y="671"/>
                </a:cubicBezTo>
                <a:close/>
                <a:moveTo>
                  <a:pt x="81" y="726"/>
                </a:moveTo>
                <a:cubicBezTo>
                  <a:pt x="86" y="727"/>
                  <a:pt x="90" y="727"/>
                  <a:pt x="95" y="728"/>
                </a:cubicBezTo>
                <a:cubicBezTo>
                  <a:pt x="96" y="722"/>
                  <a:pt x="96" y="717"/>
                  <a:pt x="97" y="712"/>
                </a:cubicBezTo>
                <a:cubicBezTo>
                  <a:pt x="92" y="712"/>
                  <a:pt x="87" y="712"/>
                  <a:pt x="82" y="712"/>
                </a:cubicBezTo>
                <a:cubicBezTo>
                  <a:pt x="82" y="716"/>
                  <a:pt x="81" y="721"/>
                  <a:pt x="81" y="726"/>
                </a:cubicBezTo>
                <a:close/>
                <a:moveTo>
                  <a:pt x="77" y="766"/>
                </a:moveTo>
                <a:cubicBezTo>
                  <a:pt x="76" y="771"/>
                  <a:pt x="76" y="776"/>
                  <a:pt x="75" y="781"/>
                </a:cubicBezTo>
                <a:cubicBezTo>
                  <a:pt x="81" y="781"/>
                  <a:pt x="86" y="782"/>
                  <a:pt x="91" y="783"/>
                </a:cubicBezTo>
                <a:cubicBezTo>
                  <a:pt x="92" y="777"/>
                  <a:pt x="92" y="772"/>
                  <a:pt x="93" y="766"/>
                </a:cubicBezTo>
                <a:cubicBezTo>
                  <a:pt x="88" y="766"/>
                  <a:pt x="82" y="766"/>
                  <a:pt x="77" y="766"/>
                </a:cubicBezTo>
                <a:close/>
                <a:moveTo>
                  <a:pt x="61" y="641"/>
                </a:moveTo>
                <a:cubicBezTo>
                  <a:pt x="66" y="641"/>
                  <a:pt x="70" y="642"/>
                  <a:pt x="75" y="643"/>
                </a:cubicBezTo>
                <a:cubicBezTo>
                  <a:pt x="75" y="638"/>
                  <a:pt x="75" y="634"/>
                  <a:pt x="76" y="630"/>
                </a:cubicBezTo>
                <a:cubicBezTo>
                  <a:pt x="71" y="629"/>
                  <a:pt x="67" y="629"/>
                  <a:pt x="62" y="628"/>
                </a:cubicBezTo>
                <a:cubicBezTo>
                  <a:pt x="62" y="633"/>
                  <a:pt x="62" y="637"/>
                  <a:pt x="61" y="641"/>
                </a:cubicBezTo>
                <a:close/>
                <a:moveTo>
                  <a:pt x="56" y="696"/>
                </a:moveTo>
                <a:cubicBezTo>
                  <a:pt x="61" y="696"/>
                  <a:pt x="65" y="697"/>
                  <a:pt x="70" y="697"/>
                </a:cubicBezTo>
                <a:cubicBezTo>
                  <a:pt x="70" y="692"/>
                  <a:pt x="71" y="687"/>
                  <a:pt x="71" y="683"/>
                </a:cubicBezTo>
                <a:cubicBezTo>
                  <a:pt x="66" y="683"/>
                  <a:pt x="62" y="682"/>
                  <a:pt x="57" y="682"/>
                </a:cubicBezTo>
                <a:cubicBezTo>
                  <a:pt x="57" y="687"/>
                  <a:pt x="56" y="691"/>
                  <a:pt x="56" y="696"/>
                </a:cubicBezTo>
                <a:close/>
                <a:moveTo>
                  <a:pt x="51" y="750"/>
                </a:moveTo>
                <a:cubicBezTo>
                  <a:pt x="57" y="751"/>
                  <a:pt x="61" y="752"/>
                  <a:pt x="66" y="752"/>
                </a:cubicBezTo>
                <a:cubicBezTo>
                  <a:pt x="66" y="747"/>
                  <a:pt x="67" y="743"/>
                  <a:pt x="67" y="737"/>
                </a:cubicBezTo>
                <a:cubicBezTo>
                  <a:pt x="62" y="737"/>
                  <a:pt x="57" y="737"/>
                  <a:pt x="52" y="736"/>
                </a:cubicBezTo>
                <a:cubicBezTo>
                  <a:pt x="52" y="741"/>
                  <a:pt x="52" y="746"/>
                  <a:pt x="51" y="750"/>
                </a:cubicBezTo>
                <a:close/>
                <a:moveTo>
                  <a:pt x="46" y="805"/>
                </a:moveTo>
                <a:cubicBezTo>
                  <a:pt x="51" y="806"/>
                  <a:pt x="56" y="806"/>
                  <a:pt x="61" y="807"/>
                </a:cubicBezTo>
                <a:cubicBezTo>
                  <a:pt x="61" y="802"/>
                  <a:pt x="62" y="797"/>
                  <a:pt x="62" y="792"/>
                </a:cubicBezTo>
                <a:cubicBezTo>
                  <a:pt x="57" y="791"/>
                  <a:pt x="52" y="791"/>
                  <a:pt x="47" y="791"/>
                </a:cubicBezTo>
                <a:cubicBezTo>
                  <a:pt x="47" y="796"/>
                  <a:pt x="46" y="800"/>
                  <a:pt x="46" y="805"/>
                </a:cubicBezTo>
                <a:close/>
                <a:moveTo>
                  <a:pt x="42" y="859"/>
                </a:moveTo>
                <a:cubicBezTo>
                  <a:pt x="47" y="859"/>
                  <a:pt x="51" y="860"/>
                  <a:pt x="56" y="860"/>
                </a:cubicBezTo>
                <a:cubicBezTo>
                  <a:pt x="56" y="856"/>
                  <a:pt x="56" y="851"/>
                  <a:pt x="57" y="846"/>
                </a:cubicBezTo>
                <a:cubicBezTo>
                  <a:pt x="52" y="846"/>
                  <a:pt x="48" y="846"/>
                  <a:pt x="43" y="846"/>
                </a:cubicBezTo>
                <a:cubicBezTo>
                  <a:pt x="43" y="850"/>
                  <a:pt x="42" y="854"/>
                  <a:pt x="42" y="859"/>
                </a:cubicBezTo>
                <a:close/>
                <a:moveTo>
                  <a:pt x="37" y="914"/>
                </a:moveTo>
                <a:cubicBezTo>
                  <a:pt x="42" y="914"/>
                  <a:pt x="47" y="915"/>
                  <a:pt x="51" y="915"/>
                </a:cubicBezTo>
                <a:cubicBezTo>
                  <a:pt x="52" y="910"/>
                  <a:pt x="52" y="905"/>
                  <a:pt x="53" y="900"/>
                </a:cubicBezTo>
                <a:cubicBezTo>
                  <a:pt x="48" y="900"/>
                  <a:pt x="43" y="900"/>
                  <a:pt x="38" y="899"/>
                </a:cubicBezTo>
                <a:cubicBezTo>
                  <a:pt x="38" y="904"/>
                  <a:pt x="37" y="909"/>
                  <a:pt x="37" y="914"/>
                </a:cubicBezTo>
                <a:close/>
                <a:moveTo>
                  <a:pt x="34" y="954"/>
                </a:moveTo>
                <a:cubicBezTo>
                  <a:pt x="33" y="959"/>
                  <a:pt x="33" y="963"/>
                  <a:pt x="33" y="968"/>
                </a:cubicBezTo>
                <a:cubicBezTo>
                  <a:pt x="37" y="969"/>
                  <a:pt x="42" y="969"/>
                  <a:pt x="46" y="969"/>
                </a:cubicBezTo>
                <a:cubicBezTo>
                  <a:pt x="46" y="964"/>
                  <a:pt x="47" y="959"/>
                  <a:pt x="48" y="954"/>
                </a:cubicBezTo>
                <a:cubicBezTo>
                  <a:pt x="43" y="954"/>
                  <a:pt x="38" y="954"/>
                  <a:pt x="34" y="954"/>
                </a:cubicBezTo>
                <a:close/>
                <a:moveTo>
                  <a:pt x="22" y="775"/>
                </a:moveTo>
                <a:cubicBezTo>
                  <a:pt x="27" y="775"/>
                  <a:pt x="31" y="776"/>
                  <a:pt x="36" y="776"/>
                </a:cubicBezTo>
                <a:cubicBezTo>
                  <a:pt x="36" y="772"/>
                  <a:pt x="36" y="767"/>
                  <a:pt x="37" y="763"/>
                </a:cubicBezTo>
                <a:cubicBezTo>
                  <a:pt x="32" y="762"/>
                  <a:pt x="28" y="762"/>
                  <a:pt x="23" y="762"/>
                </a:cubicBezTo>
                <a:cubicBezTo>
                  <a:pt x="23" y="766"/>
                  <a:pt x="22" y="770"/>
                  <a:pt x="22" y="775"/>
                </a:cubicBezTo>
                <a:close/>
                <a:moveTo>
                  <a:pt x="17" y="830"/>
                </a:moveTo>
                <a:cubicBezTo>
                  <a:pt x="22" y="830"/>
                  <a:pt x="26" y="830"/>
                  <a:pt x="30" y="831"/>
                </a:cubicBezTo>
                <a:cubicBezTo>
                  <a:pt x="31" y="826"/>
                  <a:pt x="31" y="822"/>
                  <a:pt x="32" y="817"/>
                </a:cubicBezTo>
                <a:cubicBezTo>
                  <a:pt x="28" y="817"/>
                  <a:pt x="24" y="817"/>
                  <a:pt x="19" y="817"/>
                </a:cubicBezTo>
                <a:cubicBezTo>
                  <a:pt x="18" y="821"/>
                  <a:pt x="18" y="825"/>
                  <a:pt x="17" y="830"/>
                </a:cubicBezTo>
                <a:close/>
                <a:moveTo>
                  <a:pt x="13" y="884"/>
                </a:moveTo>
                <a:cubicBezTo>
                  <a:pt x="17" y="885"/>
                  <a:pt x="22" y="885"/>
                  <a:pt x="27" y="886"/>
                </a:cubicBezTo>
                <a:cubicBezTo>
                  <a:pt x="27" y="881"/>
                  <a:pt x="27" y="876"/>
                  <a:pt x="27" y="872"/>
                </a:cubicBezTo>
                <a:cubicBezTo>
                  <a:pt x="22" y="871"/>
                  <a:pt x="18" y="871"/>
                  <a:pt x="14" y="871"/>
                </a:cubicBezTo>
                <a:cubicBezTo>
                  <a:pt x="13" y="876"/>
                  <a:pt x="13" y="880"/>
                  <a:pt x="13" y="884"/>
                </a:cubicBezTo>
                <a:close/>
                <a:moveTo>
                  <a:pt x="22" y="927"/>
                </a:moveTo>
                <a:cubicBezTo>
                  <a:pt x="17" y="926"/>
                  <a:pt x="13" y="926"/>
                  <a:pt x="8" y="925"/>
                </a:cubicBezTo>
                <a:cubicBezTo>
                  <a:pt x="8" y="930"/>
                  <a:pt x="8" y="934"/>
                  <a:pt x="8" y="938"/>
                </a:cubicBezTo>
                <a:cubicBezTo>
                  <a:pt x="13" y="938"/>
                  <a:pt x="17" y="938"/>
                  <a:pt x="21" y="939"/>
                </a:cubicBezTo>
                <a:cubicBezTo>
                  <a:pt x="21" y="934"/>
                  <a:pt x="22" y="930"/>
                  <a:pt x="22" y="927"/>
                </a:cubicBezTo>
                <a:close/>
                <a:moveTo>
                  <a:pt x="37" y="1065"/>
                </a:moveTo>
                <a:cubicBezTo>
                  <a:pt x="32" y="1064"/>
                  <a:pt x="28" y="1064"/>
                  <a:pt x="24" y="1064"/>
                </a:cubicBezTo>
                <a:cubicBezTo>
                  <a:pt x="24" y="1068"/>
                  <a:pt x="23" y="1072"/>
                  <a:pt x="23" y="1076"/>
                </a:cubicBezTo>
                <a:cubicBezTo>
                  <a:pt x="27" y="1076"/>
                  <a:pt x="32" y="1077"/>
                  <a:pt x="36" y="1077"/>
                </a:cubicBezTo>
                <a:cubicBezTo>
                  <a:pt x="37" y="1073"/>
                  <a:pt x="37" y="1069"/>
                  <a:pt x="37" y="1065"/>
                </a:cubicBezTo>
                <a:close/>
                <a:moveTo>
                  <a:pt x="43" y="1010"/>
                </a:moveTo>
                <a:cubicBezTo>
                  <a:pt x="38" y="1009"/>
                  <a:pt x="33" y="1009"/>
                  <a:pt x="29" y="1009"/>
                </a:cubicBezTo>
                <a:cubicBezTo>
                  <a:pt x="28" y="1014"/>
                  <a:pt x="28" y="1018"/>
                  <a:pt x="28" y="1022"/>
                </a:cubicBezTo>
                <a:cubicBezTo>
                  <a:pt x="33" y="1023"/>
                  <a:pt x="37" y="1023"/>
                  <a:pt x="42" y="1024"/>
                </a:cubicBezTo>
                <a:cubicBezTo>
                  <a:pt x="42" y="1019"/>
                  <a:pt x="42" y="1015"/>
                  <a:pt x="43" y="1010"/>
                </a:cubicBezTo>
                <a:close/>
                <a:moveTo>
                  <a:pt x="58" y="1148"/>
                </a:moveTo>
                <a:cubicBezTo>
                  <a:pt x="53" y="1148"/>
                  <a:pt x="49" y="1147"/>
                  <a:pt x="44" y="1147"/>
                </a:cubicBezTo>
                <a:cubicBezTo>
                  <a:pt x="44" y="1152"/>
                  <a:pt x="44" y="1156"/>
                  <a:pt x="43" y="1160"/>
                </a:cubicBezTo>
                <a:cubicBezTo>
                  <a:pt x="48" y="1161"/>
                  <a:pt x="52" y="1161"/>
                  <a:pt x="56" y="1162"/>
                </a:cubicBezTo>
                <a:cubicBezTo>
                  <a:pt x="57" y="1157"/>
                  <a:pt x="57" y="1153"/>
                  <a:pt x="58" y="1148"/>
                </a:cubicBezTo>
                <a:close/>
                <a:moveTo>
                  <a:pt x="63" y="1093"/>
                </a:moveTo>
                <a:cubicBezTo>
                  <a:pt x="58" y="1093"/>
                  <a:pt x="53" y="1092"/>
                  <a:pt x="48" y="1092"/>
                </a:cubicBezTo>
                <a:cubicBezTo>
                  <a:pt x="48" y="1097"/>
                  <a:pt x="48" y="1102"/>
                  <a:pt x="47" y="1106"/>
                </a:cubicBezTo>
                <a:cubicBezTo>
                  <a:pt x="52" y="1107"/>
                  <a:pt x="57" y="1107"/>
                  <a:pt x="61" y="1107"/>
                </a:cubicBezTo>
                <a:cubicBezTo>
                  <a:pt x="62" y="1102"/>
                  <a:pt x="62" y="1097"/>
                  <a:pt x="63" y="1093"/>
                </a:cubicBezTo>
                <a:close/>
                <a:moveTo>
                  <a:pt x="67" y="1053"/>
                </a:moveTo>
                <a:cubicBezTo>
                  <a:pt x="67" y="1048"/>
                  <a:pt x="67" y="1044"/>
                  <a:pt x="68" y="1039"/>
                </a:cubicBezTo>
                <a:cubicBezTo>
                  <a:pt x="63" y="1039"/>
                  <a:pt x="58" y="1038"/>
                  <a:pt x="53" y="1038"/>
                </a:cubicBezTo>
                <a:cubicBezTo>
                  <a:pt x="53" y="1043"/>
                  <a:pt x="53" y="1047"/>
                  <a:pt x="52" y="1052"/>
                </a:cubicBezTo>
                <a:cubicBezTo>
                  <a:pt x="57" y="1052"/>
                  <a:pt x="62" y="1053"/>
                  <a:pt x="67" y="1053"/>
                </a:cubicBezTo>
                <a:close/>
                <a:moveTo>
                  <a:pt x="83" y="1177"/>
                </a:moveTo>
                <a:cubicBezTo>
                  <a:pt x="78" y="1177"/>
                  <a:pt x="73" y="1177"/>
                  <a:pt x="69" y="1177"/>
                </a:cubicBezTo>
                <a:cubicBezTo>
                  <a:pt x="68" y="1182"/>
                  <a:pt x="68" y="1186"/>
                  <a:pt x="68" y="1190"/>
                </a:cubicBezTo>
                <a:cubicBezTo>
                  <a:pt x="73" y="1191"/>
                  <a:pt x="77" y="1191"/>
                  <a:pt x="82" y="1192"/>
                </a:cubicBezTo>
                <a:cubicBezTo>
                  <a:pt x="82" y="1187"/>
                  <a:pt x="82" y="1182"/>
                  <a:pt x="83" y="1177"/>
                </a:cubicBezTo>
                <a:close/>
                <a:moveTo>
                  <a:pt x="86" y="1138"/>
                </a:moveTo>
                <a:cubicBezTo>
                  <a:pt x="87" y="1133"/>
                  <a:pt x="87" y="1128"/>
                  <a:pt x="88" y="1122"/>
                </a:cubicBezTo>
                <a:cubicBezTo>
                  <a:pt x="83" y="1122"/>
                  <a:pt x="79" y="1122"/>
                  <a:pt x="74" y="1122"/>
                </a:cubicBezTo>
                <a:cubicBezTo>
                  <a:pt x="73" y="1127"/>
                  <a:pt x="73" y="1131"/>
                  <a:pt x="72" y="1136"/>
                </a:cubicBezTo>
                <a:cubicBezTo>
                  <a:pt x="77" y="1137"/>
                  <a:pt x="82" y="1137"/>
                  <a:pt x="86" y="1138"/>
                </a:cubicBezTo>
                <a:close/>
                <a:moveTo>
                  <a:pt x="103" y="1261"/>
                </a:moveTo>
                <a:cubicBezTo>
                  <a:pt x="98" y="1261"/>
                  <a:pt x="93" y="1261"/>
                  <a:pt x="89" y="1261"/>
                </a:cubicBezTo>
                <a:cubicBezTo>
                  <a:pt x="88" y="1265"/>
                  <a:pt x="88" y="1269"/>
                  <a:pt x="87" y="1274"/>
                </a:cubicBezTo>
                <a:cubicBezTo>
                  <a:pt x="92" y="1274"/>
                  <a:pt x="96" y="1275"/>
                  <a:pt x="101" y="1275"/>
                </a:cubicBezTo>
                <a:cubicBezTo>
                  <a:pt x="101" y="1271"/>
                  <a:pt x="102" y="1266"/>
                  <a:pt x="103" y="1261"/>
                </a:cubicBezTo>
                <a:close/>
                <a:moveTo>
                  <a:pt x="108" y="1206"/>
                </a:moveTo>
                <a:cubicBezTo>
                  <a:pt x="103" y="1206"/>
                  <a:pt x="98" y="1205"/>
                  <a:pt x="93" y="1205"/>
                </a:cubicBezTo>
                <a:cubicBezTo>
                  <a:pt x="93" y="1210"/>
                  <a:pt x="93" y="1215"/>
                  <a:pt x="93" y="1219"/>
                </a:cubicBezTo>
                <a:cubicBezTo>
                  <a:pt x="98" y="1220"/>
                  <a:pt x="102" y="1221"/>
                  <a:pt x="107" y="1221"/>
                </a:cubicBezTo>
                <a:cubicBezTo>
                  <a:pt x="107" y="1216"/>
                  <a:pt x="108" y="1212"/>
                  <a:pt x="108" y="1206"/>
                </a:cubicBezTo>
                <a:close/>
                <a:moveTo>
                  <a:pt x="111" y="1167"/>
                </a:moveTo>
                <a:cubicBezTo>
                  <a:pt x="112" y="1162"/>
                  <a:pt x="112" y="1157"/>
                  <a:pt x="113" y="1151"/>
                </a:cubicBezTo>
                <a:cubicBezTo>
                  <a:pt x="108" y="1151"/>
                  <a:pt x="103" y="1151"/>
                  <a:pt x="98" y="1151"/>
                </a:cubicBezTo>
                <a:cubicBezTo>
                  <a:pt x="98" y="1156"/>
                  <a:pt x="97" y="1161"/>
                  <a:pt x="97" y="1166"/>
                </a:cubicBezTo>
                <a:cubicBezTo>
                  <a:pt x="102" y="1166"/>
                  <a:pt x="106" y="1167"/>
                  <a:pt x="111" y="1167"/>
                </a:cubicBezTo>
                <a:close/>
                <a:moveTo>
                  <a:pt x="128" y="1291"/>
                </a:moveTo>
                <a:cubicBezTo>
                  <a:pt x="122" y="1291"/>
                  <a:pt x="118" y="1290"/>
                  <a:pt x="113" y="1290"/>
                </a:cubicBezTo>
                <a:cubicBezTo>
                  <a:pt x="113" y="1295"/>
                  <a:pt x="112" y="1300"/>
                  <a:pt x="112" y="1304"/>
                </a:cubicBezTo>
                <a:cubicBezTo>
                  <a:pt x="117" y="1304"/>
                  <a:pt x="121" y="1305"/>
                  <a:pt x="126" y="1305"/>
                </a:cubicBezTo>
                <a:cubicBezTo>
                  <a:pt x="126" y="1300"/>
                  <a:pt x="127" y="1295"/>
                  <a:pt x="128" y="1291"/>
                </a:cubicBezTo>
                <a:close/>
                <a:moveTo>
                  <a:pt x="133" y="1236"/>
                </a:moveTo>
                <a:cubicBezTo>
                  <a:pt x="128" y="1235"/>
                  <a:pt x="123" y="1235"/>
                  <a:pt x="118" y="1235"/>
                </a:cubicBezTo>
                <a:cubicBezTo>
                  <a:pt x="117" y="1240"/>
                  <a:pt x="117" y="1245"/>
                  <a:pt x="117" y="1250"/>
                </a:cubicBezTo>
                <a:cubicBezTo>
                  <a:pt x="122" y="1250"/>
                  <a:pt x="127" y="1251"/>
                  <a:pt x="132" y="1251"/>
                </a:cubicBezTo>
                <a:cubicBezTo>
                  <a:pt x="132" y="1246"/>
                  <a:pt x="133" y="1241"/>
                  <a:pt x="133" y="1236"/>
                </a:cubicBezTo>
                <a:close/>
                <a:moveTo>
                  <a:pt x="136" y="1197"/>
                </a:moveTo>
                <a:cubicBezTo>
                  <a:pt x="137" y="1191"/>
                  <a:pt x="137" y="1186"/>
                  <a:pt x="138" y="1181"/>
                </a:cubicBezTo>
                <a:cubicBezTo>
                  <a:pt x="132" y="1180"/>
                  <a:pt x="127" y="1180"/>
                  <a:pt x="122" y="1180"/>
                </a:cubicBezTo>
                <a:cubicBezTo>
                  <a:pt x="122" y="1185"/>
                  <a:pt x="121" y="1190"/>
                  <a:pt x="121" y="1196"/>
                </a:cubicBezTo>
                <a:cubicBezTo>
                  <a:pt x="126" y="1196"/>
                  <a:pt x="131" y="1197"/>
                  <a:pt x="136" y="1197"/>
                </a:cubicBezTo>
                <a:close/>
                <a:moveTo>
                  <a:pt x="152" y="1321"/>
                </a:moveTo>
                <a:cubicBezTo>
                  <a:pt x="147" y="1320"/>
                  <a:pt x="143" y="1320"/>
                  <a:pt x="139" y="1320"/>
                </a:cubicBezTo>
                <a:cubicBezTo>
                  <a:pt x="138" y="1324"/>
                  <a:pt x="138" y="1329"/>
                  <a:pt x="138" y="1333"/>
                </a:cubicBezTo>
                <a:cubicBezTo>
                  <a:pt x="142" y="1333"/>
                  <a:pt x="146" y="1334"/>
                  <a:pt x="151" y="1334"/>
                </a:cubicBezTo>
                <a:cubicBezTo>
                  <a:pt x="151" y="1330"/>
                  <a:pt x="152" y="1325"/>
                  <a:pt x="152" y="1321"/>
                </a:cubicBezTo>
                <a:close/>
                <a:moveTo>
                  <a:pt x="157" y="1282"/>
                </a:moveTo>
                <a:cubicBezTo>
                  <a:pt x="157" y="1276"/>
                  <a:pt x="158" y="1271"/>
                  <a:pt x="158" y="1265"/>
                </a:cubicBezTo>
                <a:cubicBezTo>
                  <a:pt x="153" y="1265"/>
                  <a:pt x="147" y="1265"/>
                  <a:pt x="142" y="1264"/>
                </a:cubicBezTo>
                <a:cubicBezTo>
                  <a:pt x="142" y="1270"/>
                  <a:pt x="141" y="1275"/>
                  <a:pt x="141" y="1280"/>
                </a:cubicBezTo>
                <a:cubicBezTo>
                  <a:pt x="146" y="1280"/>
                  <a:pt x="151" y="1281"/>
                  <a:pt x="157" y="1282"/>
                </a:cubicBezTo>
                <a:close/>
                <a:moveTo>
                  <a:pt x="172" y="1404"/>
                </a:moveTo>
                <a:cubicBezTo>
                  <a:pt x="167" y="1404"/>
                  <a:pt x="163" y="1404"/>
                  <a:pt x="159" y="1404"/>
                </a:cubicBezTo>
                <a:cubicBezTo>
                  <a:pt x="158" y="1408"/>
                  <a:pt x="158" y="1413"/>
                  <a:pt x="157" y="1417"/>
                </a:cubicBezTo>
                <a:cubicBezTo>
                  <a:pt x="162" y="1417"/>
                  <a:pt x="166" y="1418"/>
                  <a:pt x="171" y="1418"/>
                </a:cubicBezTo>
                <a:cubicBezTo>
                  <a:pt x="171" y="1414"/>
                  <a:pt x="172" y="1409"/>
                  <a:pt x="172" y="1404"/>
                </a:cubicBezTo>
                <a:close/>
                <a:moveTo>
                  <a:pt x="177" y="1350"/>
                </a:moveTo>
                <a:cubicBezTo>
                  <a:pt x="172" y="1349"/>
                  <a:pt x="168" y="1349"/>
                  <a:pt x="163" y="1348"/>
                </a:cubicBezTo>
                <a:cubicBezTo>
                  <a:pt x="163" y="1354"/>
                  <a:pt x="162" y="1358"/>
                  <a:pt x="162" y="1363"/>
                </a:cubicBezTo>
                <a:cubicBezTo>
                  <a:pt x="167" y="1363"/>
                  <a:pt x="171" y="1364"/>
                  <a:pt x="176" y="1364"/>
                </a:cubicBezTo>
                <a:cubicBezTo>
                  <a:pt x="176" y="1359"/>
                  <a:pt x="177" y="1354"/>
                  <a:pt x="177" y="1350"/>
                </a:cubicBezTo>
                <a:close/>
                <a:moveTo>
                  <a:pt x="181" y="1311"/>
                </a:moveTo>
                <a:cubicBezTo>
                  <a:pt x="182" y="1305"/>
                  <a:pt x="183" y="1299"/>
                  <a:pt x="183" y="1294"/>
                </a:cubicBezTo>
                <a:cubicBezTo>
                  <a:pt x="178" y="1294"/>
                  <a:pt x="172" y="1293"/>
                  <a:pt x="166" y="1293"/>
                </a:cubicBezTo>
                <a:cubicBezTo>
                  <a:pt x="166" y="1298"/>
                  <a:pt x="166" y="1304"/>
                  <a:pt x="166" y="1309"/>
                </a:cubicBezTo>
                <a:cubicBezTo>
                  <a:pt x="171" y="1310"/>
                  <a:pt x="177" y="1310"/>
                  <a:pt x="181" y="1311"/>
                </a:cubicBezTo>
                <a:close/>
                <a:moveTo>
                  <a:pt x="197" y="1435"/>
                </a:moveTo>
                <a:cubicBezTo>
                  <a:pt x="192" y="1434"/>
                  <a:pt x="188" y="1434"/>
                  <a:pt x="183" y="1433"/>
                </a:cubicBezTo>
                <a:cubicBezTo>
                  <a:pt x="183" y="1438"/>
                  <a:pt x="183" y="1442"/>
                  <a:pt x="182" y="1446"/>
                </a:cubicBezTo>
                <a:cubicBezTo>
                  <a:pt x="187" y="1447"/>
                  <a:pt x="191" y="1447"/>
                  <a:pt x="196" y="1447"/>
                </a:cubicBezTo>
                <a:cubicBezTo>
                  <a:pt x="196" y="1443"/>
                  <a:pt x="196" y="1439"/>
                  <a:pt x="197" y="1435"/>
                </a:cubicBezTo>
                <a:close/>
                <a:moveTo>
                  <a:pt x="203" y="1379"/>
                </a:moveTo>
                <a:cubicBezTo>
                  <a:pt x="198" y="1379"/>
                  <a:pt x="193" y="1379"/>
                  <a:pt x="188" y="1379"/>
                </a:cubicBezTo>
                <a:cubicBezTo>
                  <a:pt x="187" y="1384"/>
                  <a:pt x="187" y="1388"/>
                  <a:pt x="186" y="1393"/>
                </a:cubicBezTo>
                <a:cubicBezTo>
                  <a:pt x="191" y="1393"/>
                  <a:pt x="196" y="1394"/>
                  <a:pt x="201" y="1395"/>
                </a:cubicBezTo>
                <a:cubicBezTo>
                  <a:pt x="202" y="1389"/>
                  <a:pt x="203" y="1384"/>
                  <a:pt x="203" y="1379"/>
                </a:cubicBezTo>
                <a:close/>
                <a:moveTo>
                  <a:pt x="206" y="1341"/>
                </a:moveTo>
                <a:cubicBezTo>
                  <a:pt x="207" y="1336"/>
                  <a:pt x="207" y="1330"/>
                  <a:pt x="208" y="1324"/>
                </a:cubicBezTo>
                <a:cubicBezTo>
                  <a:pt x="202" y="1324"/>
                  <a:pt x="196" y="1323"/>
                  <a:pt x="191" y="1323"/>
                </a:cubicBezTo>
                <a:cubicBezTo>
                  <a:pt x="191" y="1328"/>
                  <a:pt x="190" y="1334"/>
                  <a:pt x="190" y="1339"/>
                </a:cubicBezTo>
                <a:cubicBezTo>
                  <a:pt x="196" y="1340"/>
                  <a:pt x="201" y="1340"/>
                  <a:pt x="206" y="1341"/>
                </a:cubicBezTo>
                <a:close/>
                <a:moveTo>
                  <a:pt x="196" y="1267"/>
                </a:moveTo>
                <a:cubicBezTo>
                  <a:pt x="195" y="1273"/>
                  <a:pt x="195" y="1279"/>
                  <a:pt x="194" y="1285"/>
                </a:cubicBezTo>
                <a:cubicBezTo>
                  <a:pt x="200" y="1286"/>
                  <a:pt x="206" y="1286"/>
                  <a:pt x="212" y="1287"/>
                </a:cubicBezTo>
                <a:cubicBezTo>
                  <a:pt x="213" y="1281"/>
                  <a:pt x="213" y="1275"/>
                  <a:pt x="214" y="1269"/>
                </a:cubicBezTo>
                <a:cubicBezTo>
                  <a:pt x="208" y="1268"/>
                  <a:pt x="202" y="1268"/>
                  <a:pt x="196" y="1267"/>
                </a:cubicBezTo>
                <a:close/>
                <a:moveTo>
                  <a:pt x="217" y="1233"/>
                </a:moveTo>
                <a:cubicBezTo>
                  <a:pt x="217" y="1226"/>
                  <a:pt x="218" y="1220"/>
                  <a:pt x="219" y="1214"/>
                </a:cubicBezTo>
                <a:cubicBezTo>
                  <a:pt x="213" y="1214"/>
                  <a:pt x="207" y="1214"/>
                  <a:pt x="200" y="1214"/>
                </a:cubicBezTo>
                <a:cubicBezTo>
                  <a:pt x="200" y="1219"/>
                  <a:pt x="200" y="1225"/>
                  <a:pt x="199" y="1231"/>
                </a:cubicBezTo>
                <a:cubicBezTo>
                  <a:pt x="205" y="1231"/>
                  <a:pt x="212" y="1232"/>
                  <a:pt x="217" y="1233"/>
                </a:cubicBezTo>
                <a:close/>
                <a:moveTo>
                  <a:pt x="222" y="1463"/>
                </a:moveTo>
                <a:cubicBezTo>
                  <a:pt x="217" y="1463"/>
                  <a:pt x="213" y="1463"/>
                  <a:pt x="208" y="1462"/>
                </a:cubicBezTo>
                <a:cubicBezTo>
                  <a:pt x="208" y="1467"/>
                  <a:pt x="207" y="1471"/>
                  <a:pt x="207" y="1476"/>
                </a:cubicBezTo>
                <a:cubicBezTo>
                  <a:pt x="212" y="1476"/>
                  <a:pt x="216" y="1477"/>
                  <a:pt x="220" y="1477"/>
                </a:cubicBezTo>
                <a:cubicBezTo>
                  <a:pt x="221" y="1472"/>
                  <a:pt x="221" y="1468"/>
                  <a:pt x="222" y="1463"/>
                </a:cubicBezTo>
                <a:close/>
                <a:moveTo>
                  <a:pt x="228" y="1409"/>
                </a:moveTo>
                <a:cubicBezTo>
                  <a:pt x="222" y="1409"/>
                  <a:pt x="217" y="1408"/>
                  <a:pt x="212" y="1408"/>
                </a:cubicBezTo>
                <a:cubicBezTo>
                  <a:pt x="212" y="1413"/>
                  <a:pt x="212" y="1417"/>
                  <a:pt x="212" y="1422"/>
                </a:cubicBezTo>
                <a:cubicBezTo>
                  <a:pt x="217" y="1423"/>
                  <a:pt x="221" y="1423"/>
                  <a:pt x="226" y="1424"/>
                </a:cubicBezTo>
                <a:cubicBezTo>
                  <a:pt x="227" y="1419"/>
                  <a:pt x="227" y="1414"/>
                  <a:pt x="228" y="1409"/>
                </a:cubicBezTo>
                <a:close/>
                <a:moveTo>
                  <a:pt x="231" y="1370"/>
                </a:moveTo>
                <a:cubicBezTo>
                  <a:pt x="232" y="1365"/>
                  <a:pt x="232" y="1359"/>
                  <a:pt x="233" y="1354"/>
                </a:cubicBezTo>
                <a:cubicBezTo>
                  <a:pt x="227" y="1353"/>
                  <a:pt x="221" y="1353"/>
                  <a:pt x="216" y="1352"/>
                </a:cubicBezTo>
                <a:cubicBezTo>
                  <a:pt x="215" y="1358"/>
                  <a:pt x="215" y="1363"/>
                  <a:pt x="215" y="1369"/>
                </a:cubicBezTo>
                <a:cubicBezTo>
                  <a:pt x="220" y="1370"/>
                  <a:pt x="226" y="1370"/>
                  <a:pt x="231" y="1370"/>
                </a:cubicBezTo>
                <a:close/>
                <a:moveTo>
                  <a:pt x="222" y="1261"/>
                </a:moveTo>
                <a:cubicBezTo>
                  <a:pt x="229" y="1261"/>
                  <a:pt x="236" y="1262"/>
                  <a:pt x="241" y="1262"/>
                </a:cubicBezTo>
                <a:cubicBezTo>
                  <a:pt x="242" y="1256"/>
                  <a:pt x="243" y="1249"/>
                  <a:pt x="244" y="1243"/>
                </a:cubicBezTo>
                <a:cubicBezTo>
                  <a:pt x="238" y="1243"/>
                  <a:pt x="231" y="1243"/>
                  <a:pt x="224" y="1243"/>
                </a:cubicBezTo>
                <a:cubicBezTo>
                  <a:pt x="227" y="1249"/>
                  <a:pt x="225" y="1255"/>
                  <a:pt x="222" y="1261"/>
                </a:cubicBezTo>
                <a:close/>
                <a:moveTo>
                  <a:pt x="271" y="1271"/>
                </a:moveTo>
                <a:cubicBezTo>
                  <a:pt x="263" y="1275"/>
                  <a:pt x="256" y="1274"/>
                  <a:pt x="250" y="1271"/>
                </a:cubicBezTo>
                <a:cubicBezTo>
                  <a:pt x="249" y="1278"/>
                  <a:pt x="248" y="1285"/>
                  <a:pt x="248" y="1291"/>
                </a:cubicBezTo>
                <a:cubicBezTo>
                  <a:pt x="254" y="1292"/>
                  <a:pt x="261" y="1292"/>
                  <a:pt x="268" y="1293"/>
                </a:cubicBezTo>
                <a:cubicBezTo>
                  <a:pt x="265" y="1285"/>
                  <a:pt x="266" y="1278"/>
                  <a:pt x="271" y="1271"/>
                </a:cubicBezTo>
                <a:close/>
                <a:moveTo>
                  <a:pt x="245" y="1327"/>
                </a:moveTo>
                <a:cubicBezTo>
                  <a:pt x="245" y="1333"/>
                  <a:pt x="244" y="1339"/>
                  <a:pt x="243" y="1346"/>
                </a:cubicBezTo>
                <a:cubicBezTo>
                  <a:pt x="246" y="1346"/>
                  <a:pt x="248" y="1345"/>
                  <a:pt x="250" y="1345"/>
                </a:cubicBezTo>
                <a:cubicBezTo>
                  <a:pt x="257" y="1345"/>
                  <a:pt x="263" y="1347"/>
                  <a:pt x="266" y="1354"/>
                </a:cubicBezTo>
                <a:cubicBezTo>
                  <a:pt x="272" y="1360"/>
                  <a:pt x="270" y="1367"/>
                  <a:pt x="268" y="1374"/>
                </a:cubicBezTo>
                <a:cubicBezTo>
                  <a:pt x="275" y="1375"/>
                  <a:pt x="281" y="1376"/>
                  <a:pt x="288" y="1377"/>
                </a:cubicBezTo>
                <a:cubicBezTo>
                  <a:pt x="285" y="1370"/>
                  <a:pt x="286" y="1363"/>
                  <a:pt x="292" y="1354"/>
                </a:cubicBezTo>
                <a:cubicBezTo>
                  <a:pt x="282" y="1359"/>
                  <a:pt x="276" y="1358"/>
                  <a:pt x="269" y="1354"/>
                </a:cubicBezTo>
                <a:cubicBezTo>
                  <a:pt x="268" y="1353"/>
                  <a:pt x="267" y="1354"/>
                  <a:pt x="266" y="1354"/>
                </a:cubicBezTo>
                <a:cubicBezTo>
                  <a:pt x="264" y="1350"/>
                  <a:pt x="262" y="1345"/>
                  <a:pt x="262" y="1341"/>
                </a:cubicBezTo>
                <a:cubicBezTo>
                  <a:pt x="262" y="1337"/>
                  <a:pt x="263" y="1332"/>
                  <a:pt x="263" y="1329"/>
                </a:cubicBezTo>
                <a:cubicBezTo>
                  <a:pt x="257" y="1328"/>
                  <a:pt x="251" y="1327"/>
                  <a:pt x="245" y="1327"/>
                </a:cubicBezTo>
                <a:close/>
                <a:moveTo>
                  <a:pt x="220" y="1297"/>
                </a:moveTo>
                <a:cubicBezTo>
                  <a:pt x="220" y="1303"/>
                  <a:pt x="219" y="1309"/>
                  <a:pt x="219" y="1315"/>
                </a:cubicBezTo>
                <a:cubicBezTo>
                  <a:pt x="225" y="1316"/>
                  <a:pt x="231" y="1316"/>
                  <a:pt x="237" y="1317"/>
                </a:cubicBezTo>
                <a:cubicBezTo>
                  <a:pt x="237" y="1311"/>
                  <a:pt x="238" y="1304"/>
                  <a:pt x="239" y="1298"/>
                </a:cubicBezTo>
                <a:cubicBezTo>
                  <a:pt x="233" y="1298"/>
                  <a:pt x="226" y="1298"/>
                  <a:pt x="220" y="1297"/>
                </a:cubicBezTo>
                <a:close/>
                <a:moveTo>
                  <a:pt x="247" y="1493"/>
                </a:moveTo>
                <a:cubicBezTo>
                  <a:pt x="242" y="1493"/>
                  <a:pt x="238" y="1493"/>
                  <a:pt x="233" y="1492"/>
                </a:cubicBezTo>
                <a:cubicBezTo>
                  <a:pt x="232" y="1497"/>
                  <a:pt x="232" y="1501"/>
                  <a:pt x="232" y="1506"/>
                </a:cubicBezTo>
                <a:cubicBezTo>
                  <a:pt x="236" y="1506"/>
                  <a:pt x="241" y="1507"/>
                  <a:pt x="245" y="1507"/>
                </a:cubicBezTo>
                <a:cubicBezTo>
                  <a:pt x="246" y="1502"/>
                  <a:pt x="246" y="1498"/>
                  <a:pt x="247" y="1493"/>
                </a:cubicBezTo>
                <a:close/>
                <a:moveTo>
                  <a:pt x="253" y="1438"/>
                </a:moveTo>
                <a:cubicBezTo>
                  <a:pt x="247" y="1437"/>
                  <a:pt x="242" y="1437"/>
                  <a:pt x="237" y="1437"/>
                </a:cubicBezTo>
                <a:cubicBezTo>
                  <a:pt x="237" y="1442"/>
                  <a:pt x="236" y="1447"/>
                  <a:pt x="236" y="1452"/>
                </a:cubicBezTo>
                <a:cubicBezTo>
                  <a:pt x="241" y="1452"/>
                  <a:pt x="246" y="1453"/>
                  <a:pt x="251" y="1453"/>
                </a:cubicBezTo>
                <a:cubicBezTo>
                  <a:pt x="251" y="1448"/>
                  <a:pt x="252" y="1443"/>
                  <a:pt x="253" y="1438"/>
                </a:cubicBezTo>
                <a:close/>
                <a:moveTo>
                  <a:pt x="256" y="1400"/>
                </a:moveTo>
                <a:cubicBezTo>
                  <a:pt x="256" y="1394"/>
                  <a:pt x="257" y="1388"/>
                  <a:pt x="257" y="1383"/>
                </a:cubicBezTo>
                <a:cubicBezTo>
                  <a:pt x="252" y="1383"/>
                  <a:pt x="247" y="1383"/>
                  <a:pt x="241" y="1382"/>
                </a:cubicBezTo>
                <a:cubicBezTo>
                  <a:pt x="241" y="1388"/>
                  <a:pt x="241" y="1393"/>
                  <a:pt x="240" y="1398"/>
                </a:cubicBezTo>
                <a:cubicBezTo>
                  <a:pt x="246" y="1399"/>
                  <a:pt x="251" y="1399"/>
                  <a:pt x="256" y="1400"/>
                </a:cubicBezTo>
                <a:close/>
                <a:moveTo>
                  <a:pt x="271" y="1523"/>
                </a:moveTo>
                <a:cubicBezTo>
                  <a:pt x="266" y="1523"/>
                  <a:pt x="262" y="1522"/>
                  <a:pt x="257" y="1522"/>
                </a:cubicBezTo>
                <a:cubicBezTo>
                  <a:pt x="257" y="1527"/>
                  <a:pt x="257" y="1531"/>
                  <a:pt x="257" y="1535"/>
                </a:cubicBezTo>
                <a:cubicBezTo>
                  <a:pt x="261" y="1535"/>
                  <a:pt x="265" y="1535"/>
                  <a:pt x="270" y="1536"/>
                </a:cubicBezTo>
                <a:cubicBezTo>
                  <a:pt x="270" y="1531"/>
                  <a:pt x="271" y="1527"/>
                  <a:pt x="271" y="1523"/>
                </a:cubicBezTo>
                <a:close/>
                <a:moveTo>
                  <a:pt x="277" y="1468"/>
                </a:moveTo>
                <a:cubicBezTo>
                  <a:pt x="272" y="1467"/>
                  <a:pt x="267" y="1467"/>
                  <a:pt x="262" y="1466"/>
                </a:cubicBezTo>
                <a:cubicBezTo>
                  <a:pt x="261" y="1471"/>
                  <a:pt x="261" y="1477"/>
                  <a:pt x="260" y="1482"/>
                </a:cubicBezTo>
                <a:cubicBezTo>
                  <a:pt x="266" y="1482"/>
                  <a:pt x="271" y="1483"/>
                  <a:pt x="276" y="1483"/>
                </a:cubicBezTo>
                <a:cubicBezTo>
                  <a:pt x="276" y="1478"/>
                  <a:pt x="277" y="1473"/>
                  <a:pt x="277" y="1468"/>
                </a:cubicBezTo>
                <a:close/>
                <a:moveTo>
                  <a:pt x="281" y="1429"/>
                </a:moveTo>
                <a:cubicBezTo>
                  <a:pt x="281" y="1424"/>
                  <a:pt x="282" y="1418"/>
                  <a:pt x="283" y="1412"/>
                </a:cubicBezTo>
                <a:cubicBezTo>
                  <a:pt x="277" y="1412"/>
                  <a:pt x="272" y="1412"/>
                  <a:pt x="266" y="1412"/>
                </a:cubicBezTo>
                <a:cubicBezTo>
                  <a:pt x="266" y="1417"/>
                  <a:pt x="265" y="1423"/>
                  <a:pt x="265" y="1428"/>
                </a:cubicBezTo>
                <a:cubicBezTo>
                  <a:pt x="270" y="1428"/>
                  <a:pt x="275" y="1429"/>
                  <a:pt x="281" y="1429"/>
                </a:cubicBezTo>
                <a:close/>
                <a:moveTo>
                  <a:pt x="296" y="1552"/>
                </a:moveTo>
                <a:cubicBezTo>
                  <a:pt x="291" y="1552"/>
                  <a:pt x="287" y="1552"/>
                  <a:pt x="283" y="1551"/>
                </a:cubicBezTo>
                <a:cubicBezTo>
                  <a:pt x="283" y="1556"/>
                  <a:pt x="282" y="1560"/>
                  <a:pt x="282" y="1564"/>
                </a:cubicBezTo>
                <a:cubicBezTo>
                  <a:pt x="287" y="1565"/>
                  <a:pt x="290" y="1565"/>
                  <a:pt x="294" y="1566"/>
                </a:cubicBezTo>
                <a:cubicBezTo>
                  <a:pt x="295" y="1561"/>
                  <a:pt x="295" y="1557"/>
                  <a:pt x="296" y="1552"/>
                </a:cubicBezTo>
                <a:close/>
                <a:moveTo>
                  <a:pt x="302" y="1498"/>
                </a:moveTo>
                <a:cubicBezTo>
                  <a:pt x="297" y="1497"/>
                  <a:pt x="291" y="1497"/>
                  <a:pt x="286" y="1496"/>
                </a:cubicBezTo>
                <a:cubicBezTo>
                  <a:pt x="286" y="1501"/>
                  <a:pt x="286" y="1506"/>
                  <a:pt x="286" y="1511"/>
                </a:cubicBezTo>
                <a:cubicBezTo>
                  <a:pt x="291" y="1511"/>
                  <a:pt x="296" y="1512"/>
                  <a:pt x="300" y="1512"/>
                </a:cubicBezTo>
                <a:cubicBezTo>
                  <a:pt x="301" y="1507"/>
                  <a:pt x="301" y="1502"/>
                  <a:pt x="302" y="1498"/>
                </a:cubicBezTo>
                <a:close/>
                <a:moveTo>
                  <a:pt x="305" y="1459"/>
                </a:moveTo>
                <a:cubicBezTo>
                  <a:pt x="306" y="1453"/>
                  <a:pt x="307" y="1447"/>
                  <a:pt x="308" y="1442"/>
                </a:cubicBezTo>
                <a:cubicBezTo>
                  <a:pt x="302" y="1442"/>
                  <a:pt x="296" y="1442"/>
                  <a:pt x="291" y="1442"/>
                </a:cubicBezTo>
                <a:cubicBezTo>
                  <a:pt x="290" y="1447"/>
                  <a:pt x="290" y="1453"/>
                  <a:pt x="289" y="1458"/>
                </a:cubicBezTo>
                <a:cubicBezTo>
                  <a:pt x="295" y="1458"/>
                  <a:pt x="300" y="1459"/>
                  <a:pt x="305" y="1459"/>
                </a:cubicBezTo>
                <a:close/>
                <a:moveTo>
                  <a:pt x="311" y="1406"/>
                </a:moveTo>
                <a:cubicBezTo>
                  <a:pt x="312" y="1399"/>
                  <a:pt x="313" y="1392"/>
                  <a:pt x="314" y="1387"/>
                </a:cubicBezTo>
                <a:cubicBezTo>
                  <a:pt x="308" y="1386"/>
                  <a:pt x="300" y="1386"/>
                  <a:pt x="294" y="1385"/>
                </a:cubicBezTo>
                <a:cubicBezTo>
                  <a:pt x="294" y="1392"/>
                  <a:pt x="293" y="1398"/>
                  <a:pt x="293" y="1404"/>
                </a:cubicBezTo>
                <a:cubicBezTo>
                  <a:pt x="299" y="1405"/>
                  <a:pt x="305" y="1405"/>
                  <a:pt x="311" y="1406"/>
                </a:cubicBezTo>
                <a:close/>
                <a:moveTo>
                  <a:pt x="321" y="1582"/>
                </a:moveTo>
                <a:cubicBezTo>
                  <a:pt x="316" y="1582"/>
                  <a:pt x="312" y="1582"/>
                  <a:pt x="308" y="1582"/>
                </a:cubicBezTo>
                <a:cubicBezTo>
                  <a:pt x="306" y="1586"/>
                  <a:pt x="309" y="1591"/>
                  <a:pt x="305" y="1594"/>
                </a:cubicBezTo>
                <a:cubicBezTo>
                  <a:pt x="309" y="1595"/>
                  <a:pt x="314" y="1595"/>
                  <a:pt x="319" y="1595"/>
                </a:cubicBezTo>
                <a:cubicBezTo>
                  <a:pt x="320" y="1590"/>
                  <a:pt x="320" y="1586"/>
                  <a:pt x="321" y="1582"/>
                </a:cubicBezTo>
                <a:close/>
                <a:moveTo>
                  <a:pt x="327" y="1527"/>
                </a:moveTo>
                <a:cubicBezTo>
                  <a:pt x="322" y="1526"/>
                  <a:pt x="316" y="1526"/>
                  <a:pt x="311" y="1526"/>
                </a:cubicBezTo>
                <a:cubicBezTo>
                  <a:pt x="311" y="1531"/>
                  <a:pt x="310" y="1536"/>
                  <a:pt x="310" y="1540"/>
                </a:cubicBezTo>
                <a:cubicBezTo>
                  <a:pt x="315" y="1541"/>
                  <a:pt x="320" y="1542"/>
                  <a:pt x="325" y="1542"/>
                </a:cubicBezTo>
                <a:cubicBezTo>
                  <a:pt x="326" y="1537"/>
                  <a:pt x="326" y="1532"/>
                  <a:pt x="327" y="1527"/>
                </a:cubicBezTo>
                <a:close/>
                <a:moveTo>
                  <a:pt x="333" y="1471"/>
                </a:moveTo>
                <a:cubicBezTo>
                  <a:pt x="327" y="1471"/>
                  <a:pt x="321" y="1471"/>
                  <a:pt x="316" y="1471"/>
                </a:cubicBezTo>
                <a:cubicBezTo>
                  <a:pt x="315" y="1477"/>
                  <a:pt x="315" y="1482"/>
                  <a:pt x="315" y="1487"/>
                </a:cubicBezTo>
                <a:cubicBezTo>
                  <a:pt x="320" y="1487"/>
                  <a:pt x="326" y="1488"/>
                  <a:pt x="331" y="1489"/>
                </a:cubicBezTo>
                <a:cubicBezTo>
                  <a:pt x="331" y="1483"/>
                  <a:pt x="332" y="1477"/>
                  <a:pt x="333" y="1471"/>
                </a:cubicBezTo>
                <a:close/>
                <a:moveTo>
                  <a:pt x="316" y="1433"/>
                </a:moveTo>
                <a:cubicBezTo>
                  <a:pt x="324" y="1434"/>
                  <a:pt x="331" y="1435"/>
                  <a:pt x="338" y="1436"/>
                </a:cubicBezTo>
                <a:cubicBezTo>
                  <a:pt x="335" y="1430"/>
                  <a:pt x="335" y="1423"/>
                  <a:pt x="340" y="1414"/>
                </a:cubicBezTo>
                <a:cubicBezTo>
                  <a:pt x="331" y="1419"/>
                  <a:pt x="325" y="1417"/>
                  <a:pt x="318" y="1414"/>
                </a:cubicBezTo>
                <a:cubicBezTo>
                  <a:pt x="321" y="1421"/>
                  <a:pt x="319" y="1428"/>
                  <a:pt x="316" y="1433"/>
                </a:cubicBezTo>
                <a:close/>
                <a:moveTo>
                  <a:pt x="351" y="1556"/>
                </a:moveTo>
                <a:cubicBezTo>
                  <a:pt x="346" y="1556"/>
                  <a:pt x="341" y="1556"/>
                  <a:pt x="336" y="1555"/>
                </a:cubicBezTo>
                <a:cubicBezTo>
                  <a:pt x="336" y="1560"/>
                  <a:pt x="335" y="1565"/>
                  <a:pt x="335" y="1570"/>
                </a:cubicBezTo>
                <a:cubicBezTo>
                  <a:pt x="340" y="1571"/>
                  <a:pt x="345" y="1571"/>
                  <a:pt x="349" y="1572"/>
                </a:cubicBezTo>
                <a:cubicBezTo>
                  <a:pt x="350" y="1567"/>
                  <a:pt x="351" y="1561"/>
                  <a:pt x="351" y="1556"/>
                </a:cubicBezTo>
                <a:close/>
                <a:moveTo>
                  <a:pt x="358" y="1501"/>
                </a:moveTo>
                <a:cubicBezTo>
                  <a:pt x="352" y="1501"/>
                  <a:pt x="346" y="1500"/>
                  <a:pt x="340" y="1500"/>
                </a:cubicBezTo>
                <a:cubicBezTo>
                  <a:pt x="340" y="1505"/>
                  <a:pt x="339" y="1511"/>
                  <a:pt x="339" y="1516"/>
                </a:cubicBezTo>
                <a:cubicBezTo>
                  <a:pt x="345" y="1517"/>
                  <a:pt x="351" y="1518"/>
                  <a:pt x="355" y="1518"/>
                </a:cubicBezTo>
                <a:cubicBezTo>
                  <a:pt x="356" y="1512"/>
                  <a:pt x="357" y="1506"/>
                  <a:pt x="358" y="1501"/>
                </a:cubicBezTo>
                <a:close/>
                <a:moveTo>
                  <a:pt x="364" y="1444"/>
                </a:moveTo>
                <a:cubicBezTo>
                  <a:pt x="356" y="1448"/>
                  <a:pt x="349" y="1446"/>
                  <a:pt x="343" y="1443"/>
                </a:cubicBezTo>
                <a:cubicBezTo>
                  <a:pt x="343" y="1450"/>
                  <a:pt x="343" y="1457"/>
                  <a:pt x="343" y="1463"/>
                </a:cubicBezTo>
                <a:cubicBezTo>
                  <a:pt x="349" y="1463"/>
                  <a:pt x="355" y="1464"/>
                  <a:pt x="362" y="1464"/>
                </a:cubicBezTo>
                <a:cubicBezTo>
                  <a:pt x="359" y="1458"/>
                  <a:pt x="361" y="1451"/>
                  <a:pt x="364" y="1444"/>
                </a:cubicBezTo>
                <a:close/>
                <a:moveTo>
                  <a:pt x="375" y="1587"/>
                </a:moveTo>
                <a:cubicBezTo>
                  <a:pt x="370" y="1586"/>
                  <a:pt x="366" y="1586"/>
                  <a:pt x="361" y="1585"/>
                </a:cubicBezTo>
                <a:cubicBezTo>
                  <a:pt x="361" y="1590"/>
                  <a:pt x="361" y="1595"/>
                  <a:pt x="361" y="1599"/>
                </a:cubicBezTo>
                <a:cubicBezTo>
                  <a:pt x="365" y="1600"/>
                  <a:pt x="370" y="1600"/>
                  <a:pt x="375" y="1601"/>
                </a:cubicBezTo>
                <a:cubicBezTo>
                  <a:pt x="375" y="1596"/>
                  <a:pt x="375" y="1591"/>
                  <a:pt x="375" y="1587"/>
                </a:cubicBezTo>
                <a:close/>
                <a:moveTo>
                  <a:pt x="382" y="1531"/>
                </a:moveTo>
                <a:cubicBezTo>
                  <a:pt x="377" y="1531"/>
                  <a:pt x="371" y="1530"/>
                  <a:pt x="365" y="1530"/>
                </a:cubicBezTo>
                <a:cubicBezTo>
                  <a:pt x="365" y="1535"/>
                  <a:pt x="364" y="1541"/>
                  <a:pt x="364" y="1546"/>
                </a:cubicBezTo>
                <a:cubicBezTo>
                  <a:pt x="369" y="1547"/>
                  <a:pt x="375" y="1547"/>
                  <a:pt x="380" y="1548"/>
                </a:cubicBezTo>
                <a:cubicBezTo>
                  <a:pt x="381" y="1542"/>
                  <a:pt x="382" y="1536"/>
                  <a:pt x="382" y="1531"/>
                </a:cubicBezTo>
                <a:close/>
                <a:moveTo>
                  <a:pt x="385" y="1494"/>
                </a:moveTo>
                <a:cubicBezTo>
                  <a:pt x="386" y="1487"/>
                  <a:pt x="387" y="1481"/>
                  <a:pt x="388" y="1475"/>
                </a:cubicBezTo>
                <a:cubicBezTo>
                  <a:pt x="382" y="1475"/>
                  <a:pt x="375" y="1475"/>
                  <a:pt x="370" y="1475"/>
                </a:cubicBezTo>
                <a:cubicBezTo>
                  <a:pt x="369" y="1481"/>
                  <a:pt x="368" y="1487"/>
                  <a:pt x="368" y="1493"/>
                </a:cubicBezTo>
                <a:cubicBezTo>
                  <a:pt x="373" y="1493"/>
                  <a:pt x="379" y="1493"/>
                  <a:pt x="385" y="1494"/>
                </a:cubicBezTo>
                <a:close/>
                <a:moveTo>
                  <a:pt x="401" y="1616"/>
                </a:moveTo>
                <a:cubicBezTo>
                  <a:pt x="396" y="1615"/>
                  <a:pt x="391" y="1615"/>
                  <a:pt x="386" y="1615"/>
                </a:cubicBezTo>
                <a:cubicBezTo>
                  <a:pt x="386" y="1619"/>
                  <a:pt x="385" y="1624"/>
                  <a:pt x="385" y="1629"/>
                </a:cubicBezTo>
                <a:cubicBezTo>
                  <a:pt x="389" y="1629"/>
                  <a:pt x="394" y="1630"/>
                  <a:pt x="399" y="1630"/>
                </a:cubicBezTo>
                <a:cubicBezTo>
                  <a:pt x="399" y="1625"/>
                  <a:pt x="400" y="1621"/>
                  <a:pt x="401" y="1616"/>
                </a:cubicBezTo>
                <a:close/>
                <a:moveTo>
                  <a:pt x="406" y="1561"/>
                </a:moveTo>
                <a:cubicBezTo>
                  <a:pt x="401" y="1561"/>
                  <a:pt x="395" y="1560"/>
                  <a:pt x="390" y="1560"/>
                </a:cubicBezTo>
                <a:cubicBezTo>
                  <a:pt x="389" y="1565"/>
                  <a:pt x="389" y="1570"/>
                  <a:pt x="389" y="1575"/>
                </a:cubicBezTo>
                <a:cubicBezTo>
                  <a:pt x="394" y="1576"/>
                  <a:pt x="400" y="1576"/>
                  <a:pt x="405" y="1577"/>
                </a:cubicBezTo>
                <a:cubicBezTo>
                  <a:pt x="405" y="1572"/>
                  <a:pt x="406" y="1566"/>
                  <a:pt x="406" y="1561"/>
                </a:cubicBezTo>
                <a:close/>
                <a:moveTo>
                  <a:pt x="410" y="1524"/>
                </a:moveTo>
                <a:cubicBezTo>
                  <a:pt x="410" y="1518"/>
                  <a:pt x="411" y="1512"/>
                  <a:pt x="411" y="1506"/>
                </a:cubicBezTo>
                <a:cubicBezTo>
                  <a:pt x="406" y="1505"/>
                  <a:pt x="400" y="1505"/>
                  <a:pt x="394" y="1505"/>
                </a:cubicBezTo>
                <a:cubicBezTo>
                  <a:pt x="394" y="1510"/>
                  <a:pt x="393" y="1517"/>
                  <a:pt x="393" y="1522"/>
                </a:cubicBezTo>
                <a:cubicBezTo>
                  <a:pt x="398" y="1523"/>
                  <a:pt x="404" y="1523"/>
                  <a:pt x="410" y="1524"/>
                </a:cubicBezTo>
                <a:close/>
                <a:moveTo>
                  <a:pt x="425" y="1645"/>
                </a:moveTo>
                <a:cubicBezTo>
                  <a:pt x="420" y="1645"/>
                  <a:pt x="416" y="1645"/>
                  <a:pt x="412" y="1645"/>
                </a:cubicBezTo>
                <a:cubicBezTo>
                  <a:pt x="411" y="1650"/>
                  <a:pt x="411" y="1654"/>
                  <a:pt x="411" y="1659"/>
                </a:cubicBezTo>
                <a:cubicBezTo>
                  <a:pt x="415" y="1659"/>
                  <a:pt x="419" y="1659"/>
                  <a:pt x="423" y="1659"/>
                </a:cubicBezTo>
                <a:cubicBezTo>
                  <a:pt x="424" y="1655"/>
                  <a:pt x="424" y="1650"/>
                  <a:pt x="425" y="1645"/>
                </a:cubicBezTo>
                <a:close/>
                <a:moveTo>
                  <a:pt x="431" y="1590"/>
                </a:moveTo>
                <a:cubicBezTo>
                  <a:pt x="425" y="1590"/>
                  <a:pt x="420" y="1589"/>
                  <a:pt x="415" y="1589"/>
                </a:cubicBezTo>
                <a:cubicBezTo>
                  <a:pt x="414" y="1594"/>
                  <a:pt x="414" y="1600"/>
                  <a:pt x="414" y="1605"/>
                </a:cubicBezTo>
                <a:cubicBezTo>
                  <a:pt x="419" y="1605"/>
                  <a:pt x="424" y="1606"/>
                  <a:pt x="429" y="1606"/>
                </a:cubicBezTo>
                <a:cubicBezTo>
                  <a:pt x="430" y="1601"/>
                  <a:pt x="431" y="1596"/>
                  <a:pt x="431" y="1590"/>
                </a:cubicBezTo>
                <a:close/>
                <a:moveTo>
                  <a:pt x="434" y="1553"/>
                </a:moveTo>
                <a:cubicBezTo>
                  <a:pt x="435" y="1547"/>
                  <a:pt x="436" y="1540"/>
                  <a:pt x="437" y="1535"/>
                </a:cubicBezTo>
                <a:cubicBezTo>
                  <a:pt x="431" y="1534"/>
                  <a:pt x="425" y="1534"/>
                  <a:pt x="418" y="1534"/>
                </a:cubicBezTo>
                <a:cubicBezTo>
                  <a:pt x="418" y="1539"/>
                  <a:pt x="418" y="1546"/>
                  <a:pt x="418" y="1551"/>
                </a:cubicBezTo>
                <a:cubicBezTo>
                  <a:pt x="423" y="1552"/>
                  <a:pt x="429" y="1552"/>
                  <a:pt x="434" y="1553"/>
                </a:cubicBezTo>
                <a:close/>
                <a:moveTo>
                  <a:pt x="444" y="1479"/>
                </a:moveTo>
                <a:cubicBezTo>
                  <a:pt x="435" y="1482"/>
                  <a:pt x="427" y="1481"/>
                  <a:pt x="420" y="1476"/>
                </a:cubicBezTo>
                <a:cubicBezTo>
                  <a:pt x="419" y="1475"/>
                  <a:pt x="419" y="1476"/>
                  <a:pt x="419" y="1476"/>
                </a:cubicBezTo>
                <a:cubicBezTo>
                  <a:pt x="424" y="1483"/>
                  <a:pt x="424" y="1490"/>
                  <a:pt x="419" y="1499"/>
                </a:cubicBezTo>
                <a:cubicBezTo>
                  <a:pt x="428" y="1496"/>
                  <a:pt x="436" y="1499"/>
                  <a:pt x="443" y="1501"/>
                </a:cubicBezTo>
                <a:cubicBezTo>
                  <a:pt x="438" y="1494"/>
                  <a:pt x="440" y="1486"/>
                  <a:pt x="444" y="1479"/>
                </a:cubicBezTo>
                <a:close/>
                <a:moveTo>
                  <a:pt x="449" y="1675"/>
                </a:moveTo>
                <a:cubicBezTo>
                  <a:pt x="444" y="1675"/>
                  <a:pt x="440" y="1675"/>
                  <a:pt x="436" y="1675"/>
                </a:cubicBezTo>
                <a:cubicBezTo>
                  <a:pt x="436" y="1679"/>
                  <a:pt x="436" y="1683"/>
                  <a:pt x="436" y="1687"/>
                </a:cubicBezTo>
                <a:cubicBezTo>
                  <a:pt x="440" y="1688"/>
                  <a:pt x="444" y="1688"/>
                  <a:pt x="448" y="1688"/>
                </a:cubicBezTo>
                <a:cubicBezTo>
                  <a:pt x="448" y="1684"/>
                  <a:pt x="449" y="1680"/>
                  <a:pt x="449" y="1675"/>
                </a:cubicBezTo>
                <a:close/>
                <a:moveTo>
                  <a:pt x="456" y="1620"/>
                </a:moveTo>
                <a:cubicBezTo>
                  <a:pt x="450" y="1620"/>
                  <a:pt x="445" y="1619"/>
                  <a:pt x="440" y="1619"/>
                </a:cubicBezTo>
                <a:cubicBezTo>
                  <a:pt x="439" y="1624"/>
                  <a:pt x="439" y="1629"/>
                  <a:pt x="439" y="1634"/>
                </a:cubicBezTo>
                <a:cubicBezTo>
                  <a:pt x="444" y="1635"/>
                  <a:pt x="449" y="1635"/>
                  <a:pt x="454" y="1636"/>
                </a:cubicBezTo>
                <a:cubicBezTo>
                  <a:pt x="454" y="1630"/>
                  <a:pt x="455" y="1625"/>
                  <a:pt x="456" y="1620"/>
                </a:cubicBezTo>
                <a:close/>
                <a:moveTo>
                  <a:pt x="462" y="1564"/>
                </a:moveTo>
                <a:cubicBezTo>
                  <a:pt x="457" y="1564"/>
                  <a:pt x="451" y="1564"/>
                  <a:pt x="444" y="1564"/>
                </a:cubicBezTo>
                <a:cubicBezTo>
                  <a:pt x="444" y="1569"/>
                  <a:pt x="443" y="1575"/>
                  <a:pt x="443" y="1581"/>
                </a:cubicBezTo>
                <a:cubicBezTo>
                  <a:pt x="449" y="1581"/>
                  <a:pt x="455" y="1582"/>
                  <a:pt x="460" y="1583"/>
                </a:cubicBezTo>
                <a:cubicBezTo>
                  <a:pt x="461" y="1576"/>
                  <a:pt x="462" y="1570"/>
                  <a:pt x="462" y="1564"/>
                </a:cubicBezTo>
                <a:close/>
                <a:moveTo>
                  <a:pt x="480" y="1650"/>
                </a:moveTo>
                <a:cubicBezTo>
                  <a:pt x="475" y="1650"/>
                  <a:pt x="470" y="1649"/>
                  <a:pt x="464" y="1649"/>
                </a:cubicBezTo>
                <a:cubicBezTo>
                  <a:pt x="464" y="1653"/>
                  <a:pt x="464" y="1658"/>
                  <a:pt x="464" y="1663"/>
                </a:cubicBezTo>
                <a:cubicBezTo>
                  <a:pt x="469" y="1664"/>
                  <a:pt x="474" y="1664"/>
                  <a:pt x="479" y="1665"/>
                </a:cubicBezTo>
                <a:cubicBezTo>
                  <a:pt x="479" y="1660"/>
                  <a:pt x="479" y="1655"/>
                  <a:pt x="480" y="1650"/>
                </a:cubicBezTo>
                <a:close/>
                <a:moveTo>
                  <a:pt x="486" y="1595"/>
                </a:moveTo>
                <a:cubicBezTo>
                  <a:pt x="480" y="1594"/>
                  <a:pt x="474" y="1594"/>
                  <a:pt x="469" y="1593"/>
                </a:cubicBezTo>
                <a:cubicBezTo>
                  <a:pt x="468" y="1599"/>
                  <a:pt x="468" y="1605"/>
                  <a:pt x="468" y="1610"/>
                </a:cubicBezTo>
                <a:cubicBezTo>
                  <a:pt x="473" y="1611"/>
                  <a:pt x="479" y="1612"/>
                  <a:pt x="485" y="1613"/>
                </a:cubicBezTo>
                <a:cubicBezTo>
                  <a:pt x="485" y="1607"/>
                  <a:pt x="486" y="1601"/>
                  <a:pt x="486" y="1595"/>
                </a:cubicBezTo>
                <a:close/>
                <a:moveTo>
                  <a:pt x="468" y="1558"/>
                </a:moveTo>
                <a:cubicBezTo>
                  <a:pt x="476" y="1558"/>
                  <a:pt x="483" y="1558"/>
                  <a:pt x="491" y="1558"/>
                </a:cubicBezTo>
                <a:cubicBezTo>
                  <a:pt x="488" y="1550"/>
                  <a:pt x="490" y="1543"/>
                  <a:pt x="495" y="1537"/>
                </a:cubicBezTo>
                <a:cubicBezTo>
                  <a:pt x="486" y="1541"/>
                  <a:pt x="477" y="1541"/>
                  <a:pt x="470" y="1534"/>
                </a:cubicBezTo>
                <a:cubicBezTo>
                  <a:pt x="473" y="1542"/>
                  <a:pt x="474" y="1550"/>
                  <a:pt x="468" y="1558"/>
                </a:cubicBezTo>
                <a:close/>
                <a:moveTo>
                  <a:pt x="505" y="1679"/>
                </a:moveTo>
                <a:cubicBezTo>
                  <a:pt x="499" y="1679"/>
                  <a:pt x="494" y="1679"/>
                  <a:pt x="490" y="1678"/>
                </a:cubicBezTo>
                <a:cubicBezTo>
                  <a:pt x="489" y="1683"/>
                  <a:pt x="489" y="1688"/>
                  <a:pt x="489" y="1693"/>
                </a:cubicBezTo>
                <a:cubicBezTo>
                  <a:pt x="493" y="1693"/>
                  <a:pt x="498" y="1694"/>
                  <a:pt x="503" y="1694"/>
                </a:cubicBezTo>
                <a:cubicBezTo>
                  <a:pt x="503" y="1689"/>
                  <a:pt x="504" y="1684"/>
                  <a:pt x="505" y="1679"/>
                </a:cubicBezTo>
                <a:close/>
                <a:moveTo>
                  <a:pt x="511" y="1624"/>
                </a:moveTo>
                <a:cubicBezTo>
                  <a:pt x="505" y="1624"/>
                  <a:pt x="499" y="1623"/>
                  <a:pt x="493" y="1622"/>
                </a:cubicBezTo>
                <a:cubicBezTo>
                  <a:pt x="493" y="1628"/>
                  <a:pt x="493" y="1634"/>
                  <a:pt x="493" y="1639"/>
                </a:cubicBezTo>
                <a:cubicBezTo>
                  <a:pt x="499" y="1640"/>
                  <a:pt x="504" y="1640"/>
                  <a:pt x="509" y="1641"/>
                </a:cubicBezTo>
                <a:cubicBezTo>
                  <a:pt x="510" y="1635"/>
                  <a:pt x="510" y="1629"/>
                  <a:pt x="511" y="1624"/>
                </a:cubicBezTo>
                <a:close/>
                <a:moveTo>
                  <a:pt x="514" y="1587"/>
                </a:moveTo>
                <a:cubicBezTo>
                  <a:pt x="515" y="1581"/>
                  <a:pt x="515" y="1575"/>
                  <a:pt x="516" y="1569"/>
                </a:cubicBezTo>
                <a:cubicBezTo>
                  <a:pt x="510" y="1569"/>
                  <a:pt x="504" y="1569"/>
                  <a:pt x="498" y="1568"/>
                </a:cubicBezTo>
                <a:cubicBezTo>
                  <a:pt x="498" y="1574"/>
                  <a:pt x="497" y="1580"/>
                  <a:pt x="497" y="1586"/>
                </a:cubicBezTo>
                <a:cubicBezTo>
                  <a:pt x="503" y="1586"/>
                  <a:pt x="509" y="1587"/>
                  <a:pt x="514" y="1587"/>
                </a:cubicBezTo>
                <a:close/>
                <a:moveTo>
                  <a:pt x="529" y="1710"/>
                </a:moveTo>
                <a:cubicBezTo>
                  <a:pt x="524" y="1709"/>
                  <a:pt x="519" y="1709"/>
                  <a:pt x="515" y="1709"/>
                </a:cubicBezTo>
                <a:cubicBezTo>
                  <a:pt x="514" y="1713"/>
                  <a:pt x="514" y="1718"/>
                  <a:pt x="514" y="1723"/>
                </a:cubicBezTo>
                <a:cubicBezTo>
                  <a:pt x="518" y="1723"/>
                  <a:pt x="522" y="1723"/>
                  <a:pt x="527" y="1723"/>
                </a:cubicBezTo>
                <a:cubicBezTo>
                  <a:pt x="528" y="1719"/>
                  <a:pt x="528" y="1714"/>
                  <a:pt x="529" y="1710"/>
                </a:cubicBezTo>
                <a:close/>
                <a:moveTo>
                  <a:pt x="535" y="1654"/>
                </a:moveTo>
                <a:cubicBezTo>
                  <a:pt x="530" y="1654"/>
                  <a:pt x="524" y="1653"/>
                  <a:pt x="519" y="1653"/>
                </a:cubicBezTo>
                <a:cubicBezTo>
                  <a:pt x="518" y="1658"/>
                  <a:pt x="518" y="1663"/>
                  <a:pt x="518" y="1669"/>
                </a:cubicBezTo>
                <a:cubicBezTo>
                  <a:pt x="523" y="1669"/>
                  <a:pt x="528" y="1670"/>
                  <a:pt x="533" y="1670"/>
                </a:cubicBezTo>
                <a:cubicBezTo>
                  <a:pt x="534" y="1665"/>
                  <a:pt x="535" y="1659"/>
                  <a:pt x="535" y="1654"/>
                </a:cubicBezTo>
                <a:close/>
                <a:moveTo>
                  <a:pt x="541" y="1598"/>
                </a:moveTo>
                <a:cubicBezTo>
                  <a:pt x="535" y="1598"/>
                  <a:pt x="529" y="1598"/>
                  <a:pt x="523" y="1598"/>
                </a:cubicBezTo>
                <a:cubicBezTo>
                  <a:pt x="522" y="1604"/>
                  <a:pt x="522" y="1610"/>
                  <a:pt x="521" y="1616"/>
                </a:cubicBezTo>
                <a:cubicBezTo>
                  <a:pt x="527" y="1616"/>
                  <a:pt x="533" y="1616"/>
                  <a:pt x="538" y="1616"/>
                </a:cubicBezTo>
                <a:cubicBezTo>
                  <a:pt x="539" y="1611"/>
                  <a:pt x="540" y="1604"/>
                  <a:pt x="541" y="1598"/>
                </a:cubicBezTo>
                <a:close/>
                <a:moveTo>
                  <a:pt x="559" y="1684"/>
                </a:moveTo>
                <a:cubicBezTo>
                  <a:pt x="554" y="1684"/>
                  <a:pt x="548" y="1683"/>
                  <a:pt x="544" y="1683"/>
                </a:cubicBezTo>
                <a:cubicBezTo>
                  <a:pt x="543" y="1688"/>
                  <a:pt x="543" y="1693"/>
                  <a:pt x="543" y="1698"/>
                </a:cubicBezTo>
                <a:cubicBezTo>
                  <a:pt x="548" y="1699"/>
                  <a:pt x="553" y="1699"/>
                  <a:pt x="558" y="1700"/>
                </a:cubicBezTo>
                <a:cubicBezTo>
                  <a:pt x="558" y="1695"/>
                  <a:pt x="559" y="1690"/>
                  <a:pt x="559" y="1684"/>
                </a:cubicBezTo>
                <a:close/>
                <a:moveTo>
                  <a:pt x="565" y="1629"/>
                </a:moveTo>
                <a:cubicBezTo>
                  <a:pt x="559" y="1628"/>
                  <a:pt x="554" y="1628"/>
                  <a:pt x="548" y="1628"/>
                </a:cubicBezTo>
                <a:cubicBezTo>
                  <a:pt x="547" y="1634"/>
                  <a:pt x="547" y="1640"/>
                  <a:pt x="546" y="1645"/>
                </a:cubicBezTo>
                <a:cubicBezTo>
                  <a:pt x="552" y="1645"/>
                  <a:pt x="557" y="1646"/>
                  <a:pt x="562" y="1646"/>
                </a:cubicBezTo>
                <a:cubicBezTo>
                  <a:pt x="563" y="1640"/>
                  <a:pt x="564" y="1634"/>
                  <a:pt x="565" y="1629"/>
                </a:cubicBezTo>
                <a:close/>
                <a:moveTo>
                  <a:pt x="584" y="1713"/>
                </a:moveTo>
                <a:cubicBezTo>
                  <a:pt x="579" y="1713"/>
                  <a:pt x="574" y="1713"/>
                  <a:pt x="569" y="1712"/>
                </a:cubicBezTo>
                <a:cubicBezTo>
                  <a:pt x="569" y="1717"/>
                  <a:pt x="569" y="1722"/>
                  <a:pt x="569" y="1727"/>
                </a:cubicBezTo>
                <a:cubicBezTo>
                  <a:pt x="573" y="1728"/>
                  <a:pt x="578" y="1728"/>
                  <a:pt x="582" y="1728"/>
                </a:cubicBezTo>
                <a:cubicBezTo>
                  <a:pt x="583" y="1723"/>
                  <a:pt x="583" y="1718"/>
                  <a:pt x="584" y="1713"/>
                </a:cubicBezTo>
                <a:close/>
                <a:moveTo>
                  <a:pt x="590" y="1659"/>
                </a:moveTo>
                <a:cubicBezTo>
                  <a:pt x="584" y="1658"/>
                  <a:pt x="578" y="1658"/>
                  <a:pt x="572" y="1658"/>
                </a:cubicBezTo>
                <a:cubicBezTo>
                  <a:pt x="572" y="1663"/>
                  <a:pt x="572" y="1668"/>
                  <a:pt x="572" y="1673"/>
                </a:cubicBezTo>
                <a:cubicBezTo>
                  <a:pt x="578" y="1674"/>
                  <a:pt x="583" y="1675"/>
                  <a:pt x="588" y="1675"/>
                </a:cubicBezTo>
                <a:cubicBezTo>
                  <a:pt x="589" y="1670"/>
                  <a:pt x="589" y="1665"/>
                  <a:pt x="590" y="1659"/>
                </a:cubicBezTo>
                <a:close/>
                <a:moveTo>
                  <a:pt x="574" y="1620"/>
                </a:moveTo>
                <a:cubicBezTo>
                  <a:pt x="581" y="1621"/>
                  <a:pt x="588" y="1622"/>
                  <a:pt x="595" y="1623"/>
                </a:cubicBezTo>
                <a:cubicBezTo>
                  <a:pt x="592" y="1616"/>
                  <a:pt x="594" y="1608"/>
                  <a:pt x="598" y="1602"/>
                </a:cubicBezTo>
                <a:cubicBezTo>
                  <a:pt x="590" y="1605"/>
                  <a:pt x="582" y="1604"/>
                  <a:pt x="574" y="1600"/>
                </a:cubicBezTo>
                <a:cubicBezTo>
                  <a:pt x="578" y="1607"/>
                  <a:pt x="577" y="1614"/>
                  <a:pt x="574" y="1620"/>
                </a:cubicBezTo>
                <a:close/>
                <a:moveTo>
                  <a:pt x="608" y="1744"/>
                </a:moveTo>
                <a:cubicBezTo>
                  <a:pt x="604" y="1744"/>
                  <a:pt x="599" y="1743"/>
                  <a:pt x="594" y="1743"/>
                </a:cubicBezTo>
                <a:cubicBezTo>
                  <a:pt x="594" y="1747"/>
                  <a:pt x="593" y="1752"/>
                  <a:pt x="593" y="1757"/>
                </a:cubicBezTo>
                <a:cubicBezTo>
                  <a:pt x="598" y="1757"/>
                  <a:pt x="602" y="1758"/>
                  <a:pt x="607" y="1758"/>
                </a:cubicBezTo>
                <a:cubicBezTo>
                  <a:pt x="607" y="1753"/>
                  <a:pt x="608" y="1749"/>
                  <a:pt x="608" y="1744"/>
                </a:cubicBezTo>
                <a:close/>
                <a:moveTo>
                  <a:pt x="615" y="1688"/>
                </a:moveTo>
                <a:cubicBezTo>
                  <a:pt x="609" y="1688"/>
                  <a:pt x="603" y="1687"/>
                  <a:pt x="598" y="1687"/>
                </a:cubicBezTo>
                <a:cubicBezTo>
                  <a:pt x="597" y="1692"/>
                  <a:pt x="597" y="1698"/>
                  <a:pt x="597" y="1703"/>
                </a:cubicBezTo>
                <a:cubicBezTo>
                  <a:pt x="602" y="1704"/>
                  <a:pt x="608" y="1704"/>
                  <a:pt x="613" y="1705"/>
                </a:cubicBezTo>
                <a:cubicBezTo>
                  <a:pt x="613" y="1699"/>
                  <a:pt x="614" y="1693"/>
                  <a:pt x="615" y="1688"/>
                </a:cubicBezTo>
                <a:close/>
                <a:moveTo>
                  <a:pt x="620" y="1634"/>
                </a:moveTo>
                <a:cubicBezTo>
                  <a:pt x="613" y="1633"/>
                  <a:pt x="607" y="1632"/>
                  <a:pt x="600" y="1632"/>
                </a:cubicBezTo>
                <a:cubicBezTo>
                  <a:pt x="600" y="1637"/>
                  <a:pt x="600" y="1644"/>
                  <a:pt x="600" y="1650"/>
                </a:cubicBezTo>
                <a:cubicBezTo>
                  <a:pt x="606" y="1650"/>
                  <a:pt x="612" y="1650"/>
                  <a:pt x="618" y="1651"/>
                </a:cubicBezTo>
                <a:cubicBezTo>
                  <a:pt x="618" y="1645"/>
                  <a:pt x="619" y="1639"/>
                  <a:pt x="620" y="1634"/>
                </a:cubicBezTo>
                <a:close/>
                <a:moveTo>
                  <a:pt x="639" y="1718"/>
                </a:moveTo>
                <a:cubicBezTo>
                  <a:pt x="633" y="1718"/>
                  <a:pt x="628" y="1718"/>
                  <a:pt x="623" y="1717"/>
                </a:cubicBezTo>
                <a:cubicBezTo>
                  <a:pt x="623" y="1722"/>
                  <a:pt x="622" y="1727"/>
                  <a:pt x="622" y="1733"/>
                </a:cubicBezTo>
                <a:cubicBezTo>
                  <a:pt x="627" y="1733"/>
                  <a:pt x="632" y="1733"/>
                  <a:pt x="637" y="1734"/>
                </a:cubicBezTo>
                <a:cubicBezTo>
                  <a:pt x="638" y="1729"/>
                  <a:pt x="638" y="1723"/>
                  <a:pt x="639" y="1718"/>
                </a:cubicBezTo>
                <a:close/>
                <a:moveTo>
                  <a:pt x="644" y="1663"/>
                </a:moveTo>
                <a:cubicBezTo>
                  <a:pt x="639" y="1663"/>
                  <a:pt x="633" y="1662"/>
                  <a:pt x="627" y="1662"/>
                </a:cubicBezTo>
                <a:cubicBezTo>
                  <a:pt x="627" y="1668"/>
                  <a:pt x="626" y="1674"/>
                  <a:pt x="626" y="1679"/>
                </a:cubicBezTo>
                <a:cubicBezTo>
                  <a:pt x="631" y="1679"/>
                  <a:pt x="637" y="1680"/>
                  <a:pt x="642" y="1680"/>
                </a:cubicBezTo>
                <a:cubicBezTo>
                  <a:pt x="643" y="1674"/>
                  <a:pt x="644" y="1668"/>
                  <a:pt x="644" y="1663"/>
                </a:cubicBezTo>
                <a:close/>
                <a:moveTo>
                  <a:pt x="627" y="1627"/>
                </a:moveTo>
                <a:cubicBezTo>
                  <a:pt x="637" y="1624"/>
                  <a:pt x="644" y="1627"/>
                  <a:pt x="651" y="1629"/>
                </a:cubicBezTo>
                <a:cubicBezTo>
                  <a:pt x="646" y="1622"/>
                  <a:pt x="648" y="1614"/>
                  <a:pt x="652" y="1607"/>
                </a:cubicBezTo>
                <a:cubicBezTo>
                  <a:pt x="644" y="1610"/>
                  <a:pt x="636" y="1609"/>
                  <a:pt x="628" y="1604"/>
                </a:cubicBezTo>
                <a:cubicBezTo>
                  <a:pt x="631" y="1611"/>
                  <a:pt x="632" y="1618"/>
                  <a:pt x="627" y="1627"/>
                </a:cubicBezTo>
                <a:close/>
                <a:moveTo>
                  <a:pt x="679" y="1634"/>
                </a:moveTo>
                <a:cubicBezTo>
                  <a:pt x="669" y="1639"/>
                  <a:pt x="660" y="1640"/>
                  <a:pt x="652" y="1631"/>
                </a:cubicBezTo>
                <a:cubicBezTo>
                  <a:pt x="656" y="1639"/>
                  <a:pt x="657" y="1647"/>
                  <a:pt x="653" y="1655"/>
                </a:cubicBezTo>
                <a:cubicBezTo>
                  <a:pt x="660" y="1655"/>
                  <a:pt x="667" y="1656"/>
                  <a:pt x="674" y="1657"/>
                </a:cubicBezTo>
                <a:cubicBezTo>
                  <a:pt x="670" y="1648"/>
                  <a:pt x="673" y="1641"/>
                  <a:pt x="679" y="1634"/>
                </a:cubicBezTo>
                <a:close/>
                <a:moveTo>
                  <a:pt x="663" y="1749"/>
                </a:moveTo>
                <a:cubicBezTo>
                  <a:pt x="658" y="1749"/>
                  <a:pt x="653" y="1748"/>
                  <a:pt x="648" y="1747"/>
                </a:cubicBezTo>
                <a:cubicBezTo>
                  <a:pt x="648" y="1752"/>
                  <a:pt x="648" y="1757"/>
                  <a:pt x="647" y="1761"/>
                </a:cubicBezTo>
                <a:cubicBezTo>
                  <a:pt x="652" y="1762"/>
                  <a:pt x="657" y="1762"/>
                  <a:pt x="661" y="1762"/>
                </a:cubicBezTo>
                <a:cubicBezTo>
                  <a:pt x="662" y="1758"/>
                  <a:pt x="662" y="1754"/>
                  <a:pt x="663" y="1749"/>
                </a:cubicBezTo>
                <a:close/>
                <a:moveTo>
                  <a:pt x="669" y="1693"/>
                </a:moveTo>
                <a:cubicBezTo>
                  <a:pt x="663" y="1693"/>
                  <a:pt x="658" y="1692"/>
                  <a:pt x="652" y="1692"/>
                </a:cubicBezTo>
                <a:cubicBezTo>
                  <a:pt x="652" y="1697"/>
                  <a:pt x="651" y="1703"/>
                  <a:pt x="651" y="1709"/>
                </a:cubicBezTo>
                <a:cubicBezTo>
                  <a:pt x="656" y="1709"/>
                  <a:pt x="661" y="1709"/>
                  <a:pt x="666" y="1710"/>
                </a:cubicBezTo>
                <a:cubicBezTo>
                  <a:pt x="667" y="1704"/>
                  <a:pt x="668" y="1698"/>
                  <a:pt x="669" y="1693"/>
                </a:cubicBezTo>
                <a:close/>
                <a:moveTo>
                  <a:pt x="687" y="1778"/>
                </a:moveTo>
                <a:cubicBezTo>
                  <a:pt x="682" y="1778"/>
                  <a:pt x="677" y="1777"/>
                  <a:pt x="673" y="1777"/>
                </a:cubicBezTo>
                <a:cubicBezTo>
                  <a:pt x="673" y="1782"/>
                  <a:pt x="673" y="1786"/>
                  <a:pt x="672" y="1791"/>
                </a:cubicBezTo>
                <a:cubicBezTo>
                  <a:pt x="677" y="1791"/>
                  <a:pt x="681" y="1791"/>
                  <a:pt x="685" y="1792"/>
                </a:cubicBezTo>
                <a:cubicBezTo>
                  <a:pt x="686" y="1787"/>
                  <a:pt x="687" y="1783"/>
                  <a:pt x="687" y="1778"/>
                </a:cubicBezTo>
                <a:close/>
                <a:moveTo>
                  <a:pt x="692" y="1723"/>
                </a:moveTo>
                <a:cubicBezTo>
                  <a:pt x="687" y="1723"/>
                  <a:pt x="682" y="1723"/>
                  <a:pt x="677" y="1722"/>
                </a:cubicBezTo>
                <a:cubicBezTo>
                  <a:pt x="677" y="1727"/>
                  <a:pt x="677" y="1732"/>
                  <a:pt x="676" y="1737"/>
                </a:cubicBezTo>
                <a:cubicBezTo>
                  <a:pt x="681" y="1737"/>
                  <a:pt x="686" y="1738"/>
                  <a:pt x="691" y="1738"/>
                </a:cubicBezTo>
                <a:cubicBezTo>
                  <a:pt x="691" y="1733"/>
                  <a:pt x="692" y="1728"/>
                  <a:pt x="692" y="1723"/>
                </a:cubicBezTo>
                <a:close/>
                <a:moveTo>
                  <a:pt x="700" y="1666"/>
                </a:moveTo>
                <a:cubicBezTo>
                  <a:pt x="693" y="1670"/>
                  <a:pt x="686" y="1668"/>
                  <a:pt x="678" y="1664"/>
                </a:cubicBezTo>
                <a:cubicBezTo>
                  <a:pt x="682" y="1672"/>
                  <a:pt x="681" y="1678"/>
                  <a:pt x="678" y="1685"/>
                </a:cubicBezTo>
                <a:cubicBezTo>
                  <a:pt x="682" y="1685"/>
                  <a:pt x="685" y="1684"/>
                  <a:pt x="688" y="1684"/>
                </a:cubicBezTo>
                <a:cubicBezTo>
                  <a:pt x="691" y="1685"/>
                  <a:pt x="694" y="1686"/>
                  <a:pt x="697" y="1687"/>
                </a:cubicBezTo>
                <a:cubicBezTo>
                  <a:pt x="698" y="1680"/>
                  <a:pt x="699" y="1673"/>
                  <a:pt x="700" y="1666"/>
                </a:cubicBezTo>
                <a:close/>
                <a:moveTo>
                  <a:pt x="718" y="1753"/>
                </a:moveTo>
                <a:cubicBezTo>
                  <a:pt x="713" y="1752"/>
                  <a:pt x="708" y="1752"/>
                  <a:pt x="702" y="1752"/>
                </a:cubicBezTo>
                <a:cubicBezTo>
                  <a:pt x="702" y="1757"/>
                  <a:pt x="702" y="1762"/>
                  <a:pt x="702" y="1766"/>
                </a:cubicBezTo>
                <a:cubicBezTo>
                  <a:pt x="707" y="1767"/>
                  <a:pt x="711" y="1767"/>
                  <a:pt x="716" y="1768"/>
                </a:cubicBezTo>
                <a:cubicBezTo>
                  <a:pt x="717" y="1762"/>
                  <a:pt x="717" y="1757"/>
                  <a:pt x="718" y="1753"/>
                </a:cubicBezTo>
                <a:close/>
                <a:moveTo>
                  <a:pt x="723" y="1698"/>
                </a:moveTo>
                <a:cubicBezTo>
                  <a:pt x="717" y="1698"/>
                  <a:pt x="711" y="1697"/>
                  <a:pt x="706" y="1696"/>
                </a:cubicBezTo>
                <a:cubicBezTo>
                  <a:pt x="705" y="1702"/>
                  <a:pt x="705" y="1708"/>
                  <a:pt x="705" y="1713"/>
                </a:cubicBezTo>
                <a:cubicBezTo>
                  <a:pt x="711" y="1713"/>
                  <a:pt x="716" y="1714"/>
                  <a:pt x="721" y="1715"/>
                </a:cubicBezTo>
                <a:cubicBezTo>
                  <a:pt x="722" y="1709"/>
                  <a:pt x="722" y="1704"/>
                  <a:pt x="723" y="1698"/>
                </a:cubicBezTo>
                <a:close/>
                <a:moveTo>
                  <a:pt x="706" y="1662"/>
                </a:moveTo>
                <a:cubicBezTo>
                  <a:pt x="715" y="1659"/>
                  <a:pt x="723" y="1660"/>
                  <a:pt x="730" y="1664"/>
                </a:cubicBezTo>
                <a:cubicBezTo>
                  <a:pt x="726" y="1656"/>
                  <a:pt x="727" y="1649"/>
                  <a:pt x="732" y="1640"/>
                </a:cubicBezTo>
                <a:cubicBezTo>
                  <a:pt x="722" y="1645"/>
                  <a:pt x="715" y="1643"/>
                  <a:pt x="707" y="1638"/>
                </a:cubicBezTo>
                <a:cubicBezTo>
                  <a:pt x="712" y="1646"/>
                  <a:pt x="711" y="1654"/>
                  <a:pt x="706" y="1662"/>
                </a:cubicBezTo>
                <a:close/>
                <a:moveTo>
                  <a:pt x="742" y="1783"/>
                </a:moveTo>
                <a:cubicBezTo>
                  <a:pt x="737" y="1783"/>
                  <a:pt x="733" y="1782"/>
                  <a:pt x="728" y="1782"/>
                </a:cubicBezTo>
                <a:cubicBezTo>
                  <a:pt x="727" y="1787"/>
                  <a:pt x="727" y="1791"/>
                  <a:pt x="727" y="1796"/>
                </a:cubicBezTo>
                <a:cubicBezTo>
                  <a:pt x="732" y="1796"/>
                  <a:pt x="736" y="1797"/>
                  <a:pt x="740" y="1797"/>
                </a:cubicBezTo>
                <a:cubicBezTo>
                  <a:pt x="741" y="1792"/>
                  <a:pt x="741" y="1788"/>
                  <a:pt x="742" y="1783"/>
                </a:cubicBezTo>
                <a:close/>
                <a:moveTo>
                  <a:pt x="748" y="1727"/>
                </a:moveTo>
                <a:cubicBezTo>
                  <a:pt x="742" y="1727"/>
                  <a:pt x="736" y="1727"/>
                  <a:pt x="731" y="1726"/>
                </a:cubicBezTo>
                <a:cubicBezTo>
                  <a:pt x="730" y="1732"/>
                  <a:pt x="730" y="1737"/>
                  <a:pt x="729" y="1743"/>
                </a:cubicBezTo>
                <a:cubicBezTo>
                  <a:pt x="735" y="1743"/>
                  <a:pt x="740" y="1743"/>
                  <a:pt x="745" y="1743"/>
                </a:cubicBezTo>
                <a:cubicBezTo>
                  <a:pt x="746" y="1738"/>
                  <a:pt x="747" y="1733"/>
                  <a:pt x="748" y="1727"/>
                </a:cubicBezTo>
                <a:close/>
                <a:moveTo>
                  <a:pt x="754" y="1671"/>
                </a:moveTo>
                <a:cubicBezTo>
                  <a:pt x="747" y="1673"/>
                  <a:pt x="740" y="1673"/>
                  <a:pt x="732" y="1668"/>
                </a:cubicBezTo>
                <a:cubicBezTo>
                  <a:pt x="736" y="1675"/>
                  <a:pt x="736" y="1682"/>
                  <a:pt x="733" y="1688"/>
                </a:cubicBezTo>
                <a:cubicBezTo>
                  <a:pt x="740" y="1689"/>
                  <a:pt x="746" y="1690"/>
                  <a:pt x="752" y="1691"/>
                </a:cubicBezTo>
                <a:cubicBezTo>
                  <a:pt x="752" y="1685"/>
                  <a:pt x="753" y="1678"/>
                  <a:pt x="754" y="1671"/>
                </a:cubicBezTo>
                <a:close/>
                <a:moveTo>
                  <a:pt x="772" y="1758"/>
                </a:moveTo>
                <a:cubicBezTo>
                  <a:pt x="767" y="1757"/>
                  <a:pt x="762" y="1757"/>
                  <a:pt x="757" y="1757"/>
                </a:cubicBezTo>
                <a:cubicBezTo>
                  <a:pt x="757" y="1762"/>
                  <a:pt x="756" y="1767"/>
                  <a:pt x="756" y="1772"/>
                </a:cubicBezTo>
                <a:cubicBezTo>
                  <a:pt x="761" y="1772"/>
                  <a:pt x="765" y="1772"/>
                  <a:pt x="770" y="1773"/>
                </a:cubicBezTo>
                <a:cubicBezTo>
                  <a:pt x="771" y="1768"/>
                  <a:pt x="771" y="1763"/>
                  <a:pt x="772" y="1758"/>
                </a:cubicBezTo>
                <a:close/>
                <a:moveTo>
                  <a:pt x="778" y="1702"/>
                </a:moveTo>
                <a:cubicBezTo>
                  <a:pt x="772" y="1702"/>
                  <a:pt x="766" y="1701"/>
                  <a:pt x="760" y="1701"/>
                </a:cubicBezTo>
                <a:cubicBezTo>
                  <a:pt x="760" y="1706"/>
                  <a:pt x="759" y="1713"/>
                  <a:pt x="759" y="1718"/>
                </a:cubicBezTo>
                <a:cubicBezTo>
                  <a:pt x="765" y="1719"/>
                  <a:pt x="770" y="1719"/>
                  <a:pt x="776" y="1720"/>
                </a:cubicBezTo>
                <a:cubicBezTo>
                  <a:pt x="777" y="1714"/>
                  <a:pt x="778" y="1707"/>
                  <a:pt x="778" y="1702"/>
                </a:cubicBezTo>
                <a:close/>
                <a:moveTo>
                  <a:pt x="795" y="1788"/>
                </a:moveTo>
                <a:cubicBezTo>
                  <a:pt x="791" y="1788"/>
                  <a:pt x="787" y="1787"/>
                  <a:pt x="782" y="1787"/>
                </a:cubicBezTo>
                <a:cubicBezTo>
                  <a:pt x="782" y="1791"/>
                  <a:pt x="782" y="1796"/>
                  <a:pt x="782" y="1800"/>
                </a:cubicBezTo>
                <a:cubicBezTo>
                  <a:pt x="786" y="1800"/>
                  <a:pt x="790" y="1801"/>
                  <a:pt x="794" y="1801"/>
                </a:cubicBezTo>
                <a:cubicBezTo>
                  <a:pt x="795" y="1797"/>
                  <a:pt x="795" y="1793"/>
                  <a:pt x="795" y="1788"/>
                </a:cubicBezTo>
                <a:close/>
                <a:moveTo>
                  <a:pt x="802" y="1733"/>
                </a:moveTo>
                <a:cubicBezTo>
                  <a:pt x="796" y="1732"/>
                  <a:pt x="791" y="1732"/>
                  <a:pt x="785" y="1731"/>
                </a:cubicBezTo>
                <a:cubicBezTo>
                  <a:pt x="785" y="1737"/>
                  <a:pt x="784" y="1742"/>
                  <a:pt x="784" y="1748"/>
                </a:cubicBezTo>
                <a:cubicBezTo>
                  <a:pt x="790" y="1748"/>
                  <a:pt x="796" y="1749"/>
                  <a:pt x="801" y="1749"/>
                </a:cubicBezTo>
                <a:cubicBezTo>
                  <a:pt x="801" y="1743"/>
                  <a:pt x="801" y="1738"/>
                  <a:pt x="802" y="1733"/>
                </a:cubicBezTo>
                <a:close/>
                <a:moveTo>
                  <a:pt x="811" y="1676"/>
                </a:moveTo>
                <a:cubicBezTo>
                  <a:pt x="803" y="1676"/>
                  <a:pt x="796" y="1676"/>
                  <a:pt x="790" y="1676"/>
                </a:cubicBezTo>
                <a:cubicBezTo>
                  <a:pt x="789" y="1682"/>
                  <a:pt x="788" y="1688"/>
                  <a:pt x="788" y="1694"/>
                </a:cubicBezTo>
                <a:cubicBezTo>
                  <a:pt x="794" y="1695"/>
                  <a:pt x="800" y="1695"/>
                  <a:pt x="808" y="1696"/>
                </a:cubicBezTo>
                <a:cubicBezTo>
                  <a:pt x="805" y="1689"/>
                  <a:pt x="806" y="1682"/>
                  <a:pt x="811" y="1676"/>
                </a:cubicBezTo>
                <a:close/>
                <a:moveTo>
                  <a:pt x="826" y="1762"/>
                </a:moveTo>
                <a:cubicBezTo>
                  <a:pt x="821" y="1762"/>
                  <a:pt x="816" y="1761"/>
                  <a:pt x="810" y="1760"/>
                </a:cubicBezTo>
                <a:cubicBezTo>
                  <a:pt x="810" y="1765"/>
                  <a:pt x="810" y="1771"/>
                  <a:pt x="810" y="1776"/>
                </a:cubicBezTo>
                <a:cubicBezTo>
                  <a:pt x="815" y="1776"/>
                  <a:pt x="820" y="1777"/>
                  <a:pt x="825" y="1777"/>
                </a:cubicBezTo>
                <a:cubicBezTo>
                  <a:pt x="825" y="1772"/>
                  <a:pt x="826" y="1767"/>
                  <a:pt x="826" y="1762"/>
                </a:cubicBezTo>
                <a:close/>
                <a:moveTo>
                  <a:pt x="832" y="1708"/>
                </a:moveTo>
                <a:cubicBezTo>
                  <a:pt x="826" y="1707"/>
                  <a:pt x="820" y="1706"/>
                  <a:pt x="814" y="1706"/>
                </a:cubicBezTo>
                <a:cubicBezTo>
                  <a:pt x="814" y="1711"/>
                  <a:pt x="814" y="1717"/>
                  <a:pt x="814" y="1722"/>
                </a:cubicBezTo>
                <a:cubicBezTo>
                  <a:pt x="819" y="1723"/>
                  <a:pt x="825" y="1724"/>
                  <a:pt x="831" y="1724"/>
                </a:cubicBezTo>
                <a:cubicBezTo>
                  <a:pt x="831" y="1719"/>
                  <a:pt x="832" y="1713"/>
                  <a:pt x="832" y="1708"/>
                </a:cubicBezTo>
                <a:close/>
                <a:moveTo>
                  <a:pt x="850" y="1792"/>
                </a:moveTo>
                <a:cubicBezTo>
                  <a:pt x="845" y="1792"/>
                  <a:pt x="841" y="1792"/>
                  <a:pt x="836" y="1791"/>
                </a:cubicBezTo>
                <a:cubicBezTo>
                  <a:pt x="836" y="1796"/>
                  <a:pt x="835" y="1801"/>
                  <a:pt x="835" y="1805"/>
                </a:cubicBezTo>
                <a:cubicBezTo>
                  <a:pt x="840" y="1806"/>
                  <a:pt x="844" y="1806"/>
                  <a:pt x="849" y="1807"/>
                </a:cubicBezTo>
                <a:cubicBezTo>
                  <a:pt x="849" y="1801"/>
                  <a:pt x="850" y="1797"/>
                  <a:pt x="850" y="1792"/>
                </a:cubicBezTo>
                <a:close/>
                <a:moveTo>
                  <a:pt x="857" y="1737"/>
                </a:moveTo>
                <a:cubicBezTo>
                  <a:pt x="851" y="1736"/>
                  <a:pt x="845" y="1736"/>
                  <a:pt x="840" y="1735"/>
                </a:cubicBezTo>
                <a:cubicBezTo>
                  <a:pt x="839" y="1741"/>
                  <a:pt x="839" y="1746"/>
                  <a:pt x="839" y="1752"/>
                </a:cubicBezTo>
                <a:cubicBezTo>
                  <a:pt x="844" y="1752"/>
                  <a:pt x="850" y="1753"/>
                  <a:pt x="855" y="1753"/>
                </a:cubicBezTo>
                <a:cubicBezTo>
                  <a:pt x="856" y="1748"/>
                  <a:pt x="856" y="1742"/>
                  <a:pt x="857" y="1737"/>
                </a:cubicBezTo>
                <a:close/>
                <a:moveTo>
                  <a:pt x="862" y="1682"/>
                </a:moveTo>
                <a:cubicBezTo>
                  <a:pt x="856" y="1682"/>
                  <a:pt x="849" y="1681"/>
                  <a:pt x="844" y="1681"/>
                </a:cubicBezTo>
                <a:cubicBezTo>
                  <a:pt x="844" y="1686"/>
                  <a:pt x="843" y="1692"/>
                  <a:pt x="843" y="1698"/>
                </a:cubicBezTo>
                <a:cubicBezTo>
                  <a:pt x="849" y="1699"/>
                  <a:pt x="855" y="1699"/>
                  <a:pt x="860" y="1700"/>
                </a:cubicBezTo>
                <a:cubicBezTo>
                  <a:pt x="861" y="1693"/>
                  <a:pt x="861" y="1687"/>
                  <a:pt x="862" y="1682"/>
                </a:cubicBezTo>
                <a:close/>
                <a:moveTo>
                  <a:pt x="881" y="1767"/>
                </a:moveTo>
                <a:cubicBezTo>
                  <a:pt x="875" y="1767"/>
                  <a:pt x="870" y="1766"/>
                  <a:pt x="865" y="1766"/>
                </a:cubicBezTo>
                <a:cubicBezTo>
                  <a:pt x="865" y="1771"/>
                  <a:pt x="864" y="1776"/>
                  <a:pt x="864" y="1781"/>
                </a:cubicBezTo>
                <a:cubicBezTo>
                  <a:pt x="869" y="1782"/>
                  <a:pt x="875" y="1782"/>
                  <a:pt x="879" y="1782"/>
                </a:cubicBezTo>
                <a:cubicBezTo>
                  <a:pt x="880" y="1777"/>
                  <a:pt x="880" y="1772"/>
                  <a:pt x="881" y="1767"/>
                </a:cubicBezTo>
                <a:close/>
                <a:moveTo>
                  <a:pt x="887" y="1711"/>
                </a:moveTo>
                <a:cubicBezTo>
                  <a:pt x="881" y="1711"/>
                  <a:pt x="875" y="1711"/>
                  <a:pt x="869" y="1710"/>
                </a:cubicBezTo>
                <a:cubicBezTo>
                  <a:pt x="869" y="1716"/>
                  <a:pt x="868" y="1722"/>
                  <a:pt x="868" y="1728"/>
                </a:cubicBezTo>
                <a:cubicBezTo>
                  <a:pt x="873" y="1728"/>
                  <a:pt x="879" y="1728"/>
                  <a:pt x="884" y="1729"/>
                </a:cubicBezTo>
                <a:cubicBezTo>
                  <a:pt x="885" y="1723"/>
                  <a:pt x="886" y="1717"/>
                  <a:pt x="887" y="1711"/>
                </a:cubicBezTo>
                <a:close/>
                <a:moveTo>
                  <a:pt x="904" y="1797"/>
                </a:moveTo>
                <a:cubicBezTo>
                  <a:pt x="900" y="1797"/>
                  <a:pt x="895" y="1797"/>
                  <a:pt x="891" y="1796"/>
                </a:cubicBezTo>
                <a:cubicBezTo>
                  <a:pt x="890" y="1801"/>
                  <a:pt x="890" y="1805"/>
                  <a:pt x="890" y="1809"/>
                </a:cubicBezTo>
                <a:cubicBezTo>
                  <a:pt x="894" y="1810"/>
                  <a:pt x="899" y="1810"/>
                  <a:pt x="903" y="1811"/>
                </a:cubicBezTo>
                <a:cubicBezTo>
                  <a:pt x="904" y="1807"/>
                  <a:pt x="904" y="1802"/>
                  <a:pt x="904" y="1797"/>
                </a:cubicBezTo>
                <a:close/>
                <a:moveTo>
                  <a:pt x="911" y="1742"/>
                </a:moveTo>
                <a:cubicBezTo>
                  <a:pt x="905" y="1741"/>
                  <a:pt x="900" y="1741"/>
                  <a:pt x="894" y="1741"/>
                </a:cubicBezTo>
                <a:cubicBezTo>
                  <a:pt x="894" y="1746"/>
                  <a:pt x="894" y="1752"/>
                  <a:pt x="893" y="1757"/>
                </a:cubicBezTo>
                <a:cubicBezTo>
                  <a:pt x="898" y="1757"/>
                  <a:pt x="904" y="1758"/>
                  <a:pt x="908" y="1758"/>
                </a:cubicBezTo>
                <a:cubicBezTo>
                  <a:pt x="909" y="1752"/>
                  <a:pt x="910" y="1747"/>
                  <a:pt x="911" y="1742"/>
                </a:cubicBezTo>
                <a:close/>
                <a:moveTo>
                  <a:pt x="918" y="1685"/>
                </a:moveTo>
                <a:cubicBezTo>
                  <a:pt x="910" y="1687"/>
                  <a:pt x="902" y="1687"/>
                  <a:pt x="895" y="1682"/>
                </a:cubicBezTo>
                <a:cubicBezTo>
                  <a:pt x="899" y="1689"/>
                  <a:pt x="899" y="1697"/>
                  <a:pt x="895" y="1703"/>
                </a:cubicBezTo>
                <a:cubicBezTo>
                  <a:pt x="903" y="1704"/>
                  <a:pt x="909" y="1705"/>
                  <a:pt x="916" y="1705"/>
                </a:cubicBezTo>
                <a:cubicBezTo>
                  <a:pt x="913" y="1698"/>
                  <a:pt x="915" y="1692"/>
                  <a:pt x="918" y="1685"/>
                </a:cubicBezTo>
                <a:close/>
                <a:moveTo>
                  <a:pt x="935" y="1772"/>
                </a:moveTo>
                <a:cubicBezTo>
                  <a:pt x="930" y="1772"/>
                  <a:pt x="925" y="1772"/>
                  <a:pt x="920" y="1772"/>
                </a:cubicBezTo>
                <a:cubicBezTo>
                  <a:pt x="919" y="1776"/>
                  <a:pt x="919" y="1781"/>
                  <a:pt x="919" y="1785"/>
                </a:cubicBezTo>
                <a:cubicBezTo>
                  <a:pt x="924" y="1786"/>
                  <a:pt x="929" y="1786"/>
                  <a:pt x="934" y="1787"/>
                </a:cubicBezTo>
                <a:cubicBezTo>
                  <a:pt x="934" y="1782"/>
                  <a:pt x="935" y="1777"/>
                  <a:pt x="935" y="1772"/>
                </a:cubicBezTo>
                <a:close/>
                <a:moveTo>
                  <a:pt x="941" y="1717"/>
                </a:moveTo>
                <a:cubicBezTo>
                  <a:pt x="935" y="1716"/>
                  <a:pt x="928" y="1715"/>
                  <a:pt x="923" y="1715"/>
                </a:cubicBezTo>
                <a:cubicBezTo>
                  <a:pt x="922" y="1721"/>
                  <a:pt x="922" y="1727"/>
                  <a:pt x="922" y="1733"/>
                </a:cubicBezTo>
                <a:cubicBezTo>
                  <a:pt x="927" y="1733"/>
                  <a:pt x="933" y="1734"/>
                  <a:pt x="939" y="1734"/>
                </a:cubicBezTo>
                <a:cubicBezTo>
                  <a:pt x="940" y="1728"/>
                  <a:pt x="940" y="1722"/>
                  <a:pt x="941" y="1717"/>
                </a:cubicBezTo>
                <a:close/>
                <a:moveTo>
                  <a:pt x="959" y="1802"/>
                </a:moveTo>
                <a:cubicBezTo>
                  <a:pt x="954" y="1802"/>
                  <a:pt x="950" y="1801"/>
                  <a:pt x="945" y="1801"/>
                </a:cubicBezTo>
                <a:cubicBezTo>
                  <a:pt x="945" y="1805"/>
                  <a:pt x="944" y="1810"/>
                  <a:pt x="944" y="1815"/>
                </a:cubicBezTo>
                <a:cubicBezTo>
                  <a:pt x="949" y="1815"/>
                  <a:pt x="953" y="1815"/>
                  <a:pt x="958" y="1816"/>
                </a:cubicBezTo>
                <a:cubicBezTo>
                  <a:pt x="958" y="1811"/>
                  <a:pt x="959" y="1806"/>
                  <a:pt x="959" y="1802"/>
                </a:cubicBezTo>
                <a:close/>
                <a:moveTo>
                  <a:pt x="965" y="1747"/>
                </a:moveTo>
                <a:cubicBezTo>
                  <a:pt x="959" y="1747"/>
                  <a:pt x="954" y="1746"/>
                  <a:pt x="948" y="1745"/>
                </a:cubicBezTo>
                <a:cubicBezTo>
                  <a:pt x="948" y="1751"/>
                  <a:pt x="948" y="1756"/>
                  <a:pt x="948" y="1761"/>
                </a:cubicBezTo>
                <a:cubicBezTo>
                  <a:pt x="953" y="1762"/>
                  <a:pt x="958" y="1762"/>
                  <a:pt x="963" y="1762"/>
                </a:cubicBezTo>
                <a:cubicBezTo>
                  <a:pt x="964" y="1757"/>
                  <a:pt x="964" y="1752"/>
                  <a:pt x="965" y="1747"/>
                </a:cubicBezTo>
                <a:close/>
                <a:moveTo>
                  <a:pt x="971" y="1692"/>
                </a:moveTo>
                <a:cubicBezTo>
                  <a:pt x="964" y="1691"/>
                  <a:pt x="958" y="1690"/>
                  <a:pt x="951" y="1689"/>
                </a:cubicBezTo>
                <a:cubicBezTo>
                  <a:pt x="953" y="1695"/>
                  <a:pt x="953" y="1702"/>
                  <a:pt x="950" y="1708"/>
                </a:cubicBezTo>
                <a:cubicBezTo>
                  <a:pt x="957" y="1709"/>
                  <a:pt x="964" y="1710"/>
                  <a:pt x="970" y="1710"/>
                </a:cubicBezTo>
                <a:cubicBezTo>
                  <a:pt x="970" y="1705"/>
                  <a:pt x="970" y="1698"/>
                  <a:pt x="971" y="1692"/>
                </a:cubicBezTo>
                <a:close/>
                <a:moveTo>
                  <a:pt x="989" y="1777"/>
                </a:moveTo>
                <a:cubicBezTo>
                  <a:pt x="984" y="1776"/>
                  <a:pt x="979" y="1776"/>
                  <a:pt x="974" y="1776"/>
                </a:cubicBezTo>
                <a:cubicBezTo>
                  <a:pt x="974" y="1781"/>
                  <a:pt x="974" y="1786"/>
                  <a:pt x="973" y="1791"/>
                </a:cubicBezTo>
                <a:cubicBezTo>
                  <a:pt x="978" y="1791"/>
                  <a:pt x="982" y="1791"/>
                  <a:pt x="987" y="1791"/>
                </a:cubicBezTo>
                <a:cubicBezTo>
                  <a:pt x="988" y="1786"/>
                  <a:pt x="988" y="1781"/>
                  <a:pt x="989" y="1777"/>
                </a:cubicBezTo>
                <a:close/>
                <a:moveTo>
                  <a:pt x="995" y="1721"/>
                </a:moveTo>
                <a:cubicBezTo>
                  <a:pt x="989" y="1721"/>
                  <a:pt x="983" y="1720"/>
                  <a:pt x="977" y="1719"/>
                </a:cubicBezTo>
                <a:cubicBezTo>
                  <a:pt x="977" y="1725"/>
                  <a:pt x="977" y="1731"/>
                  <a:pt x="977" y="1737"/>
                </a:cubicBezTo>
                <a:cubicBezTo>
                  <a:pt x="982" y="1737"/>
                  <a:pt x="988" y="1738"/>
                  <a:pt x="993" y="1739"/>
                </a:cubicBezTo>
                <a:cubicBezTo>
                  <a:pt x="994" y="1732"/>
                  <a:pt x="995" y="1726"/>
                  <a:pt x="995" y="1721"/>
                </a:cubicBezTo>
                <a:close/>
                <a:moveTo>
                  <a:pt x="1003" y="1664"/>
                </a:moveTo>
                <a:cubicBezTo>
                  <a:pt x="994" y="1668"/>
                  <a:pt x="987" y="1667"/>
                  <a:pt x="979" y="1662"/>
                </a:cubicBezTo>
                <a:cubicBezTo>
                  <a:pt x="983" y="1671"/>
                  <a:pt x="983" y="1677"/>
                  <a:pt x="979" y="1683"/>
                </a:cubicBezTo>
                <a:cubicBezTo>
                  <a:pt x="986" y="1684"/>
                  <a:pt x="992" y="1684"/>
                  <a:pt x="1000" y="1684"/>
                </a:cubicBezTo>
                <a:cubicBezTo>
                  <a:pt x="997" y="1678"/>
                  <a:pt x="999" y="1671"/>
                  <a:pt x="1003" y="1664"/>
                </a:cubicBezTo>
                <a:close/>
                <a:moveTo>
                  <a:pt x="1013" y="1807"/>
                </a:moveTo>
                <a:cubicBezTo>
                  <a:pt x="1009" y="1807"/>
                  <a:pt x="1005" y="1807"/>
                  <a:pt x="1000" y="1806"/>
                </a:cubicBezTo>
                <a:cubicBezTo>
                  <a:pt x="1000" y="1811"/>
                  <a:pt x="999" y="1815"/>
                  <a:pt x="999" y="1820"/>
                </a:cubicBezTo>
                <a:cubicBezTo>
                  <a:pt x="1003" y="1820"/>
                  <a:pt x="1007" y="1820"/>
                  <a:pt x="1011" y="1820"/>
                </a:cubicBezTo>
                <a:cubicBezTo>
                  <a:pt x="1012" y="1816"/>
                  <a:pt x="1012" y="1812"/>
                  <a:pt x="1013" y="1807"/>
                </a:cubicBezTo>
                <a:close/>
                <a:moveTo>
                  <a:pt x="1019" y="1752"/>
                </a:moveTo>
                <a:cubicBezTo>
                  <a:pt x="1014" y="1751"/>
                  <a:pt x="1008" y="1750"/>
                  <a:pt x="1003" y="1750"/>
                </a:cubicBezTo>
                <a:cubicBezTo>
                  <a:pt x="1002" y="1755"/>
                  <a:pt x="1002" y="1761"/>
                  <a:pt x="1002" y="1766"/>
                </a:cubicBezTo>
                <a:cubicBezTo>
                  <a:pt x="1007" y="1767"/>
                  <a:pt x="1013" y="1767"/>
                  <a:pt x="1018" y="1767"/>
                </a:cubicBezTo>
                <a:cubicBezTo>
                  <a:pt x="1018" y="1762"/>
                  <a:pt x="1019" y="1757"/>
                  <a:pt x="1019" y="1752"/>
                </a:cubicBezTo>
                <a:close/>
                <a:moveTo>
                  <a:pt x="1025" y="1714"/>
                </a:moveTo>
                <a:cubicBezTo>
                  <a:pt x="1022" y="1707"/>
                  <a:pt x="1024" y="1700"/>
                  <a:pt x="1028" y="1695"/>
                </a:cubicBezTo>
                <a:cubicBezTo>
                  <a:pt x="1021" y="1695"/>
                  <a:pt x="1014" y="1695"/>
                  <a:pt x="1007" y="1695"/>
                </a:cubicBezTo>
                <a:cubicBezTo>
                  <a:pt x="1007" y="1701"/>
                  <a:pt x="1006" y="1707"/>
                  <a:pt x="1006" y="1713"/>
                </a:cubicBezTo>
                <a:cubicBezTo>
                  <a:pt x="1011" y="1713"/>
                  <a:pt x="1018" y="1714"/>
                  <a:pt x="1025" y="1714"/>
                </a:cubicBezTo>
                <a:close/>
                <a:moveTo>
                  <a:pt x="1043" y="1782"/>
                </a:moveTo>
                <a:cubicBezTo>
                  <a:pt x="1038" y="1781"/>
                  <a:pt x="1033" y="1781"/>
                  <a:pt x="1028" y="1781"/>
                </a:cubicBezTo>
                <a:cubicBezTo>
                  <a:pt x="1028" y="1786"/>
                  <a:pt x="1028" y="1791"/>
                  <a:pt x="1027" y="1795"/>
                </a:cubicBezTo>
                <a:cubicBezTo>
                  <a:pt x="1032" y="1796"/>
                  <a:pt x="1037" y="1796"/>
                  <a:pt x="1042" y="1796"/>
                </a:cubicBezTo>
                <a:cubicBezTo>
                  <a:pt x="1042" y="1792"/>
                  <a:pt x="1043" y="1787"/>
                  <a:pt x="1043" y="1782"/>
                </a:cubicBezTo>
                <a:close/>
                <a:moveTo>
                  <a:pt x="1050" y="1727"/>
                </a:moveTo>
                <a:cubicBezTo>
                  <a:pt x="1044" y="1726"/>
                  <a:pt x="1038" y="1725"/>
                  <a:pt x="1032" y="1725"/>
                </a:cubicBezTo>
                <a:cubicBezTo>
                  <a:pt x="1032" y="1730"/>
                  <a:pt x="1032" y="1736"/>
                  <a:pt x="1031" y="1742"/>
                </a:cubicBezTo>
                <a:cubicBezTo>
                  <a:pt x="1037" y="1742"/>
                  <a:pt x="1042" y="1743"/>
                  <a:pt x="1048" y="1743"/>
                </a:cubicBezTo>
                <a:cubicBezTo>
                  <a:pt x="1048" y="1738"/>
                  <a:pt x="1049" y="1732"/>
                  <a:pt x="1050" y="1727"/>
                </a:cubicBezTo>
                <a:close/>
                <a:moveTo>
                  <a:pt x="1057" y="1670"/>
                </a:moveTo>
                <a:cubicBezTo>
                  <a:pt x="1048" y="1672"/>
                  <a:pt x="1040" y="1671"/>
                  <a:pt x="1033" y="1667"/>
                </a:cubicBezTo>
                <a:cubicBezTo>
                  <a:pt x="1037" y="1674"/>
                  <a:pt x="1036" y="1682"/>
                  <a:pt x="1033" y="1689"/>
                </a:cubicBezTo>
                <a:cubicBezTo>
                  <a:pt x="1040" y="1689"/>
                  <a:pt x="1047" y="1689"/>
                  <a:pt x="1054" y="1689"/>
                </a:cubicBezTo>
                <a:cubicBezTo>
                  <a:pt x="1051" y="1682"/>
                  <a:pt x="1054" y="1676"/>
                  <a:pt x="1057" y="1670"/>
                </a:cubicBezTo>
                <a:close/>
                <a:moveTo>
                  <a:pt x="1073" y="1757"/>
                </a:moveTo>
                <a:cubicBezTo>
                  <a:pt x="1068" y="1757"/>
                  <a:pt x="1063" y="1756"/>
                  <a:pt x="1058" y="1756"/>
                </a:cubicBezTo>
                <a:cubicBezTo>
                  <a:pt x="1057" y="1761"/>
                  <a:pt x="1057" y="1766"/>
                  <a:pt x="1057" y="1771"/>
                </a:cubicBezTo>
                <a:cubicBezTo>
                  <a:pt x="1062" y="1771"/>
                  <a:pt x="1067" y="1772"/>
                  <a:pt x="1072" y="1772"/>
                </a:cubicBezTo>
                <a:cubicBezTo>
                  <a:pt x="1072" y="1767"/>
                  <a:pt x="1073" y="1762"/>
                  <a:pt x="1073" y="1757"/>
                </a:cubicBezTo>
                <a:close/>
                <a:moveTo>
                  <a:pt x="1079" y="1701"/>
                </a:moveTo>
                <a:cubicBezTo>
                  <a:pt x="1073" y="1701"/>
                  <a:pt x="1068" y="1701"/>
                  <a:pt x="1062" y="1700"/>
                </a:cubicBezTo>
                <a:cubicBezTo>
                  <a:pt x="1061" y="1706"/>
                  <a:pt x="1061" y="1712"/>
                  <a:pt x="1060" y="1718"/>
                </a:cubicBezTo>
                <a:cubicBezTo>
                  <a:pt x="1066" y="1718"/>
                  <a:pt x="1072" y="1718"/>
                  <a:pt x="1077" y="1719"/>
                </a:cubicBezTo>
                <a:cubicBezTo>
                  <a:pt x="1078" y="1713"/>
                  <a:pt x="1078" y="1707"/>
                  <a:pt x="1079" y="1701"/>
                </a:cubicBezTo>
                <a:close/>
                <a:moveTo>
                  <a:pt x="1097" y="1787"/>
                </a:moveTo>
                <a:cubicBezTo>
                  <a:pt x="1093" y="1786"/>
                  <a:pt x="1088" y="1786"/>
                  <a:pt x="1083" y="1785"/>
                </a:cubicBezTo>
                <a:cubicBezTo>
                  <a:pt x="1083" y="1790"/>
                  <a:pt x="1083" y="1795"/>
                  <a:pt x="1083" y="1799"/>
                </a:cubicBezTo>
                <a:cubicBezTo>
                  <a:pt x="1087" y="1800"/>
                  <a:pt x="1092" y="1800"/>
                  <a:pt x="1096" y="1800"/>
                </a:cubicBezTo>
                <a:cubicBezTo>
                  <a:pt x="1096" y="1796"/>
                  <a:pt x="1097" y="1791"/>
                  <a:pt x="1097" y="1787"/>
                </a:cubicBezTo>
                <a:close/>
                <a:moveTo>
                  <a:pt x="1103" y="1732"/>
                </a:moveTo>
                <a:cubicBezTo>
                  <a:pt x="1097" y="1731"/>
                  <a:pt x="1092" y="1731"/>
                  <a:pt x="1087" y="1731"/>
                </a:cubicBezTo>
                <a:cubicBezTo>
                  <a:pt x="1087" y="1736"/>
                  <a:pt x="1087" y="1741"/>
                  <a:pt x="1086" y="1746"/>
                </a:cubicBezTo>
                <a:cubicBezTo>
                  <a:pt x="1091" y="1746"/>
                  <a:pt x="1096" y="1747"/>
                  <a:pt x="1101" y="1747"/>
                </a:cubicBezTo>
                <a:cubicBezTo>
                  <a:pt x="1102" y="1742"/>
                  <a:pt x="1102" y="1737"/>
                  <a:pt x="1103" y="1732"/>
                </a:cubicBezTo>
                <a:close/>
                <a:moveTo>
                  <a:pt x="1109" y="1675"/>
                </a:moveTo>
                <a:cubicBezTo>
                  <a:pt x="1103" y="1678"/>
                  <a:pt x="1096" y="1676"/>
                  <a:pt x="1090" y="1673"/>
                </a:cubicBezTo>
                <a:cubicBezTo>
                  <a:pt x="1090" y="1680"/>
                  <a:pt x="1089" y="1687"/>
                  <a:pt x="1089" y="1693"/>
                </a:cubicBezTo>
                <a:cubicBezTo>
                  <a:pt x="1095" y="1694"/>
                  <a:pt x="1101" y="1694"/>
                  <a:pt x="1107" y="1695"/>
                </a:cubicBezTo>
                <a:cubicBezTo>
                  <a:pt x="1108" y="1689"/>
                  <a:pt x="1108" y="1682"/>
                  <a:pt x="1109" y="1675"/>
                </a:cubicBezTo>
                <a:close/>
                <a:moveTo>
                  <a:pt x="1128" y="1761"/>
                </a:moveTo>
                <a:cubicBezTo>
                  <a:pt x="1123" y="1761"/>
                  <a:pt x="1118" y="1761"/>
                  <a:pt x="1113" y="1761"/>
                </a:cubicBezTo>
                <a:cubicBezTo>
                  <a:pt x="1112" y="1766"/>
                  <a:pt x="1112" y="1770"/>
                  <a:pt x="1111" y="1775"/>
                </a:cubicBezTo>
                <a:cubicBezTo>
                  <a:pt x="1116" y="1775"/>
                  <a:pt x="1121" y="1776"/>
                  <a:pt x="1125" y="1776"/>
                </a:cubicBezTo>
                <a:cubicBezTo>
                  <a:pt x="1126" y="1771"/>
                  <a:pt x="1127" y="1766"/>
                  <a:pt x="1128" y="1761"/>
                </a:cubicBezTo>
                <a:close/>
                <a:moveTo>
                  <a:pt x="1133" y="1707"/>
                </a:moveTo>
                <a:cubicBezTo>
                  <a:pt x="1127" y="1706"/>
                  <a:pt x="1121" y="1706"/>
                  <a:pt x="1115" y="1705"/>
                </a:cubicBezTo>
                <a:cubicBezTo>
                  <a:pt x="1115" y="1710"/>
                  <a:pt x="1115" y="1715"/>
                  <a:pt x="1115" y="1721"/>
                </a:cubicBezTo>
                <a:cubicBezTo>
                  <a:pt x="1120" y="1722"/>
                  <a:pt x="1126" y="1722"/>
                  <a:pt x="1131" y="1723"/>
                </a:cubicBezTo>
                <a:cubicBezTo>
                  <a:pt x="1132" y="1718"/>
                  <a:pt x="1132" y="1712"/>
                  <a:pt x="1133" y="1707"/>
                </a:cubicBezTo>
                <a:close/>
                <a:moveTo>
                  <a:pt x="1141" y="1674"/>
                </a:moveTo>
                <a:cubicBezTo>
                  <a:pt x="1136" y="1665"/>
                  <a:pt x="1137" y="1658"/>
                  <a:pt x="1141" y="1650"/>
                </a:cubicBezTo>
                <a:cubicBezTo>
                  <a:pt x="1132" y="1653"/>
                  <a:pt x="1125" y="1652"/>
                  <a:pt x="1118" y="1648"/>
                </a:cubicBezTo>
                <a:cubicBezTo>
                  <a:pt x="1122" y="1655"/>
                  <a:pt x="1121" y="1663"/>
                  <a:pt x="1116" y="1671"/>
                </a:cubicBezTo>
                <a:cubicBezTo>
                  <a:pt x="1125" y="1667"/>
                  <a:pt x="1132" y="1668"/>
                  <a:pt x="1141" y="1674"/>
                </a:cubicBezTo>
                <a:close/>
                <a:moveTo>
                  <a:pt x="1157" y="1737"/>
                </a:moveTo>
                <a:cubicBezTo>
                  <a:pt x="1152" y="1736"/>
                  <a:pt x="1146" y="1735"/>
                  <a:pt x="1141" y="1735"/>
                </a:cubicBezTo>
                <a:cubicBezTo>
                  <a:pt x="1141" y="1740"/>
                  <a:pt x="1140" y="1746"/>
                  <a:pt x="1140" y="1751"/>
                </a:cubicBezTo>
                <a:cubicBezTo>
                  <a:pt x="1145" y="1751"/>
                  <a:pt x="1150" y="1751"/>
                  <a:pt x="1155" y="1751"/>
                </a:cubicBezTo>
                <a:cubicBezTo>
                  <a:pt x="1156" y="1746"/>
                  <a:pt x="1156" y="1741"/>
                  <a:pt x="1157" y="1737"/>
                </a:cubicBezTo>
                <a:close/>
                <a:moveTo>
                  <a:pt x="1164" y="1681"/>
                </a:moveTo>
                <a:cubicBezTo>
                  <a:pt x="1157" y="1680"/>
                  <a:pt x="1151" y="1680"/>
                  <a:pt x="1145" y="1679"/>
                </a:cubicBezTo>
                <a:cubicBezTo>
                  <a:pt x="1145" y="1684"/>
                  <a:pt x="1145" y="1691"/>
                  <a:pt x="1145" y="1697"/>
                </a:cubicBezTo>
                <a:cubicBezTo>
                  <a:pt x="1150" y="1697"/>
                  <a:pt x="1156" y="1698"/>
                  <a:pt x="1161" y="1699"/>
                </a:cubicBezTo>
                <a:cubicBezTo>
                  <a:pt x="1162" y="1692"/>
                  <a:pt x="1163" y="1686"/>
                  <a:pt x="1164" y="1681"/>
                </a:cubicBezTo>
                <a:close/>
                <a:moveTo>
                  <a:pt x="1166" y="1644"/>
                </a:moveTo>
                <a:cubicBezTo>
                  <a:pt x="1167" y="1639"/>
                  <a:pt x="1168" y="1632"/>
                  <a:pt x="1169" y="1625"/>
                </a:cubicBezTo>
                <a:cubicBezTo>
                  <a:pt x="1162" y="1627"/>
                  <a:pt x="1155" y="1627"/>
                  <a:pt x="1149" y="1623"/>
                </a:cubicBezTo>
                <a:cubicBezTo>
                  <a:pt x="1149" y="1630"/>
                  <a:pt x="1149" y="1637"/>
                  <a:pt x="1149" y="1643"/>
                </a:cubicBezTo>
                <a:cubicBezTo>
                  <a:pt x="1154" y="1644"/>
                  <a:pt x="1161" y="1644"/>
                  <a:pt x="1166" y="1644"/>
                </a:cubicBezTo>
                <a:close/>
                <a:moveTo>
                  <a:pt x="1181" y="1767"/>
                </a:moveTo>
                <a:cubicBezTo>
                  <a:pt x="1176" y="1767"/>
                  <a:pt x="1172" y="1766"/>
                  <a:pt x="1167" y="1766"/>
                </a:cubicBezTo>
                <a:cubicBezTo>
                  <a:pt x="1167" y="1771"/>
                  <a:pt x="1167" y="1775"/>
                  <a:pt x="1167" y="1780"/>
                </a:cubicBezTo>
                <a:cubicBezTo>
                  <a:pt x="1171" y="1780"/>
                  <a:pt x="1176" y="1780"/>
                  <a:pt x="1179" y="1780"/>
                </a:cubicBezTo>
                <a:cubicBezTo>
                  <a:pt x="1180" y="1776"/>
                  <a:pt x="1180" y="1771"/>
                  <a:pt x="1181" y="1767"/>
                </a:cubicBezTo>
                <a:close/>
                <a:moveTo>
                  <a:pt x="1187" y="1711"/>
                </a:moveTo>
                <a:cubicBezTo>
                  <a:pt x="1182" y="1711"/>
                  <a:pt x="1176" y="1710"/>
                  <a:pt x="1171" y="1710"/>
                </a:cubicBezTo>
                <a:cubicBezTo>
                  <a:pt x="1170" y="1715"/>
                  <a:pt x="1170" y="1721"/>
                  <a:pt x="1170" y="1726"/>
                </a:cubicBezTo>
                <a:cubicBezTo>
                  <a:pt x="1175" y="1726"/>
                  <a:pt x="1180" y="1727"/>
                  <a:pt x="1185" y="1727"/>
                </a:cubicBezTo>
                <a:cubicBezTo>
                  <a:pt x="1186" y="1722"/>
                  <a:pt x="1187" y="1717"/>
                  <a:pt x="1187" y="1711"/>
                </a:cubicBezTo>
                <a:close/>
                <a:moveTo>
                  <a:pt x="1193" y="1656"/>
                </a:moveTo>
                <a:cubicBezTo>
                  <a:pt x="1187" y="1655"/>
                  <a:pt x="1181" y="1655"/>
                  <a:pt x="1175" y="1655"/>
                </a:cubicBezTo>
                <a:cubicBezTo>
                  <a:pt x="1175" y="1660"/>
                  <a:pt x="1174" y="1667"/>
                  <a:pt x="1174" y="1673"/>
                </a:cubicBezTo>
                <a:cubicBezTo>
                  <a:pt x="1179" y="1673"/>
                  <a:pt x="1185" y="1673"/>
                  <a:pt x="1190" y="1674"/>
                </a:cubicBezTo>
                <a:cubicBezTo>
                  <a:pt x="1191" y="1668"/>
                  <a:pt x="1192" y="1661"/>
                  <a:pt x="1193" y="1656"/>
                </a:cubicBezTo>
                <a:close/>
                <a:moveTo>
                  <a:pt x="1211" y="1742"/>
                </a:moveTo>
                <a:cubicBezTo>
                  <a:pt x="1206" y="1742"/>
                  <a:pt x="1202" y="1741"/>
                  <a:pt x="1196" y="1740"/>
                </a:cubicBezTo>
                <a:cubicBezTo>
                  <a:pt x="1196" y="1746"/>
                  <a:pt x="1196" y="1750"/>
                  <a:pt x="1195" y="1755"/>
                </a:cubicBezTo>
                <a:cubicBezTo>
                  <a:pt x="1200" y="1756"/>
                  <a:pt x="1205" y="1756"/>
                  <a:pt x="1209" y="1756"/>
                </a:cubicBezTo>
                <a:cubicBezTo>
                  <a:pt x="1210" y="1751"/>
                  <a:pt x="1210" y="1747"/>
                  <a:pt x="1211" y="1742"/>
                </a:cubicBezTo>
                <a:close/>
                <a:moveTo>
                  <a:pt x="1217" y="1686"/>
                </a:moveTo>
                <a:cubicBezTo>
                  <a:pt x="1211" y="1686"/>
                  <a:pt x="1206" y="1685"/>
                  <a:pt x="1200" y="1685"/>
                </a:cubicBezTo>
                <a:cubicBezTo>
                  <a:pt x="1200" y="1691"/>
                  <a:pt x="1199" y="1696"/>
                  <a:pt x="1199" y="1702"/>
                </a:cubicBezTo>
                <a:cubicBezTo>
                  <a:pt x="1204" y="1702"/>
                  <a:pt x="1210" y="1703"/>
                  <a:pt x="1216" y="1703"/>
                </a:cubicBezTo>
                <a:cubicBezTo>
                  <a:pt x="1216" y="1697"/>
                  <a:pt x="1217" y="1691"/>
                  <a:pt x="1217" y="1686"/>
                </a:cubicBezTo>
                <a:close/>
                <a:moveTo>
                  <a:pt x="1223" y="1630"/>
                </a:moveTo>
                <a:cubicBezTo>
                  <a:pt x="1216" y="1632"/>
                  <a:pt x="1209" y="1631"/>
                  <a:pt x="1202" y="1627"/>
                </a:cubicBezTo>
                <a:cubicBezTo>
                  <a:pt x="1205" y="1635"/>
                  <a:pt x="1204" y="1642"/>
                  <a:pt x="1201" y="1648"/>
                </a:cubicBezTo>
                <a:cubicBezTo>
                  <a:pt x="1208" y="1649"/>
                  <a:pt x="1215" y="1649"/>
                  <a:pt x="1221" y="1649"/>
                </a:cubicBezTo>
                <a:cubicBezTo>
                  <a:pt x="1221" y="1644"/>
                  <a:pt x="1222" y="1637"/>
                  <a:pt x="1223" y="1630"/>
                </a:cubicBezTo>
                <a:close/>
                <a:moveTo>
                  <a:pt x="1241" y="1717"/>
                </a:moveTo>
                <a:cubicBezTo>
                  <a:pt x="1236" y="1716"/>
                  <a:pt x="1231" y="1716"/>
                  <a:pt x="1226" y="1715"/>
                </a:cubicBezTo>
                <a:cubicBezTo>
                  <a:pt x="1225" y="1720"/>
                  <a:pt x="1225" y="1726"/>
                  <a:pt x="1225" y="1731"/>
                </a:cubicBezTo>
                <a:cubicBezTo>
                  <a:pt x="1230" y="1731"/>
                  <a:pt x="1235" y="1732"/>
                  <a:pt x="1240" y="1732"/>
                </a:cubicBezTo>
                <a:cubicBezTo>
                  <a:pt x="1240" y="1727"/>
                  <a:pt x="1240" y="1722"/>
                  <a:pt x="1241" y="1717"/>
                </a:cubicBezTo>
                <a:close/>
                <a:moveTo>
                  <a:pt x="1247" y="1662"/>
                </a:moveTo>
                <a:cubicBezTo>
                  <a:pt x="1241" y="1661"/>
                  <a:pt x="1235" y="1660"/>
                  <a:pt x="1229" y="1660"/>
                </a:cubicBezTo>
                <a:cubicBezTo>
                  <a:pt x="1229" y="1666"/>
                  <a:pt x="1228" y="1672"/>
                  <a:pt x="1228" y="1678"/>
                </a:cubicBezTo>
                <a:cubicBezTo>
                  <a:pt x="1230" y="1678"/>
                  <a:pt x="1233" y="1677"/>
                  <a:pt x="1236" y="1677"/>
                </a:cubicBezTo>
                <a:cubicBezTo>
                  <a:pt x="1239" y="1677"/>
                  <a:pt x="1242" y="1678"/>
                  <a:pt x="1244" y="1679"/>
                </a:cubicBezTo>
                <a:cubicBezTo>
                  <a:pt x="1245" y="1672"/>
                  <a:pt x="1246" y="1667"/>
                  <a:pt x="1247" y="1662"/>
                </a:cubicBezTo>
                <a:close/>
                <a:moveTo>
                  <a:pt x="1230" y="1625"/>
                </a:moveTo>
                <a:cubicBezTo>
                  <a:pt x="1234" y="1624"/>
                  <a:pt x="1238" y="1623"/>
                  <a:pt x="1242" y="1624"/>
                </a:cubicBezTo>
                <a:cubicBezTo>
                  <a:pt x="1245" y="1624"/>
                  <a:pt x="1248" y="1625"/>
                  <a:pt x="1252" y="1626"/>
                </a:cubicBezTo>
                <a:cubicBezTo>
                  <a:pt x="1249" y="1618"/>
                  <a:pt x="1251" y="1612"/>
                  <a:pt x="1254" y="1605"/>
                </a:cubicBezTo>
                <a:cubicBezTo>
                  <a:pt x="1248" y="1606"/>
                  <a:pt x="1241" y="1608"/>
                  <a:pt x="1235" y="1603"/>
                </a:cubicBezTo>
                <a:cubicBezTo>
                  <a:pt x="1233" y="1602"/>
                  <a:pt x="1232" y="1602"/>
                  <a:pt x="1231" y="1602"/>
                </a:cubicBezTo>
                <a:cubicBezTo>
                  <a:pt x="1235" y="1609"/>
                  <a:pt x="1234" y="1617"/>
                  <a:pt x="1230" y="1625"/>
                </a:cubicBezTo>
                <a:close/>
                <a:moveTo>
                  <a:pt x="1265" y="1747"/>
                </a:moveTo>
                <a:cubicBezTo>
                  <a:pt x="1260" y="1746"/>
                  <a:pt x="1256" y="1746"/>
                  <a:pt x="1251" y="1745"/>
                </a:cubicBezTo>
                <a:cubicBezTo>
                  <a:pt x="1251" y="1750"/>
                  <a:pt x="1251" y="1755"/>
                  <a:pt x="1251" y="1759"/>
                </a:cubicBezTo>
                <a:cubicBezTo>
                  <a:pt x="1255" y="1759"/>
                  <a:pt x="1259" y="1760"/>
                  <a:pt x="1264" y="1760"/>
                </a:cubicBezTo>
                <a:cubicBezTo>
                  <a:pt x="1264" y="1755"/>
                  <a:pt x="1264" y="1751"/>
                  <a:pt x="1265" y="1747"/>
                </a:cubicBezTo>
                <a:close/>
                <a:moveTo>
                  <a:pt x="1270" y="1692"/>
                </a:moveTo>
                <a:cubicBezTo>
                  <a:pt x="1265" y="1692"/>
                  <a:pt x="1260" y="1691"/>
                  <a:pt x="1255" y="1691"/>
                </a:cubicBezTo>
                <a:cubicBezTo>
                  <a:pt x="1255" y="1696"/>
                  <a:pt x="1255" y="1701"/>
                  <a:pt x="1254" y="1705"/>
                </a:cubicBezTo>
                <a:cubicBezTo>
                  <a:pt x="1259" y="1706"/>
                  <a:pt x="1264" y="1706"/>
                  <a:pt x="1269" y="1706"/>
                </a:cubicBezTo>
                <a:cubicBezTo>
                  <a:pt x="1269" y="1701"/>
                  <a:pt x="1270" y="1697"/>
                  <a:pt x="1270" y="1692"/>
                </a:cubicBezTo>
                <a:close/>
                <a:moveTo>
                  <a:pt x="1257" y="1602"/>
                </a:moveTo>
                <a:cubicBezTo>
                  <a:pt x="1265" y="1599"/>
                  <a:pt x="1273" y="1597"/>
                  <a:pt x="1282" y="1602"/>
                </a:cubicBezTo>
                <a:cubicBezTo>
                  <a:pt x="1278" y="1592"/>
                  <a:pt x="1281" y="1584"/>
                  <a:pt x="1286" y="1578"/>
                </a:cubicBezTo>
                <a:cubicBezTo>
                  <a:pt x="1278" y="1582"/>
                  <a:pt x="1269" y="1583"/>
                  <a:pt x="1261" y="1576"/>
                </a:cubicBezTo>
                <a:cubicBezTo>
                  <a:pt x="1264" y="1585"/>
                  <a:pt x="1265" y="1594"/>
                  <a:pt x="1257" y="1602"/>
                </a:cubicBezTo>
                <a:close/>
                <a:moveTo>
                  <a:pt x="1277" y="1637"/>
                </a:moveTo>
                <a:cubicBezTo>
                  <a:pt x="1271" y="1636"/>
                  <a:pt x="1264" y="1635"/>
                  <a:pt x="1259" y="1635"/>
                </a:cubicBezTo>
                <a:cubicBezTo>
                  <a:pt x="1258" y="1641"/>
                  <a:pt x="1258" y="1647"/>
                  <a:pt x="1257" y="1653"/>
                </a:cubicBezTo>
                <a:cubicBezTo>
                  <a:pt x="1263" y="1653"/>
                  <a:pt x="1269" y="1654"/>
                  <a:pt x="1275" y="1654"/>
                </a:cubicBezTo>
                <a:cubicBezTo>
                  <a:pt x="1275" y="1648"/>
                  <a:pt x="1276" y="1642"/>
                  <a:pt x="1277" y="1637"/>
                </a:cubicBezTo>
                <a:close/>
                <a:moveTo>
                  <a:pt x="1294" y="1722"/>
                </a:moveTo>
                <a:cubicBezTo>
                  <a:pt x="1290" y="1721"/>
                  <a:pt x="1285" y="1721"/>
                  <a:pt x="1281" y="1721"/>
                </a:cubicBezTo>
                <a:cubicBezTo>
                  <a:pt x="1281" y="1725"/>
                  <a:pt x="1280" y="1730"/>
                  <a:pt x="1280" y="1735"/>
                </a:cubicBezTo>
                <a:cubicBezTo>
                  <a:pt x="1284" y="1735"/>
                  <a:pt x="1288" y="1735"/>
                  <a:pt x="1293" y="1735"/>
                </a:cubicBezTo>
                <a:cubicBezTo>
                  <a:pt x="1293" y="1730"/>
                  <a:pt x="1294" y="1726"/>
                  <a:pt x="1294" y="1722"/>
                </a:cubicBezTo>
                <a:close/>
                <a:moveTo>
                  <a:pt x="1300" y="1667"/>
                </a:moveTo>
                <a:cubicBezTo>
                  <a:pt x="1294" y="1667"/>
                  <a:pt x="1289" y="1666"/>
                  <a:pt x="1284" y="1665"/>
                </a:cubicBezTo>
                <a:cubicBezTo>
                  <a:pt x="1284" y="1670"/>
                  <a:pt x="1284" y="1675"/>
                  <a:pt x="1284" y="1681"/>
                </a:cubicBezTo>
                <a:cubicBezTo>
                  <a:pt x="1289" y="1681"/>
                  <a:pt x="1294" y="1682"/>
                  <a:pt x="1299" y="1682"/>
                </a:cubicBezTo>
                <a:cubicBezTo>
                  <a:pt x="1299" y="1677"/>
                  <a:pt x="1300" y="1672"/>
                  <a:pt x="1300" y="1667"/>
                </a:cubicBezTo>
                <a:close/>
                <a:moveTo>
                  <a:pt x="1306" y="1612"/>
                </a:moveTo>
                <a:cubicBezTo>
                  <a:pt x="1300" y="1611"/>
                  <a:pt x="1294" y="1611"/>
                  <a:pt x="1288" y="1610"/>
                </a:cubicBezTo>
                <a:cubicBezTo>
                  <a:pt x="1288" y="1613"/>
                  <a:pt x="1289" y="1616"/>
                  <a:pt x="1288" y="1619"/>
                </a:cubicBezTo>
                <a:cubicBezTo>
                  <a:pt x="1288" y="1622"/>
                  <a:pt x="1287" y="1626"/>
                  <a:pt x="1286" y="1628"/>
                </a:cubicBezTo>
                <a:cubicBezTo>
                  <a:pt x="1293" y="1629"/>
                  <a:pt x="1299" y="1629"/>
                  <a:pt x="1305" y="1630"/>
                </a:cubicBezTo>
                <a:cubicBezTo>
                  <a:pt x="1306" y="1624"/>
                  <a:pt x="1306" y="1617"/>
                  <a:pt x="1306" y="1612"/>
                </a:cubicBezTo>
                <a:close/>
                <a:moveTo>
                  <a:pt x="1324" y="1697"/>
                </a:moveTo>
                <a:cubicBezTo>
                  <a:pt x="1319" y="1696"/>
                  <a:pt x="1314" y="1696"/>
                  <a:pt x="1309" y="1695"/>
                </a:cubicBezTo>
                <a:cubicBezTo>
                  <a:pt x="1309" y="1700"/>
                  <a:pt x="1309" y="1705"/>
                  <a:pt x="1309" y="1710"/>
                </a:cubicBezTo>
                <a:cubicBezTo>
                  <a:pt x="1314" y="1710"/>
                  <a:pt x="1318" y="1711"/>
                  <a:pt x="1323" y="1711"/>
                </a:cubicBezTo>
                <a:cubicBezTo>
                  <a:pt x="1323" y="1706"/>
                  <a:pt x="1324" y="1701"/>
                  <a:pt x="1324" y="1697"/>
                </a:cubicBezTo>
                <a:close/>
                <a:moveTo>
                  <a:pt x="1331" y="1642"/>
                </a:moveTo>
                <a:cubicBezTo>
                  <a:pt x="1325" y="1641"/>
                  <a:pt x="1319" y="1640"/>
                  <a:pt x="1313" y="1639"/>
                </a:cubicBezTo>
                <a:cubicBezTo>
                  <a:pt x="1313" y="1645"/>
                  <a:pt x="1313" y="1651"/>
                  <a:pt x="1313" y="1656"/>
                </a:cubicBezTo>
                <a:cubicBezTo>
                  <a:pt x="1319" y="1657"/>
                  <a:pt x="1324" y="1657"/>
                  <a:pt x="1329" y="1658"/>
                </a:cubicBezTo>
                <a:cubicBezTo>
                  <a:pt x="1329" y="1652"/>
                  <a:pt x="1330" y="1647"/>
                  <a:pt x="1331" y="1642"/>
                </a:cubicBezTo>
                <a:close/>
                <a:moveTo>
                  <a:pt x="1336" y="1587"/>
                </a:moveTo>
                <a:cubicBezTo>
                  <a:pt x="1329" y="1586"/>
                  <a:pt x="1323" y="1585"/>
                  <a:pt x="1316" y="1585"/>
                </a:cubicBezTo>
                <a:cubicBezTo>
                  <a:pt x="1316" y="1590"/>
                  <a:pt x="1316" y="1597"/>
                  <a:pt x="1316" y="1603"/>
                </a:cubicBezTo>
                <a:cubicBezTo>
                  <a:pt x="1322" y="1603"/>
                  <a:pt x="1328" y="1603"/>
                  <a:pt x="1334" y="1604"/>
                </a:cubicBezTo>
                <a:cubicBezTo>
                  <a:pt x="1334" y="1598"/>
                  <a:pt x="1335" y="1592"/>
                  <a:pt x="1336" y="1587"/>
                </a:cubicBezTo>
                <a:close/>
                <a:moveTo>
                  <a:pt x="1354" y="1672"/>
                </a:moveTo>
                <a:cubicBezTo>
                  <a:pt x="1349" y="1672"/>
                  <a:pt x="1344" y="1671"/>
                  <a:pt x="1339" y="1670"/>
                </a:cubicBezTo>
                <a:cubicBezTo>
                  <a:pt x="1339" y="1676"/>
                  <a:pt x="1339" y="1680"/>
                  <a:pt x="1338" y="1685"/>
                </a:cubicBezTo>
                <a:cubicBezTo>
                  <a:pt x="1343" y="1686"/>
                  <a:pt x="1348" y="1686"/>
                  <a:pt x="1353" y="1686"/>
                </a:cubicBezTo>
                <a:cubicBezTo>
                  <a:pt x="1353" y="1681"/>
                  <a:pt x="1354" y="1677"/>
                  <a:pt x="1354" y="1672"/>
                </a:cubicBezTo>
                <a:close/>
                <a:moveTo>
                  <a:pt x="1360" y="1616"/>
                </a:moveTo>
                <a:cubicBezTo>
                  <a:pt x="1354" y="1616"/>
                  <a:pt x="1349" y="1616"/>
                  <a:pt x="1344" y="1615"/>
                </a:cubicBezTo>
                <a:cubicBezTo>
                  <a:pt x="1343" y="1621"/>
                  <a:pt x="1343" y="1626"/>
                  <a:pt x="1342" y="1633"/>
                </a:cubicBezTo>
                <a:cubicBezTo>
                  <a:pt x="1347" y="1633"/>
                  <a:pt x="1353" y="1633"/>
                  <a:pt x="1358" y="1633"/>
                </a:cubicBezTo>
                <a:cubicBezTo>
                  <a:pt x="1358" y="1627"/>
                  <a:pt x="1359" y="1622"/>
                  <a:pt x="1360" y="1616"/>
                </a:cubicBezTo>
                <a:close/>
                <a:moveTo>
                  <a:pt x="1365" y="1563"/>
                </a:moveTo>
                <a:cubicBezTo>
                  <a:pt x="1359" y="1562"/>
                  <a:pt x="1352" y="1561"/>
                  <a:pt x="1346" y="1560"/>
                </a:cubicBezTo>
                <a:cubicBezTo>
                  <a:pt x="1346" y="1565"/>
                  <a:pt x="1346" y="1572"/>
                  <a:pt x="1346" y="1579"/>
                </a:cubicBezTo>
                <a:cubicBezTo>
                  <a:pt x="1349" y="1578"/>
                  <a:pt x="1352" y="1578"/>
                  <a:pt x="1355" y="1578"/>
                </a:cubicBezTo>
                <a:cubicBezTo>
                  <a:pt x="1359" y="1578"/>
                  <a:pt x="1362" y="1580"/>
                  <a:pt x="1364" y="1580"/>
                </a:cubicBezTo>
                <a:cubicBezTo>
                  <a:pt x="1364" y="1574"/>
                  <a:pt x="1365" y="1568"/>
                  <a:pt x="1365" y="1563"/>
                </a:cubicBezTo>
                <a:close/>
                <a:moveTo>
                  <a:pt x="1349" y="1524"/>
                </a:moveTo>
                <a:cubicBezTo>
                  <a:pt x="1348" y="1525"/>
                  <a:pt x="1348" y="1526"/>
                  <a:pt x="1348" y="1528"/>
                </a:cubicBezTo>
                <a:cubicBezTo>
                  <a:pt x="1355" y="1523"/>
                  <a:pt x="1362" y="1524"/>
                  <a:pt x="1371" y="1528"/>
                </a:cubicBezTo>
                <a:cubicBezTo>
                  <a:pt x="1368" y="1520"/>
                  <a:pt x="1368" y="1514"/>
                  <a:pt x="1372" y="1508"/>
                </a:cubicBezTo>
                <a:cubicBezTo>
                  <a:pt x="1372" y="1507"/>
                  <a:pt x="1373" y="1506"/>
                  <a:pt x="1373" y="1505"/>
                </a:cubicBezTo>
                <a:cubicBezTo>
                  <a:pt x="1364" y="1508"/>
                  <a:pt x="1356" y="1507"/>
                  <a:pt x="1348" y="1502"/>
                </a:cubicBezTo>
                <a:cubicBezTo>
                  <a:pt x="1353" y="1509"/>
                  <a:pt x="1353" y="1516"/>
                  <a:pt x="1349" y="1524"/>
                </a:cubicBezTo>
                <a:close/>
                <a:moveTo>
                  <a:pt x="1384" y="1647"/>
                </a:moveTo>
                <a:cubicBezTo>
                  <a:pt x="1378" y="1647"/>
                  <a:pt x="1374" y="1646"/>
                  <a:pt x="1369" y="1646"/>
                </a:cubicBezTo>
                <a:cubicBezTo>
                  <a:pt x="1369" y="1651"/>
                  <a:pt x="1368" y="1656"/>
                  <a:pt x="1368" y="1661"/>
                </a:cubicBezTo>
                <a:cubicBezTo>
                  <a:pt x="1373" y="1661"/>
                  <a:pt x="1377" y="1661"/>
                  <a:pt x="1381" y="1661"/>
                </a:cubicBezTo>
                <a:cubicBezTo>
                  <a:pt x="1382" y="1656"/>
                  <a:pt x="1383" y="1652"/>
                  <a:pt x="1384" y="1647"/>
                </a:cubicBezTo>
                <a:close/>
                <a:moveTo>
                  <a:pt x="1390" y="1592"/>
                </a:moveTo>
                <a:cubicBezTo>
                  <a:pt x="1384" y="1591"/>
                  <a:pt x="1378" y="1590"/>
                  <a:pt x="1372" y="1590"/>
                </a:cubicBezTo>
                <a:cubicBezTo>
                  <a:pt x="1372" y="1596"/>
                  <a:pt x="1371" y="1602"/>
                  <a:pt x="1371" y="1607"/>
                </a:cubicBezTo>
                <a:cubicBezTo>
                  <a:pt x="1377" y="1608"/>
                  <a:pt x="1382" y="1608"/>
                  <a:pt x="1388" y="1608"/>
                </a:cubicBezTo>
                <a:cubicBezTo>
                  <a:pt x="1388" y="1603"/>
                  <a:pt x="1389" y="1597"/>
                  <a:pt x="1390" y="1592"/>
                </a:cubicBezTo>
                <a:close/>
                <a:moveTo>
                  <a:pt x="1394" y="1545"/>
                </a:moveTo>
                <a:cubicBezTo>
                  <a:pt x="1394" y="1542"/>
                  <a:pt x="1396" y="1539"/>
                  <a:pt x="1396" y="1537"/>
                </a:cubicBezTo>
                <a:cubicBezTo>
                  <a:pt x="1389" y="1537"/>
                  <a:pt x="1383" y="1536"/>
                  <a:pt x="1376" y="1536"/>
                </a:cubicBezTo>
                <a:cubicBezTo>
                  <a:pt x="1376" y="1541"/>
                  <a:pt x="1376" y="1547"/>
                  <a:pt x="1376" y="1553"/>
                </a:cubicBezTo>
                <a:cubicBezTo>
                  <a:pt x="1382" y="1554"/>
                  <a:pt x="1388" y="1554"/>
                  <a:pt x="1395" y="1555"/>
                </a:cubicBezTo>
                <a:cubicBezTo>
                  <a:pt x="1394" y="1552"/>
                  <a:pt x="1394" y="1549"/>
                  <a:pt x="1394" y="1545"/>
                </a:cubicBezTo>
                <a:close/>
                <a:moveTo>
                  <a:pt x="1413" y="1623"/>
                </a:moveTo>
                <a:cubicBezTo>
                  <a:pt x="1408" y="1622"/>
                  <a:pt x="1403" y="1621"/>
                  <a:pt x="1398" y="1621"/>
                </a:cubicBezTo>
                <a:cubicBezTo>
                  <a:pt x="1397" y="1626"/>
                  <a:pt x="1397" y="1631"/>
                  <a:pt x="1397" y="1636"/>
                </a:cubicBezTo>
                <a:cubicBezTo>
                  <a:pt x="1402" y="1636"/>
                  <a:pt x="1407" y="1637"/>
                  <a:pt x="1412" y="1637"/>
                </a:cubicBezTo>
                <a:cubicBezTo>
                  <a:pt x="1412" y="1632"/>
                  <a:pt x="1413" y="1627"/>
                  <a:pt x="1413" y="1623"/>
                </a:cubicBezTo>
                <a:close/>
                <a:moveTo>
                  <a:pt x="1420" y="1567"/>
                </a:moveTo>
                <a:cubicBezTo>
                  <a:pt x="1414" y="1566"/>
                  <a:pt x="1408" y="1566"/>
                  <a:pt x="1402" y="1565"/>
                </a:cubicBezTo>
                <a:cubicBezTo>
                  <a:pt x="1402" y="1571"/>
                  <a:pt x="1401" y="1577"/>
                  <a:pt x="1401" y="1583"/>
                </a:cubicBezTo>
                <a:cubicBezTo>
                  <a:pt x="1406" y="1583"/>
                  <a:pt x="1412" y="1583"/>
                  <a:pt x="1417" y="1584"/>
                </a:cubicBezTo>
                <a:cubicBezTo>
                  <a:pt x="1418" y="1578"/>
                  <a:pt x="1419" y="1572"/>
                  <a:pt x="1420" y="1567"/>
                </a:cubicBezTo>
                <a:close/>
                <a:moveTo>
                  <a:pt x="1422" y="1529"/>
                </a:moveTo>
                <a:cubicBezTo>
                  <a:pt x="1423" y="1524"/>
                  <a:pt x="1424" y="1517"/>
                  <a:pt x="1425" y="1511"/>
                </a:cubicBezTo>
                <a:cubicBezTo>
                  <a:pt x="1424" y="1511"/>
                  <a:pt x="1421" y="1511"/>
                  <a:pt x="1419" y="1512"/>
                </a:cubicBezTo>
                <a:cubicBezTo>
                  <a:pt x="1406" y="1512"/>
                  <a:pt x="1396" y="1502"/>
                  <a:pt x="1399" y="1489"/>
                </a:cubicBezTo>
                <a:cubicBezTo>
                  <a:pt x="1400" y="1486"/>
                  <a:pt x="1401" y="1483"/>
                  <a:pt x="1403" y="1481"/>
                </a:cubicBezTo>
                <a:cubicBezTo>
                  <a:pt x="1400" y="1481"/>
                  <a:pt x="1398" y="1482"/>
                  <a:pt x="1395" y="1482"/>
                </a:cubicBezTo>
                <a:cubicBezTo>
                  <a:pt x="1387" y="1483"/>
                  <a:pt x="1380" y="1479"/>
                  <a:pt x="1376" y="1472"/>
                </a:cubicBezTo>
                <a:cubicBezTo>
                  <a:pt x="1373" y="1465"/>
                  <a:pt x="1374" y="1456"/>
                  <a:pt x="1380" y="1451"/>
                </a:cubicBezTo>
                <a:cubicBezTo>
                  <a:pt x="1385" y="1446"/>
                  <a:pt x="1394" y="1444"/>
                  <a:pt x="1401" y="1448"/>
                </a:cubicBezTo>
                <a:cubicBezTo>
                  <a:pt x="1403" y="1449"/>
                  <a:pt x="1405" y="1451"/>
                  <a:pt x="1407" y="1452"/>
                </a:cubicBezTo>
                <a:cubicBezTo>
                  <a:pt x="1411" y="1461"/>
                  <a:pt x="1412" y="1469"/>
                  <a:pt x="1406" y="1477"/>
                </a:cubicBezTo>
                <a:cubicBezTo>
                  <a:pt x="1410" y="1476"/>
                  <a:pt x="1414" y="1474"/>
                  <a:pt x="1418" y="1475"/>
                </a:cubicBezTo>
                <a:cubicBezTo>
                  <a:pt x="1422" y="1475"/>
                  <a:pt x="1426" y="1477"/>
                  <a:pt x="1431" y="1478"/>
                </a:cubicBezTo>
                <a:cubicBezTo>
                  <a:pt x="1426" y="1469"/>
                  <a:pt x="1429" y="1462"/>
                  <a:pt x="1433" y="1455"/>
                </a:cubicBezTo>
                <a:cubicBezTo>
                  <a:pt x="1424" y="1459"/>
                  <a:pt x="1415" y="1457"/>
                  <a:pt x="1407" y="1452"/>
                </a:cubicBezTo>
                <a:cubicBezTo>
                  <a:pt x="1407" y="1450"/>
                  <a:pt x="1406" y="1448"/>
                  <a:pt x="1405" y="1446"/>
                </a:cubicBezTo>
                <a:cubicBezTo>
                  <a:pt x="1403" y="1438"/>
                  <a:pt x="1404" y="1432"/>
                  <a:pt x="1409" y="1427"/>
                </a:cubicBezTo>
                <a:cubicBezTo>
                  <a:pt x="1415" y="1421"/>
                  <a:pt x="1421" y="1420"/>
                  <a:pt x="1429" y="1422"/>
                </a:cubicBezTo>
                <a:cubicBezTo>
                  <a:pt x="1431" y="1423"/>
                  <a:pt x="1434" y="1424"/>
                  <a:pt x="1436" y="1425"/>
                </a:cubicBezTo>
                <a:cubicBezTo>
                  <a:pt x="1435" y="1424"/>
                  <a:pt x="1435" y="1423"/>
                  <a:pt x="1435" y="1422"/>
                </a:cubicBezTo>
                <a:cubicBezTo>
                  <a:pt x="1431" y="1413"/>
                  <a:pt x="1434" y="1405"/>
                  <a:pt x="1441" y="1400"/>
                </a:cubicBezTo>
                <a:cubicBezTo>
                  <a:pt x="1447" y="1395"/>
                  <a:pt x="1456" y="1395"/>
                  <a:pt x="1462" y="1400"/>
                </a:cubicBezTo>
                <a:cubicBezTo>
                  <a:pt x="1469" y="1405"/>
                  <a:pt x="1471" y="1413"/>
                  <a:pt x="1468" y="1422"/>
                </a:cubicBezTo>
                <a:cubicBezTo>
                  <a:pt x="1467" y="1423"/>
                  <a:pt x="1467" y="1425"/>
                  <a:pt x="1466" y="1427"/>
                </a:cubicBezTo>
                <a:cubicBezTo>
                  <a:pt x="1475" y="1423"/>
                  <a:pt x="1482" y="1425"/>
                  <a:pt x="1490" y="1430"/>
                </a:cubicBezTo>
                <a:cubicBezTo>
                  <a:pt x="1485" y="1421"/>
                  <a:pt x="1487" y="1414"/>
                  <a:pt x="1490" y="1407"/>
                </a:cubicBezTo>
                <a:cubicBezTo>
                  <a:pt x="1487" y="1407"/>
                  <a:pt x="1485" y="1408"/>
                  <a:pt x="1483" y="1408"/>
                </a:cubicBezTo>
                <a:cubicBezTo>
                  <a:pt x="1475" y="1409"/>
                  <a:pt x="1467" y="1405"/>
                  <a:pt x="1464" y="1397"/>
                </a:cubicBezTo>
                <a:cubicBezTo>
                  <a:pt x="1461" y="1390"/>
                  <a:pt x="1463" y="1381"/>
                  <a:pt x="1469" y="1376"/>
                </a:cubicBezTo>
                <a:cubicBezTo>
                  <a:pt x="1475" y="1371"/>
                  <a:pt x="1484" y="1370"/>
                  <a:pt x="1491" y="1374"/>
                </a:cubicBezTo>
                <a:cubicBezTo>
                  <a:pt x="1498" y="1379"/>
                  <a:pt x="1501" y="1387"/>
                  <a:pt x="1499" y="1395"/>
                </a:cubicBezTo>
                <a:cubicBezTo>
                  <a:pt x="1498" y="1397"/>
                  <a:pt x="1497" y="1399"/>
                  <a:pt x="1497" y="1400"/>
                </a:cubicBezTo>
                <a:cubicBezTo>
                  <a:pt x="1504" y="1401"/>
                  <a:pt x="1511" y="1401"/>
                  <a:pt x="1518" y="1402"/>
                </a:cubicBezTo>
                <a:cubicBezTo>
                  <a:pt x="1515" y="1394"/>
                  <a:pt x="1518" y="1387"/>
                  <a:pt x="1522" y="1380"/>
                </a:cubicBezTo>
                <a:cubicBezTo>
                  <a:pt x="1517" y="1382"/>
                  <a:pt x="1513" y="1383"/>
                  <a:pt x="1507" y="1382"/>
                </a:cubicBezTo>
                <a:cubicBezTo>
                  <a:pt x="1497" y="1380"/>
                  <a:pt x="1491" y="1371"/>
                  <a:pt x="1493" y="1361"/>
                </a:cubicBezTo>
                <a:cubicBezTo>
                  <a:pt x="1495" y="1350"/>
                  <a:pt x="1505" y="1344"/>
                  <a:pt x="1515" y="1346"/>
                </a:cubicBezTo>
                <a:cubicBezTo>
                  <a:pt x="1518" y="1347"/>
                  <a:pt x="1520" y="1348"/>
                  <a:pt x="1524" y="1349"/>
                </a:cubicBezTo>
                <a:cubicBezTo>
                  <a:pt x="1520" y="1341"/>
                  <a:pt x="1521" y="1334"/>
                  <a:pt x="1526" y="1327"/>
                </a:cubicBezTo>
                <a:cubicBezTo>
                  <a:pt x="1518" y="1328"/>
                  <a:pt x="1511" y="1330"/>
                  <a:pt x="1504" y="1325"/>
                </a:cubicBezTo>
                <a:cubicBezTo>
                  <a:pt x="1503" y="1324"/>
                  <a:pt x="1502" y="1324"/>
                  <a:pt x="1501" y="1324"/>
                </a:cubicBezTo>
                <a:cubicBezTo>
                  <a:pt x="1501" y="1322"/>
                  <a:pt x="1500" y="1320"/>
                  <a:pt x="1499" y="1318"/>
                </a:cubicBezTo>
                <a:cubicBezTo>
                  <a:pt x="1495" y="1310"/>
                  <a:pt x="1498" y="1301"/>
                  <a:pt x="1505" y="1296"/>
                </a:cubicBezTo>
                <a:cubicBezTo>
                  <a:pt x="1511" y="1291"/>
                  <a:pt x="1520" y="1291"/>
                  <a:pt x="1527" y="1296"/>
                </a:cubicBezTo>
                <a:cubicBezTo>
                  <a:pt x="1533" y="1302"/>
                  <a:pt x="1535" y="1311"/>
                  <a:pt x="1531" y="1319"/>
                </a:cubicBezTo>
                <a:cubicBezTo>
                  <a:pt x="1530" y="1321"/>
                  <a:pt x="1529" y="1322"/>
                  <a:pt x="1528" y="1324"/>
                </a:cubicBezTo>
                <a:cubicBezTo>
                  <a:pt x="1530" y="1323"/>
                  <a:pt x="1531" y="1323"/>
                  <a:pt x="1532" y="1323"/>
                </a:cubicBezTo>
                <a:cubicBezTo>
                  <a:pt x="1542" y="1319"/>
                  <a:pt x="1549" y="1322"/>
                  <a:pt x="1556" y="1329"/>
                </a:cubicBezTo>
                <a:cubicBezTo>
                  <a:pt x="1560" y="1337"/>
                  <a:pt x="1559" y="1345"/>
                  <a:pt x="1554" y="1353"/>
                </a:cubicBezTo>
                <a:cubicBezTo>
                  <a:pt x="1561" y="1350"/>
                  <a:pt x="1568" y="1350"/>
                  <a:pt x="1576" y="1353"/>
                </a:cubicBezTo>
                <a:cubicBezTo>
                  <a:pt x="1576" y="1349"/>
                  <a:pt x="1575" y="1345"/>
                  <a:pt x="1576" y="1342"/>
                </a:cubicBezTo>
                <a:cubicBezTo>
                  <a:pt x="1576" y="1339"/>
                  <a:pt x="1578" y="1336"/>
                  <a:pt x="1579" y="1331"/>
                </a:cubicBezTo>
                <a:cubicBezTo>
                  <a:pt x="1570" y="1336"/>
                  <a:pt x="1563" y="1332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6" y="1329"/>
                  <a:pt x="1556" y="1329"/>
                  <a:pt x="1556" y="1329"/>
                </a:cubicBezTo>
                <a:cubicBezTo>
                  <a:pt x="1551" y="1320"/>
                  <a:pt x="1549" y="1311"/>
                  <a:pt x="1556" y="1302"/>
                </a:cubicBezTo>
                <a:cubicBezTo>
                  <a:pt x="1553" y="1302"/>
                  <a:pt x="1551" y="1303"/>
                  <a:pt x="1548" y="1304"/>
                </a:cubicBezTo>
                <a:cubicBezTo>
                  <a:pt x="1540" y="1305"/>
                  <a:pt x="1532" y="1301"/>
                  <a:pt x="1529" y="1294"/>
                </a:cubicBezTo>
                <a:cubicBezTo>
                  <a:pt x="1525" y="1287"/>
                  <a:pt x="1527" y="1278"/>
                  <a:pt x="1532" y="1273"/>
                </a:cubicBezTo>
                <a:cubicBezTo>
                  <a:pt x="1538" y="1267"/>
                  <a:pt x="1546" y="1266"/>
                  <a:pt x="1553" y="1270"/>
                </a:cubicBezTo>
                <a:cubicBezTo>
                  <a:pt x="1555" y="1270"/>
                  <a:pt x="1557" y="1272"/>
                  <a:pt x="1559" y="1273"/>
                </a:cubicBezTo>
                <a:cubicBezTo>
                  <a:pt x="1564" y="1281"/>
                  <a:pt x="1566" y="1290"/>
                  <a:pt x="1559" y="1298"/>
                </a:cubicBezTo>
                <a:cubicBezTo>
                  <a:pt x="1566" y="1296"/>
                  <a:pt x="1574" y="1295"/>
                  <a:pt x="1581" y="1299"/>
                </a:cubicBezTo>
                <a:cubicBezTo>
                  <a:pt x="1582" y="1292"/>
                  <a:pt x="1582" y="1285"/>
                  <a:pt x="1583" y="1278"/>
                </a:cubicBezTo>
                <a:cubicBezTo>
                  <a:pt x="1574" y="1282"/>
                  <a:pt x="1566" y="1278"/>
                  <a:pt x="1559" y="1273"/>
                </a:cubicBezTo>
                <a:cubicBezTo>
                  <a:pt x="1559" y="1270"/>
                  <a:pt x="1558" y="1268"/>
                  <a:pt x="1557" y="1266"/>
                </a:cubicBezTo>
                <a:cubicBezTo>
                  <a:pt x="1555" y="1259"/>
                  <a:pt x="1557" y="1253"/>
                  <a:pt x="1562" y="1248"/>
                </a:cubicBezTo>
                <a:cubicBezTo>
                  <a:pt x="1568" y="1243"/>
                  <a:pt x="1574" y="1241"/>
                  <a:pt x="1581" y="1244"/>
                </a:cubicBezTo>
                <a:cubicBezTo>
                  <a:pt x="1583" y="1244"/>
                  <a:pt x="1585" y="1246"/>
                  <a:pt x="1589" y="1247"/>
                </a:cubicBezTo>
                <a:cubicBezTo>
                  <a:pt x="1584" y="1237"/>
                  <a:pt x="1584" y="1228"/>
                  <a:pt x="1592" y="1221"/>
                </a:cubicBezTo>
                <a:cubicBezTo>
                  <a:pt x="1590" y="1222"/>
                  <a:pt x="1588" y="1223"/>
                  <a:pt x="1585" y="1224"/>
                </a:cubicBezTo>
                <a:cubicBezTo>
                  <a:pt x="1577" y="1226"/>
                  <a:pt x="1568" y="1223"/>
                  <a:pt x="1564" y="1216"/>
                </a:cubicBezTo>
                <a:cubicBezTo>
                  <a:pt x="1559" y="1208"/>
                  <a:pt x="1560" y="1199"/>
                  <a:pt x="1567" y="1193"/>
                </a:cubicBezTo>
                <a:cubicBezTo>
                  <a:pt x="1573" y="1188"/>
                  <a:pt x="1583" y="1187"/>
                  <a:pt x="1589" y="1191"/>
                </a:cubicBezTo>
                <a:cubicBezTo>
                  <a:pt x="1597" y="1196"/>
                  <a:pt x="1599" y="1205"/>
                  <a:pt x="1596" y="1214"/>
                </a:cubicBezTo>
                <a:cubicBezTo>
                  <a:pt x="1595" y="1216"/>
                  <a:pt x="1594" y="1219"/>
                  <a:pt x="1593" y="1221"/>
                </a:cubicBezTo>
                <a:cubicBezTo>
                  <a:pt x="1600" y="1215"/>
                  <a:pt x="1608" y="1216"/>
                  <a:pt x="1615" y="1220"/>
                </a:cubicBezTo>
                <a:cubicBezTo>
                  <a:pt x="1616" y="1213"/>
                  <a:pt x="1616" y="1206"/>
                  <a:pt x="1617" y="1199"/>
                </a:cubicBezTo>
                <a:cubicBezTo>
                  <a:pt x="1605" y="1201"/>
                  <a:pt x="1597" y="1199"/>
                  <a:pt x="1593" y="1190"/>
                </a:cubicBezTo>
                <a:cubicBezTo>
                  <a:pt x="1589" y="1183"/>
                  <a:pt x="1590" y="1174"/>
                  <a:pt x="1596" y="1168"/>
                </a:cubicBezTo>
                <a:cubicBezTo>
                  <a:pt x="1602" y="1163"/>
                  <a:pt x="1611" y="1161"/>
                  <a:pt x="1618" y="1166"/>
                </a:cubicBezTo>
                <a:cubicBezTo>
                  <a:pt x="1621" y="1168"/>
                  <a:pt x="1624" y="1171"/>
                  <a:pt x="1626" y="1175"/>
                </a:cubicBezTo>
                <a:cubicBezTo>
                  <a:pt x="1629" y="1181"/>
                  <a:pt x="1627" y="1187"/>
                  <a:pt x="1625" y="1192"/>
                </a:cubicBezTo>
                <a:cubicBezTo>
                  <a:pt x="1632" y="1193"/>
                  <a:pt x="1639" y="1193"/>
                  <a:pt x="1645" y="1194"/>
                </a:cubicBezTo>
                <a:cubicBezTo>
                  <a:pt x="1645" y="1188"/>
                  <a:pt x="1646" y="1181"/>
                  <a:pt x="1646" y="1175"/>
                </a:cubicBezTo>
                <a:cubicBezTo>
                  <a:pt x="1645" y="1175"/>
                  <a:pt x="1643" y="1175"/>
                  <a:pt x="1641" y="1175"/>
                </a:cubicBezTo>
                <a:cubicBezTo>
                  <a:pt x="1633" y="1176"/>
                  <a:pt x="1626" y="1173"/>
                  <a:pt x="1623" y="1166"/>
                </a:cubicBezTo>
                <a:cubicBezTo>
                  <a:pt x="1619" y="1159"/>
                  <a:pt x="1620" y="1152"/>
                  <a:pt x="1624" y="1145"/>
                </a:cubicBezTo>
                <a:cubicBezTo>
                  <a:pt x="1625" y="1144"/>
                  <a:pt x="1626" y="1143"/>
                  <a:pt x="1627" y="1141"/>
                </a:cubicBezTo>
                <a:cubicBezTo>
                  <a:pt x="1625" y="1142"/>
                  <a:pt x="1624" y="1143"/>
                  <a:pt x="1622" y="1144"/>
                </a:cubicBezTo>
                <a:cubicBezTo>
                  <a:pt x="1614" y="1147"/>
                  <a:pt x="1605" y="1145"/>
                  <a:pt x="1599" y="1138"/>
                </a:cubicBezTo>
                <a:cubicBezTo>
                  <a:pt x="1595" y="1131"/>
                  <a:pt x="1595" y="1121"/>
                  <a:pt x="1600" y="1115"/>
                </a:cubicBezTo>
                <a:cubicBezTo>
                  <a:pt x="1606" y="1108"/>
                  <a:pt x="1615" y="1107"/>
                  <a:pt x="1623" y="1111"/>
                </a:cubicBezTo>
                <a:cubicBezTo>
                  <a:pt x="1625" y="1112"/>
                  <a:pt x="1626" y="1113"/>
                  <a:pt x="1628" y="1114"/>
                </a:cubicBezTo>
                <a:cubicBezTo>
                  <a:pt x="1627" y="1112"/>
                  <a:pt x="1626" y="1110"/>
                  <a:pt x="1626" y="1108"/>
                </a:cubicBezTo>
                <a:cubicBezTo>
                  <a:pt x="1623" y="1100"/>
                  <a:pt x="1625" y="1093"/>
                  <a:pt x="1631" y="1088"/>
                </a:cubicBezTo>
                <a:cubicBezTo>
                  <a:pt x="1637" y="1083"/>
                  <a:pt x="1644" y="1083"/>
                  <a:pt x="1651" y="1086"/>
                </a:cubicBezTo>
                <a:cubicBezTo>
                  <a:pt x="1653" y="1086"/>
                  <a:pt x="1655" y="1088"/>
                  <a:pt x="1657" y="1089"/>
                </a:cubicBezTo>
                <a:cubicBezTo>
                  <a:pt x="1653" y="1081"/>
                  <a:pt x="1654" y="1073"/>
                  <a:pt x="1659" y="1064"/>
                </a:cubicBezTo>
                <a:cubicBezTo>
                  <a:pt x="1648" y="1069"/>
                  <a:pt x="1640" y="1065"/>
                  <a:pt x="1633" y="1059"/>
                </a:cubicBezTo>
                <a:cubicBezTo>
                  <a:pt x="1632" y="1058"/>
                  <a:pt x="1632" y="1056"/>
                  <a:pt x="1631" y="1055"/>
                </a:cubicBezTo>
                <a:cubicBezTo>
                  <a:pt x="1629" y="1047"/>
                  <a:pt x="1630" y="1041"/>
                  <a:pt x="1635" y="1035"/>
                </a:cubicBezTo>
                <a:cubicBezTo>
                  <a:pt x="1640" y="1029"/>
                  <a:pt x="1647" y="1028"/>
                  <a:pt x="1654" y="1030"/>
                </a:cubicBezTo>
                <a:cubicBezTo>
                  <a:pt x="1656" y="1031"/>
                  <a:pt x="1657" y="1031"/>
                  <a:pt x="1660" y="1032"/>
                </a:cubicBezTo>
                <a:cubicBezTo>
                  <a:pt x="1657" y="1023"/>
                  <a:pt x="1659" y="1015"/>
                  <a:pt x="1666" y="1008"/>
                </a:cubicBezTo>
                <a:cubicBezTo>
                  <a:pt x="1665" y="1008"/>
                  <a:pt x="1664" y="1008"/>
                  <a:pt x="1663" y="1008"/>
                </a:cubicBezTo>
                <a:cubicBezTo>
                  <a:pt x="1653" y="1014"/>
                  <a:pt x="1645" y="1012"/>
                  <a:pt x="1637" y="1004"/>
                </a:cubicBezTo>
                <a:cubicBezTo>
                  <a:pt x="1632" y="995"/>
                  <a:pt x="1634" y="987"/>
                  <a:pt x="1640" y="978"/>
                </a:cubicBezTo>
                <a:cubicBezTo>
                  <a:pt x="1634" y="981"/>
                  <a:pt x="1629" y="984"/>
                  <a:pt x="1623" y="981"/>
                </a:cubicBezTo>
                <a:cubicBezTo>
                  <a:pt x="1612" y="978"/>
                  <a:pt x="1607" y="967"/>
                  <a:pt x="1611" y="957"/>
                </a:cubicBezTo>
                <a:cubicBezTo>
                  <a:pt x="1615" y="948"/>
                  <a:pt x="1626" y="944"/>
                  <a:pt x="1635" y="948"/>
                </a:cubicBezTo>
                <a:cubicBezTo>
                  <a:pt x="1644" y="952"/>
                  <a:pt x="1648" y="963"/>
                  <a:pt x="1644" y="972"/>
                </a:cubicBezTo>
                <a:cubicBezTo>
                  <a:pt x="1643" y="974"/>
                  <a:pt x="1642" y="976"/>
                  <a:pt x="1640" y="978"/>
                </a:cubicBezTo>
                <a:cubicBezTo>
                  <a:pt x="1641" y="978"/>
                  <a:pt x="1642" y="978"/>
                  <a:pt x="1642" y="978"/>
                </a:cubicBezTo>
                <a:cubicBezTo>
                  <a:pt x="1652" y="973"/>
                  <a:pt x="1661" y="975"/>
                  <a:pt x="1668" y="983"/>
                </a:cubicBezTo>
                <a:cubicBezTo>
                  <a:pt x="1672" y="990"/>
                  <a:pt x="1672" y="998"/>
                  <a:pt x="1667" y="1005"/>
                </a:cubicBezTo>
                <a:cubicBezTo>
                  <a:pt x="1667" y="1005"/>
                  <a:pt x="1667" y="1006"/>
                  <a:pt x="1667" y="1007"/>
                </a:cubicBezTo>
                <a:cubicBezTo>
                  <a:pt x="1674" y="1003"/>
                  <a:pt x="1681" y="1004"/>
                  <a:pt x="1690" y="1008"/>
                </a:cubicBezTo>
                <a:cubicBezTo>
                  <a:pt x="1687" y="1000"/>
                  <a:pt x="1687" y="992"/>
                  <a:pt x="1692" y="985"/>
                </a:cubicBezTo>
                <a:cubicBezTo>
                  <a:pt x="1683" y="990"/>
                  <a:pt x="1676" y="986"/>
                  <a:pt x="1668" y="982"/>
                </a:cubicBezTo>
                <a:cubicBezTo>
                  <a:pt x="1663" y="973"/>
                  <a:pt x="1662" y="964"/>
                  <a:pt x="1668" y="955"/>
                </a:cubicBezTo>
                <a:cubicBezTo>
                  <a:pt x="1666" y="956"/>
                  <a:pt x="1663" y="957"/>
                  <a:pt x="1661" y="957"/>
                </a:cubicBezTo>
                <a:cubicBezTo>
                  <a:pt x="1653" y="959"/>
                  <a:pt x="1645" y="955"/>
                  <a:pt x="1642" y="948"/>
                </a:cubicBezTo>
                <a:cubicBezTo>
                  <a:pt x="1638" y="941"/>
                  <a:pt x="1639" y="932"/>
                  <a:pt x="1645" y="927"/>
                </a:cubicBezTo>
                <a:cubicBezTo>
                  <a:pt x="1650" y="921"/>
                  <a:pt x="1658" y="919"/>
                  <a:pt x="1666" y="923"/>
                </a:cubicBezTo>
                <a:cubicBezTo>
                  <a:pt x="1668" y="924"/>
                  <a:pt x="1670" y="925"/>
                  <a:pt x="1672" y="926"/>
                </a:cubicBezTo>
                <a:cubicBezTo>
                  <a:pt x="1668" y="919"/>
                  <a:pt x="1667" y="911"/>
                  <a:pt x="1672" y="903"/>
                </a:cubicBezTo>
                <a:cubicBezTo>
                  <a:pt x="1673" y="903"/>
                  <a:pt x="1672" y="901"/>
                  <a:pt x="1672" y="900"/>
                </a:cubicBezTo>
                <a:cubicBezTo>
                  <a:pt x="1665" y="905"/>
                  <a:pt x="1656" y="904"/>
                  <a:pt x="1650" y="898"/>
                </a:cubicBezTo>
                <a:cubicBezTo>
                  <a:pt x="1644" y="892"/>
                  <a:pt x="1643" y="883"/>
                  <a:pt x="1647" y="876"/>
                </a:cubicBezTo>
                <a:cubicBezTo>
                  <a:pt x="1652" y="867"/>
                  <a:pt x="1660" y="865"/>
                  <a:pt x="1675" y="869"/>
                </a:cubicBezTo>
                <a:cubicBezTo>
                  <a:pt x="1672" y="860"/>
                  <a:pt x="1673" y="853"/>
                  <a:pt x="1679" y="846"/>
                </a:cubicBezTo>
                <a:cubicBezTo>
                  <a:pt x="1677" y="846"/>
                  <a:pt x="1675" y="847"/>
                  <a:pt x="1674" y="847"/>
                </a:cubicBezTo>
                <a:cubicBezTo>
                  <a:pt x="1665" y="850"/>
                  <a:pt x="1657" y="848"/>
                  <a:pt x="1652" y="841"/>
                </a:cubicBezTo>
                <a:cubicBezTo>
                  <a:pt x="1647" y="834"/>
                  <a:pt x="1647" y="826"/>
                  <a:pt x="1653" y="818"/>
                </a:cubicBezTo>
                <a:cubicBezTo>
                  <a:pt x="1654" y="817"/>
                  <a:pt x="1655" y="816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56" y="815"/>
                  <a:pt x="1656" y="815"/>
                  <a:pt x="1656" y="815"/>
                </a:cubicBezTo>
                <a:cubicBezTo>
                  <a:pt x="1664" y="810"/>
                  <a:pt x="1673" y="810"/>
                  <a:pt x="1680" y="818"/>
                </a:cubicBezTo>
                <a:cubicBezTo>
                  <a:pt x="1678" y="809"/>
                  <a:pt x="1676" y="801"/>
                  <a:pt x="1683" y="791"/>
                </a:cubicBezTo>
                <a:cubicBezTo>
                  <a:pt x="1673" y="796"/>
                  <a:pt x="1666" y="794"/>
                  <a:pt x="1660" y="790"/>
                </a:cubicBezTo>
                <a:cubicBezTo>
                  <a:pt x="1659" y="790"/>
                  <a:pt x="1659" y="790"/>
                  <a:pt x="1658" y="790"/>
                </a:cubicBezTo>
                <a:cubicBezTo>
                  <a:pt x="1662" y="799"/>
                  <a:pt x="1660" y="807"/>
                  <a:pt x="1656" y="815"/>
                </a:cubicBezTo>
                <a:cubicBezTo>
                  <a:pt x="1654" y="816"/>
                  <a:pt x="1652" y="816"/>
                  <a:pt x="1650" y="817"/>
                </a:cubicBezTo>
                <a:cubicBezTo>
                  <a:pt x="1642" y="820"/>
                  <a:pt x="1634" y="818"/>
                  <a:pt x="1629" y="813"/>
                </a:cubicBezTo>
                <a:cubicBezTo>
                  <a:pt x="1623" y="806"/>
                  <a:pt x="1622" y="799"/>
                  <a:pt x="1627" y="791"/>
                </a:cubicBezTo>
                <a:cubicBezTo>
                  <a:pt x="1628" y="789"/>
                  <a:pt x="1629" y="787"/>
                  <a:pt x="1629" y="786"/>
                </a:cubicBezTo>
                <a:cubicBezTo>
                  <a:pt x="1625" y="788"/>
                  <a:pt x="1620" y="790"/>
                  <a:pt x="1615" y="789"/>
                </a:cubicBezTo>
                <a:cubicBezTo>
                  <a:pt x="1608" y="788"/>
                  <a:pt x="1602" y="784"/>
                  <a:pt x="1600" y="777"/>
                </a:cubicBezTo>
                <a:cubicBezTo>
                  <a:pt x="1598" y="770"/>
                  <a:pt x="1600" y="763"/>
                  <a:pt x="1605" y="758"/>
                </a:cubicBezTo>
                <a:cubicBezTo>
                  <a:pt x="1611" y="753"/>
                  <a:pt x="1617" y="752"/>
                  <a:pt x="1624" y="755"/>
                </a:cubicBezTo>
                <a:cubicBezTo>
                  <a:pt x="1626" y="755"/>
                  <a:pt x="1628" y="757"/>
                  <a:pt x="1630" y="758"/>
                </a:cubicBezTo>
                <a:cubicBezTo>
                  <a:pt x="1637" y="767"/>
                  <a:pt x="1638" y="776"/>
                  <a:pt x="1630" y="785"/>
                </a:cubicBezTo>
                <a:cubicBezTo>
                  <a:pt x="1631" y="785"/>
                  <a:pt x="1631" y="785"/>
                  <a:pt x="1632" y="785"/>
                </a:cubicBezTo>
                <a:cubicBezTo>
                  <a:pt x="1642" y="780"/>
                  <a:pt x="1650" y="782"/>
                  <a:pt x="1658" y="789"/>
                </a:cubicBezTo>
                <a:cubicBezTo>
                  <a:pt x="1654" y="781"/>
                  <a:pt x="1651" y="773"/>
                  <a:pt x="1657" y="763"/>
                </a:cubicBezTo>
                <a:cubicBezTo>
                  <a:pt x="1646" y="767"/>
                  <a:pt x="1638" y="764"/>
                  <a:pt x="1631" y="757"/>
                </a:cubicBezTo>
                <a:cubicBezTo>
                  <a:pt x="1631" y="755"/>
                  <a:pt x="1630" y="754"/>
                  <a:pt x="1630" y="753"/>
                </a:cubicBezTo>
                <a:cubicBezTo>
                  <a:pt x="1628" y="745"/>
                  <a:pt x="1629" y="739"/>
                  <a:pt x="1635" y="733"/>
                </a:cubicBezTo>
                <a:cubicBezTo>
                  <a:pt x="1640" y="728"/>
                  <a:pt x="1647" y="727"/>
                  <a:pt x="1654" y="729"/>
                </a:cubicBezTo>
                <a:cubicBezTo>
                  <a:pt x="1656" y="730"/>
                  <a:pt x="1657" y="730"/>
                  <a:pt x="1659" y="731"/>
                </a:cubicBezTo>
                <a:cubicBezTo>
                  <a:pt x="1657" y="723"/>
                  <a:pt x="1657" y="716"/>
                  <a:pt x="1661" y="709"/>
                </a:cubicBezTo>
                <a:cubicBezTo>
                  <a:pt x="1654" y="712"/>
                  <a:pt x="1647" y="711"/>
                  <a:pt x="1639" y="707"/>
                </a:cubicBezTo>
                <a:cubicBezTo>
                  <a:pt x="1640" y="709"/>
                  <a:pt x="1640" y="711"/>
                  <a:pt x="1640" y="712"/>
                </a:cubicBezTo>
                <a:cubicBezTo>
                  <a:pt x="1642" y="721"/>
                  <a:pt x="1639" y="729"/>
                  <a:pt x="1631" y="733"/>
                </a:cubicBezTo>
                <a:cubicBezTo>
                  <a:pt x="1624" y="737"/>
                  <a:pt x="1615" y="735"/>
                  <a:pt x="1609" y="729"/>
                </a:cubicBezTo>
                <a:cubicBezTo>
                  <a:pt x="1604" y="724"/>
                  <a:pt x="1603" y="715"/>
                  <a:pt x="1607" y="708"/>
                </a:cubicBezTo>
                <a:cubicBezTo>
                  <a:pt x="1611" y="700"/>
                  <a:pt x="1619" y="697"/>
                  <a:pt x="1628" y="699"/>
                </a:cubicBezTo>
                <a:cubicBezTo>
                  <a:pt x="1630" y="700"/>
                  <a:pt x="1632" y="700"/>
                  <a:pt x="1635" y="701"/>
                </a:cubicBezTo>
                <a:cubicBezTo>
                  <a:pt x="1631" y="692"/>
                  <a:pt x="1633" y="685"/>
                  <a:pt x="1638" y="679"/>
                </a:cubicBezTo>
                <a:cubicBezTo>
                  <a:pt x="1636" y="679"/>
                  <a:pt x="1635" y="679"/>
                  <a:pt x="1633" y="680"/>
                </a:cubicBezTo>
                <a:cubicBezTo>
                  <a:pt x="1625" y="682"/>
                  <a:pt x="1618" y="680"/>
                  <a:pt x="1613" y="674"/>
                </a:cubicBezTo>
                <a:cubicBezTo>
                  <a:pt x="1608" y="668"/>
                  <a:pt x="1607" y="661"/>
                  <a:pt x="1611" y="653"/>
                </a:cubicBezTo>
                <a:cubicBezTo>
                  <a:pt x="1611" y="652"/>
                  <a:pt x="1612" y="651"/>
                  <a:pt x="1612" y="650"/>
                </a:cubicBezTo>
                <a:cubicBezTo>
                  <a:pt x="1610" y="650"/>
                  <a:pt x="1607" y="651"/>
                  <a:pt x="1605" y="651"/>
                </a:cubicBezTo>
                <a:cubicBezTo>
                  <a:pt x="1597" y="652"/>
                  <a:pt x="1589" y="648"/>
                  <a:pt x="1586" y="641"/>
                </a:cubicBezTo>
                <a:cubicBezTo>
                  <a:pt x="1582" y="634"/>
                  <a:pt x="1584" y="625"/>
                  <a:pt x="1590" y="620"/>
                </a:cubicBezTo>
                <a:cubicBezTo>
                  <a:pt x="1595" y="614"/>
                  <a:pt x="1604" y="613"/>
                  <a:pt x="1611" y="617"/>
                </a:cubicBezTo>
                <a:cubicBezTo>
                  <a:pt x="1613" y="618"/>
                  <a:pt x="1615" y="619"/>
                  <a:pt x="1617" y="620"/>
                </a:cubicBezTo>
                <a:cubicBezTo>
                  <a:pt x="1613" y="613"/>
                  <a:pt x="1612" y="605"/>
                  <a:pt x="1616" y="595"/>
                </a:cubicBezTo>
                <a:cubicBezTo>
                  <a:pt x="1606" y="599"/>
                  <a:pt x="1598" y="596"/>
                  <a:pt x="1592" y="590"/>
                </a:cubicBezTo>
                <a:cubicBezTo>
                  <a:pt x="1588" y="582"/>
                  <a:pt x="1588" y="574"/>
                  <a:pt x="1593" y="565"/>
                </a:cubicBezTo>
                <a:cubicBezTo>
                  <a:pt x="1582" y="569"/>
                  <a:pt x="1574" y="567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60"/>
                  <a:pt x="1567" y="560"/>
                  <a:pt x="1567" y="560"/>
                </a:cubicBezTo>
                <a:cubicBezTo>
                  <a:pt x="1567" y="559"/>
                  <a:pt x="1566" y="558"/>
                  <a:pt x="1566" y="557"/>
                </a:cubicBezTo>
                <a:cubicBezTo>
                  <a:pt x="1563" y="550"/>
                  <a:pt x="1563" y="543"/>
                  <a:pt x="1569" y="536"/>
                </a:cubicBezTo>
                <a:cubicBezTo>
                  <a:pt x="1574" y="530"/>
                  <a:pt x="1580" y="529"/>
                  <a:pt x="1588" y="531"/>
                </a:cubicBezTo>
                <a:cubicBezTo>
                  <a:pt x="1589" y="531"/>
                  <a:pt x="1591" y="532"/>
                  <a:pt x="1592" y="532"/>
                </a:cubicBezTo>
                <a:cubicBezTo>
                  <a:pt x="1593" y="525"/>
                  <a:pt x="1594" y="519"/>
                  <a:pt x="1595" y="512"/>
                </a:cubicBezTo>
                <a:cubicBezTo>
                  <a:pt x="1587" y="515"/>
                  <a:pt x="1580" y="512"/>
                  <a:pt x="1574" y="509"/>
                </a:cubicBezTo>
                <a:cubicBezTo>
                  <a:pt x="1574" y="513"/>
                  <a:pt x="1576" y="517"/>
                  <a:pt x="1575" y="520"/>
                </a:cubicBezTo>
                <a:cubicBezTo>
                  <a:pt x="1575" y="531"/>
                  <a:pt x="1564" y="539"/>
                  <a:pt x="1553" y="537"/>
                </a:cubicBezTo>
                <a:cubicBezTo>
                  <a:pt x="1543" y="535"/>
                  <a:pt x="1536" y="524"/>
                  <a:pt x="1539" y="514"/>
                </a:cubicBezTo>
                <a:cubicBezTo>
                  <a:pt x="1540" y="512"/>
                  <a:pt x="1541" y="510"/>
                  <a:pt x="1542" y="507"/>
                </a:cubicBezTo>
                <a:cubicBezTo>
                  <a:pt x="1537" y="508"/>
                  <a:pt x="1533" y="509"/>
                  <a:pt x="1529" y="508"/>
                </a:cubicBezTo>
                <a:cubicBezTo>
                  <a:pt x="1525" y="507"/>
                  <a:pt x="1522" y="504"/>
                  <a:pt x="1518" y="503"/>
                </a:cubicBezTo>
                <a:cubicBezTo>
                  <a:pt x="1519" y="505"/>
                  <a:pt x="1520" y="507"/>
                  <a:pt x="1521" y="510"/>
                </a:cubicBezTo>
                <a:cubicBezTo>
                  <a:pt x="1523" y="518"/>
                  <a:pt x="1519" y="526"/>
                  <a:pt x="1512" y="530"/>
                </a:cubicBezTo>
                <a:cubicBezTo>
                  <a:pt x="1505" y="534"/>
                  <a:pt x="1496" y="533"/>
                  <a:pt x="1490" y="527"/>
                </a:cubicBezTo>
                <a:cubicBezTo>
                  <a:pt x="1485" y="521"/>
                  <a:pt x="1484" y="511"/>
                  <a:pt x="1489" y="504"/>
                </a:cubicBezTo>
                <a:cubicBezTo>
                  <a:pt x="1493" y="497"/>
                  <a:pt x="1502" y="495"/>
                  <a:pt x="1509" y="498"/>
                </a:cubicBezTo>
                <a:cubicBezTo>
                  <a:pt x="1512" y="499"/>
                  <a:pt x="1515" y="500"/>
                  <a:pt x="1517" y="502"/>
                </a:cubicBezTo>
                <a:cubicBezTo>
                  <a:pt x="1516" y="499"/>
                  <a:pt x="1515" y="497"/>
                  <a:pt x="1515" y="495"/>
                </a:cubicBezTo>
                <a:cubicBezTo>
                  <a:pt x="1512" y="488"/>
                  <a:pt x="1514" y="481"/>
                  <a:pt x="1520" y="476"/>
                </a:cubicBezTo>
                <a:cubicBezTo>
                  <a:pt x="1526" y="471"/>
                  <a:pt x="1533" y="470"/>
                  <a:pt x="1540" y="473"/>
                </a:cubicBezTo>
                <a:cubicBezTo>
                  <a:pt x="1542" y="474"/>
                  <a:pt x="1544" y="475"/>
                  <a:pt x="1546" y="476"/>
                </a:cubicBezTo>
                <a:cubicBezTo>
                  <a:pt x="1546" y="476"/>
                  <a:pt x="1547" y="477"/>
                  <a:pt x="1547" y="478"/>
                </a:cubicBezTo>
                <a:cubicBezTo>
                  <a:pt x="1551" y="485"/>
                  <a:pt x="1552" y="494"/>
                  <a:pt x="1547" y="502"/>
                </a:cubicBezTo>
                <a:cubicBezTo>
                  <a:pt x="1560" y="499"/>
                  <a:pt x="1562" y="500"/>
                  <a:pt x="1571" y="506"/>
                </a:cubicBezTo>
                <a:cubicBezTo>
                  <a:pt x="1568" y="499"/>
                  <a:pt x="1566" y="491"/>
                  <a:pt x="1571" y="482"/>
                </a:cubicBezTo>
                <a:cubicBezTo>
                  <a:pt x="1561" y="486"/>
                  <a:pt x="1554" y="483"/>
                  <a:pt x="1547" y="478"/>
                </a:cubicBezTo>
                <a:cubicBezTo>
                  <a:pt x="1547" y="477"/>
                  <a:pt x="1546" y="476"/>
                  <a:pt x="1546" y="476"/>
                </a:cubicBezTo>
                <a:cubicBezTo>
                  <a:pt x="1542" y="468"/>
                  <a:pt x="1542" y="461"/>
                  <a:pt x="1547" y="452"/>
                </a:cubicBezTo>
                <a:cubicBezTo>
                  <a:pt x="1538" y="455"/>
                  <a:pt x="1530" y="454"/>
                  <a:pt x="1523" y="448"/>
                </a:cubicBezTo>
                <a:cubicBezTo>
                  <a:pt x="1524" y="451"/>
                  <a:pt x="1525" y="453"/>
                  <a:pt x="1525" y="455"/>
                </a:cubicBezTo>
                <a:cubicBezTo>
                  <a:pt x="1527" y="463"/>
                  <a:pt x="1525" y="469"/>
                  <a:pt x="1519" y="474"/>
                </a:cubicBezTo>
                <a:cubicBezTo>
                  <a:pt x="1514" y="479"/>
                  <a:pt x="1507" y="480"/>
                  <a:pt x="1500" y="477"/>
                </a:cubicBezTo>
                <a:cubicBezTo>
                  <a:pt x="1497" y="476"/>
                  <a:pt x="1495" y="475"/>
                  <a:pt x="1493" y="474"/>
                </a:cubicBezTo>
                <a:cubicBezTo>
                  <a:pt x="1494" y="477"/>
                  <a:pt x="1496" y="481"/>
                  <a:pt x="1496" y="484"/>
                </a:cubicBezTo>
                <a:cubicBezTo>
                  <a:pt x="1497" y="493"/>
                  <a:pt x="1492" y="499"/>
                  <a:pt x="1483" y="502"/>
                </a:cubicBezTo>
                <a:cubicBezTo>
                  <a:pt x="1476" y="504"/>
                  <a:pt x="1468" y="501"/>
                  <a:pt x="1463" y="494"/>
                </a:cubicBezTo>
                <a:cubicBezTo>
                  <a:pt x="1459" y="487"/>
                  <a:pt x="1460" y="479"/>
                  <a:pt x="1465" y="472"/>
                </a:cubicBezTo>
                <a:cubicBezTo>
                  <a:pt x="1471" y="467"/>
                  <a:pt x="1479" y="465"/>
                  <a:pt x="1486" y="469"/>
                </a:cubicBezTo>
                <a:cubicBezTo>
                  <a:pt x="1489" y="470"/>
                  <a:pt x="1491" y="471"/>
                  <a:pt x="1493" y="473"/>
                </a:cubicBezTo>
                <a:cubicBezTo>
                  <a:pt x="1492" y="471"/>
                  <a:pt x="1491" y="469"/>
                  <a:pt x="1490" y="466"/>
                </a:cubicBezTo>
                <a:cubicBezTo>
                  <a:pt x="1488" y="459"/>
                  <a:pt x="1489" y="452"/>
                  <a:pt x="1495" y="446"/>
                </a:cubicBezTo>
                <a:cubicBezTo>
                  <a:pt x="1501" y="441"/>
                  <a:pt x="1507" y="440"/>
                  <a:pt x="1514" y="443"/>
                </a:cubicBezTo>
                <a:cubicBezTo>
                  <a:pt x="1517" y="444"/>
                  <a:pt x="1519" y="444"/>
                  <a:pt x="1521" y="445"/>
                </a:cubicBezTo>
                <a:cubicBezTo>
                  <a:pt x="1517" y="438"/>
                  <a:pt x="1518" y="431"/>
                  <a:pt x="1522" y="423"/>
                </a:cubicBezTo>
                <a:cubicBezTo>
                  <a:pt x="1508" y="425"/>
                  <a:pt x="1507" y="425"/>
                  <a:pt x="1498" y="418"/>
                </a:cubicBezTo>
                <a:cubicBezTo>
                  <a:pt x="1499" y="420"/>
                  <a:pt x="1500" y="422"/>
                  <a:pt x="1500" y="424"/>
                </a:cubicBezTo>
                <a:cubicBezTo>
                  <a:pt x="1503" y="432"/>
                  <a:pt x="1500" y="441"/>
                  <a:pt x="1493" y="446"/>
                </a:cubicBezTo>
                <a:cubicBezTo>
                  <a:pt x="1486" y="450"/>
                  <a:pt x="1477" y="449"/>
                  <a:pt x="1471" y="444"/>
                </a:cubicBezTo>
                <a:cubicBezTo>
                  <a:pt x="1464" y="439"/>
                  <a:pt x="1463" y="429"/>
                  <a:pt x="1466" y="422"/>
                </a:cubicBezTo>
                <a:cubicBezTo>
                  <a:pt x="1467" y="420"/>
                  <a:pt x="1469" y="418"/>
                  <a:pt x="1470" y="416"/>
                </a:cubicBezTo>
                <a:cubicBezTo>
                  <a:pt x="1468" y="417"/>
                  <a:pt x="1466" y="418"/>
                  <a:pt x="1464" y="419"/>
                </a:cubicBezTo>
                <a:cubicBezTo>
                  <a:pt x="1457" y="421"/>
                  <a:pt x="1449" y="419"/>
                  <a:pt x="1444" y="413"/>
                </a:cubicBezTo>
                <a:cubicBezTo>
                  <a:pt x="1439" y="407"/>
                  <a:pt x="1438" y="399"/>
                  <a:pt x="1442" y="392"/>
                </a:cubicBezTo>
                <a:cubicBezTo>
                  <a:pt x="1443" y="390"/>
                  <a:pt x="1444" y="388"/>
                  <a:pt x="1445" y="386"/>
                </a:cubicBezTo>
                <a:cubicBezTo>
                  <a:pt x="1441" y="387"/>
                  <a:pt x="1437" y="390"/>
                  <a:pt x="1432" y="390"/>
                </a:cubicBezTo>
                <a:cubicBezTo>
                  <a:pt x="1419" y="389"/>
                  <a:pt x="1411" y="376"/>
                  <a:pt x="1416" y="364"/>
                </a:cubicBezTo>
                <a:cubicBezTo>
                  <a:pt x="1417" y="362"/>
                  <a:pt x="1418" y="360"/>
                  <a:pt x="1420" y="357"/>
                </a:cubicBezTo>
                <a:cubicBezTo>
                  <a:pt x="1418" y="358"/>
                  <a:pt x="1417" y="358"/>
                  <a:pt x="1416" y="359"/>
                </a:cubicBezTo>
                <a:cubicBezTo>
                  <a:pt x="1408" y="361"/>
                  <a:pt x="1401" y="360"/>
                  <a:pt x="1395" y="354"/>
                </a:cubicBezTo>
                <a:cubicBezTo>
                  <a:pt x="1390" y="348"/>
                  <a:pt x="1389" y="341"/>
                  <a:pt x="1392" y="334"/>
                </a:cubicBezTo>
                <a:cubicBezTo>
                  <a:pt x="1392" y="333"/>
                  <a:pt x="1393" y="331"/>
                  <a:pt x="1394" y="329"/>
                </a:cubicBezTo>
                <a:cubicBezTo>
                  <a:pt x="1383" y="333"/>
                  <a:pt x="1375" y="330"/>
                  <a:pt x="1368" y="324"/>
                </a:cubicBezTo>
                <a:cubicBezTo>
                  <a:pt x="1365" y="316"/>
                  <a:pt x="1364" y="308"/>
                  <a:pt x="1370" y="299"/>
                </a:cubicBezTo>
                <a:cubicBezTo>
                  <a:pt x="1359" y="303"/>
                  <a:pt x="1351" y="301"/>
                  <a:pt x="1344" y="294"/>
                </a:cubicBezTo>
                <a:cubicBezTo>
                  <a:pt x="1345" y="297"/>
                  <a:pt x="1346" y="299"/>
                  <a:pt x="1346" y="301"/>
                </a:cubicBezTo>
                <a:cubicBezTo>
                  <a:pt x="1349" y="309"/>
                  <a:pt x="1347" y="318"/>
                  <a:pt x="1339" y="322"/>
                </a:cubicBezTo>
                <a:cubicBezTo>
                  <a:pt x="1333" y="327"/>
                  <a:pt x="1324" y="327"/>
                  <a:pt x="1317" y="321"/>
                </a:cubicBezTo>
                <a:cubicBezTo>
                  <a:pt x="1311" y="316"/>
                  <a:pt x="1309" y="306"/>
                  <a:pt x="1313" y="299"/>
                </a:cubicBezTo>
                <a:cubicBezTo>
                  <a:pt x="1314" y="297"/>
                  <a:pt x="1316" y="295"/>
                  <a:pt x="1317" y="293"/>
                </a:cubicBezTo>
                <a:cubicBezTo>
                  <a:pt x="1315" y="294"/>
                  <a:pt x="1313" y="295"/>
                  <a:pt x="1311" y="295"/>
                </a:cubicBezTo>
                <a:cubicBezTo>
                  <a:pt x="1303" y="298"/>
                  <a:pt x="1296" y="296"/>
                  <a:pt x="1291" y="290"/>
                </a:cubicBezTo>
                <a:cubicBezTo>
                  <a:pt x="1285" y="284"/>
                  <a:pt x="1285" y="276"/>
                  <a:pt x="1289" y="269"/>
                </a:cubicBezTo>
                <a:cubicBezTo>
                  <a:pt x="1290" y="267"/>
                  <a:pt x="1291" y="265"/>
                  <a:pt x="1292" y="264"/>
                </a:cubicBezTo>
                <a:cubicBezTo>
                  <a:pt x="1283" y="268"/>
                  <a:pt x="1275" y="268"/>
                  <a:pt x="1267" y="263"/>
                </a:cubicBezTo>
                <a:cubicBezTo>
                  <a:pt x="1267" y="262"/>
                  <a:pt x="1266" y="262"/>
                  <a:pt x="1266" y="262"/>
                </a:cubicBezTo>
                <a:cubicBezTo>
                  <a:pt x="1267" y="265"/>
                  <a:pt x="1267" y="268"/>
                  <a:pt x="1268" y="270"/>
                </a:cubicBezTo>
                <a:cubicBezTo>
                  <a:pt x="1269" y="279"/>
                  <a:pt x="1265" y="286"/>
                  <a:pt x="1258" y="289"/>
                </a:cubicBezTo>
                <a:cubicBezTo>
                  <a:pt x="1251" y="293"/>
                  <a:pt x="1243" y="292"/>
                  <a:pt x="1237" y="286"/>
                </a:cubicBezTo>
                <a:cubicBezTo>
                  <a:pt x="1231" y="280"/>
                  <a:pt x="1230" y="272"/>
                  <a:pt x="1234" y="265"/>
                </a:cubicBezTo>
                <a:cubicBezTo>
                  <a:pt x="1235" y="263"/>
                  <a:pt x="1236" y="261"/>
                  <a:pt x="1237" y="259"/>
                </a:cubicBezTo>
                <a:cubicBezTo>
                  <a:pt x="1235" y="260"/>
                  <a:pt x="1233" y="260"/>
                  <a:pt x="1231" y="261"/>
                </a:cubicBezTo>
                <a:cubicBezTo>
                  <a:pt x="1224" y="263"/>
                  <a:pt x="1218" y="262"/>
                  <a:pt x="1212" y="256"/>
                </a:cubicBezTo>
                <a:cubicBezTo>
                  <a:pt x="1207" y="251"/>
                  <a:pt x="1206" y="245"/>
                  <a:pt x="1208" y="238"/>
                </a:cubicBezTo>
                <a:cubicBezTo>
                  <a:pt x="1208" y="236"/>
                  <a:pt x="1209" y="234"/>
                  <a:pt x="1210" y="231"/>
                </a:cubicBezTo>
                <a:cubicBezTo>
                  <a:pt x="1200" y="234"/>
                  <a:pt x="1192" y="233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5"/>
                  <a:pt x="1185" y="225"/>
                  <a:pt x="1185" y="225"/>
                </a:cubicBezTo>
                <a:cubicBezTo>
                  <a:pt x="1185" y="226"/>
                  <a:pt x="1185" y="226"/>
                  <a:pt x="1185" y="226"/>
                </a:cubicBezTo>
                <a:cubicBezTo>
                  <a:pt x="1180" y="217"/>
                  <a:pt x="1181" y="209"/>
                  <a:pt x="1186" y="201"/>
                </a:cubicBezTo>
                <a:cubicBezTo>
                  <a:pt x="1177" y="205"/>
                  <a:pt x="1169" y="204"/>
                  <a:pt x="1162" y="197"/>
                </a:cubicBezTo>
                <a:cubicBezTo>
                  <a:pt x="1162" y="200"/>
                  <a:pt x="1163" y="202"/>
                  <a:pt x="1164" y="204"/>
                </a:cubicBezTo>
                <a:cubicBezTo>
                  <a:pt x="1166" y="211"/>
                  <a:pt x="1164" y="218"/>
                  <a:pt x="1158" y="223"/>
                </a:cubicBezTo>
                <a:cubicBezTo>
                  <a:pt x="1152" y="228"/>
                  <a:pt x="1145" y="229"/>
                  <a:pt x="1138" y="226"/>
                </a:cubicBezTo>
                <a:cubicBezTo>
                  <a:pt x="1136" y="225"/>
                  <a:pt x="1134" y="224"/>
                  <a:pt x="1132" y="223"/>
                </a:cubicBezTo>
                <a:cubicBezTo>
                  <a:pt x="1133" y="227"/>
                  <a:pt x="1135" y="231"/>
                  <a:pt x="1135" y="235"/>
                </a:cubicBezTo>
                <a:cubicBezTo>
                  <a:pt x="1135" y="243"/>
                  <a:pt x="1130" y="248"/>
                  <a:pt x="1124" y="251"/>
                </a:cubicBezTo>
                <a:cubicBezTo>
                  <a:pt x="1117" y="253"/>
                  <a:pt x="1109" y="252"/>
                  <a:pt x="1104" y="246"/>
                </a:cubicBezTo>
                <a:cubicBezTo>
                  <a:pt x="1099" y="241"/>
                  <a:pt x="1097" y="235"/>
                  <a:pt x="1100" y="228"/>
                </a:cubicBezTo>
                <a:cubicBezTo>
                  <a:pt x="1101" y="225"/>
                  <a:pt x="1103" y="223"/>
                  <a:pt x="1104" y="220"/>
                </a:cubicBezTo>
                <a:cubicBezTo>
                  <a:pt x="1114" y="214"/>
                  <a:pt x="1123" y="214"/>
                  <a:pt x="1131" y="222"/>
                </a:cubicBezTo>
                <a:cubicBezTo>
                  <a:pt x="1131" y="221"/>
                  <a:pt x="1131" y="220"/>
                  <a:pt x="1130" y="219"/>
                </a:cubicBezTo>
                <a:cubicBezTo>
                  <a:pt x="1126" y="208"/>
                  <a:pt x="1127" y="202"/>
                  <a:pt x="1135" y="194"/>
                </a:cubicBezTo>
                <a:cubicBezTo>
                  <a:pt x="1126" y="198"/>
                  <a:pt x="1118" y="200"/>
                  <a:pt x="1109" y="194"/>
                </a:cubicBezTo>
                <a:cubicBezTo>
                  <a:pt x="1112" y="203"/>
                  <a:pt x="1111" y="212"/>
                  <a:pt x="1103" y="219"/>
                </a:cubicBezTo>
                <a:cubicBezTo>
                  <a:pt x="1101" y="220"/>
                  <a:pt x="1100" y="221"/>
                  <a:pt x="1098" y="221"/>
                </a:cubicBezTo>
                <a:cubicBezTo>
                  <a:pt x="1090" y="223"/>
                  <a:pt x="1084" y="222"/>
                  <a:pt x="1078" y="216"/>
                </a:cubicBezTo>
                <a:cubicBezTo>
                  <a:pt x="1073" y="210"/>
                  <a:pt x="1073" y="203"/>
                  <a:pt x="1076" y="196"/>
                </a:cubicBezTo>
                <a:cubicBezTo>
                  <a:pt x="1077" y="194"/>
                  <a:pt x="1078" y="192"/>
                  <a:pt x="1079" y="190"/>
                </a:cubicBezTo>
                <a:cubicBezTo>
                  <a:pt x="1071" y="195"/>
                  <a:pt x="1063" y="195"/>
                  <a:pt x="1054" y="189"/>
                </a:cubicBezTo>
                <a:cubicBezTo>
                  <a:pt x="1054" y="192"/>
                  <a:pt x="1055" y="193"/>
                  <a:pt x="1055" y="194"/>
                </a:cubicBezTo>
                <a:cubicBezTo>
                  <a:pt x="1057" y="204"/>
                  <a:pt x="1054" y="212"/>
                  <a:pt x="1046" y="216"/>
                </a:cubicBezTo>
                <a:cubicBezTo>
                  <a:pt x="1039" y="220"/>
                  <a:pt x="1030" y="218"/>
                  <a:pt x="1024" y="212"/>
                </a:cubicBezTo>
                <a:cubicBezTo>
                  <a:pt x="1019" y="206"/>
                  <a:pt x="1018" y="197"/>
                  <a:pt x="1022" y="190"/>
                </a:cubicBezTo>
                <a:cubicBezTo>
                  <a:pt x="1027" y="183"/>
                  <a:pt x="1036" y="180"/>
                  <a:pt x="1045" y="183"/>
                </a:cubicBezTo>
                <a:cubicBezTo>
                  <a:pt x="1046" y="183"/>
                  <a:pt x="1048" y="184"/>
                  <a:pt x="1051" y="185"/>
                </a:cubicBezTo>
                <a:cubicBezTo>
                  <a:pt x="1046" y="177"/>
                  <a:pt x="1048" y="169"/>
                  <a:pt x="1051" y="164"/>
                </a:cubicBezTo>
                <a:cubicBezTo>
                  <a:pt x="1044" y="163"/>
                  <a:pt x="1037" y="163"/>
                  <a:pt x="1030" y="162"/>
                </a:cubicBezTo>
                <a:cubicBezTo>
                  <a:pt x="1031" y="164"/>
                  <a:pt x="1031" y="165"/>
                  <a:pt x="1031" y="167"/>
                </a:cubicBezTo>
                <a:cubicBezTo>
                  <a:pt x="1032" y="175"/>
                  <a:pt x="1030" y="181"/>
                  <a:pt x="1023" y="185"/>
                </a:cubicBezTo>
                <a:cubicBezTo>
                  <a:pt x="1017" y="189"/>
                  <a:pt x="1011" y="190"/>
                  <a:pt x="1004" y="186"/>
                </a:cubicBezTo>
                <a:cubicBezTo>
                  <a:pt x="1002" y="185"/>
                  <a:pt x="999" y="182"/>
                  <a:pt x="997" y="180"/>
                </a:cubicBezTo>
                <a:cubicBezTo>
                  <a:pt x="997" y="180"/>
                  <a:pt x="997" y="180"/>
                  <a:pt x="997" y="180"/>
                </a:cubicBezTo>
                <a:cubicBezTo>
                  <a:pt x="998" y="183"/>
                  <a:pt x="999" y="185"/>
                  <a:pt x="1000" y="188"/>
                </a:cubicBezTo>
                <a:cubicBezTo>
                  <a:pt x="1003" y="196"/>
                  <a:pt x="1000" y="204"/>
                  <a:pt x="994" y="209"/>
                </a:cubicBezTo>
                <a:cubicBezTo>
                  <a:pt x="987" y="214"/>
                  <a:pt x="979" y="214"/>
                  <a:pt x="972" y="209"/>
                </a:cubicBezTo>
                <a:cubicBezTo>
                  <a:pt x="966" y="205"/>
                  <a:pt x="963" y="196"/>
                  <a:pt x="966" y="188"/>
                </a:cubicBezTo>
                <a:cubicBezTo>
                  <a:pt x="967" y="186"/>
                  <a:pt x="968" y="184"/>
                  <a:pt x="969" y="182"/>
                </a:cubicBezTo>
                <a:cubicBezTo>
                  <a:pt x="968" y="182"/>
                  <a:pt x="966" y="183"/>
                  <a:pt x="964" y="183"/>
                </a:cubicBezTo>
                <a:cubicBezTo>
                  <a:pt x="956" y="185"/>
                  <a:pt x="949" y="184"/>
                  <a:pt x="944" y="177"/>
                </a:cubicBezTo>
                <a:cubicBezTo>
                  <a:pt x="939" y="171"/>
                  <a:pt x="938" y="164"/>
                  <a:pt x="942" y="157"/>
                </a:cubicBezTo>
                <a:cubicBezTo>
                  <a:pt x="943" y="156"/>
                  <a:pt x="943" y="154"/>
                  <a:pt x="944" y="153"/>
                </a:cubicBezTo>
                <a:cubicBezTo>
                  <a:pt x="936" y="155"/>
                  <a:pt x="929" y="156"/>
                  <a:pt x="921" y="150"/>
                </a:cubicBezTo>
                <a:cubicBezTo>
                  <a:pt x="924" y="161"/>
                  <a:pt x="922" y="169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5" y="176"/>
                  <a:pt x="915" y="176"/>
                  <a:pt x="915" y="176"/>
                </a:cubicBezTo>
                <a:cubicBezTo>
                  <a:pt x="917" y="175"/>
                  <a:pt x="919" y="174"/>
                  <a:pt x="921" y="174"/>
                </a:cubicBezTo>
                <a:cubicBezTo>
                  <a:pt x="929" y="171"/>
                  <a:pt x="937" y="172"/>
                  <a:pt x="942" y="178"/>
                </a:cubicBezTo>
                <a:cubicBezTo>
                  <a:pt x="948" y="185"/>
                  <a:pt x="948" y="192"/>
                  <a:pt x="944" y="200"/>
                </a:cubicBezTo>
                <a:cubicBezTo>
                  <a:pt x="943" y="201"/>
                  <a:pt x="943" y="203"/>
                  <a:pt x="942" y="204"/>
                </a:cubicBezTo>
                <a:cubicBezTo>
                  <a:pt x="940" y="205"/>
                  <a:pt x="938" y="206"/>
                  <a:pt x="936" y="207"/>
                </a:cubicBezTo>
                <a:cubicBezTo>
                  <a:pt x="929" y="210"/>
                  <a:pt x="921" y="208"/>
                  <a:pt x="916" y="203"/>
                </a:cubicBezTo>
                <a:cubicBezTo>
                  <a:pt x="910" y="198"/>
                  <a:pt x="909" y="190"/>
                  <a:pt x="912" y="183"/>
                </a:cubicBezTo>
                <a:cubicBezTo>
                  <a:pt x="913" y="180"/>
                  <a:pt x="914" y="178"/>
                  <a:pt x="915" y="176"/>
                </a:cubicBezTo>
                <a:cubicBezTo>
                  <a:pt x="907" y="181"/>
                  <a:pt x="899" y="180"/>
                  <a:pt x="891" y="175"/>
                </a:cubicBezTo>
                <a:cubicBezTo>
                  <a:pt x="895" y="188"/>
                  <a:pt x="892" y="196"/>
                  <a:pt x="884" y="201"/>
                </a:cubicBezTo>
                <a:cubicBezTo>
                  <a:pt x="877" y="205"/>
                  <a:pt x="867" y="204"/>
                  <a:pt x="861" y="198"/>
                </a:cubicBezTo>
                <a:cubicBezTo>
                  <a:pt x="856" y="192"/>
                  <a:pt x="855" y="183"/>
                  <a:pt x="859" y="176"/>
                </a:cubicBezTo>
                <a:cubicBezTo>
                  <a:pt x="864" y="167"/>
                  <a:pt x="873" y="165"/>
                  <a:pt x="887" y="170"/>
                </a:cubicBezTo>
                <a:cubicBezTo>
                  <a:pt x="884" y="162"/>
                  <a:pt x="885" y="155"/>
                  <a:pt x="889" y="147"/>
                </a:cubicBezTo>
                <a:cubicBezTo>
                  <a:pt x="881" y="151"/>
                  <a:pt x="874" y="150"/>
                  <a:pt x="866" y="145"/>
                </a:cubicBezTo>
                <a:cubicBezTo>
                  <a:pt x="870" y="156"/>
                  <a:pt x="868" y="164"/>
                  <a:pt x="861" y="170"/>
                </a:cubicBezTo>
                <a:cubicBezTo>
                  <a:pt x="854" y="176"/>
                  <a:pt x="846" y="175"/>
                  <a:pt x="837" y="171"/>
                </a:cubicBezTo>
                <a:cubicBezTo>
                  <a:pt x="840" y="181"/>
                  <a:pt x="839" y="190"/>
                  <a:pt x="830" y="196"/>
                </a:cubicBezTo>
                <a:cubicBezTo>
                  <a:pt x="824" y="200"/>
                  <a:pt x="815" y="200"/>
                  <a:pt x="809" y="195"/>
                </a:cubicBezTo>
                <a:cubicBezTo>
                  <a:pt x="800" y="188"/>
                  <a:pt x="800" y="179"/>
                  <a:pt x="804" y="170"/>
                </a:cubicBezTo>
                <a:cubicBezTo>
                  <a:pt x="797" y="169"/>
                  <a:pt x="790" y="169"/>
                  <a:pt x="783" y="168"/>
                </a:cubicBezTo>
                <a:cubicBezTo>
                  <a:pt x="786" y="176"/>
                  <a:pt x="784" y="185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7" y="191"/>
                  <a:pt x="777" y="191"/>
                  <a:pt x="777" y="191"/>
                </a:cubicBezTo>
                <a:cubicBezTo>
                  <a:pt x="776" y="191"/>
                  <a:pt x="775" y="192"/>
                  <a:pt x="774" y="192"/>
                </a:cubicBezTo>
                <a:cubicBezTo>
                  <a:pt x="765" y="196"/>
                  <a:pt x="758" y="195"/>
                  <a:pt x="752" y="189"/>
                </a:cubicBezTo>
                <a:cubicBezTo>
                  <a:pt x="746" y="182"/>
                  <a:pt x="746" y="175"/>
                  <a:pt x="749" y="167"/>
                </a:cubicBezTo>
                <a:cubicBezTo>
                  <a:pt x="749" y="166"/>
                  <a:pt x="750" y="165"/>
                  <a:pt x="750" y="165"/>
                </a:cubicBezTo>
                <a:cubicBezTo>
                  <a:pt x="743" y="164"/>
                  <a:pt x="736" y="164"/>
                  <a:pt x="729" y="163"/>
                </a:cubicBezTo>
                <a:cubicBezTo>
                  <a:pt x="732" y="171"/>
                  <a:pt x="730" y="179"/>
                  <a:pt x="723" y="186"/>
                </a:cubicBezTo>
                <a:cubicBezTo>
                  <a:pt x="725" y="185"/>
                  <a:pt x="727" y="184"/>
                  <a:pt x="730" y="183"/>
                </a:cubicBezTo>
                <a:cubicBezTo>
                  <a:pt x="738" y="180"/>
                  <a:pt x="747" y="183"/>
                  <a:pt x="751" y="190"/>
                </a:cubicBezTo>
                <a:cubicBezTo>
                  <a:pt x="756" y="198"/>
                  <a:pt x="755" y="207"/>
                  <a:pt x="749" y="213"/>
                </a:cubicBezTo>
                <a:cubicBezTo>
                  <a:pt x="743" y="219"/>
                  <a:pt x="734" y="221"/>
                  <a:pt x="727" y="216"/>
                </a:cubicBezTo>
                <a:cubicBezTo>
                  <a:pt x="725" y="215"/>
                  <a:pt x="723" y="214"/>
                  <a:pt x="722" y="213"/>
                </a:cubicBezTo>
                <a:cubicBezTo>
                  <a:pt x="723" y="215"/>
                  <a:pt x="723" y="218"/>
                  <a:pt x="724" y="220"/>
                </a:cubicBezTo>
                <a:cubicBezTo>
                  <a:pt x="727" y="228"/>
                  <a:pt x="723" y="236"/>
                  <a:pt x="716" y="241"/>
                </a:cubicBezTo>
                <a:cubicBezTo>
                  <a:pt x="709" y="245"/>
                  <a:pt x="700" y="244"/>
                  <a:pt x="694" y="238"/>
                </a:cubicBezTo>
                <a:cubicBezTo>
                  <a:pt x="688" y="232"/>
                  <a:pt x="687" y="223"/>
                  <a:pt x="691" y="216"/>
                </a:cubicBezTo>
                <a:cubicBezTo>
                  <a:pt x="692" y="214"/>
                  <a:pt x="694" y="212"/>
                  <a:pt x="696" y="210"/>
                </a:cubicBezTo>
                <a:cubicBezTo>
                  <a:pt x="687" y="214"/>
                  <a:pt x="678" y="217"/>
                  <a:pt x="668" y="208"/>
                </a:cubicBezTo>
                <a:cubicBezTo>
                  <a:pt x="672" y="223"/>
                  <a:pt x="670" y="231"/>
                  <a:pt x="662" y="236"/>
                </a:cubicBezTo>
                <a:cubicBezTo>
                  <a:pt x="656" y="240"/>
                  <a:pt x="647" y="240"/>
                  <a:pt x="641" y="235"/>
                </a:cubicBezTo>
                <a:cubicBezTo>
                  <a:pt x="634" y="230"/>
                  <a:pt x="632" y="222"/>
                  <a:pt x="636" y="210"/>
                </a:cubicBezTo>
                <a:cubicBezTo>
                  <a:pt x="629" y="209"/>
                  <a:pt x="622" y="209"/>
                  <a:pt x="615" y="208"/>
                </a:cubicBezTo>
                <a:cubicBezTo>
                  <a:pt x="618" y="216"/>
                  <a:pt x="617" y="223"/>
                  <a:pt x="610" y="230"/>
                </a:cubicBezTo>
                <a:cubicBezTo>
                  <a:pt x="613" y="229"/>
                  <a:pt x="615" y="229"/>
                  <a:pt x="618" y="228"/>
                </a:cubicBezTo>
                <a:cubicBezTo>
                  <a:pt x="625" y="226"/>
                  <a:pt x="631" y="228"/>
                  <a:pt x="636" y="234"/>
                </a:cubicBezTo>
                <a:cubicBezTo>
                  <a:pt x="641" y="240"/>
                  <a:pt x="642" y="246"/>
                  <a:pt x="639" y="254"/>
                </a:cubicBezTo>
                <a:cubicBezTo>
                  <a:pt x="638" y="256"/>
                  <a:pt x="637" y="258"/>
                  <a:pt x="636" y="260"/>
                </a:cubicBezTo>
                <a:cubicBezTo>
                  <a:pt x="639" y="259"/>
                  <a:pt x="643" y="257"/>
                  <a:pt x="647" y="257"/>
                </a:cubicBezTo>
                <a:cubicBezTo>
                  <a:pt x="655" y="257"/>
                  <a:pt x="662" y="262"/>
                  <a:pt x="664" y="270"/>
                </a:cubicBezTo>
                <a:cubicBezTo>
                  <a:pt x="666" y="278"/>
                  <a:pt x="663" y="286"/>
                  <a:pt x="656" y="290"/>
                </a:cubicBezTo>
                <a:cubicBezTo>
                  <a:pt x="649" y="294"/>
                  <a:pt x="641" y="293"/>
                  <a:pt x="635" y="288"/>
                </a:cubicBezTo>
                <a:cubicBezTo>
                  <a:pt x="629" y="283"/>
                  <a:pt x="627" y="274"/>
                  <a:pt x="631" y="266"/>
                </a:cubicBezTo>
                <a:cubicBezTo>
                  <a:pt x="633" y="264"/>
                  <a:pt x="634" y="262"/>
                  <a:pt x="636" y="260"/>
                </a:cubicBezTo>
                <a:cubicBezTo>
                  <a:pt x="635" y="261"/>
                  <a:pt x="634" y="261"/>
                  <a:pt x="633" y="261"/>
                </a:cubicBezTo>
                <a:cubicBezTo>
                  <a:pt x="623" y="266"/>
                  <a:pt x="614" y="265"/>
                  <a:pt x="607" y="257"/>
                </a:cubicBezTo>
                <a:cubicBezTo>
                  <a:pt x="608" y="259"/>
                  <a:pt x="609" y="261"/>
                  <a:pt x="610" y="264"/>
                </a:cubicBezTo>
                <a:cubicBezTo>
                  <a:pt x="613" y="272"/>
                  <a:pt x="610" y="281"/>
                  <a:pt x="603" y="286"/>
                </a:cubicBezTo>
                <a:cubicBezTo>
                  <a:pt x="596" y="290"/>
                  <a:pt x="586" y="289"/>
                  <a:pt x="580" y="283"/>
                </a:cubicBezTo>
                <a:cubicBezTo>
                  <a:pt x="574" y="277"/>
                  <a:pt x="573" y="268"/>
                  <a:pt x="578" y="260"/>
                </a:cubicBezTo>
                <a:cubicBezTo>
                  <a:pt x="583" y="253"/>
                  <a:pt x="592" y="250"/>
                  <a:pt x="601" y="254"/>
                </a:cubicBezTo>
                <a:cubicBezTo>
                  <a:pt x="603" y="255"/>
                  <a:pt x="605" y="255"/>
                  <a:pt x="607" y="256"/>
                </a:cubicBezTo>
                <a:cubicBezTo>
                  <a:pt x="601" y="247"/>
                  <a:pt x="604" y="239"/>
                  <a:pt x="609" y="231"/>
                </a:cubicBezTo>
                <a:cubicBezTo>
                  <a:pt x="602" y="236"/>
                  <a:pt x="594" y="235"/>
                  <a:pt x="586" y="232"/>
                </a:cubicBezTo>
                <a:cubicBezTo>
                  <a:pt x="588" y="242"/>
                  <a:pt x="587" y="250"/>
                  <a:pt x="580" y="256"/>
                </a:cubicBezTo>
                <a:cubicBezTo>
                  <a:pt x="572" y="262"/>
                  <a:pt x="563" y="259"/>
                  <a:pt x="555" y="255"/>
                </a:cubicBezTo>
                <a:cubicBezTo>
                  <a:pt x="556" y="258"/>
                  <a:pt x="557" y="261"/>
                  <a:pt x="557" y="263"/>
                </a:cubicBezTo>
                <a:cubicBezTo>
                  <a:pt x="559" y="275"/>
                  <a:pt x="547" y="286"/>
                  <a:pt x="536" y="284"/>
                </a:cubicBezTo>
                <a:cubicBezTo>
                  <a:pt x="531" y="283"/>
                  <a:pt x="528" y="280"/>
                  <a:pt x="524" y="277"/>
                </a:cubicBezTo>
                <a:cubicBezTo>
                  <a:pt x="524" y="279"/>
                  <a:pt x="525" y="281"/>
                  <a:pt x="526" y="283"/>
                </a:cubicBezTo>
                <a:cubicBezTo>
                  <a:pt x="529" y="290"/>
                  <a:pt x="528" y="297"/>
                  <a:pt x="522" y="303"/>
                </a:cubicBezTo>
                <a:cubicBezTo>
                  <a:pt x="516" y="309"/>
                  <a:pt x="509" y="310"/>
                  <a:pt x="502" y="307"/>
                </a:cubicBezTo>
                <a:cubicBezTo>
                  <a:pt x="500" y="306"/>
                  <a:pt x="498" y="306"/>
                  <a:pt x="496" y="305"/>
                </a:cubicBezTo>
                <a:cubicBezTo>
                  <a:pt x="497" y="308"/>
                  <a:pt x="498" y="311"/>
                  <a:pt x="498" y="314"/>
                </a:cubicBezTo>
                <a:cubicBezTo>
                  <a:pt x="499" y="322"/>
                  <a:pt x="495" y="328"/>
                  <a:pt x="488" y="331"/>
                </a:cubicBezTo>
                <a:cubicBezTo>
                  <a:pt x="481" y="335"/>
                  <a:pt x="475" y="334"/>
                  <a:pt x="468" y="329"/>
                </a:cubicBezTo>
                <a:cubicBezTo>
                  <a:pt x="462" y="324"/>
                  <a:pt x="460" y="318"/>
                  <a:pt x="462" y="310"/>
                </a:cubicBezTo>
                <a:cubicBezTo>
                  <a:pt x="463" y="308"/>
                  <a:pt x="464" y="306"/>
                  <a:pt x="465" y="303"/>
                </a:cubicBezTo>
                <a:cubicBezTo>
                  <a:pt x="458" y="305"/>
                  <a:pt x="451" y="306"/>
                  <a:pt x="444" y="303"/>
                </a:cubicBezTo>
                <a:cubicBezTo>
                  <a:pt x="444" y="310"/>
                  <a:pt x="443" y="316"/>
                  <a:pt x="442" y="322"/>
                </a:cubicBezTo>
                <a:cubicBezTo>
                  <a:pt x="444" y="322"/>
                  <a:pt x="445" y="322"/>
                  <a:pt x="447" y="321"/>
                </a:cubicBezTo>
                <a:cubicBezTo>
                  <a:pt x="456" y="320"/>
                  <a:pt x="463" y="324"/>
                  <a:pt x="467" y="332"/>
                </a:cubicBezTo>
                <a:cubicBezTo>
                  <a:pt x="470" y="339"/>
                  <a:pt x="468" y="348"/>
                  <a:pt x="462" y="353"/>
                </a:cubicBezTo>
                <a:cubicBezTo>
                  <a:pt x="456" y="359"/>
                  <a:pt x="447" y="360"/>
                  <a:pt x="440" y="355"/>
                </a:cubicBezTo>
                <a:cubicBezTo>
                  <a:pt x="433" y="351"/>
                  <a:pt x="430" y="343"/>
                  <a:pt x="432" y="334"/>
                </a:cubicBezTo>
                <a:cubicBezTo>
                  <a:pt x="433" y="332"/>
                  <a:pt x="434" y="331"/>
                  <a:pt x="434" y="329"/>
                </a:cubicBezTo>
                <a:cubicBezTo>
                  <a:pt x="430" y="329"/>
                  <a:pt x="427" y="330"/>
                  <a:pt x="423" y="329"/>
                </a:cubicBezTo>
                <a:cubicBezTo>
                  <a:pt x="420" y="329"/>
                  <a:pt x="417" y="328"/>
                  <a:pt x="413" y="327"/>
                </a:cubicBezTo>
                <a:cubicBezTo>
                  <a:pt x="414" y="331"/>
                  <a:pt x="415" y="334"/>
                  <a:pt x="414" y="337"/>
                </a:cubicBezTo>
                <a:cubicBezTo>
                  <a:pt x="414" y="340"/>
                  <a:pt x="413" y="344"/>
                  <a:pt x="412" y="347"/>
                </a:cubicBezTo>
                <a:cubicBezTo>
                  <a:pt x="425" y="345"/>
                  <a:pt x="433" y="348"/>
                  <a:pt x="437" y="356"/>
                </a:cubicBezTo>
                <a:cubicBezTo>
                  <a:pt x="440" y="364"/>
                  <a:pt x="439" y="373"/>
                  <a:pt x="433" y="378"/>
                </a:cubicBezTo>
                <a:cubicBezTo>
                  <a:pt x="426" y="384"/>
                  <a:pt x="417" y="384"/>
                  <a:pt x="410" y="380"/>
                </a:cubicBezTo>
                <a:cubicBezTo>
                  <a:pt x="402" y="375"/>
                  <a:pt x="400" y="367"/>
                  <a:pt x="404" y="354"/>
                </a:cubicBezTo>
                <a:cubicBezTo>
                  <a:pt x="397" y="354"/>
                  <a:pt x="390" y="353"/>
                  <a:pt x="384" y="352"/>
                </a:cubicBezTo>
                <a:cubicBezTo>
                  <a:pt x="384" y="358"/>
                  <a:pt x="383" y="365"/>
                  <a:pt x="383" y="372"/>
                </a:cubicBezTo>
                <a:cubicBezTo>
                  <a:pt x="384" y="372"/>
                  <a:pt x="385" y="371"/>
                  <a:pt x="387" y="371"/>
                </a:cubicBezTo>
                <a:cubicBezTo>
                  <a:pt x="396" y="370"/>
                  <a:pt x="404" y="373"/>
                  <a:pt x="407" y="381"/>
                </a:cubicBezTo>
                <a:cubicBezTo>
                  <a:pt x="411" y="389"/>
                  <a:pt x="409" y="397"/>
                  <a:pt x="403" y="403"/>
                </a:cubicBezTo>
                <a:cubicBezTo>
                  <a:pt x="397" y="408"/>
                  <a:pt x="388" y="409"/>
                  <a:pt x="381" y="405"/>
                </a:cubicBezTo>
                <a:cubicBezTo>
                  <a:pt x="373" y="400"/>
                  <a:pt x="370" y="392"/>
                  <a:pt x="373" y="383"/>
                </a:cubicBezTo>
                <a:cubicBezTo>
                  <a:pt x="373" y="382"/>
                  <a:pt x="374" y="380"/>
                  <a:pt x="374" y="379"/>
                </a:cubicBezTo>
                <a:cubicBezTo>
                  <a:pt x="368" y="378"/>
                  <a:pt x="362" y="378"/>
                  <a:pt x="355" y="378"/>
                </a:cubicBezTo>
                <a:cubicBezTo>
                  <a:pt x="357" y="385"/>
                  <a:pt x="356" y="393"/>
                  <a:pt x="350" y="399"/>
                </a:cubicBezTo>
                <a:cubicBezTo>
                  <a:pt x="352" y="398"/>
                  <a:pt x="353" y="398"/>
                  <a:pt x="355" y="397"/>
                </a:cubicBezTo>
                <a:cubicBezTo>
                  <a:pt x="363" y="395"/>
                  <a:pt x="370" y="396"/>
                  <a:pt x="376" y="403"/>
                </a:cubicBezTo>
                <a:cubicBezTo>
                  <a:pt x="381" y="408"/>
                  <a:pt x="381" y="417"/>
                  <a:pt x="377" y="425"/>
                </a:cubicBezTo>
                <a:cubicBezTo>
                  <a:pt x="376" y="426"/>
                  <a:pt x="376" y="427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2"/>
                  <a:pt x="369" y="432"/>
                  <a:pt x="368" y="432"/>
                </a:cubicBezTo>
                <a:cubicBezTo>
                  <a:pt x="360" y="435"/>
                  <a:pt x="352" y="433"/>
                  <a:pt x="347" y="427"/>
                </a:cubicBezTo>
                <a:cubicBezTo>
                  <a:pt x="342" y="420"/>
                  <a:pt x="341" y="413"/>
                  <a:pt x="345" y="406"/>
                </a:cubicBezTo>
                <a:cubicBezTo>
                  <a:pt x="346" y="405"/>
                  <a:pt x="346" y="403"/>
                  <a:pt x="347" y="402"/>
                </a:cubicBezTo>
                <a:cubicBezTo>
                  <a:pt x="339" y="404"/>
                  <a:pt x="332" y="405"/>
                  <a:pt x="326" y="401"/>
                </a:cubicBezTo>
                <a:cubicBezTo>
                  <a:pt x="325" y="409"/>
                  <a:pt x="324" y="415"/>
                  <a:pt x="324" y="422"/>
                </a:cubicBezTo>
                <a:cubicBezTo>
                  <a:pt x="325" y="422"/>
                  <a:pt x="328" y="421"/>
                  <a:pt x="330" y="421"/>
                </a:cubicBezTo>
                <a:cubicBezTo>
                  <a:pt x="343" y="420"/>
                  <a:pt x="352" y="431"/>
                  <a:pt x="350" y="443"/>
                </a:cubicBezTo>
                <a:cubicBezTo>
                  <a:pt x="349" y="446"/>
                  <a:pt x="347" y="449"/>
                  <a:pt x="346" y="452"/>
                </a:cubicBezTo>
                <a:cubicBezTo>
                  <a:pt x="348" y="452"/>
                  <a:pt x="350" y="451"/>
                  <a:pt x="352" y="451"/>
                </a:cubicBezTo>
                <a:cubicBezTo>
                  <a:pt x="360" y="449"/>
                  <a:pt x="368" y="452"/>
                  <a:pt x="372" y="460"/>
                </a:cubicBezTo>
                <a:cubicBezTo>
                  <a:pt x="376" y="466"/>
                  <a:pt x="375" y="475"/>
                  <a:pt x="370" y="480"/>
                </a:cubicBezTo>
                <a:cubicBezTo>
                  <a:pt x="365" y="486"/>
                  <a:pt x="356" y="488"/>
                  <a:pt x="349" y="485"/>
                </a:cubicBezTo>
                <a:cubicBezTo>
                  <a:pt x="346" y="484"/>
                  <a:pt x="344" y="483"/>
                  <a:pt x="342" y="482"/>
                </a:cubicBezTo>
                <a:cubicBezTo>
                  <a:pt x="346" y="488"/>
                  <a:pt x="347" y="494"/>
                  <a:pt x="344" y="500"/>
                </a:cubicBezTo>
                <a:cubicBezTo>
                  <a:pt x="341" y="509"/>
                  <a:pt x="330" y="514"/>
                  <a:pt x="322" y="511"/>
                </a:cubicBezTo>
                <a:cubicBezTo>
                  <a:pt x="312" y="507"/>
                  <a:pt x="307" y="498"/>
                  <a:pt x="310" y="488"/>
                </a:cubicBezTo>
                <a:cubicBezTo>
                  <a:pt x="311" y="485"/>
                  <a:pt x="312" y="482"/>
                  <a:pt x="313" y="479"/>
                </a:cubicBezTo>
                <a:cubicBezTo>
                  <a:pt x="306" y="484"/>
                  <a:pt x="298" y="483"/>
                  <a:pt x="292" y="481"/>
                </a:cubicBezTo>
                <a:cubicBezTo>
                  <a:pt x="291" y="488"/>
                  <a:pt x="290" y="494"/>
                  <a:pt x="290" y="500"/>
                </a:cubicBezTo>
                <a:cubicBezTo>
                  <a:pt x="292" y="500"/>
                  <a:pt x="295" y="500"/>
                  <a:pt x="298" y="500"/>
                </a:cubicBezTo>
                <a:cubicBezTo>
                  <a:pt x="309" y="500"/>
                  <a:pt x="317" y="509"/>
                  <a:pt x="316" y="520"/>
                </a:cubicBezTo>
                <a:cubicBezTo>
                  <a:pt x="315" y="530"/>
                  <a:pt x="305" y="538"/>
                  <a:pt x="295" y="536"/>
                </a:cubicBezTo>
                <a:cubicBezTo>
                  <a:pt x="284" y="535"/>
                  <a:pt x="277" y="525"/>
                  <a:pt x="279" y="515"/>
                </a:cubicBezTo>
                <a:cubicBezTo>
                  <a:pt x="280" y="512"/>
                  <a:pt x="281" y="510"/>
                  <a:pt x="281" y="508"/>
                </a:cubicBezTo>
                <a:cubicBezTo>
                  <a:pt x="274" y="507"/>
                  <a:pt x="267" y="506"/>
                  <a:pt x="260" y="506"/>
                </a:cubicBezTo>
                <a:cubicBezTo>
                  <a:pt x="263" y="512"/>
                  <a:pt x="262" y="519"/>
                  <a:pt x="258" y="527"/>
                </a:cubicBezTo>
                <a:cubicBezTo>
                  <a:pt x="260" y="526"/>
                  <a:pt x="261" y="526"/>
                  <a:pt x="262" y="526"/>
                </a:cubicBezTo>
                <a:cubicBezTo>
                  <a:pt x="272" y="524"/>
                  <a:pt x="280" y="527"/>
                  <a:pt x="284" y="535"/>
                </a:cubicBezTo>
                <a:cubicBezTo>
                  <a:pt x="288" y="543"/>
                  <a:pt x="287" y="551"/>
                  <a:pt x="279" y="558"/>
                </a:cubicBezTo>
                <a:cubicBezTo>
                  <a:pt x="279" y="558"/>
                  <a:pt x="279" y="558"/>
                  <a:pt x="279" y="558"/>
                </a:cubicBezTo>
                <a:cubicBezTo>
                  <a:pt x="281" y="557"/>
                  <a:pt x="284" y="556"/>
                  <a:pt x="287" y="555"/>
                </a:cubicBezTo>
                <a:cubicBezTo>
                  <a:pt x="295" y="553"/>
                  <a:pt x="303" y="556"/>
                  <a:pt x="307" y="563"/>
                </a:cubicBezTo>
                <a:cubicBezTo>
                  <a:pt x="312" y="570"/>
                  <a:pt x="311" y="579"/>
                  <a:pt x="305" y="585"/>
                </a:cubicBezTo>
                <a:cubicBezTo>
                  <a:pt x="300" y="591"/>
                  <a:pt x="291" y="592"/>
                  <a:pt x="284" y="588"/>
                </a:cubicBezTo>
                <a:cubicBezTo>
                  <a:pt x="282" y="587"/>
                  <a:pt x="280" y="586"/>
                  <a:pt x="278" y="584"/>
                </a:cubicBezTo>
                <a:cubicBezTo>
                  <a:pt x="279" y="586"/>
                  <a:pt x="280" y="589"/>
                  <a:pt x="280" y="591"/>
                </a:cubicBezTo>
                <a:cubicBezTo>
                  <a:pt x="283" y="598"/>
                  <a:pt x="281" y="606"/>
                  <a:pt x="275" y="611"/>
                </a:cubicBezTo>
                <a:cubicBezTo>
                  <a:pt x="269" y="616"/>
                  <a:pt x="261" y="617"/>
                  <a:pt x="254" y="613"/>
                </a:cubicBezTo>
                <a:cubicBezTo>
                  <a:pt x="252" y="612"/>
                  <a:pt x="250" y="610"/>
                  <a:pt x="248" y="609"/>
                </a:cubicBezTo>
                <a:cubicBezTo>
                  <a:pt x="248" y="609"/>
                  <a:pt x="248" y="609"/>
                  <a:pt x="248" y="609"/>
                </a:cubicBezTo>
                <a:cubicBezTo>
                  <a:pt x="249" y="611"/>
                  <a:pt x="250" y="614"/>
                  <a:pt x="251" y="617"/>
                </a:cubicBezTo>
                <a:cubicBezTo>
                  <a:pt x="253" y="624"/>
                  <a:pt x="251" y="632"/>
                  <a:pt x="245" y="637"/>
                </a:cubicBezTo>
                <a:cubicBezTo>
                  <a:pt x="239" y="641"/>
                  <a:pt x="231" y="642"/>
                  <a:pt x="224" y="638"/>
                </a:cubicBezTo>
                <a:cubicBezTo>
                  <a:pt x="222" y="637"/>
                  <a:pt x="221" y="636"/>
                  <a:pt x="219" y="635"/>
                </a:cubicBezTo>
                <a:cubicBezTo>
                  <a:pt x="223" y="643"/>
                  <a:pt x="224" y="652"/>
                  <a:pt x="218" y="660"/>
                </a:cubicBezTo>
                <a:cubicBezTo>
                  <a:pt x="228" y="657"/>
                  <a:pt x="236" y="659"/>
                  <a:pt x="244" y="665"/>
                </a:cubicBezTo>
                <a:cubicBezTo>
                  <a:pt x="245" y="667"/>
                  <a:pt x="245" y="669"/>
                  <a:pt x="246" y="671"/>
                </a:cubicBezTo>
                <a:cubicBezTo>
                  <a:pt x="248" y="679"/>
                  <a:pt x="246" y="685"/>
                  <a:pt x="241" y="690"/>
                </a:cubicBezTo>
                <a:cubicBezTo>
                  <a:pt x="235" y="695"/>
                  <a:pt x="229" y="696"/>
                  <a:pt x="222" y="694"/>
                </a:cubicBezTo>
                <a:cubicBezTo>
                  <a:pt x="220" y="693"/>
                  <a:pt x="217" y="692"/>
                  <a:pt x="215" y="690"/>
                </a:cubicBezTo>
                <a:cubicBezTo>
                  <a:pt x="215" y="690"/>
                  <a:pt x="214" y="689"/>
                  <a:pt x="213" y="689"/>
                </a:cubicBezTo>
                <a:cubicBezTo>
                  <a:pt x="209" y="680"/>
                  <a:pt x="209" y="672"/>
                  <a:pt x="215" y="663"/>
                </a:cubicBezTo>
                <a:cubicBezTo>
                  <a:pt x="208" y="667"/>
                  <a:pt x="200" y="668"/>
                  <a:pt x="193" y="664"/>
                </a:cubicBezTo>
                <a:cubicBezTo>
                  <a:pt x="193" y="668"/>
                  <a:pt x="194" y="671"/>
                  <a:pt x="193" y="674"/>
                </a:cubicBezTo>
                <a:cubicBezTo>
                  <a:pt x="193" y="677"/>
                  <a:pt x="192" y="681"/>
                  <a:pt x="191" y="684"/>
                </a:cubicBezTo>
                <a:cubicBezTo>
                  <a:pt x="200" y="681"/>
                  <a:pt x="207" y="683"/>
                  <a:pt x="213" y="689"/>
                </a:cubicBezTo>
                <a:cubicBezTo>
                  <a:pt x="214" y="689"/>
                  <a:pt x="215" y="690"/>
                  <a:pt x="215" y="690"/>
                </a:cubicBezTo>
                <a:cubicBezTo>
                  <a:pt x="220" y="700"/>
                  <a:pt x="219" y="709"/>
                  <a:pt x="211" y="716"/>
                </a:cubicBezTo>
                <a:cubicBezTo>
                  <a:pt x="202" y="722"/>
                  <a:pt x="194" y="721"/>
                  <a:pt x="185" y="715"/>
                </a:cubicBezTo>
                <a:cubicBezTo>
                  <a:pt x="190" y="725"/>
                  <a:pt x="189" y="733"/>
                  <a:pt x="183" y="740"/>
                </a:cubicBezTo>
                <a:cubicBezTo>
                  <a:pt x="185" y="740"/>
                  <a:pt x="187" y="739"/>
                  <a:pt x="190" y="738"/>
                </a:cubicBezTo>
                <a:cubicBezTo>
                  <a:pt x="198" y="736"/>
                  <a:pt x="207" y="740"/>
                  <a:pt x="211" y="747"/>
                </a:cubicBezTo>
                <a:cubicBezTo>
                  <a:pt x="214" y="755"/>
                  <a:pt x="213" y="763"/>
                  <a:pt x="207" y="769"/>
                </a:cubicBezTo>
                <a:cubicBezTo>
                  <a:pt x="201" y="775"/>
                  <a:pt x="192" y="776"/>
                  <a:pt x="185" y="772"/>
                </a:cubicBezTo>
                <a:cubicBezTo>
                  <a:pt x="183" y="770"/>
                  <a:pt x="181" y="768"/>
                  <a:pt x="179" y="767"/>
                </a:cubicBezTo>
                <a:cubicBezTo>
                  <a:pt x="180" y="769"/>
                  <a:pt x="181" y="771"/>
                  <a:pt x="182" y="774"/>
                </a:cubicBezTo>
                <a:cubicBezTo>
                  <a:pt x="184" y="781"/>
                  <a:pt x="183" y="788"/>
                  <a:pt x="178" y="793"/>
                </a:cubicBezTo>
                <a:cubicBezTo>
                  <a:pt x="173" y="799"/>
                  <a:pt x="166" y="801"/>
                  <a:pt x="159" y="799"/>
                </a:cubicBezTo>
                <a:cubicBezTo>
                  <a:pt x="157" y="798"/>
                  <a:pt x="156" y="798"/>
                  <a:pt x="155" y="797"/>
                </a:cubicBezTo>
                <a:cubicBezTo>
                  <a:pt x="154" y="804"/>
                  <a:pt x="153" y="811"/>
                  <a:pt x="152" y="818"/>
                </a:cubicBezTo>
                <a:cubicBezTo>
                  <a:pt x="160" y="815"/>
                  <a:pt x="168" y="816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75" y="823"/>
                  <a:pt x="175" y="823"/>
                  <a:pt x="175" y="823"/>
                </a:cubicBezTo>
                <a:cubicBezTo>
                  <a:pt x="180" y="831"/>
                  <a:pt x="180" y="839"/>
                  <a:pt x="175" y="846"/>
                </a:cubicBezTo>
                <a:cubicBezTo>
                  <a:pt x="175" y="847"/>
                  <a:pt x="174" y="848"/>
                  <a:pt x="174" y="849"/>
                </a:cubicBezTo>
                <a:cubicBezTo>
                  <a:pt x="166" y="854"/>
                  <a:pt x="157" y="857"/>
                  <a:pt x="148" y="850"/>
                </a:cubicBezTo>
                <a:cubicBezTo>
                  <a:pt x="150" y="858"/>
                  <a:pt x="150" y="865"/>
                  <a:pt x="145" y="873"/>
                </a:cubicBezTo>
                <a:cubicBezTo>
                  <a:pt x="155" y="870"/>
                  <a:pt x="163" y="871"/>
                  <a:pt x="169" y="877"/>
                </a:cubicBezTo>
                <a:cubicBezTo>
                  <a:pt x="169" y="878"/>
                  <a:pt x="169" y="878"/>
                  <a:pt x="169" y="878"/>
                </a:cubicBezTo>
                <a:cubicBezTo>
                  <a:pt x="176" y="885"/>
                  <a:pt x="174" y="894"/>
                  <a:pt x="170" y="903"/>
                </a:cubicBezTo>
                <a:cubicBezTo>
                  <a:pt x="173" y="902"/>
                  <a:pt x="174" y="901"/>
                  <a:pt x="175" y="901"/>
                </a:cubicBezTo>
                <a:cubicBezTo>
                  <a:pt x="184" y="899"/>
                  <a:pt x="191" y="902"/>
                  <a:pt x="195" y="909"/>
                </a:cubicBezTo>
                <a:cubicBezTo>
                  <a:pt x="200" y="916"/>
                  <a:pt x="199" y="923"/>
                  <a:pt x="194" y="930"/>
                </a:cubicBezTo>
                <a:cubicBezTo>
                  <a:pt x="193" y="932"/>
                  <a:pt x="192" y="933"/>
                  <a:pt x="191" y="935"/>
                </a:cubicBezTo>
                <a:cubicBezTo>
                  <a:pt x="184" y="938"/>
                  <a:pt x="176" y="938"/>
                  <a:pt x="169" y="935"/>
                </a:cubicBezTo>
                <a:cubicBezTo>
                  <a:pt x="169" y="941"/>
                  <a:pt x="169" y="946"/>
                  <a:pt x="168" y="951"/>
                </a:cubicBezTo>
                <a:cubicBezTo>
                  <a:pt x="168" y="953"/>
                  <a:pt x="166" y="956"/>
                  <a:pt x="166" y="958"/>
                </a:cubicBezTo>
                <a:cubicBezTo>
                  <a:pt x="174" y="953"/>
                  <a:pt x="181" y="955"/>
                  <a:pt x="189" y="959"/>
                </a:cubicBezTo>
                <a:cubicBezTo>
                  <a:pt x="185" y="950"/>
                  <a:pt x="186" y="942"/>
                  <a:pt x="191" y="935"/>
                </a:cubicBezTo>
                <a:cubicBezTo>
                  <a:pt x="193" y="934"/>
                  <a:pt x="195" y="933"/>
                  <a:pt x="197" y="932"/>
                </a:cubicBezTo>
                <a:cubicBezTo>
                  <a:pt x="205" y="929"/>
                  <a:pt x="214" y="931"/>
                  <a:pt x="219" y="938"/>
                </a:cubicBezTo>
                <a:cubicBezTo>
                  <a:pt x="224" y="944"/>
                  <a:pt x="224" y="954"/>
                  <a:pt x="219" y="960"/>
                </a:cubicBezTo>
                <a:cubicBezTo>
                  <a:pt x="213" y="967"/>
                  <a:pt x="204" y="969"/>
                  <a:pt x="196" y="965"/>
                </a:cubicBezTo>
                <a:cubicBezTo>
                  <a:pt x="194" y="964"/>
                  <a:pt x="193" y="963"/>
                  <a:pt x="191" y="962"/>
                </a:cubicBezTo>
                <a:cubicBezTo>
                  <a:pt x="192" y="964"/>
                  <a:pt x="192" y="965"/>
                  <a:pt x="193" y="967"/>
                </a:cubicBezTo>
                <a:cubicBezTo>
                  <a:pt x="195" y="975"/>
                  <a:pt x="193" y="983"/>
                  <a:pt x="187" y="988"/>
                </a:cubicBezTo>
                <a:cubicBezTo>
                  <a:pt x="181" y="993"/>
                  <a:pt x="174" y="993"/>
                  <a:pt x="166" y="990"/>
                </a:cubicBezTo>
                <a:cubicBezTo>
                  <a:pt x="165" y="989"/>
                  <a:pt x="164" y="988"/>
                  <a:pt x="162" y="987"/>
                </a:cubicBezTo>
                <a:cubicBezTo>
                  <a:pt x="165" y="995"/>
                  <a:pt x="166" y="1003"/>
                  <a:pt x="160" y="1012"/>
                </a:cubicBezTo>
                <a:cubicBezTo>
                  <a:pt x="171" y="1007"/>
                  <a:pt x="179" y="1010"/>
                  <a:pt x="186" y="1017"/>
                </a:cubicBezTo>
                <a:cubicBezTo>
                  <a:pt x="190" y="1024"/>
                  <a:pt x="190" y="1032"/>
                  <a:pt x="185" y="1041"/>
                </a:cubicBezTo>
                <a:cubicBezTo>
                  <a:pt x="188" y="1040"/>
                  <a:pt x="189" y="1040"/>
                  <a:pt x="190" y="1039"/>
                </a:cubicBezTo>
                <a:cubicBezTo>
                  <a:pt x="198" y="1037"/>
                  <a:pt x="206" y="1040"/>
                  <a:pt x="210" y="1047"/>
                </a:cubicBezTo>
                <a:cubicBezTo>
                  <a:pt x="215" y="1054"/>
                  <a:pt x="214" y="1062"/>
                  <a:pt x="209" y="1069"/>
                </a:cubicBezTo>
                <a:cubicBezTo>
                  <a:pt x="208" y="1070"/>
                  <a:pt x="207" y="1072"/>
                  <a:pt x="207" y="1073"/>
                </a:cubicBezTo>
                <a:cubicBezTo>
                  <a:pt x="198" y="1076"/>
                  <a:pt x="190" y="1077"/>
                  <a:pt x="182" y="1071"/>
                </a:cubicBezTo>
                <a:cubicBezTo>
                  <a:pt x="186" y="1079"/>
                  <a:pt x="185" y="1087"/>
                  <a:pt x="181" y="1096"/>
                </a:cubicBezTo>
                <a:cubicBezTo>
                  <a:pt x="190" y="1091"/>
                  <a:pt x="197" y="1094"/>
                  <a:pt x="204" y="1097"/>
                </a:cubicBezTo>
                <a:cubicBezTo>
                  <a:pt x="201" y="1090"/>
                  <a:pt x="200" y="1084"/>
                  <a:pt x="205" y="1077"/>
                </a:cubicBezTo>
                <a:cubicBezTo>
                  <a:pt x="205" y="1076"/>
                  <a:pt x="206" y="1074"/>
                  <a:pt x="207" y="1073"/>
                </a:cubicBezTo>
                <a:cubicBezTo>
                  <a:pt x="208" y="1072"/>
                  <a:pt x="210" y="1071"/>
                  <a:pt x="212" y="1071"/>
                </a:cubicBezTo>
                <a:cubicBezTo>
                  <a:pt x="220" y="1067"/>
                  <a:pt x="229" y="1069"/>
                  <a:pt x="235" y="1076"/>
                </a:cubicBezTo>
                <a:cubicBezTo>
                  <a:pt x="239" y="1083"/>
                  <a:pt x="239" y="1092"/>
                  <a:pt x="234" y="1098"/>
                </a:cubicBezTo>
                <a:cubicBezTo>
                  <a:pt x="228" y="1105"/>
                  <a:pt x="219" y="1107"/>
                  <a:pt x="211" y="1103"/>
                </a:cubicBezTo>
                <a:cubicBezTo>
                  <a:pt x="209" y="1102"/>
                  <a:pt x="208" y="1101"/>
                  <a:pt x="207" y="1100"/>
                </a:cubicBezTo>
                <a:cubicBezTo>
                  <a:pt x="207" y="1102"/>
                  <a:pt x="208" y="1104"/>
                  <a:pt x="208" y="1106"/>
                </a:cubicBezTo>
                <a:cubicBezTo>
                  <a:pt x="211" y="1113"/>
                  <a:pt x="209" y="1120"/>
                  <a:pt x="204" y="1125"/>
                </a:cubicBezTo>
                <a:cubicBezTo>
                  <a:pt x="198" y="1131"/>
                  <a:pt x="191" y="1132"/>
                  <a:pt x="184" y="1129"/>
                </a:cubicBezTo>
                <a:cubicBezTo>
                  <a:pt x="182" y="1128"/>
                  <a:pt x="180" y="1128"/>
                  <a:pt x="178" y="1126"/>
                </a:cubicBezTo>
                <a:cubicBezTo>
                  <a:pt x="181" y="1134"/>
                  <a:pt x="180" y="1142"/>
                  <a:pt x="176" y="1149"/>
                </a:cubicBezTo>
                <a:cubicBezTo>
                  <a:pt x="186" y="1146"/>
                  <a:pt x="194" y="1147"/>
                  <a:pt x="200" y="1154"/>
                </a:cubicBezTo>
                <a:cubicBezTo>
                  <a:pt x="200" y="1154"/>
                  <a:pt x="200" y="1154"/>
                  <a:pt x="200" y="1154"/>
                </a:cubicBezTo>
                <a:cubicBezTo>
                  <a:pt x="200" y="1152"/>
                  <a:pt x="199" y="1149"/>
                  <a:pt x="198" y="1147"/>
                </a:cubicBezTo>
                <a:cubicBezTo>
                  <a:pt x="196" y="1139"/>
                  <a:pt x="198" y="1132"/>
                  <a:pt x="204" y="1127"/>
                </a:cubicBezTo>
                <a:cubicBezTo>
                  <a:pt x="210" y="1122"/>
                  <a:pt x="217" y="1122"/>
                  <a:pt x="224" y="1125"/>
                </a:cubicBezTo>
                <a:cubicBezTo>
                  <a:pt x="226" y="1126"/>
                  <a:pt x="228" y="1127"/>
                  <a:pt x="230" y="1128"/>
                </a:cubicBezTo>
                <a:cubicBezTo>
                  <a:pt x="229" y="1124"/>
                  <a:pt x="227" y="1120"/>
                  <a:pt x="227" y="1117"/>
                </a:cubicBezTo>
                <a:cubicBezTo>
                  <a:pt x="226" y="1109"/>
                  <a:pt x="232" y="1102"/>
                  <a:pt x="240" y="1100"/>
                </a:cubicBezTo>
                <a:cubicBezTo>
                  <a:pt x="247" y="1097"/>
                  <a:pt x="255" y="1100"/>
                  <a:pt x="260" y="1107"/>
                </a:cubicBezTo>
                <a:cubicBezTo>
                  <a:pt x="264" y="1114"/>
                  <a:pt x="263" y="1122"/>
                  <a:pt x="258" y="1128"/>
                </a:cubicBezTo>
                <a:cubicBezTo>
                  <a:pt x="253" y="1134"/>
                  <a:pt x="245" y="1137"/>
                  <a:pt x="237" y="1133"/>
                </a:cubicBezTo>
                <a:cubicBezTo>
                  <a:pt x="235" y="1132"/>
                  <a:pt x="233" y="1130"/>
                  <a:pt x="230" y="1129"/>
                </a:cubicBezTo>
                <a:cubicBezTo>
                  <a:pt x="231" y="1131"/>
                  <a:pt x="232" y="1133"/>
                  <a:pt x="233" y="1135"/>
                </a:cubicBezTo>
                <a:cubicBezTo>
                  <a:pt x="235" y="1143"/>
                  <a:pt x="234" y="1149"/>
                  <a:pt x="228" y="1155"/>
                </a:cubicBezTo>
                <a:cubicBezTo>
                  <a:pt x="222" y="1160"/>
                  <a:pt x="216" y="1161"/>
                  <a:pt x="208" y="1159"/>
                </a:cubicBezTo>
                <a:cubicBezTo>
                  <a:pt x="206" y="1158"/>
                  <a:pt x="204" y="1157"/>
                  <a:pt x="202" y="1156"/>
                </a:cubicBezTo>
                <a:cubicBezTo>
                  <a:pt x="206" y="1164"/>
                  <a:pt x="205" y="1171"/>
                  <a:pt x="201" y="1180"/>
                </a:cubicBezTo>
                <a:cubicBezTo>
                  <a:pt x="211" y="1176"/>
                  <a:pt x="219" y="1178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26" y="1185"/>
                  <a:pt x="226" y="1185"/>
                  <a:pt x="226" y="1185"/>
                </a:cubicBezTo>
                <a:cubicBezTo>
                  <a:pt x="230" y="1192"/>
                  <a:pt x="230" y="1200"/>
                  <a:pt x="226" y="1208"/>
                </a:cubicBezTo>
                <a:cubicBezTo>
                  <a:pt x="236" y="1205"/>
                  <a:pt x="244" y="1206"/>
                  <a:pt x="250" y="1214"/>
                </a:cubicBezTo>
                <a:cubicBezTo>
                  <a:pt x="256" y="1223"/>
                  <a:pt x="254" y="1231"/>
                  <a:pt x="248" y="1240"/>
                </a:cubicBezTo>
                <a:cubicBezTo>
                  <a:pt x="258" y="1235"/>
                  <a:pt x="266" y="1235"/>
                  <a:pt x="273" y="1243"/>
                </a:cubicBezTo>
                <a:cubicBezTo>
                  <a:pt x="281" y="1251"/>
                  <a:pt x="279" y="1260"/>
                  <a:pt x="273" y="1269"/>
                </a:cubicBezTo>
                <a:cubicBezTo>
                  <a:pt x="276" y="1268"/>
                  <a:pt x="278" y="1268"/>
                  <a:pt x="280" y="1267"/>
                </a:cubicBezTo>
                <a:cubicBezTo>
                  <a:pt x="288" y="1265"/>
                  <a:pt x="295" y="1268"/>
                  <a:pt x="300" y="1274"/>
                </a:cubicBezTo>
                <a:cubicBezTo>
                  <a:pt x="304" y="1281"/>
                  <a:pt x="304" y="1288"/>
                  <a:pt x="300" y="1295"/>
                </a:cubicBezTo>
                <a:cubicBezTo>
                  <a:pt x="299" y="1297"/>
                  <a:pt x="298" y="1298"/>
                  <a:pt x="297" y="1300"/>
                </a:cubicBezTo>
                <a:cubicBezTo>
                  <a:pt x="289" y="1303"/>
                  <a:pt x="281" y="1305"/>
                  <a:pt x="274" y="1300"/>
                </a:cubicBezTo>
                <a:cubicBezTo>
                  <a:pt x="274" y="1307"/>
                  <a:pt x="273" y="1314"/>
                  <a:pt x="273" y="1321"/>
                </a:cubicBezTo>
                <a:cubicBezTo>
                  <a:pt x="280" y="1318"/>
                  <a:pt x="287" y="1322"/>
                  <a:pt x="295" y="1324"/>
                </a:cubicBezTo>
                <a:cubicBezTo>
                  <a:pt x="290" y="1315"/>
                  <a:pt x="292" y="1307"/>
                  <a:pt x="297" y="1300"/>
                </a:cubicBezTo>
                <a:cubicBezTo>
                  <a:pt x="299" y="1299"/>
                  <a:pt x="300" y="1298"/>
                  <a:pt x="302" y="1298"/>
                </a:cubicBezTo>
                <a:cubicBezTo>
                  <a:pt x="310" y="1294"/>
                  <a:pt x="318" y="1296"/>
                  <a:pt x="324" y="1302"/>
                </a:cubicBezTo>
                <a:cubicBezTo>
                  <a:pt x="329" y="1308"/>
                  <a:pt x="330" y="1317"/>
                  <a:pt x="326" y="1324"/>
                </a:cubicBezTo>
                <a:cubicBezTo>
                  <a:pt x="325" y="1325"/>
                  <a:pt x="324" y="1327"/>
                  <a:pt x="322" y="1329"/>
                </a:cubicBezTo>
                <a:cubicBezTo>
                  <a:pt x="312" y="1334"/>
                  <a:pt x="303" y="1334"/>
                  <a:pt x="295" y="1325"/>
                </a:cubicBezTo>
                <a:cubicBezTo>
                  <a:pt x="296" y="1329"/>
                  <a:pt x="299" y="1334"/>
                  <a:pt x="299" y="1338"/>
                </a:cubicBezTo>
                <a:cubicBezTo>
                  <a:pt x="299" y="1343"/>
                  <a:pt x="297" y="1347"/>
                  <a:pt x="296" y="1352"/>
                </a:cubicBezTo>
                <a:cubicBezTo>
                  <a:pt x="303" y="1349"/>
                  <a:pt x="310" y="1349"/>
                  <a:pt x="317" y="1354"/>
                </a:cubicBezTo>
                <a:cubicBezTo>
                  <a:pt x="317" y="1354"/>
                  <a:pt x="318" y="1354"/>
                  <a:pt x="319" y="1354"/>
                </a:cubicBezTo>
                <a:cubicBezTo>
                  <a:pt x="315" y="1345"/>
                  <a:pt x="316" y="1337"/>
                  <a:pt x="323" y="1329"/>
                </a:cubicBezTo>
                <a:cubicBezTo>
                  <a:pt x="325" y="1328"/>
                  <a:pt x="327" y="1327"/>
                  <a:pt x="329" y="1327"/>
                </a:cubicBezTo>
                <a:cubicBezTo>
                  <a:pt x="337" y="1324"/>
                  <a:pt x="346" y="1327"/>
                  <a:pt x="350" y="1334"/>
                </a:cubicBezTo>
                <a:cubicBezTo>
                  <a:pt x="355" y="1341"/>
                  <a:pt x="354" y="1350"/>
                  <a:pt x="348" y="1356"/>
                </a:cubicBezTo>
                <a:cubicBezTo>
                  <a:pt x="343" y="1362"/>
                  <a:pt x="333" y="1364"/>
                  <a:pt x="326" y="1359"/>
                </a:cubicBezTo>
                <a:cubicBezTo>
                  <a:pt x="324" y="1358"/>
                  <a:pt x="322" y="1356"/>
                  <a:pt x="320" y="1355"/>
                </a:cubicBezTo>
                <a:cubicBezTo>
                  <a:pt x="324" y="1363"/>
                  <a:pt x="326" y="1372"/>
                  <a:pt x="318" y="1383"/>
                </a:cubicBezTo>
                <a:cubicBezTo>
                  <a:pt x="328" y="1379"/>
                  <a:pt x="335" y="1379"/>
                  <a:pt x="342" y="1384"/>
                </a:cubicBezTo>
                <a:cubicBezTo>
                  <a:pt x="343" y="1384"/>
                  <a:pt x="344" y="1384"/>
                  <a:pt x="345" y="1384"/>
                </a:cubicBezTo>
                <a:cubicBezTo>
                  <a:pt x="342" y="1380"/>
                  <a:pt x="341" y="1375"/>
                  <a:pt x="342" y="1370"/>
                </a:cubicBezTo>
                <a:cubicBezTo>
                  <a:pt x="344" y="1359"/>
                  <a:pt x="355" y="1353"/>
                  <a:pt x="366" y="1356"/>
                </a:cubicBezTo>
                <a:cubicBezTo>
                  <a:pt x="375" y="1360"/>
                  <a:pt x="380" y="1371"/>
                  <a:pt x="377" y="1381"/>
                </a:cubicBezTo>
                <a:cubicBezTo>
                  <a:pt x="375" y="1383"/>
                  <a:pt x="374" y="1386"/>
                  <a:pt x="373" y="1388"/>
                </a:cubicBezTo>
                <a:cubicBezTo>
                  <a:pt x="372" y="1389"/>
                  <a:pt x="370" y="1389"/>
                  <a:pt x="368" y="1390"/>
                </a:cubicBezTo>
                <a:cubicBezTo>
                  <a:pt x="359" y="1394"/>
                  <a:pt x="351" y="1392"/>
                  <a:pt x="345" y="1384"/>
                </a:cubicBezTo>
                <a:cubicBezTo>
                  <a:pt x="348" y="1393"/>
                  <a:pt x="351" y="1401"/>
                  <a:pt x="344" y="1411"/>
                </a:cubicBezTo>
                <a:cubicBezTo>
                  <a:pt x="356" y="1407"/>
                  <a:pt x="363" y="1410"/>
                  <a:pt x="370" y="1416"/>
                </a:cubicBezTo>
                <a:cubicBezTo>
                  <a:pt x="370" y="1415"/>
                  <a:pt x="370" y="1414"/>
                  <a:pt x="369" y="1413"/>
                </a:cubicBezTo>
                <a:cubicBezTo>
                  <a:pt x="364" y="1403"/>
                  <a:pt x="365" y="1397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73" y="1388"/>
                  <a:pt x="373" y="1388"/>
                  <a:pt x="373" y="1388"/>
                </a:cubicBezTo>
                <a:cubicBezTo>
                  <a:pt x="382" y="1382"/>
                  <a:pt x="391" y="1385"/>
                  <a:pt x="399" y="1390"/>
                </a:cubicBezTo>
                <a:cubicBezTo>
                  <a:pt x="400" y="1392"/>
                  <a:pt x="401" y="1394"/>
                  <a:pt x="401" y="1396"/>
                </a:cubicBezTo>
                <a:cubicBezTo>
                  <a:pt x="404" y="1404"/>
                  <a:pt x="402" y="1411"/>
                  <a:pt x="397" y="1416"/>
                </a:cubicBezTo>
                <a:cubicBezTo>
                  <a:pt x="391" y="1421"/>
                  <a:pt x="383" y="1422"/>
                  <a:pt x="376" y="1419"/>
                </a:cubicBezTo>
                <a:cubicBezTo>
                  <a:pt x="374" y="1418"/>
                  <a:pt x="372" y="1417"/>
                  <a:pt x="371" y="1416"/>
                </a:cubicBezTo>
                <a:cubicBezTo>
                  <a:pt x="372" y="1420"/>
                  <a:pt x="373" y="1424"/>
                  <a:pt x="373" y="1428"/>
                </a:cubicBezTo>
                <a:cubicBezTo>
                  <a:pt x="373" y="1432"/>
                  <a:pt x="371" y="1436"/>
                  <a:pt x="370" y="1441"/>
                </a:cubicBezTo>
                <a:cubicBezTo>
                  <a:pt x="380" y="1437"/>
                  <a:pt x="388" y="1438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5" y="1446"/>
                  <a:pt x="395" y="1446"/>
                  <a:pt x="395" y="1446"/>
                </a:cubicBezTo>
                <a:cubicBezTo>
                  <a:pt x="394" y="1446"/>
                  <a:pt x="394" y="1446"/>
                  <a:pt x="394" y="1446"/>
                </a:cubicBezTo>
                <a:cubicBezTo>
                  <a:pt x="400" y="1454"/>
                  <a:pt x="398" y="1462"/>
                  <a:pt x="394" y="1471"/>
                </a:cubicBezTo>
                <a:cubicBezTo>
                  <a:pt x="404" y="1467"/>
                  <a:pt x="412" y="1468"/>
                  <a:pt x="419" y="1475"/>
                </a:cubicBezTo>
                <a:cubicBezTo>
                  <a:pt x="419" y="1475"/>
                  <a:pt x="419" y="1475"/>
                  <a:pt x="419" y="1475"/>
                </a:cubicBezTo>
                <a:cubicBezTo>
                  <a:pt x="418" y="1473"/>
                  <a:pt x="417" y="1470"/>
                  <a:pt x="416" y="1467"/>
                </a:cubicBezTo>
                <a:cubicBezTo>
                  <a:pt x="414" y="1459"/>
                  <a:pt x="417" y="1451"/>
                  <a:pt x="424" y="1447"/>
                </a:cubicBezTo>
                <a:cubicBezTo>
                  <a:pt x="431" y="1443"/>
                  <a:pt x="440" y="1443"/>
                  <a:pt x="446" y="1449"/>
                </a:cubicBezTo>
                <a:cubicBezTo>
                  <a:pt x="453" y="1455"/>
                  <a:pt x="454" y="1464"/>
                  <a:pt x="450" y="1472"/>
                </a:cubicBezTo>
                <a:cubicBezTo>
                  <a:pt x="449" y="1473"/>
                  <a:pt x="448" y="1474"/>
                  <a:pt x="447" y="1476"/>
                </a:cubicBezTo>
                <a:cubicBezTo>
                  <a:pt x="449" y="1475"/>
                  <a:pt x="451" y="1474"/>
                  <a:pt x="453" y="1474"/>
                </a:cubicBezTo>
                <a:cubicBezTo>
                  <a:pt x="461" y="1472"/>
                  <a:pt x="468" y="1474"/>
                  <a:pt x="473" y="1480"/>
                </a:cubicBezTo>
                <a:cubicBezTo>
                  <a:pt x="478" y="1486"/>
                  <a:pt x="478" y="1494"/>
                  <a:pt x="474" y="1502"/>
                </a:cubicBezTo>
                <a:cubicBezTo>
                  <a:pt x="473" y="1503"/>
                  <a:pt x="472" y="1505"/>
                  <a:pt x="471" y="1506"/>
                </a:cubicBezTo>
                <a:cubicBezTo>
                  <a:pt x="461" y="1511"/>
                  <a:pt x="452" y="1512"/>
                  <a:pt x="444" y="1503"/>
                </a:cubicBezTo>
                <a:cubicBezTo>
                  <a:pt x="448" y="1511"/>
                  <a:pt x="450" y="1519"/>
                  <a:pt x="445" y="1527"/>
                </a:cubicBezTo>
                <a:cubicBezTo>
                  <a:pt x="451" y="1528"/>
                  <a:pt x="456" y="1528"/>
                  <a:pt x="462" y="1529"/>
                </a:cubicBezTo>
                <a:cubicBezTo>
                  <a:pt x="464" y="1529"/>
                  <a:pt x="465" y="1530"/>
                  <a:pt x="467" y="1530"/>
                </a:cubicBezTo>
                <a:cubicBezTo>
                  <a:pt x="463" y="1521"/>
                  <a:pt x="465" y="1514"/>
                  <a:pt x="471" y="1506"/>
                </a:cubicBezTo>
                <a:cubicBezTo>
                  <a:pt x="473" y="1506"/>
                  <a:pt x="474" y="1505"/>
                  <a:pt x="476" y="1504"/>
                </a:cubicBezTo>
                <a:cubicBezTo>
                  <a:pt x="484" y="1501"/>
                  <a:pt x="492" y="1503"/>
                  <a:pt x="497" y="1509"/>
                </a:cubicBezTo>
                <a:cubicBezTo>
                  <a:pt x="502" y="1515"/>
                  <a:pt x="503" y="1523"/>
                  <a:pt x="499" y="1530"/>
                </a:cubicBezTo>
                <a:cubicBezTo>
                  <a:pt x="498" y="1532"/>
                  <a:pt x="497" y="1534"/>
                  <a:pt x="496" y="1535"/>
                </a:cubicBezTo>
                <a:cubicBezTo>
                  <a:pt x="498" y="1535"/>
                  <a:pt x="501" y="1534"/>
                  <a:pt x="503" y="1533"/>
                </a:cubicBezTo>
                <a:cubicBezTo>
                  <a:pt x="510" y="1531"/>
                  <a:pt x="516" y="1533"/>
                  <a:pt x="521" y="1538"/>
                </a:cubicBezTo>
                <a:cubicBezTo>
                  <a:pt x="526" y="1543"/>
                  <a:pt x="528" y="1549"/>
                  <a:pt x="526" y="1556"/>
                </a:cubicBezTo>
                <a:cubicBezTo>
                  <a:pt x="525" y="1558"/>
                  <a:pt x="525" y="1560"/>
                  <a:pt x="524" y="1563"/>
                </a:cubicBezTo>
                <a:cubicBezTo>
                  <a:pt x="531" y="1560"/>
                  <a:pt x="538" y="1561"/>
                  <a:pt x="543" y="1565"/>
                </a:cubicBezTo>
                <a:cubicBezTo>
                  <a:pt x="545" y="1566"/>
                  <a:pt x="547" y="1567"/>
                  <a:pt x="549" y="1568"/>
                </a:cubicBezTo>
                <a:cubicBezTo>
                  <a:pt x="552" y="1576"/>
                  <a:pt x="553" y="1584"/>
                  <a:pt x="548" y="1593"/>
                </a:cubicBezTo>
                <a:cubicBezTo>
                  <a:pt x="557" y="1590"/>
                  <a:pt x="565" y="1591"/>
                  <a:pt x="572" y="1597"/>
                </a:cubicBezTo>
                <a:cubicBezTo>
                  <a:pt x="571" y="1595"/>
                  <a:pt x="570" y="1593"/>
                  <a:pt x="570" y="1591"/>
                </a:cubicBezTo>
                <a:cubicBezTo>
                  <a:pt x="568" y="1583"/>
                  <a:pt x="570" y="1575"/>
                  <a:pt x="577" y="1570"/>
                </a:cubicBezTo>
                <a:cubicBezTo>
                  <a:pt x="583" y="1565"/>
                  <a:pt x="592" y="1566"/>
                  <a:pt x="599" y="1571"/>
                </a:cubicBezTo>
                <a:cubicBezTo>
                  <a:pt x="600" y="1572"/>
                  <a:pt x="602" y="1573"/>
                  <a:pt x="604" y="1575"/>
                </a:cubicBezTo>
                <a:cubicBezTo>
                  <a:pt x="604" y="1577"/>
                  <a:pt x="605" y="1579"/>
                  <a:pt x="606" y="1582"/>
                </a:cubicBezTo>
                <a:cubicBezTo>
                  <a:pt x="607" y="1589"/>
                  <a:pt x="604" y="1595"/>
                  <a:pt x="599" y="1600"/>
                </a:cubicBezTo>
                <a:cubicBezTo>
                  <a:pt x="602" y="1599"/>
                  <a:pt x="605" y="1598"/>
                  <a:pt x="608" y="1597"/>
                </a:cubicBezTo>
                <a:cubicBezTo>
                  <a:pt x="616" y="1595"/>
                  <a:pt x="622" y="1599"/>
                  <a:pt x="628" y="1603"/>
                </a:cubicBezTo>
                <a:cubicBezTo>
                  <a:pt x="627" y="1602"/>
                  <a:pt x="626" y="1600"/>
                  <a:pt x="625" y="1598"/>
                </a:cubicBezTo>
                <a:cubicBezTo>
                  <a:pt x="622" y="1590"/>
                  <a:pt x="624" y="1581"/>
                  <a:pt x="631" y="1575"/>
                </a:cubicBezTo>
                <a:cubicBezTo>
                  <a:pt x="638" y="1571"/>
                  <a:pt x="647" y="1571"/>
                  <a:pt x="654" y="1576"/>
                </a:cubicBezTo>
                <a:cubicBezTo>
                  <a:pt x="660" y="1582"/>
                  <a:pt x="662" y="1591"/>
                  <a:pt x="658" y="1599"/>
                </a:cubicBezTo>
                <a:cubicBezTo>
                  <a:pt x="657" y="1601"/>
                  <a:pt x="656" y="1602"/>
                  <a:pt x="655" y="1604"/>
                </a:cubicBezTo>
                <a:cubicBezTo>
                  <a:pt x="657" y="1603"/>
                  <a:pt x="659" y="1602"/>
                  <a:pt x="662" y="1602"/>
                </a:cubicBezTo>
                <a:cubicBezTo>
                  <a:pt x="669" y="1599"/>
                  <a:pt x="676" y="1602"/>
                  <a:pt x="681" y="1607"/>
                </a:cubicBezTo>
                <a:cubicBezTo>
                  <a:pt x="686" y="1613"/>
                  <a:pt x="687" y="1620"/>
                  <a:pt x="683" y="1627"/>
                </a:cubicBezTo>
                <a:cubicBezTo>
                  <a:pt x="683" y="1629"/>
                  <a:pt x="681" y="1631"/>
                  <a:pt x="680" y="1633"/>
                </a:cubicBezTo>
                <a:cubicBezTo>
                  <a:pt x="688" y="1629"/>
                  <a:pt x="696" y="1630"/>
                  <a:pt x="706" y="1635"/>
                </a:cubicBezTo>
                <a:cubicBezTo>
                  <a:pt x="700" y="1624"/>
                  <a:pt x="704" y="1616"/>
                  <a:pt x="710" y="1609"/>
                </a:cubicBezTo>
                <a:cubicBezTo>
                  <a:pt x="711" y="1608"/>
                  <a:pt x="713" y="1608"/>
                  <a:pt x="714" y="1607"/>
                </a:cubicBezTo>
                <a:cubicBezTo>
                  <a:pt x="722" y="1605"/>
                  <a:pt x="729" y="1606"/>
                  <a:pt x="734" y="1611"/>
                </a:cubicBezTo>
                <a:cubicBezTo>
                  <a:pt x="740" y="1617"/>
                  <a:pt x="741" y="1623"/>
                  <a:pt x="739" y="1630"/>
                </a:cubicBezTo>
                <a:cubicBezTo>
                  <a:pt x="738" y="1632"/>
                  <a:pt x="738" y="1634"/>
                  <a:pt x="737" y="1637"/>
                </a:cubicBezTo>
                <a:cubicBezTo>
                  <a:pt x="746" y="1633"/>
                  <a:pt x="753" y="1635"/>
                  <a:pt x="759" y="1639"/>
                </a:cubicBezTo>
                <a:cubicBezTo>
                  <a:pt x="755" y="1631"/>
                  <a:pt x="757" y="1622"/>
                  <a:pt x="762" y="1614"/>
                </a:cubicBezTo>
                <a:cubicBezTo>
                  <a:pt x="758" y="1615"/>
                  <a:pt x="754" y="1617"/>
                  <a:pt x="750" y="1617"/>
                </a:cubicBezTo>
                <a:cubicBezTo>
                  <a:pt x="742" y="1618"/>
                  <a:pt x="735" y="1613"/>
                  <a:pt x="733" y="1604"/>
                </a:cubicBezTo>
                <a:cubicBezTo>
                  <a:pt x="731" y="1597"/>
                  <a:pt x="734" y="1589"/>
                  <a:pt x="741" y="1584"/>
                </a:cubicBezTo>
                <a:cubicBezTo>
                  <a:pt x="748" y="1580"/>
                  <a:pt x="756" y="1581"/>
                  <a:pt x="762" y="1586"/>
                </a:cubicBezTo>
                <a:cubicBezTo>
                  <a:pt x="768" y="1592"/>
                  <a:pt x="770" y="1601"/>
                  <a:pt x="766" y="1608"/>
                </a:cubicBezTo>
                <a:cubicBezTo>
                  <a:pt x="765" y="1610"/>
                  <a:pt x="763" y="1612"/>
                  <a:pt x="762" y="1614"/>
                </a:cubicBezTo>
                <a:cubicBezTo>
                  <a:pt x="764" y="1613"/>
                  <a:pt x="765" y="1613"/>
                  <a:pt x="767" y="1612"/>
                </a:cubicBezTo>
                <a:cubicBezTo>
                  <a:pt x="776" y="1609"/>
                  <a:pt x="783" y="1611"/>
                  <a:pt x="789" y="1617"/>
                </a:cubicBezTo>
                <a:cubicBezTo>
                  <a:pt x="794" y="1623"/>
                  <a:pt x="795" y="1631"/>
                  <a:pt x="790" y="1639"/>
                </a:cubicBezTo>
                <a:cubicBezTo>
                  <a:pt x="790" y="1640"/>
                  <a:pt x="789" y="1641"/>
                  <a:pt x="788" y="1643"/>
                </a:cubicBezTo>
                <a:cubicBezTo>
                  <a:pt x="780" y="1648"/>
                  <a:pt x="771" y="1649"/>
                  <a:pt x="762" y="1643"/>
                </a:cubicBezTo>
                <a:cubicBezTo>
                  <a:pt x="765" y="1651"/>
                  <a:pt x="766" y="1659"/>
                  <a:pt x="760" y="1667"/>
                </a:cubicBezTo>
                <a:cubicBezTo>
                  <a:pt x="768" y="1664"/>
                  <a:pt x="775" y="1664"/>
                  <a:pt x="783" y="1668"/>
                </a:cubicBezTo>
                <a:cubicBezTo>
                  <a:pt x="779" y="1657"/>
                  <a:pt x="782" y="1650"/>
                  <a:pt x="788" y="1643"/>
                </a:cubicBezTo>
                <a:cubicBezTo>
                  <a:pt x="790" y="1642"/>
                  <a:pt x="792" y="1642"/>
                  <a:pt x="794" y="1641"/>
                </a:cubicBezTo>
                <a:cubicBezTo>
                  <a:pt x="801" y="1639"/>
                  <a:pt x="808" y="1640"/>
                  <a:pt x="814" y="1646"/>
                </a:cubicBezTo>
                <a:cubicBezTo>
                  <a:pt x="819" y="1652"/>
                  <a:pt x="820" y="1660"/>
                  <a:pt x="816" y="1668"/>
                </a:cubicBezTo>
                <a:cubicBezTo>
                  <a:pt x="815" y="1669"/>
                  <a:pt x="814" y="1671"/>
                  <a:pt x="812" y="1674"/>
                </a:cubicBezTo>
                <a:cubicBezTo>
                  <a:pt x="821" y="1668"/>
                  <a:pt x="829" y="1669"/>
                  <a:pt x="838" y="1673"/>
                </a:cubicBezTo>
                <a:cubicBezTo>
                  <a:pt x="834" y="1663"/>
                  <a:pt x="837" y="1655"/>
                  <a:pt x="843" y="1648"/>
                </a:cubicBezTo>
                <a:cubicBezTo>
                  <a:pt x="844" y="1648"/>
                  <a:pt x="846" y="1647"/>
                  <a:pt x="847" y="1646"/>
                </a:cubicBezTo>
                <a:cubicBezTo>
                  <a:pt x="855" y="1644"/>
                  <a:pt x="861" y="1645"/>
                  <a:pt x="867" y="1650"/>
                </a:cubicBezTo>
                <a:cubicBezTo>
                  <a:pt x="873" y="1656"/>
                  <a:pt x="874" y="1662"/>
                  <a:pt x="872" y="1670"/>
                </a:cubicBezTo>
                <a:cubicBezTo>
                  <a:pt x="871" y="1671"/>
                  <a:pt x="871" y="1673"/>
                  <a:pt x="870" y="1675"/>
                </a:cubicBezTo>
                <a:cubicBezTo>
                  <a:pt x="879" y="1673"/>
                  <a:pt x="887" y="1673"/>
                  <a:pt x="893" y="1680"/>
                </a:cubicBezTo>
                <a:cubicBezTo>
                  <a:pt x="893" y="1679"/>
                  <a:pt x="892" y="1677"/>
                  <a:pt x="892" y="1676"/>
                </a:cubicBezTo>
                <a:cubicBezTo>
                  <a:pt x="889" y="1667"/>
                  <a:pt x="890" y="1659"/>
                  <a:pt x="898" y="1653"/>
                </a:cubicBezTo>
                <a:cubicBezTo>
                  <a:pt x="895" y="1654"/>
                  <a:pt x="892" y="1655"/>
                  <a:pt x="890" y="1656"/>
                </a:cubicBezTo>
                <a:cubicBezTo>
                  <a:pt x="881" y="1659"/>
                  <a:pt x="873" y="1655"/>
                  <a:pt x="868" y="1648"/>
                </a:cubicBezTo>
                <a:cubicBezTo>
                  <a:pt x="864" y="1641"/>
                  <a:pt x="866" y="1631"/>
                  <a:pt x="872" y="1626"/>
                </a:cubicBezTo>
                <a:cubicBezTo>
                  <a:pt x="878" y="1620"/>
                  <a:pt x="888" y="1619"/>
                  <a:pt x="895" y="1624"/>
                </a:cubicBezTo>
                <a:cubicBezTo>
                  <a:pt x="902" y="1629"/>
                  <a:pt x="904" y="1638"/>
                  <a:pt x="901" y="1646"/>
                </a:cubicBezTo>
                <a:cubicBezTo>
                  <a:pt x="900" y="1648"/>
                  <a:pt x="899" y="1650"/>
                  <a:pt x="899" y="1652"/>
                </a:cubicBezTo>
                <a:cubicBezTo>
                  <a:pt x="908" y="1647"/>
                  <a:pt x="917" y="1650"/>
                  <a:pt x="925" y="1656"/>
                </a:cubicBezTo>
                <a:cubicBezTo>
                  <a:pt x="928" y="1666"/>
                  <a:pt x="929" y="1674"/>
                  <a:pt x="921" y="1682"/>
                </a:cubicBezTo>
                <a:cubicBezTo>
                  <a:pt x="930" y="1679"/>
                  <a:pt x="938" y="1677"/>
                  <a:pt x="946" y="1683"/>
                </a:cubicBezTo>
                <a:cubicBezTo>
                  <a:pt x="941" y="1662"/>
                  <a:pt x="954" y="1649"/>
                  <a:pt x="976" y="1657"/>
                </a:cubicBezTo>
                <a:cubicBezTo>
                  <a:pt x="973" y="1647"/>
                  <a:pt x="974" y="1638"/>
                  <a:pt x="983" y="1633"/>
                </a:cubicBezTo>
                <a:cubicBezTo>
                  <a:pt x="990" y="1629"/>
                  <a:pt x="997" y="1629"/>
                  <a:pt x="1003" y="1633"/>
                </a:cubicBezTo>
                <a:cubicBezTo>
                  <a:pt x="1012" y="1640"/>
                  <a:pt x="1012" y="1650"/>
                  <a:pt x="1008" y="1660"/>
                </a:cubicBezTo>
                <a:cubicBezTo>
                  <a:pt x="1018" y="1657"/>
                  <a:pt x="1025" y="1659"/>
                  <a:pt x="1032" y="1665"/>
                </a:cubicBezTo>
                <a:cubicBezTo>
                  <a:pt x="1031" y="1663"/>
                  <a:pt x="1030" y="1660"/>
                  <a:pt x="1029" y="1657"/>
                </a:cubicBezTo>
                <a:cubicBezTo>
                  <a:pt x="1027" y="1649"/>
                  <a:pt x="1030" y="1643"/>
                  <a:pt x="1036" y="1637"/>
                </a:cubicBezTo>
                <a:cubicBezTo>
                  <a:pt x="1046" y="1631"/>
                  <a:pt x="1055" y="1634"/>
                  <a:pt x="1063" y="1641"/>
                </a:cubicBezTo>
                <a:cubicBezTo>
                  <a:pt x="1066" y="1650"/>
                  <a:pt x="1067" y="1659"/>
                  <a:pt x="1059" y="1667"/>
                </a:cubicBezTo>
                <a:cubicBezTo>
                  <a:pt x="1068" y="1663"/>
                  <a:pt x="1076" y="1661"/>
                  <a:pt x="1085" y="1667"/>
                </a:cubicBezTo>
                <a:cubicBezTo>
                  <a:pt x="1081" y="1659"/>
                  <a:pt x="1083" y="1652"/>
                  <a:pt x="1087" y="1645"/>
                </a:cubicBezTo>
                <a:cubicBezTo>
                  <a:pt x="1087" y="1645"/>
                  <a:pt x="1087" y="1644"/>
                  <a:pt x="1087" y="1644"/>
                </a:cubicBezTo>
                <a:cubicBezTo>
                  <a:pt x="1078" y="1648"/>
                  <a:pt x="1070" y="1646"/>
                  <a:pt x="1063" y="1641"/>
                </a:cubicBezTo>
                <a:cubicBezTo>
                  <a:pt x="1062" y="1639"/>
                  <a:pt x="1061" y="1637"/>
                  <a:pt x="1060" y="1635"/>
                </a:cubicBezTo>
                <a:cubicBezTo>
                  <a:pt x="1057" y="1627"/>
                  <a:pt x="1060" y="1617"/>
                  <a:pt x="1067" y="1613"/>
                </a:cubicBezTo>
                <a:cubicBezTo>
                  <a:pt x="1074" y="1608"/>
                  <a:pt x="1084" y="1609"/>
                  <a:pt x="1090" y="1615"/>
                </a:cubicBezTo>
                <a:cubicBezTo>
                  <a:pt x="1096" y="1622"/>
                  <a:pt x="1097" y="1631"/>
                  <a:pt x="1091" y="1639"/>
                </a:cubicBezTo>
                <a:cubicBezTo>
                  <a:pt x="1090" y="1641"/>
                  <a:pt x="1088" y="1642"/>
                  <a:pt x="1087" y="1643"/>
                </a:cubicBezTo>
                <a:cubicBezTo>
                  <a:pt x="1091" y="1642"/>
                  <a:pt x="1096" y="1640"/>
                  <a:pt x="1101" y="1639"/>
                </a:cubicBezTo>
                <a:cubicBezTo>
                  <a:pt x="1106" y="1639"/>
                  <a:pt x="1110" y="1641"/>
                  <a:pt x="1115" y="1643"/>
                </a:cubicBezTo>
                <a:cubicBezTo>
                  <a:pt x="1111" y="1634"/>
                  <a:pt x="1112" y="1626"/>
                  <a:pt x="1119" y="1620"/>
                </a:cubicBezTo>
                <a:cubicBezTo>
                  <a:pt x="1126" y="1612"/>
                  <a:pt x="1135" y="1613"/>
                  <a:pt x="1144" y="1618"/>
                </a:cubicBezTo>
                <a:cubicBezTo>
                  <a:pt x="1141" y="1604"/>
                  <a:pt x="1143" y="1597"/>
                  <a:pt x="1151" y="1592"/>
                </a:cubicBezTo>
                <a:cubicBezTo>
                  <a:pt x="1158" y="1589"/>
                  <a:pt x="1166" y="1589"/>
                  <a:pt x="1172" y="1594"/>
                </a:cubicBezTo>
                <a:cubicBezTo>
                  <a:pt x="1180" y="1601"/>
                  <a:pt x="1180" y="1610"/>
                  <a:pt x="1175" y="1621"/>
                </a:cubicBezTo>
                <a:cubicBezTo>
                  <a:pt x="1184" y="1617"/>
                  <a:pt x="1191" y="1619"/>
                  <a:pt x="1198" y="1623"/>
                </a:cubicBezTo>
                <a:cubicBezTo>
                  <a:pt x="1198" y="1618"/>
                  <a:pt x="1196" y="1615"/>
                  <a:pt x="1197" y="1611"/>
                </a:cubicBezTo>
                <a:cubicBezTo>
                  <a:pt x="1197" y="1607"/>
                  <a:pt x="1199" y="1604"/>
                  <a:pt x="1200" y="1600"/>
                </a:cubicBezTo>
                <a:cubicBezTo>
                  <a:pt x="1198" y="1600"/>
                  <a:pt x="1197" y="1601"/>
                  <a:pt x="1195" y="1601"/>
                </a:cubicBezTo>
                <a:cubicBezTo>
                  <a:pt x="1187" y="1603"/>
                  <a:pt x="1178" y="1600"/>
                  <a:pt x="1174" y="1592"/>
                </a:cubicBezTo>
                <a:cubicBezTo>
                  <a:pt x="1170" y="1585"/>
                  <a:pt x="1172" y="1575"/>
                  <a:pt x="1178" y="1570"/>
                </a:cubicBezTo>
                <a:cubicBezTo>
                  <a:pt x="1184" y="1565"/>
                  <a:pt x="1194" y="1564"/>
                  <a:pt x="1201" y="1569"/>
                </a:cubicBezTo>
                <a:cubicBezTo>
                  <a:pt x="1208" y="1573"/>
                  <a:pt x="1210" y="1582"/>
                  <a:pt x="1207" y="1591"/>
                </a:cubicBezTo>
                <a:cubicBezTo>
                  <a:pt x="1206" y="1592"/>
                  <a:pt x="1206" y="1594"/>
                  <a:pt x="1205" y="1597"/>
                </a:cubicBezTo>
                <a:cubicBezTo>
                  <a:pt x="1215" y="1591"/>
                  <a:pt x="1223" y="1594"/>
                  <a:pt x="1230" y="1601"/>
                </a:cubicBezTo>
                <a:cubicBezTo>
                  <a:pt x="1229" y="1599"/>
                  <a:pt x="1229" y="1597"/>
                  <a:pt x="1228" y="1595"/>
                </a:cubicBezTo>
                <a:cubicBezTo>
                  <a:pt x="1225" y="1587"/>
                  <a:pt x="1226" y="1580"/>
                  <a:pt x="1232" y="1575"/>
                </a:cubicBezTo>
                <a:cubicBezTo>
                  <a:pt x="1237" y="1569"/>
                  <a:pt x="1245" y="1568"/>
                  <a:pt x="1252" y="1571"/>
                </a:cubicBezTo>
                <a:cubicBezTo>
                  <a:pt x="1254" y="1572"/>
                  <a:pt x="1256" y="1572"/>
                  <a:pt x="1258" y="1573"/>
                </a:cubicBezTo>
                <a:cubicBezTo>
                  <a:pt x="1257" y="1571"/>
                  <a:pt x="1256" y="1569"/>
                  <a:pt x="1256" y="1567"/>
                </a:cubicBezTo>
                <a:cubicBezTo>
                  <a:pt x="1254" y="1559"/>
                  <a:pt x="1258" y="1551"/>
                  <a:pt x="1265" y="1547"/>
                </a:cubicBezTo>
                <a:cubicBezTo>
                  <a:pt x="1272" y="1543"/>
                  <a:pt x="1280" y="1544"/>
                  <a:pt x="1286" y="1549"/>
                </a:cubicBezTo>
                <a:cubicBezTo>
                  <a:pt x="1292" y="1555"/>
                  <a:pt x="1294" y="1563"/>
                  <a:pt x="1290" y="1571"/>
                </a:cubicBezTo>
                <a:cubicBezTo>
                  <a:pt x="1290" y="1573"/>
                  <a:pt x="1289" y="1575"/>
                  <a:pt x="1288" y="1577"/>
                </a:cubicBezTo>
                <a:cubicBezTo>
                  <a:pt x="1295" y="1573"/>
                  <a:pt x="1303" y="1573"/>
                  <a:pt x="1311" y="1578"/>
                </a:cubicBezTo>
                <a:cubicBezTo>
                  <a:pt x="1309" y="1565"/>
                  <a:pt x="1309" y="1563"/>
                  <a:pt x="1316" y="1554"/>
                </a:cubicBezTo>
                <a:cubicBezTo>
                  <a:pt x="1313" y="1555"/>
                  <a:pt x="1310" y="1555"/>
                  <a:pt x="1308" y="1556"/>
                </a:cubicBezTo>
                <a:cubicBezTo>
                  <a:pt x="1299" y="1558"/>
                  <a:pt x="1291" y="1554"/>
                  <a:pt x="1287" y="1546"/>
                </a:cubicBezTo>
                <a:cubicBezTo>
                  <a:pt x="1284" y="1538"/>
                  <a:pt x="1286" y="1529"/>
                  <a:pt x="1292" y="1524"/>
                </a:cubicBezTo>
                <a:cubicBezTo>
                  <a:pt x="1299" y="1519"/>
                  <a:pt x="1309" y="1519"/>
                  <a:pt x="1315" y="1524"/>
                </a:cubicBezTo>
                <a:cubicBezTo>
                  <a:pt x="1322" y="1529"/>
                  <a:pt x="1324" y="1538"/>
                  <a:pt x="1320" y="1546"/>
                </a:cubicBezTo>
                <a:cubicBezTo>
                  <a:pt x="1319" y="1549"/>
                  <a:pt x="1318" y="1551"/>
                  <a:pt x="1317" y="1553"/>
                </a:cubicBezTo>
                <a:cubicBezTo>
                  <a:pt x="1325" y="1548"/>
                  <a:pt x="1333" y="1548"/>
                  <a:pt x="1342" y="1554"/>
                </a:cubicBezTo>
                <a:cubicBezTo>
                  <a:pt x="1338" y="1543"/>
                  <a:pt x="1340" y="1535"/>
                  <a:pt x="1347" y="1528"/>
                </a:cubicBezTo>
                <a:cubicBezTo>
                  <a:pt x="1345" y="1529"/>
                  <a:pt x="1342" y="1530"/>
                  <a:pt x="1340" y="1530"/>
                </a:cubicBezTo>
                <a:cubicBezTo>
                  <a:pt x="1332" y="1534"/>
                  <a:pt x="1323" y="1531"/>
                  <a:pt x="1318" y="1523"/>
                </a:cubicBezTo>
                <a:cubicBezTo>
                  <a:pt x="1314" y="1516"/>
                  <a:pt x="1315" y="1506"/>
                  <a:pt x="1321" y="1500"/>
                </a:cubicBezTo>
                <a:cubicBezTo>
                  <a:pt x="1327" y="1495"/>
                  <a:pt x="1336" y="1494"/>
                  <a:pt x="1344" y="1498"/>
                </a:cubicBezTo>
                <a:cubicBezTo>
                  <a:pt x="1345" y="1499"/>
                  <a:pt x="1347" y="1501"/>
                  <a:pt x="1348" y="1502"/>
                </a:cubicBezTo>
                <a:cubicBezTo>
                  <a:pt x="1347" y="1500"/>
                  <a:pt x="1346" y="1497"/>
                  <a:pt x="1345" y="1494"/>
                </a:cubicBezTo>
                <a:cubicBezTo>
                  <a:pt x="1343" y="1486"/>
                  <a:pt x="1346" y="1478"/>
                  <a:pt x="1353" y="1473"/>
                </a:cubicBezTo>
                <a:cubicBezTo>
                  <a:pt x="1360" y="1469"/>
                  <a:pt x="1369" y="1470"/>
                  <a:pt x="1375" y="1476"/>
                </a:cubicBezTo>
                <a:cubicBezTo>
                  <a:pt x="1381" y="1482"/>
                  <a:pt x="1382" y="1491"/>
                  <a:pt x="1378" y="1498"/>
                </a:cubicBezTo>
                <a:cubicBezTo>
                  <a:pt x="1377" y="1500"/>
                  <a:pt x="1375" y="1502"/>
                  <a:pt x="1374" y="1504"/>
                </a:cubicBezTo>
                <a:cubicBezTo>
                  <a:pt x="1375" y="1504"/>
                  <a:pt x="1376" y="1503"/>
                  <a:pt x="1378" y="1503"/>
                </a:cubicBezTo>
                <a:cubicBezTo>
                  <a:pt x="1386" y="1499"/>
                  <a:pt x="1394" y="1499"/>
                  <a:pt x="1400" y="1505"/>
                </a:cubicBezTo>
                <a:cubicBezTo>
                  <a:pt x="1406" y="1510"/>
                  <a:pt x="1407" y="1518"/>
                  <a:pt x="1404" y="1527"/>
                </a:cubicBezTo>
                <a:cubicBezTo>
                  <a:pt x="1404" y="1528"/>
                  <a:pt x="1404" y="1529"/>
                  <a:pt x="1403" y="1529"/>
                </a:cubicBezTo>
                <a:cubicBezTo>
                  <a:pt x="1410" y="1529"/>
                  <a:pt x="1417" y="1529"/>
                  <a:pt x="1422" y="1529"/>
                </a:cubicBezTo>
                <a:close/>
                <a:moveTo>
                  <a:pt x="1618" y="1249"/>
                </a:moveTo>
                <a:cubicBezTo>
                  <a:pt x="1627" y="1245"/>
                  <a:pt x="1633" y="1246"/>
                  <a:pt x="1639" y="1249"/>
                </a:cubicBezTo>
                <a:cubicBezTo>
                  <a:pt x="1640" y="1242"/>
                  <a:pt x="1641" y="1235"/>
                  <a:pt x="1641" y="1228"/>
                </a:cubicBezTo>
                <a:cubicBezTo>
                  <a:pt x="1634" y="1231"/>
                  <a:pt x="1628" y="1229"/>
                  <a:pt x="1620" y="1225"/>
                </a:cubicBezTo>
                <a:cubicBezTo>
                  <a:pt x="1624" y="1234"/>
                  <a:pt x="1623" y="1241"/>
                  <a:pt x="1618" y="1249"/>
                </a:cubicBezTo>
                <a:close/>
                <a:moveTo>
                  <a:pt x="1609" y="1272"/>
                </a:moveTo>
                <a:cubicBezTo>
                  <a:pt x="1610" y="1267"/>
                  <a:pt x="1611" y="1260"/>
                  <a:pt x="1612" y="1253"/>
                </a:cubicBezTo>
                <a:cubicBezTo>
                  <a:pt x="1605" y="1255"/>
                  <a:pt x="1598" y="1255"/>
                  <a:pt x="1591" y="1250"/>
                </a:cubicBezTo>
                <a:cubicBezTo>
                  <a:pt x="1595" y="1258"/>
                  <a:pt x="1594" y="1265"/>
                  <a:pt x="1591" y="1271"/>
                </a:cubicBezTo>
                <a:cubicBezTo>
                  <a:pt x="1597" y="1272"/>
                  <a:pt x="1604" y="1272"/>
                  <a:pt x="1609" y="1272"/>
                </a:cubicBezTo>
                <a:close/>
                <a:moveTo>
                  <a:pt x="1588" y="1307"/>
                </a:moveTo>
                <a:cubicBezTo>
                  <a:pt x="1588" y="1313"/>
                  <a:pt x="1587" y="1320"/>
                  <a:pt x="1587" y="1326"/>
                </a:cubicBezTo>
                <a:cubicBezTo>
                  <a:pt x="1592" y="1326"/>
                  <a:pt x="1599" y="1327"/>
                  <a:pt x="1605" y="1327"/>
                </a:cubicBezTo>
                <a:cubicBezTo>
                  <a:pt x="1606" y="1321"/>
                  <a:pt x="1606" y="1314"/>
                  <a:pt x="1607" y="1309"/>
                </a:cubicBezTo>
                <a:cubicBezTo>
                  <a:pt x="1600" y="1308"/>
                  <a:pt x="1594" y="1307"/>
                  <a:pt x="1588" y="1307"/>
                </a:cubicBezTo>
                <a:close/>
                <a:moveTo>
                  <a:pt x="1551" y="1356"/>
                </a:moveTo>
                <a:cubicBezTo>
                  <a:pt x="1543" y="1358"/>
                  <a:pt x="1535" y="1359"/>
                  <a:pt x="1527" y="1354"/>
                </a:cubicBezTo>
                <a:cubicBezTo>
                  <a:pt x="1531" y="1364"/>
                  <a:pt x="1530" y="1372"/>
                  <a:pt x="1523" y="1378"/>
                </a:cubicBezTo>
                <a:cubicBezTo>
                  <a:pt x="1531" y="1375"/>
                  <a:pt x="1538" y="1374"/>
                  <a:pt x="1547" y="1378"/>
                </a:cubicBezTo>
                <a:cubicBezTo>
                  <a:pt x="1545" y="1366"/>
                  <a:pt x="1545" y="1364"/>
                  <a:pt x="1551" y="1356"/>
                </a:cubicBezTo>
                <a:close/>
                <a:moveTo>
                  <a:pt x="1524" y="1411"/>
                </a:moveTo>
                <a:cubicBezTo>
                  <a:pt x="1524" y="1417"/>
                  <a:pt x="1523" y="1424"/>
                  <a:pt x="1523" y="1430"/>
                </a:cubicBezTo>
                <a:cubicBezTo>
                  <a:pt x="1529" y="1430"/>
                  <a:pt x="1535" y="1431"/>
                  <a:pt x="1541" y="1431"/>
                </a:cubicBezTo>
                <a:cubicBezTo>
                  <a:pt x="1542" y="1425"/>
                  <a:pt x="1542" y="1419"/>
                  <a:pt x="1543" y="1413"/>
                </a:cubicBezTo>
                <a:cubicBezTo>
                  <a:pt x="1537" y="1412"/>
                  <a:pt x="1530" y="1412"/>
                  <a:pt x="1524" y="1411"/>
                </a:cubicBezTo>
                <a:close/>
                <a:moveTo>
                  <a:pt x="1491" y="1455"/>
                </a:moveTo>
                <a:cubicBezTo>
                  <a:pt x="1498" y="1455"/>
                  <a:pt x="1505" y="1455"/>
                  <a:pt x="1511" y="1455"/>
                </a:cubicBezTo>
                <a:cubicBezTo>
                  <a:pt x="1512" y="1449"/>
                  <a:pt x="1513" y="1443"/>
                  <a:pt x="1513" y="1438"/>
                </a:cubicBezTo>
                <a:cubicBezTo>
                  <a:pt x="1507" y="1437"/>
                  <a:pt x="1500" y="1436"/>
                  <a:pt x="1493" y="1435"/>
                </a:cubicBezTo>
                <a:cubicBezTo>
                  <a:pt x="1496" y="1442"/>
                  <a:pt x="1495" y="1449"/>
                  <a:pt x="1491" y="1455"/>
                </a:cubicBezTo>
                <a:close/>
                <a:moveTo>
                  <a:pt x="1487" y="1460"/>
                </a:moveTo>
                <a:cubicBezTo>
                  <a:pt x="1479" y="1464"/>
                  <a:pt x="1472" y="1462"/>
                  <a:pt x="1466" y="1460"/>
                </a:cubicBezTo>
                <a:cubicBezTo>
                  <a:pt x="1465" y="1467"/>
                  <a:pt x="1464" y="1474"/>
                  <a:pt x="1464" y="1479"/>
                </a:cubicBezTo>
                <a:cubicBezTo>
                  <a:pt x="1470" y="1480"/>
                  <a:pt x="1476" y="1480"/>
                  <a:pt x="1483" y="1481"/>
                </a:cubicBezTo>
                <a:cubicBezTo>
                  <a:pt x="1481" y="1474"/>
                  <a:pt x="1482" y="1467"/>
                  <a:pt x="1487" y="1460"/>
                </a:cubicBezTo>
                <a:close/>
                <a:moveTo>
                  <a:pt x="1461" y="1431"/>
                </a:moveTo>
                <a:cubicBezTo>
                  <a:pt x="1451" y="1435"/>
                  <a:pt x="1443" y="1433"/>
                  <a:pt x="1436" y="1425"/>
                </a:cubicBezTo>
                <a:cubicBezTo>
                  <a:pt x="1441" y="1434"/>
                  <a:pt x="1443" y="1443"/>
                  <a:pt x="1436" y="1452"/>
                </a:cubicBezTo>
                <a:cubicBezTo>
                  <a:pt x="1444" y="1449"/>
                  <a:pt x="1451" y="1448"/>
                  <a:pt x="1459" y="1453"/>
                </a:cubicBezTo>
                <a:cubicBezTo>
                  <a:pt x="1456" y="1445"/>
                  <a:pt x="1457" y="1438"/>
                  <a:pt x="1461" y="1431"/>
                </a:cubicBezTo>
                <a:close/>
                <a:moveTo>
                  <a:pt x="1437" y="1653"/>
                </a:moveTo>
                <a:cubicBezTo>
                  <a:pt x="1432" y="1653"/>
                  <a:pt x="1428" y="1652"/>
                  <a:pt x="1423" y="1651"/>
                </a:cubicBezTo>
                <a:cubicBezTo>
                  <a:pt x="1423" y="1656"/>
                  <a:pt x="1423" y="1660"/>
                  <a:pt x="1423" y="1665"/>
                </a:cubicBezTo>
                <a:cubicBezTo>
                  <a:pt x="1428" y="1665"/>
                  <a:pt x="1432" y="1665"/>
                  <a:pt x="1436" y="1666"/>
                </a:cubicBezTo>
                <a:cubicBezTo>
                  <a:pt x="1436" y="1661"/>
                  <a:pt x="1436" y="1657"/>
                  <a:pt x="1437" y="1653"/>
                </a:cubicBezTo>
                <a:close/>
                <a:moveTo>
                  <a:pt x="1443" y="1597"/>
                </a:moveTo>
                <a:cubicBezTo>
                  <a:pt x="1438" y="1597"/>
                  <a:pt x="1433" y="1596"/>
                  <a:pt x="1428" y="1596"/>
                </a:cubicBezTo>
                <a:cubicBezTo>
                  <a:pt x="1427" y="1601"/>
                  <a:pt x="1427" y="1606"/>
                  <a:pt x="1427" y="1612"/>
                </a:cubicBezTo>
                <a:cubicBezTo>
                  <a:pt x="1432" y="1612"/>
                  <a:pt x="1437" y="1612"/>
                  <a:pt x="1441" y="1613"/>
                </a:cubicBezTo>
                <a:cubicBezTo>
                  <a:pt x="1442" y="1608"/>
                  <a:pt x="1443" y="1602"/>
                  <a:pt x="1443" y="1597"/>
                </a:cubicBezTo>
                <a:close/>
                <a:moveTo>
                  <a:pt x="1449" y="1542"/>
                </a:moveTo>
                <a:cubicBezTo>
                  <a:pt x="1443" y="1542"/>
                  <a:pt x="1437" y="1541"/>
                  <a:pt x="1432" y="1541"/>
                </a:cubicBezTo>
                <a:cubicBezTo>
                  <a:pt x="1432" y="1547"/>
                  <a:pt x="1431" y="1553"/>
                  <a:pt x="1431" y="1558"/>
                </a:cubicBezTo>
                <a:cubicBezTo>
                  <a:pt x="1436" y="1558"/>
                  <a:pt x="1441" y="1558"/>
                  <a:pt x="1446" y="1559"/>
                </a:cubicBezTo>
                <a:cubicBezTo>
                  <a:pt x="1447" y="1553"/>
                  <a:pt x="1448" y="1548"/>
                  <a:pt x="1449" y="1542"/>
                </a:cubicBezTo>
                <a:close/>
                <a:moveTo>
                  <a:pt x="1452" y="1505"/>
                </a:moveTo>
                <a:cubicBezTo>
                  <a:pt x="1453" y="1499"/>
                  <a:pt x="1454" y="1493"/>
                  <a:pt x="1455" y="1486"/>
                </a:cubicBezTo>
                <a:cubicBezTo>
                  <a:pt x="1448" y="1488"/>
                  <a:pt x="1441" y="1487"/>
                  <a:pt x="1434" y="1483"/>
                </a:cubicBezTo>
                <a:cubicBezTo>
                  <a:pt x="1438" y="1491"/>
                  <a:pt x="1436" y="1498"/>
                  <a:pt x="1433" y="1504"/>
                </a:cubicBezTo>
                <a:cubicBezTo>
                  <a:pt x="1440" y="1505"/>
                  <a:pt x="1446" y="1505"/>
                  <a:pt x="1452" y="1505"/>
                </a:cubicBezTo>
                <a:close/>
                <a:moveTo>
                  <a:pt x="1467" y="1628"/>
                </a:moveTo>
                <a:cubicBezTo>
                  <a:pt x="1462" y="1628"/>
                  <a:pt x="1457" y="1627"/>
                  <a:pt x="1453" y="1627"/>
                </a:cubicBezTo>
                <a:cubicBezTo>
                  <a:pt x="1453" y="1631"/>
                  <a:pt x="1453" y="1635"/>
                  <a:pt x="1452" y="1640"/>
                </a:cubicBezTo>
                <a:cubicBezTo>
                  <a:pt x="1457" y="1640"/>
                  <a:pt x="1461" y="1640"/>
                  <a:pt x="1466" y="1641"/>
                </a:cubicBezTo>
                <a:cubicBezTo>
                  <a:pt x="1466" y="1636"/>
                  <a:pt x="1466" y="1632"/>
                  <a:pt x="1467" y="1628"/>
                </a:cubicBezTo>
                <a:close/>
                <a:moveTo>
                  <a:pt x="1472" y="1573"/>
                </a:moveTo>
                <a:cubicBezTo>
                  <a:pt x="1467" y="1572"/>
                  <a:pt x="1462" y="1572"/>
                  <a:pt x="1457" y="1571"/>
                </a:cubicBezTo>
                <a:cubicBezTo>
                  <a:pt x="1457" y="1577"/>
                  <a:pt x="1457" y="1582"/>
                  <a:pt x="1456" y="1587"/>
                </a:cubicBezTo>
                <a:cubicBezTo>
                  <a:pt x="1461" y="1587"/>
                  <a:pt x="1466" y="1587"/>
                  <a:pt x="1471" y="1588"/>
                </a:cubicBezTo>
                <a:cubicBezTo>
                  <a:pt x="1471" y="1582"/>
                  <a:pt x="1471" y="1578"/>
                  <a:pt x="1472" y="1573"/>
                </a:cubicBezTo>
                <a:close/>
                <a:moveTo>
                  <a:pt x="1478" y="1518"/>
                </a:moveTo>
                <a:cubicBezTo>
                  <a:pt x="1472" y="1517"/>
                  <a:pt x="1466" y="1516"/>
                  <a:pt x="1461" y="1516"/>
                </a:cubicBezTo>
                <a:cubicBezTo>
                  <a:pt x="1461" y="1522"/>
                  <a:pt x="1460" y="1527"/>
                  <a:pt x="1460" y="1533"/>
                </a:cubicBezTo>
                <a:cubicBezTo>
                  <a:pt x="1465" y="1534"/>
                  <a:pt x="1471" y="1534"/>
                  <a:pt x="1477" y="1534"/>
                </a:cubicBezTo>
                <a:cubicBezTo>
                  <a:pt x="1477" y="1529"/>
                  <a:pt x="1478" y="1523"/>
                  <a:pt x="1478" y="1518"/>
                </a:cubicBezTo>
                <a:close/>
                <a:moveTo>
                  <a:pt x="1496" y="1602"/>
                </a:moveTo>
                <a:cubicBezTo>
                  <a:pt x="1491" y="1602"/>
                  <a:pt x="1487" y="1602"/>
                  <a:pt x="1483" y="1601"/>
                </a:cubicBezTo>
                <a:cubicBezTo>
                  <a:pt x="1483" y="1606"/>
                  <a:pt x="1483" y="1611"/>
                  <a:pt x="1483" y="1615"/>
                </a:cubicBezTo>
                <a:cubicBezTo>
                  <a:pt x="1487" y="1615"/>
                  <a:pt x="1490" y="1615"/>
                  <a:pt x="1494" y="1615"/>
                </a:cubicBezTo>
                <a:cubicBezTo>
                  <a:pt x="1495" y="1611"/>
                  <a:pt x="1495" y="1607"/>
                  <a:pt x="1496" y="1602"/>
                </a:cubicBezTo>
                <a:close/>
                <a:moveTo>
                  <a:pt x="1502" y="1548"/>
                </a:moveTo>
                <a:cubicBezTo>
                  <a:pt x="1496" y="1547"/>
                  <a:pt x="1491" y="1547"/>
                  <a:pt x="1486" y="1546"/>
                </a:cubicBezTo>
                <a:cubicBezTo>
                  <a:pt x="1486" y="1551"/>
                  <a:pt x="1486" y="1556"/>
                  <a:pt x="1486" y="1561"/>
                </a:cubicBezTo>
                <a:cubicBezTo>
                  <a:pt x="1491" y="1562"/>
                  <a:pt x="1496" y="1562"/>
                  <a:pt x="1501" y="1562"/>
                </a:cubicBezTo>
                <a:cubicBezTo>
                  <a:pt x="1501" y="1557"/>
                  <a:pt x="1501" y="1553"/>
                  <a:pt x="1502" y="1548"/>
                </a:cubicBezTo>
                <a:close/>
                <a:moveTo>
                  <a:pt x="1508" y="1493"/>
                </a:moveTo>
                <a:cubicBezTo>
                  <a:pt x="1502" y="1492"/>
                  <a:pt x="1496" y="1491"/>
                  <a:pt x="1491" y="1491"/>
                </a:cubicBezTo>
                <a:cubicBezTo>
                  <a:pt x="1490" y="1496"/>
                  <a:pt x="1490" y="1503"/>
                  <a:pt x="1490" y="1508"/>
                </a:cubicBezTo>
                <a:cubicBezTo>
                  <a:pt x="1495" y="1509"/>
                  <a:pt x="1501" y="1509"/>
                  <a:pt x="1506" y="1510"/>
                </a:cubicBezTo>
                <a:cubicBezTo>
                  <a:pt x="1507" y="1504"/>
                  <a:pt x="1507" y="1498"/>
                  <a:pt x="1508" y="1493"/>
                </a:cubicBezTo>
                <a:close/>
                <a:moveTo>
                  <a:pt x="1526" y="1578"/>
                </a:moveTo>
                <a:cubicBezTo>
                  <a:pt x="1521" y="1577"/>
                  <a:pt x="1517" y="1577"/>
                  <a:pt x="1512" y="1576"/>
                </a:cubicBezTo>
                <a:cubicBezTo>
                  <a:pt x="1512" y="1581"/>
                  <a:pt x="1511" y="1586"/>
                  <a:pt x="1511" y="1590"/>
                </a:cubicBezTo>
                <a:cubicBezTo>
                  <a:pt x="1515" y="1591"/>
                  <a:pt x="1520" y="1591"/>
                  <a:pt x="1524" y="1591"/>
                </a:cubicBezTo>
                <a:cubicBezTo>
                  <a:pt x="1525" y="1587"/>
                  <a:pt x="1525" y="1582"/>
                  <a:pt x="1526" y="1578"/>
                </a:cubicBezTo>
                <a:close/>
                <a:moveTo>
                  <a:pt x="1531" y="1524"/>
                </a:moveTo>
                <a:cubicBezTo>
                  <a:pt x="1526" y="1523"/>
                  <a:pt x="1521" y="1522"/>
                  <a:pt x="1516" y="1522"/>
                </a:cubicBezTo>
                <a:cubicBezTo>
                  <a:pt x="1516" y="1527"/>
                  <a:pt x="1516" y="1531"/>
                  <a:pt x="1515" y="1537"/>
                </a:cubicBezTo>
                <a:cubicBezTo>
                  <a:pt x="1521" y="1537"/>
                  <a:pt x="1526" y="1537"/>
                  <a:pt x="1530" y="1538"/>
                </a:cubicBezTo>
                <a:cubicBezTo>
                  <a:pt x="1531" y="1533"/>
                  <a:pt x="1531" y="1528"/>
                  <a:pt x="1531" y="1524"/>
                </a:cubicBezTo>
                <a:close/>
                <a:moveTo>
                  <a:pt x="1537" y="1468"/>
                </a:moveTo>
                <a:cubicBezTo>
                  <a:pt x="1532" y="1468"/>
                  <a:pt x="1526" y="1467"/>
                  <a:pt x="1521" y="1467"/>
                </a:cubicBezTo>
                <a:cubicBezTo>
                  <a:pt x="1520" y="1472"/>
                  <a:pt x="1520" y="1478"/>
                  <a:pt x="1519" y="1484"/>
                </a:cubicBezTo>
                <a:cubicBezTo>
                  <a:pt x="1524" y="1484"/>
                  <a:pt x="1529" y="1484"/>
                  <a:pt x="1535" y="1484"/>
                </a:cubicBezTo>
                <a:cubicBezTo>
                  <a:pt x="1536" y="1479"/>
                  <a:pt x="1536" y="1473"/>
                  <a:pt x="1537" y="1468"/>
                </a:cubicBezTo>
                <a:close/>
                <a:moveTo>
                  <a:pt x="1556" y="1553"/>
                </a:moveTo>
                <a:cubicBezTo>
                  <a:pt x="1551" y="1553"/>
                  <a:pt x="1546" y="1552"/>
                  <a:pt x="1542" y="1552"/>
                </a:cubicBezTo>
                <a:cubicBezTo>
                  <a:pt x="1541" y="1557"/>
                  <a:pt x="1541" y="1561"/>
                  <a:pt x="1541" y="1566"/>
                </a:cubicBezTo>
                <a:cubicBezTo>
                  <a:pt x="1545" y="1566"/>
                  <a:pt x="1550" y="1566"/>
                  <a:pt x="1554" y="1567"/>
                </a:cubicBezTo>
                <a:cubicBezTo>
                  <a:pt x="1555" y="1562"/>
                  <a:pt x="1555" y="1558"/>
                  <a:pt x="1556" y="1553"/>
                </a:cubicBezTo>
                <a:close/>
                <a:moveTo>
                  <a:pt x="1561" y="1499"/>
                </a:moveTo>
                <a:cubicBezTo>
                  <a:pt x="1555" y="1498"/>
                  <a:pt x="1551" y="1498"/>
                  <a:pt x="1546" y="1497"/>
                </a:cubicBezTo>
                <a:cubicBezTo>
                  <a:pt x="1546" y="1502"/>
                  <a:pt x="1546" y="1507"/>
                  <a:pt x="1545" y="1512"/>
                </a:cubicBezTo>
                <a:cubicBezTo>
                  <a:pt x="1550" y="1512"/>
                  <a:pt x="1554" y="1512"/>
                  <a:pt x="1559" y="1512"/>
                </a:cubicBezTo>
                <a:cubicBezTo>
                  <a:pt x="1559" y="1508"/>
                  <a:pt x="1560" y="1503"/>
                  <a:pt x="1561" y="1499"/>
                </a:cubicBezTo>
                <a:close/>
                <a:moveTo>
                  <a:pt x="1566" y="1444"/>
                </a:moveTo>
                <a:cubicBezTo>
                  <a:pt x="1561" y="1443"/>
                  <a:pt x="1555" y="1442"/>
                  <a:pt x="1550" y="1441"/>
                </a:cubicBezTo>
                <a:cubicBezTo>
                  <a:pt x="1549" y="1447"/>
                  <a:pt x="1549" y="1453"/>
                  <a:pt x="1548" y="1459"/>
                </a:cubicBezTo>
                <a:cubicBezTo>
                  <a:pt x="1554" y="1459"/>
                  <a:pt x="1560" y="1460"/>
                  <a:pt x="1565" y="1460"/>
                </a:cubicBezTo>
                <a:cubicBezTo>
                  <a:pt x="1566" y="1455"/>
                  <a:pt x="1566" y="1449"/>
                  <a:pt x="1566" y="1444"/>
                </a:cubicBezTo>
                <a:close/>
                <a:moveTo>
                  <a:pt x="1571" y="1406"/>
                </a:moveTo>
                <a:cubicBezTo>
                  <a:pt x="1571" y="1400"/>
                  <a:pt x="1572" y="1394"/>
                  <a:pt x="1573" y="1388"/>
                </a:cubicBezTo>
                <a:cubicBezTo>
                  <a:pt x="1567" y="1388"/>
                  <a:pt x="1560" y="1387"/>
                  <a:pt x="1555" y="1387"/>
                </a:cubicBezTo>
                <a:cubicBezTo>
                  <a:pt x="1554" y="1393"/>
                  <a:pt x="1553" y="1399"/>
                  <a:pt x="1553" y="1405"/>
                </a:cubicBezTo>
                <a:cubicBezTo>
                  <a:pt x="1558" y="1405"/>
                  <a:pt x="1565" y="1406"/>
                  <a:pt x="1571" y="1406"/>
                </a:cubicBezTo>
                <a:close/>
                <a:moveTo>
                  <a:pt x="1585" y="1529"/>
                </a:moveTo>
                <a:cubicBezTo>
                  <a:pt x="1580" y="1528"/>
                  <a:pt x="1576" y="1528"/>
                  <a:pt x="1572" y="1527"/>
                </a:cubicBezTo>
                <a:cubicBezTo>
                  <a:pt x="1571" y="1532"/>
                  <a:pt x="1571" y="1536"/>
                  <a:pt x="1571" y="1541"/>
                </a:cubicBezTo>
                <a:cubicBezTo>
                  <a:pt x="1575" y="1541"/>
                  <a:pt x="1579" y="1541"/>
                  <a:pt x="1583" y="1542"/>
                </a:cubicBezTo>
                <a:cubicBezTo>
                  <a:pt x="1583" y="1537"/>
                  <a:pt x="1584" y="1533"/>
                  <a:pt x="1585" y="1529"/>
                </a:cubicBezTo>
                <a:close/>
                <a:moveTo>
                  <a:pt x="1590" y="1473"/>
                </a:moveTo>
                <a:cubicBezTo>
                  <a:pt x="1585" y="1473"/>
                  <a:pt x="1580" y="1472"/>
                  <a:pt x="1575" y="1471"/>
                </a:cubicBezTo>
                <a:cubicBezTo>
                  <a:pt x="1575" y="1477"/>
                  <a:pt x="1575" y="1482"/>
                  <a:pt x="1575" y="1487"/>
                </a:cubicBezTo>
                <a:cubicBezTo>
                  <a:pt x="1580" y="1487"/>
                  <a:pt x="1584" y="1488"/>
                  <a:pt x="1589" y="1488"/>
                </a:cubicBezTo>
                <a:cubicBezTo>
                  <a:pt x="1589" y="1483"/>
                  <a:pt x="1590" y="1478"/>
                  <a:pt x="1590" y="1473"/>
                </a:cubicBezTo>
                <a:close/>
                <a:moveTo>
                  <a:pt x="1596" y="1419"/>
                </a:moveTo>
                <a:cubicBezTo>
                  <a:pt x="1590" y="1418"/>
                  <a:pt x="1585" y="1418"/>
                  <a:pt x="1580" y="1417"/>
                </a:cubicBezTo>
                <a:cubicBezTo>
                  <a:pt x="1579" y="1422"/>
                  <a:pt x="1579" y="1427"/>
                  <a:pt x="1579" y="1433"/>
                </a:cubicBezTo>
                <a:cubicBezTo>
                  <a:pt x="1584" y="1433"/>
                  <a:pt x="1590" y="1434"/>
                  <a:pt x="1595" y="1434"/>
                </a:cubicBezTo>
                <a:cubicBezTo>
                  <a:pt x="1595" y="1429"/>
                  <a:pt x="1595" y="1424"/>
                  <a:pt x="1596" y="1419"/>
                </a:cubicBezTo>
                <a:close/>
                <a:moveTo>
                  <a:pt x="1601" y="1364"/>
                </a:moveTo>
                <a:cubicBezTo>
                  <a:pt x="1596" y="1363"/>
                  <a:pt x="1590" y="1363"/>
                  <a:pt x="1584" y="1362"/>
                </a:cubicBezTo>
                <a:cubicBezTo>
                  <a:pt x="1583" y="1368"/>
                  <a:pt x="1582" y="1375"/>
                  <a:pt x="1582" y="1381"/>
                </a:cubicBezTo>
                <a:cubicBezTo>
                  <a:pt x="1587" y="1381"/>
                  <a:pt x="1593" y="1381"/>
                  <a:pt x="1599" y="1381"/>
                </a:cubicBezTo>
                <a:cubicBezTo>
                  <a:pt x="1600" y="1375"/>
                  <a:pt x="1601" y="1369"/>
                  <a:pt x="1601" y="1364"/>
                </a:cubicBezTo>
                <a:close/>
                <a:moveTo>
                  <a:pt x="1620" y="1449"/>
                </a:moveTo>
                <a:cubicBezTo>
                  <a:pt x="1615" y="1448"/>
                  <a:pt x="1610" y="1448"/>
                  <a:pt x="1605" y="1447"/>
                </a:cubicBezTo>
                <a:cubicBezTo>
                  <a:pt x="1605" y="1452"/>
                  <a:pt x="1605" y="1457"/>
                  <a:pt x="1604" y="1462"/>
                </a:cubicBezTo>
                <a:cubicBezTo>
                  <a:pt x="1609" y="1462"/>
                  <a:pt x="1614" y="1463"/>
                  <a:pt x="1618" y="1463"/>
                </a:cubicBezTo>
                <a:cubicBezTo>
                  <a:pt x="1619" y="1458"/>
                  <a:pt x="1620" y="1454"/>
                  <a:pt x="1620" y="1449"/>
                </a:cubicBezTo>
                <a:close/>
                <a:moveTo>
                  <a:pt x="1625" y="1394"/>
                </a:moveTo>
                <a:cubicBezTo>
                  <a:pt x="1620" y="1394"/>
                  <a:pt x="1615" y="1393"/>
                  <a:pt x="1610" y="1393"/>
                </a:cubicBezTo>
                <a:cubicBezTo>
                  <a:pt x="1609" y="1398"/>
                  <a:pt x="1609" y="1403"/>
                  <a:pt x="1609" y="1409"/>
                </a:cubicBezTo>
                <a:cubicBezTo>
                  <a:pt x="1614" y="1409"/>
                  <a:pt x="1619" y="1409"/>
                  <a:pt x="1623" y="1409"/>
                </a:cubicBezTo>
                <a:cubicBezTo>
                  <a:pt x="1624" y="1404"/>
                  <a:pt x="1624" y="1399"/>
                  <a:pt x="1625" y="1394"/>
                </a:cubicBezTo>
                <a:close/>
                <a:moveTo>
                  <a:pt x="1631" y="1340"/>
                </a:moveTo>
                <a:cubicBezTo>
                  <a:pt x="1625" y="1339"/>
                  <a:pt x="1619" y="1338"/>
                  <a:pt x="1614" y="1337"/>
                </a:cubicBezTo>
                <a:cubicBezTo>
                  <a:pt x="1613" y="1343"/>
                  <a:pt x="1613" y="1349"/>
                  <a:pt x="1612" y="1355"/>
                </a:cubicBezTo>
                <a:cubicBezTo>
                  <a:pt x="1618" y="1355"/>
                  <a:pt x="1624" y="1356"/>
                  <a:pt x="1629" y="1356"/>
                </a:cubicBezTo>
                <a:cubicBezTo>
                  <a:pt x="1630" y="1351"/>
                  <a:pt x="1630" y="1345"/>
                  <a:pt x="1631" y="1340"/>
                </a:cubicBezTo>
                <a:close/>
                <a:moveTo>
                  <a:pt x="1635" y="1302"/>
                </a:moveTo>
                <a:cubicBezTo>
                  <a:pt x="1635" y="1296"/>
                  <a:pt x="1636" y="1290"/>
                  <a:pt x="1637" y="1284"/>
                </a:cubicBezTo>
                <a:cubicBezTo>
                  <a:pt x="1631" y="1284"/>
                  <a:pt x="1624" y="1283"/>
                  <a:pt x="1619" y="1283"/>
                </a:cubicBezTo>
                <a:cubicBezTo>
                  <a:pt x="1618" y="1289"/>
                  <a:pt x="1617" y="1295"/>
                  <a:pt x="1617" y="1301"/>
                </a:cubicBezTo>
                <a:cubicBezTo>
                  <a:pt x="1623" y="1301"/>
                  <a:pt x="1629" y="1302"/>
                  <a:pt x="1635" y="1302"/>
                </a:cubicBezTo>
                <a:close/>
                <a:moveTo>
                  <a:pt x="1649" y="1424"/>
                </a:moveTo>
                <a:cubicBezTo>
                  <a:pt x="1644" y="1424"/>
                  <a:pt x="1640" y="1423"/>
                  <a:pt x="1635" y="1423"/>
                </a:cubicBezTo>
                <a:cubicBezTo>
                  <a:pt x="1635" y="1428"/>
                  <a:pt x="1635" y="1433"/>
                  <a:pt x="1634" y="1438"/>
                </a:cubicBezTo>
                <a:cubicBezTo>
                  <a:pt x="1639" y="1438"/>
                  <a:pt x="1643" y="1438"/>
                  <a:pt x="1647" y="1438"/>
                </a:cubicBezTo>
                <a:cubicBezTo>
                  <a:pt x="1648" y="1433"/>
                  <a:pt x="1648" y="1429"/>
                  <a:pt x="1649" y="1424"/>
                </a:cubicBezTo>
                <a:close/>
                <a:moveTo>
                  <a:pt x="1654" y="1370"/>
                </a:moveTo>
                <a:cubicBezTo>
                  <a:pt x="1649" y="1369"/>
                  <a:pt x="1644" y="1369"/>
                  <a:pt x="1639" y="1368"/>
                </a:cubicBezTo>
                <a:cubicBezTo>
                  <a:pt x="1639" y="1373"/>
                  <a:pt x="1638" y="1378"/>
                  <a:pt x="1638" y="1383"/>
                </a:cubicBezTo>
                <a:cubicBezTo>
                  <a:pt x="1643" y="1383"/>
                  <a:pt x="1648" y="1384"/>
                  <a:pt x="1653" y="1384"/>
                </a:cubicBezTo>
                <a:cubicBezTo>
                  <a:pt x="1653" y="1380"/>
                  <a:pt x="1654" y="1375"/>
                  <a:pt x="1654" y="1370"/>
                </a:cubicBezTo>
                <a:close/>
                <a:moveTo>
                  <a:pt x="1660" y="1315"/>
                </a:moveTo>
                <a:cubicBezTo>
                  <a:pt x="1654" y="1314"/>
                  <a:pt x="1649" y="1314"/>
                  <a:pt x="1644" y="1313"/>
                </a:cubicBezTo>
                <a:cubicBezTo>
                  <a:pt x="1643" y="1319"/>
                  <a:pt x="1643" y="1324"/>
                  <a:pt x="1642" y="1330"/>
                </a:cubicBezTo>
                <a:cubicBezTo>
                  <a:pt x="1647" y="1330"/>
                  <a:pt x="1653" y="1331"/>
                  <a:pt x="1659" y="1331"/>
                </a:cubicBezTo>
                <a:cubicBezTo>
                  <a:pt x="1659" y="1326"/>
                  <a:pt x="1660" y="1320"/>
                  <a:pt x="1660" y="1315"/>
                </a:cubicBezTo>
                <a:close/>
                <a:moveTo>
                  <a:pt x="1663" y="1276"/>
                </a:moveTo>
                <a:cubicBezTo>
                  <a:pt x="1664" y="1271"/>
                  <a:pt x="1665" y="1265"/>
                  <a:pt x="1665" y="1260"/>
                </a:cubicBezTo>
                <a:cubicBezTo>
                  <a:pt x="1659" y="1259"/>
                  <a:pt x="1653" y="1259"/>
                  <a:pt x="1648" y="1258"/>
                </a:cubicBezTo>
                <a:cubicBezTo>
                  <a:pt x="1647" y="1264"/>
                  <a:pt x="1646" y="1270"/>
                  <a:pt x="1646" y="1276"/>
                </a:cubicBezTo>
                <a:cubicBezTo>
                  <a:pt x="1651" y="1276"/>
                  <a:pt x="1657" y="1276"/>
                  <a:pt x="1663" y="1276"/>
                </a:cubicBezTo>
                <a:close/>
                <a:moveTo>
                  <a:pt x="1679" y="1400"/>
                </a:moveTo>
                <a:cubicBezTo>
                  <a:pt x="1673" y="1399"/>
                  <a:pt x="1669" y="1399"/>
                  <a:pt x="1665" y="1398"/>
                </a:cubicBezTo>
                <a:cubicBezTo>
                  <a:pt x="1664" y="1403"/>
                  <a:pt x="1664" y="1408"/>
                  <a:pt x="1664" y="1412"/>
                </a:cubicBezTo>
                <a:cubicBezTo>
                  <a:pt x="1668" y="1412"/>
                  <a:pt x="1673" y="1413"/>
                  <a:pt x="1677" y="1413"/>
                </a:cubicBezTo>
                <a:cubicBezTo>
                  <a:pt x="1678" y="1409"/>
                  <a:pt x="1678" y="1405"/>
                  <a:pt x="1679" y="1400"/>
                </a:cubicBezTo>
                <a:close/>
                <a:moveTo>
                  <a:pt x="1684" y="1345"/>
                </a:moveTo>
                <a:cubicBezTo>
                  <a:pt x="1679" y="1344"/>
                  <a:pt x="1674" y="1343"/>
                  <a:pt x="1669" y="1343"/>
                </a:cubicBezTo>
                <a:cubicBezTo>
                  <a:pt x="1669" y="1348"/>
                  <a:pt x="1669" y="1353"/>
                  <a:pt x="1669" y="1358"/>
                </a:cubicBezTo>
                <a:cubicBezTo>
                  <a:pt x="1673" y="1358"/>
                  <a:pt x="1678" y="1359"/>
                  <a:pt x="1683" y="1359"/>
                </a:cubicBezTo>
                <a:cubicBezTo>
                  <a:pt x="1683" y="1354"/>
                  <a:pt x="1684" y="1349"/>
                  <a:pt x="1684" y="1345"/>
                </a:cubicBezTo>
                <a:close/>
                <a:moveTo>
                  <a:pt x="1689" y="1290"/>
                </a:moveTo>
                <a:cubicBezTo>
                  <a:pt x="1684" y="1290"/>
                  <a:pt x="1679" y="1289"/>
                  <a:pt x="1674" y="1289"/>
                </a:cubicBezTo>
                <a:cubicBezTo>
                  <a:pt x="1673" y="1294"/>
                  <a:pt x="1673" y="1299"/>
                  <a:pt x="1673" y="1304"/>
                </a:cubicBezTo>
                <a:cubicBezTo>
                  <a:pt x="1678" y="1304"/>
                  <a:pt x="1682" y="1305"/>
                  <a:pt x="1687" y="1305"/>
                </a:cubicBezTo>
                <a:cubicBezTo>
                  <a:pt x="1688" y="1300"/>
                  <a:pt x="1688" y="1295"/>
                  <a:pt x="1689" y="1290"/>
                </a:cubicBezTo>
                <a:close/>
                <a:moveTo>
                  <a:pt x="1694" y="1236"/>
                </a:moveTo>
                <a:cubicBezTo>
                  <a:pt x="1689" y="1235"/>
                  <a:pt x="1683" y="1234"/>
                  <a:pt x="1678" y="1234"/>
                </a:cubicBezTo>
                <a:cubicBezTo>
                  <a:pt x="1677" y="1239"/>
                  <a:pt x="1677" y="1245"/>
                  <a:pt x="1676" y="1251"/>
                </a:cubicBezTo>
                <a:cubicBezTo>
                  <a:pt x="1682" y="1251"/>
                  <a:pt x="1688" y="1251"/>
                  <a:pt x="1693" y="1252"/>
                </a:cubicBezTo>
                <a:cubicBezTo>
                  <a:pt x="1693" y="1247"/>
                  <a:pt x="1694" y="1241"/>
                  <a:pt x="1694" y="1236"/>
                </a:cubicBezTo>
                <a:close/>
                <a:moveTo>
                  <a:pt x="1697" y="1197"/>
                </a:moveTo>
                <a:cubicBezTo>
                  <a:pt x="1698" y="1192"/>
                  <a:pt x="1699" y="1186"/>
                  <a:pt x="1699" y="1181"/>
                </a:cubicBezTo>
                <a:cubicBezTo>
                  <a:pt x="1694" y="1180"/>
                  <a:pt x="1688" y="1180"/>
                  <a:pt x="1683" y="1179"/>
                </a:cubicBezTo>
                <a:cubicBezTo>
                  <a:pt x="1682" y="1185"/>
                  <a:pt x="1682" y="1191"/>
                  <a:pt x="1681" y="1196"/>
                </a:cubicBezTo>
                <a:cubicBezTo>
                  <a:pt x="1687" y="1197"/>
                  <a:pt x="1692" y="1197"/>
                  <a:pt x="1697" y="1197"/>
                </a:cubicBezTo>
                <a:close/>
                <a:moveTo>
                  <a:pt x="1713" y="1320"/>
                </a:moveTo>
                <a:cubicBezTo>
                  <a:pt x="1708" y="1320"/>
                  <a:pt x="1704" y="1319"/>
                  <a:pt x="1699" y="1319"/>
                </a:cubicBezTo>
                <a:cubicBezTo>
                  <a:pt x="1699" y="1324"/>
                  <a:pt x="1698" y="1329"/>
                  <a:pt x="1698" y="1334"/>
                </a:cubicBezTo>
                <a:cubicBezTo>
                  <a:pt x="1703" y="1334"/>
                  <a:pt x="1707" y="1334"/>
                  <a:pt x="1711" y="1334"/>
                </a:cubicBezTo>
                <a:cubicBezTo>
                  <a:pt x="1712" y="1329"/>
                  <a:pt x="1712" y="1325"/>
                  <a:pt x="1713" y="1320"/>
                </a:cubicBezTo>
                <a:close/>
                <a:moveTo>
                  <a:pt x="1717" y="1266"/>
                </a:moveTo>
                <a:cubicBezTo>
                  <a:pt x="1712" y="1265"/>
                  <a:pt x="1708" y="1265"/>
                  <a:pt x="1703" y="1264"/>
                </a:cubicBezTo>
                <a:cubicBezTo>
                  <a:pt x="1703" y="1269"/>
                  <a:pt x="1703" y="1274"/>
                  <a:pt x="1703" y="1279"/>
                </a:cubicBezTo>
                <a:cubicBezTo>
                  <a:pt x="1707" y="1279"/>
                  <a:pt x="1712" y="1280"/>
                  <a:pt x="1717" y="1280"/>
                </a:cubicBezTo>
                <a:cubicBezTo>
                  <a:pt x="1717" y="1275"/>
                  <a:pt x="1717" y="1270"/>
                  <a:pt x="1717" y="1266"/>
                </a:cubicBezTo>
                <a:close/>
                <a:moveTo>
                  <a:pt x="1724" y="1211"/>
                </a:moveTo>
                <a:cubicBezTo>
                  <a:pt x="1718" y="1211"/>
                  <a:pt x="1713" y="1210"/>
                  <a:pt x="1708" y="1210"/>
                </a:cubicBezTo>
                <a:cubicBezTo>
                  <a:pt x="1708" y="1215"/>
                  <a:pt x="1707" y="1220"/>
                  <a:pt x="1707" y="1226"/>
                </a:cubicBezTo>
                <a:cubicBezTo>
                  <a:pt x="1712" y="1226"/>
                  <a:pt x="1717" y="1226"/>
                  <a:pt x="1722" y="1227"/>
                </a:cubicBezTo>
                <a:cubicBezTo>
                  <a:pt x="1723" y="1222"/>
                  <a:pt x="1723" y="1216"/>
                  <a:pt x="1724" y="1211"/>
                </a:cubicBezTo>
                <a:close/>
                <a:moveTo>
                  <a:pt x="1727" y="1172"/>
                </a:moveTo>
                <a:cubicBezTo>
                  <a:pt x="1727" y="1167"/>
                  <a:pt x="1728" y="1162"/>
                  <a:pt x="1728" y="1157"/>
                </a:cubicBezTo>
                <a:cubicBezTo>
                  <a:pt x="1723" y="1156"/>
                  <a:pt x="1717" y="1155"/>
                  <a:pt x="1712" y="1154"/>
                </a:cubicBezTo>
                <a:cubicBezTo>
                  <a:pt x="1711" y="1160"/>
                  <a:pt x="1711" y="1166"/>
                  <a:pt x="1711" y="1171"/>
                </a:cubicBezTo>
                <a:cubicBezTo>
                  <a:pt x="1716" y="1172"/>
                  <a:pt x="1722" y="1172"/>
                  <a:pt x="1727" y="1172"/>
                </a:cubicBezTo>
                <a:close/>
                <a:moveTo>
                  <a:pt x="1742" y="1296"/>
                </a:moveTo>
                <a:cubicBezTo>
                  <a:pt x="1738" y="1295"/>
                  <a:pt x="1733" y="1295"/>
                  <a:pt x="1729" y="1294"/>
                </a:cubicBezTo>
                <a:cubicBezTo>
                  <a:pt x="1728" y="1299"/>
                  <a:pt x="1728" y="1304"/>
                  <a:pt x="1728" y="1308"/>
                </a:cubicBezTo>
                <a:cubicBezTo>
                  <a:pt x="1732" y="1308"/>
                  <a:pt x="1737" y="1309"/>
                  <a:pt x="1741" y="1309"/>
                </a:cubicBezTo>
                <a:cubicBezTo>
                  <a:pt x="1741" y="1305"/>
                  <a:pt x="1742" y="1300"/>
                  <a:pt x="1742" y="1296"/>
                </a:cubicBezTo>
                <a:close/>
                <a:moveTo>
                  <a:pt x="1747" y="1242"/>
                </a:moveTo>
                <a:cubicBezTo>
                  <a:pt x="1743" y="1241"/>
                  <a:pt x="1738" y="1241"/>
                  <a:pt x="1733" y="1240"/>
                </a:cubicBezTo>
                <a:cubicBezTo>
                  <a:pt x="1733" y="1245"/>
                  <a:pt x="1733" y="1249"/>
                  <a:pt x="1732" y="1254"/>
                </a:cubicBezTo>
                <a:cubicBezTo>
                  <a:pt x="1737" y="1254"/>
                  <a:pt x="1742" y="1254"/>
                  <a:pt x="1746" y="1255"/>
                </a:cubicBezTo>
                <a:cubicBezTo>
                  <a:pt x="1747" y="1250"/>
                  <a:pt x="1747" y="1246"/>
                  <a:pt x="1747" y="1242"/>
                </a:cubicBezTo>
                <a:close/>
                <a:moveTo>
                  <a:pt x="1752" y="1187"/>
                </a:moveTo>
                <a:cubicBezTo>
                  <a:pt x="1747" y="1186"/>
                  <a:pt x="1742" y="1186"/>
                  <a:pt x="1737" y="1185"/>
                </a:cubicBezTo>
                <a:cubicBezTo>
                  <a:pt x="1737" y="1190"/>
                  <a:pt x="1736" y="1195"/>
                  <a:pt x="1736" y="1201"/>
                </a:cubicBezTo>
                <a:cubicBezTo>
                  <a:pt x="1741" y="1201"/>
                  <a:pt x="1746" y="1201"/>
                  <a:pt x="1752" y="1201"/>
                </a:cubicBezTo>
                <a:cubicBezTo>
                  <a:pt x="1752" y="1196"/>
                  <a:pt x="1752" y="1191"/>
                  <a:pt x="1752" y="1187"/>
                </a:cubicBezTo>
                <a:close/>
                <a:moveTo>
                  <a:pt x="1758" y="1132"/>
                </a:moveTo>
                <a:cubicBezTo>
                  <a:pt x="1753" y="1131"/>
                  <a:pt x="1747" y="1131"/>
                  <a:pt x="1742" y="1130"/>
                </a:cubicBezTo>
                <a:cubicBezTo>
                  <a:pt x="1742" y="1136"/>
                  <a:pt x="1741" y="1141"/>
                  <a:pt x="1741" y="1146"/>
                </a:cubicBezTo>
                <a:cubicBezTo>
                  <a:pt x="1746" y="1146"/>
                  <a:pt x="1751" y="1147"/>
                  <a:pt x="1756" y="1147"/>
                </a:cubicBezTo>
                <a:cubicBezTo>
                  <a:pt x="1757" y="1142"/>
                  <a:pt x="1757" y="1137"/>
                  <a:pt x="1758" y="1132"/>
                </a:cubicBezTo>
                <a:close/>
                <a:moveTo>
                  <a:pt x="1762" y="1077"/>
                </a:moveTo>
                <a:cubicBezTo>
                  <a:pt x="1757" y="1077"/>
                  <a:pt x="1752" y="1076"/>
                  <a:pt x="1747" y="1076"/>
                </a:cubicBezTo>
                <a:cubicBezTo>
                  <a:pt x="1747" y="1082"/>
                  <a:pt x="1746" y="1087"/>
                  <a:pt x="1746" y="1092"/>
                </a:cubicBezTo>
                <a:cubicBezTo>
                  <a:pt x="1751" y="1092"/>
                  <a:pt x="1756" y="1092"/>
                  <a:pt x="1760" y="1092"/>
                </a:cubicBezTo>
                <a:cubicBezTo>
                  <a:pt x="1761" y="1087"/>
                  <a:pt x="1762" y="1082"/>
                  <a:pt x="1762" y="1077"/>
                </a:cubicBezTo>
                <a:close/>
                <a:moveTo>
                  <a:pt x="1776" y="1217"/>
                </a:moveTo>
                <a:cubicBezTo>
                  <a:pt x="1772" y="1216"/>
                  <a:pt x="1768" y="1216"/>
                  <a:pt x="1763" y="1215"/>
                </a:cubicBezTo>
                <a:cubicBezTo>
                  <a:pt x="1763" y="1220"/>
                  <a:pt x="1763" y="1224"/>
                  <a:pt x="1763" y="1229"/>
                </a:cubicBezTo>
                <a:cubicBezTo>
                  <a:pt x="1767" y="1229"/>
                  <a:pt x="1771" y="1229"/>
                  <a:pt x="1775" y="1230"/>
                </a:cubicBezTo>
                <a:cubicBezTo>
                  <a:pt x="1776" y="1225"/>
                  <a:pt x="1776" y="1221"/>
                  <a:pt x="1776" y="1217"/>
                </a:cubicBezTo>
                <a:close/>
                <a:moveTo>
                  <a:pt x="1781" y="1162"/>
                </a:moveTo>
                <a:cubicBezTo>
                  <a:pt x="1776" y="1162"/>
                  <a:pt x="1772" y="1161"/>
                  <a:pt x="1767" y="1161"/>
                </a:cubicBezTo>
                <a:cubicBezTo>
                  <a:pt x="1767" y="1166"/>
                  <a:pt x="1767" y="1170"/>
                  <a:pt x="1767" y="1175"/>
                </a:cubicBezTo>
                <a:cubicBezTo>
                  <a:pt x="1772" y="1175"/>
                  <a:pt x="1776" y="1175"/>
                  <a:pt x="1780" y="1175"/>
                </a:cubicBezTo>
                <a:cubicBezTo>
                  <a:pt x="1781" y="1171"/>
                  <a:pt x="1781" y="1167"/>
                  <a:pt x="1781" y="1162"/>
                </a:cubicBezTo>
                <a:close/>
                <a:moveTo>
                  <a:pt x="1786" y="1108"/>
                </a:moveTo>
                <a:cubicBezTo>
                  <a:pt x="1782" y="1107"/>
                  <a:pt x="1777" y="1107"/>
                  <a:pt x="1773" y="1106"/>
                </a:cubicBezTo>
                <a:cubicBezTo>
                  <a:pt x="1772" y="1111"/>
                  <a:pt x="1772" y="1116"/>
                  <a:pt x="1771" y="1121"/>
                </a:cubicBezTo>
                <a:cubicBezTo>
                  <a:pt x="1776" y="1121"/>
                  <a:pt x="1781" y="1121"/>
                  <a:pt x="1785" y="1122"/>
                </a:cubicBezTo>
                <a:cubicBezTo>
                  <a:pt x="1785" y="1117"/>
                  <a:pt x="1786" y="1112"/>
                  <a:pt x="1786" y="1108"/>
                </a:cubicBezTo>
                <a:close/>
                <a:moveTo>
                  <a:pt x="1791" y="1053"/>
                </a:moveTo>
                <a:cubicBezTo>
                  <a:pt x="1786" y="1052"/>
                  <a:pt x="1782" y="1052"/>
                  <a:pt x="1777" y="1051"/>
                </a:cubicBezTo>
                <a:cubicBezTo>
                  <a:pt x="1776" y="1057"/>
                  <a:pt x="1776" y="1062"/>
                  <a:pt x="1775" y="1066"/>
                </a:cubicBezTo>
                <a:cubicBezTo>
                  <a:pt x="1780" y="1067"/>
                  <a:pt x="1785" y="1067"/>
                  <a:pt x="1790" y="1067"/>
                </a:cubicBezTo>
                <a:cubicBezTo>
                  <a:pt x="1790" y="1062"/>
                  <a:pt x="1791" y="1058"/>
                  <a:pt x="1791" y="1053"/>
                </a:cubicBezTo>
                <a:close/>
                <a:moveTo>
                  <a:pt x="1796" y="998"/>
                </a:moveTo>
                <a:cubicBezTo>
                  <a:pt x="1791" y="998"/>
                  <a:pt x="1787" y="997"/>
                  <a:pt x="1781" y="997"/>
                </a:cubicBezTo>
                <a:cubicBezTo>
                  <a:pt x="1781" y="1002"/>
                  <a:pt x="1781" y="1007"/>
                  <a:pt x="1781" y="1012"/>
                </a:cubicBezTo>
                <a:cubicBezTo>
                  <a:pt x="1786" y="1012"/>
                  <a:pt x="1791" y="1013"/>
                  <a:pt x="1795" y="1013"/>
                </a:cubicBezTo>
                <a:cubicBezTo>
                  <a:pt x="1796" y="1008"/>
                  <a:pt x="1796" y="1003"/>
                  <a:pt x="1796" y="998"/>
                </a:cubicBezTo>
                <a:close/>
                <a:moveTo>
                  <a:pt x="1799" y="958"/>
                </a:moveTo>
                <a:cubicBezTo>
                  <a:pt x="1800" y="953"/>
                  <a:pt x="1800" y="949"/>
                  <a:pt x="1800" y="945"/>
                </a:cubicBezTo>
                <a:cubicBezTo>
                  <a:pt x="1795" y="944"/>
                  <a:pt x="1791" y="944"/>
                  <a:pt x="1786" y="943"/>
                </a:cubicBezTo>
                <a:cubicBezTo>
                  <a:pt x="1786" y="949"/>
                  <a:pt x="1785" y="953"/>
                  <a:pt x="1785" y="958"/>
                </a:cubicBezTo>
                <a:cubicBezTo>
                  <a:pt x="1790" y="958"/>
                  <a:pt x="1795" y="958"/>
                  <a:pt x="1799" y="958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2"/>
                  <a:pt x="1668" y="982"/>
                </a:cubicBezTo>
                <a:cubicBezTo>
                  <a:pt x="1668" y="982"/>
                  <a:pt x="1668" y="982"/>
                  <a:pt x="1668" y="982"/>
                </a:cubicBezTo>
                <a:cubicBezTo>
                  <a:pt x="1668" y="982"/>
                  <a:pt x="1668" y="983"/>
                  <a:pt x="1668" y="983"/>
                </a:cubicBezTo>
                <a:close/>
                <a:moveTo>
                  <a:pt x="1668" y="983"/>
                </a:moveTo>
                <a:cubicBezTo>
                  <a:pt x="1668" y="983"/>
                  <a:pt x="1668" y="983"/>
                  <a:pt x="1668" y="983"/>
                </a:cubicBezTo>
                <a:cubicBezTo>
                  <a:pt x="1668" y="983"/>
                  <a:pt x="1668" y="983"/>
                  <a:pt x="1668" y="983"/>
                </a:cubicBezTo>
                <a:close/>
                <a:moveTo>
                  <a:pt x="1063" y="1641"/>
                </a:move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ubicBezTo>
                  <a:pt x="1063" y="1641"/>
                  <a:pt x="1063" y="1641"/>
                  <a:pt x="1063" y="1641"/>
                </a:cubicBezTo>
                <a:close/>
                <a:moveTo>
                  <a:pt x="201" y="826"/>
                </a:moveTo>
                <a:cubicBezTo>
                  <a:pt x="209" y="818"/>
                  <a:pt x="211" y="809"/>
                  <a:pt x="205" y="799"/>
                </a:cubicBezTo>
                <a:cubicBezTo>
                  <a:pt x="205" y="799"/>
                  <a:pt x="205" y="798"/>
                  <a:pt x="205" y="798"/>
                </a:cubicBezTo>
                <a:cubicBezTo>
                  <a:pt x="212" y="804"/>
                  <a:pt x="220" y="806"/>
                  <a:pt x="229" y="801"/>
                </a:cubicBezTo>
                <a:cubicBezTo>
                  <a:pt x="230" y="801"/>
                  <a:pt x="231" y="800"/>
                  <a:pt x="232" y="800"/>
                </a:cubicBezTo>
                <a:cubicBezTo>
                  <a:pt x="233" y="797"/>
                  <a:pt x="235" y="795"/>
                  <a:pt x="236" y="793"/>
                </a:cubicBezTo>
                <a:cubicBezTo>
                  <a:pt x="239" y="786"/>
                  <a:pt x="237" y="779"/>
                  <a:pt x="232" y="773"/>
                </a:cubicBezTo>
                <a:cubicBezTo>
                  <a:pt x="227" y="768"/>
                  <a:pt x="219" y="766"/>
                  <a:pt x="212" y="769"/>
                </a:cubicBezTo>
                <a:cubicBezTo>
                  <a:pt x="205" y="772"/>
                  <a:pt x="201" y="779"/>
                  <a:pt x="201" y="786"/>
                </a:cubicBezTo>
                <a:cubicBezTo>
                  <a:pt x="201" y="790"/>
                  <a:pt x="203" y="793"/>
                  <a:pt x="204" y="797"/>
                </a:cubicBezTo>
                <a:cubicBezTo>
                  <a:pt x="202" y="796"/>
                  <a:pt x="200" y="795"/>
                  <a:pt x="198" y="794"/>
                </a:cubicBezTo>
                <a:cubicBezTo>
                  <a:pt x="191" y="791"/>
                  <a:pt x="184" y="792"/>
                  <a:pt x="178" y="797"/>
                </a:cubicBezTo>
                <a:cubicBezTo>
                  <a:pt x="172" y="802"/>
                  <a:pt x="170" y="808"/>
                  <a:pt x="172" y="816"/>
                </a:cubicBezTo>
                <a:cubicBezTo>
                  <a:pt x="173" y="818"/>
                  <a:pt x="174" y="821"/>
                  <a:pt x="175" y="823"/>
                </a:cubicBezTo>
                <a:cubicBezTo>
                  <a:pt x="183" y="829"/>
                  <a:pt x="192" y="832"/>
                  <a:pt x="201" y="826"/>
                </a:cubicBezTo>
                <a:close/>
                <a:moveTo>
                  <a:pt x="471" y="1506"/>
                </a:move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ubicBezTo>
                  <a:pt x="471" y="1506"/>
                  <a:pt x="471" y="1506"/>
                  <a:pt x="471" y="1506"/>
                </a:cubicBezTo>
                <a:close/>
                <a:moveTo>
                  <a:pt x="196" y="880"/>
                </a:moveTo>
                <a:cubicBezTo>
                  <a:pt x="197" y="879"/>
                  <a:pt x="199" y="877"/>
                  <a:pt x="200" y="876"/>
                </a:cubicBezTo>
                <a:cubicBezTo>
                  <a:pt x="204" y="869"/>
                  <a:pt x="204" y="861"/>
                  <a:pt x="200" y="855"/>
                </a:cubicBezTo>
                <a:cubicBezTo>
                  <a:pt x="195" y="848"/>
                  <a:pt x="188" y="845"/>
                  <a:pt x="180" y="848"/>
                </a:cubicBezTo>
                <a:cubicBezTo>
                  <a:pt x="178" y="848"/>
                  <a:pt x="176" y="849"/>
                  <a:pt x="174" y="850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74" y="849"/>
                  <a:pt x="174" y="849"/>
                  <a:pt x="174" y="849"/>
                </a:cubicBezTo>
                <a:cubicBezTo>
                  <a:pt x="165" y="857"/>
                  <a:pt x="166" y="867"/>
                  <a:pt x="169" y="877"/>
                </a:cubicBezTo>
                <a:cubicBezTo>
                  <a:pt x="169" y="877"/>
                  <a:pt x="169" y="878"/>
                  <a:pt x="169" y="878"/>
                </a:cubicBezTo>
                <a:cubicBezTo>
                  <a:pt x="178" y="883"/>
                  <a:pt x="187" y="886"/>
                  <a:pt x="196" y="880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549" y="1568"/>
                </a:move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ubicBezTo>
                  <a:pt x="549" y="1568"/>
                  <a:pt x="549" y="1568"/>
                  <a:pt x="549" y="1568"/>
                </a:cubicBezTo>
                <a:close/>
                <a:moveTo>
                  <a:pt x="580" y="1562"/>
                </a:moveTo>
                <a:cubicBezTo>
                  <a:pt x="584" y="1552"/>
                  <a:pt x="578" y="1541"/>
                  <a:pt x="568" y="1538"/>
                </a:cubicBezTo>
                <a:cubicBezTo>
                  <a:pt x="562" y="1536"/>
                  <a:pt x="557" y="1537"/>
                  <a:pt x="552" y="1540"/>
                </a:cubicBezTo>
                <a:cubicBezTo>
                  <a:pt x="553" y="1538"/>
                  <a:pt x="554" y="1535"/>
                  <a:pt x="555" y="1533"/>
                </a:cubicBezTo>
                <a:cubicBezTo>
                  <a:pt x="558" y="1525"/>
                  <a:pt x="555" y="1516"/>
                  <a:pt x="548" y="1511"/>
                </a:cubicBezTo>
                <a:cubicBezTo>
                  <a:pt x="541" y="1507"/>
                  <a:pt x="532" y="1507"/>
                  <a:pt x="526" y="1513"/>
                </a:cubicBezTo>
                <a:cubicBezTo>
                  <a:pt x="520" y="1518"/>
                  <a:pt x="518" y="1528"/>
                  <a:pt x="522" y="1535"/>
                </a:cubicBezTo>
                <a:cubicBezTo>
                  <a:pt x="526" y="1543"/>
                  <a:pt x="535" y="1546"/>
                  <a:pt x="543" y="1544"/>
                </a:cubicBezTo>
                <a:cubicBezTo>
                  <a:pt x="546" y="1543"/>
                  <a:pt x="549" y="1541"/>
                  <a:pt x="552" y="1540"/>
                </a:cubicBezTo>
                <a:cubicBezTo>
                  <a:pt x="543" y="1550"/>
                  <a:pt x="542" y="1556"/>
                  <a:pt x="549" y="1568"/>
                </a:cubicBezTo>
                <a:cubicBezTo>
                  <a:pt x="551" y="1570"/>
                  <a:pt x="553" y="1571"/>
                  <a:pt x="555" y="1572"/>
                </a:cubicBezTo>
                <a:cubicBezTo>
                  <a:pt x="565" y="1576"/>
                  <a:pt x="576" y="1572"/>
                  <a:pt x="580" y="1562"/>
                </a:cubicBezTo>
                <a:close/>
                <a:moveTo>
                  <a:pt x="788" y="1643"/>
                </a:move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ubicBezTo>
                  <a:pt x="788" y="1643"/>
                  <a:pt x="788" y="1643"/>
                  <a:pt x="788" y="1643"/>
                </a:cubicBezTo>
                <a:close/>
                <a:moveTo>
                  <a:pt x="1407" y="1452"/>
                </a:move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ubicBezTo>
                  <a:pt x="1407" y="1452"/>
                  <a:pt x="1407" y="1452"/>
                  <a:pt x="1407" y="1452"/>
                </a:cubicBezTo>
                <a:close/>
                <a:moveTo>
                  <a:pt x="424" y="1443"/>
                </a:moveTo>
                <a:cubicBezTo>
                  <a:pt x="429" y="1436"/>
                  <a:pt x="428" y="1426"/>
                  <a:pt x="423" y="1420"/>
                </a:cubicBezTo>
                <a:cubicBezTo>
                  <a:pt x="416" y="1414"/>
                  <a:pt x="407" y="1412"/>
                  <a:pt x="399" y="1417"/>
                </a:cubicBezTo>
                <a:cubicBezTo>
                  <a:pt x="392" y="1422"/>
                  <a:pt x="389" y="1431"/>
                  <a:pt x="392" y="1439"/>
                </a:cubicBezTo>
                <a:cubicBezTo>
                  <a:pt x="393" y="1441"/>
                  <a:pt x="394" y="1444"/>
                  <a:pt x="395" y="1446"/>
                </a:cubicBezTo>
                <a:cubicBezTo>
                  <a:pt x="397" y="1447"/>
                  <a:pt x="400" y="1448"/>
                  <a:pt x="402" y="1449"/>
                </a:cubicBezTo>
                <a:cubicBezTo>
                  <a:pt x="410" y="1453"/>
                  <a:pt x="419" y="1450"/>
                  <a:pt x="424" y="1443"/>
                </a:cubicBezTo>
                <a:close/>
                <a:moveTo>
                  <a:pt x="251" y="1187"/>
                </a:moveTo>
                <a:cubicBezTo>
                  <a:pt x="251" y="1187"/>
                  <a:pt x="251" y="1187"/>
                  <a:pt x="251" y="1187"/>
                </a:cubicBezTo>
                <a:cubicBezTo>
                  <a:pt x="251" y="1187"/>
                  <a:pt x="251" y="1187"/>
                  <a:pt x="250" y="1188"/>
                </a:cubicBezTo>
                <a:lnTo>
                  <a:pt x="251" y="1187"/>
                </a:lnTo>
                <a:close/>
                <a:moveTo>
                  <a:pt x="251" y="1187"/>
                </a:moveTo>
                <a:cubicBezTo>
                  <a:pt x="252" y="1185"/>
                  <a:pt x="254" y="1183"/>
                  <a:pt x="256" y="1181"/>
                </a:cubicBezTo>
                <a:cubicBezTo>
                  <a:pt x="260" y="1174"/>
                  <a:pt x="259" y="1164"/>
                  <a:pt x="253" y="1158"/>
                </a:cubicBezTo>
                <a:cubicBezTo>
                  <a:pt x="247" y="1153"/>
                  <a:pt x="238" y="1152"/>
                  <a:pt x="231" y="1156"/>
                </a:cubicBezTo>
                <a:cubicBezTo>
                  <a:pt x="224" y="1160"/>
                  <a:pt x="220" y="1169"/>
                  <a:pt x="223" y="1177"/>
                </a:cubicBezTo>
                <a:cubicBezTo>
                  <a:pt x="224" y="1180"/>
                  <a:pt x="225" y="1182"/>
                  <a:pt x="226" y="1185"/>
                </a:cubicBezTo>
                <a:cubicBezTo>
                  <a:pt x="234" y="1189"/>
                  <a:pt x="242" y="1191"/>
                  <a:pt x="251" y="1187"/>
                </a:cubicBezTo>
                <a:close/>
                <a:moveTo>
                  <a:pt x="777" y="218"/>
                </a:moveTo>
                <a:cubicBezTo>
                  <a:pt x="783" y="224"/>
                  <a:pt x="791" y="225"/>
                  <a:pt x="799" y="222"/>
                </a:cubicBezTo>
                <a:cubicBezTo>
                  <a:pt x="801" y="221"/>
                  <a:pt x="802" y="220"/>
                  <a:pt x="804" y="219"/>
                </a:cubicBezTo>
                <a:cubicBezTo>
                  <a:pt x="804" y="218"/>
                  <a:pt x="805" y="217"/>
                  <a:pt x="806" y="215"/>
                </a:cubicBezTo>
                <a:cubicBezTo>
                  <a:pt x="810" y="207"/>
                  <a:pt x="809" y="200"/>
                  <a:pt x="804" y="193"/>
                </a:cubicBezTo>
                <a:cubicBezTo>
                  <a:pt x="799" y="188"/>
                  <a:pt x="791" y="186"/>
                  <a:pt x="783" y="189"/>
                </a:cubicBezTo>
                <a:cubicBezTo>
                  <a:pt x="781" y="190"/>
                  <a:pt x="779" y="190"/>
                  <a:pt x="777" y="191"/>
                </a:cubicBezTo>
                <a:cubicBezTo>
                  <a:pt x="776" y="193"/>
                  <a:pt x="775" y="195"/>
                  <a:pt x="774" y="197"/>
                </a:cubicBezTo>
                <a:cubicBezTo>
                  <a:pt x="771" y="205"/>
                  <a:pt x="772" y="213"/>
                  <a:pt x="777" y="218"/>
                </a:cubicBezTo>
                <a:close/>
                <a:moveTo>
                  <a:pt x="1158" y="226"/>
                </a:moveTo>
                <a:cubicBezTo>
                  <a:pt x="1152" y="232"/>
                  <a:pt x="1151" y="240"/>
                  <a:pt x="1155" y="248"/>
                </a:cubicBezTo>
                <a:cubicBezTo>
                  <a:pt x="1156" y="249"/>
                  <a:pt x="1156" y="251"/>
                  <a:pt x="1157" y="252"/>
                </a:cubicBezTo>
                <a:cubicBezTo>
                  <a:pt x="1158" y="253"/>
                  <a:pt x="1160" y="254"/>
                  <a:pt x="1161" y="254"/>
                </a:cubicBezTo>
                <a:cubicBezTo>
                  <a:pt x="1169" y="259"/>
                  <a:pt x="1177" y="258"/>
                  <a:pt x="1183" y="252"/>
                </a:cubicBezTo>
                <a:cubicBezTo>
                  <a:pt x="1189" y="247"/>
                  <a:pt x="1190" y="240"/>
                  <a:pt x="1187" y="232"/>
                </a:cubicBezTo>
                <a:cubicBezTo>
                  <a:pt x="1187" y="230"/>
                  <a:pt x="1186" y="228"/>
                  <a:pt x="1185" y="225"/>
                </a:cubicBezTo>
                <a:cubicBezTo>
                  <a:pt x="1183" y="225"/>
                  <a:pt x="1181" y="224"/>
                  <a:pt x="1179" y="223"/>
                </a:cubicBezTo>
                <a:cubicBezTo>
                  <a:pt x="1172" y="219"/>
                  <a:pt x="1163" y="221"/>
                  <a:pt x="1158" y="226"/>
                </a:cubicBezTo>
                <a:close/>
                <a:moveTo>
                  <a:pt x="211" y="717"/>
                </a:moveTo>
                <a:cubicBezTo>
                  <a:pt x="211" y="717"/>
                  <a:pt x="211" y="716"/>
                  <a:pt x="211" y="716"/>
                </a:cubicBezTo>
                <a:cubicBezTo>
                  <a:pt x="211" y="716"/>
                  <a:pt x="211" y="716"/>
                  <a:pt x="211" y="716"/>
                </a:cubicBezTo>
                <a:cubicBezTo>
                  <a:pt x="211" y="716"/>
                  <a:pt x="210" y="717"/>
                  <a:pt x="210" y="717"/>
                </a:cubicBezTo>
                <a:cubicBezTo>
                  <a:pt x="210" y="717"/>
                  <a:pt x="210" y="717"/>
                  <a:pt x="211" y="717"/>
                </a:cubicBezTo>
                <a:close/>
                <a:moveTo>
                  <a:pt x="214" y="747"/>
                </a:moveTo>
                <a:cubicBezTo>
                  <a:pt x="221" y="751"/>
                  <a:pt x="231" y="750"/>
                  <a:pt x="237" y="744"/>
                </a:cubicBezTo>
                <a:cubicBezTo>
                  <a:pt x="243" y="738"/>
                  <a:pt x="244" y="729"/>
                  <a:pt x="240" y="722"/>
                </a:cubicBezTo>
                <a:cubicBezTo>
                  <a:pt x="235" y="715"/>
                  <a:pt x="227" y="711"/>
                  <a:pt x="218" y="714"/>
                </a:cubicBezTo>
                <a:cubicBezTo>
                  <a:pt x="216" y="715"/>
                  <a:pt x="213" y="716"/>
                  <a:pt x="211" y="717"/>
                </a:cubicBezTo>
                <a:cubicBezTo>
                  <a:pt x="209" y="719"/>
                  <a:pt x="208" y="722"/>
                  <a:pt x="207" y="725"/>
                </a:cubicBezTo>
                <a:cubicBezTo>
                  <a:pt x="204" y="733"/>
                  <a:pt x="207" y="742"/>
                  <a:pt x="214" y="747"/>
                </a:cubicBezTo>
                <a:close/>
                <a:moveTo>
                  <a:pt x="1542" y="558"/>
                </a:moveTo>
                <a:cubicBezTo>
                  <a:pt x="1541" y="559"/>
                  <a:pt x="1539" y="561"/>
                  <a:pt x="1538" y="563"/>
                </a:cubicBezTo>
                <a:cubicBezTo>
                  <a:pt x="1533" y="570"/>
                  <a:pt x="1534" y="580"/>
                  <a:pt x="1540" y="586"/>
                </a:cubicBezTo>
                <a:cubicBezTo>
                  <a:pt x="1546" y="592"/>
                  <a:pt x="1555" y="593"/>
                  <a:pt x="1562" y="589"/>
                </a:cubicBezTo>
                <a:cubicBezTo>
                  <a:pt x="1569" y="585"/>
                  <a:pt x="1573" y="576"/>
                  <a:pt x="1570" y="568"/>
                </a:cubicBezTo>
                <a:cubicBezTo>
                  <a:pt x="1569" y="565"/>
                  <a:pt x="1568" y="562"/>
                  <a:pt x="1567" y="560"/>
                </a:cubicBezTo>
                <a:cubicBezTo>
                  <a:pt x="1559" y="556"/>
                  <a:pt x="1551" y="553"/>
                  <a:pt x="1542" y="558"/>
                </a:cubicBezTo>
                <a:close/>
                <a:moveTo>
                  <a:pt x="1542" y="558"/>
                </a:moveTo>
                <a:cubicBezTo>
                  <a:pt x="1542" y="558"/>
                  <a:pt x="1542" y="558"/>
                  <a:pt x="1542" y="558"/>
                </a:cubicBezTo>
                <a:cubicBezTo>
                  <a:pt x="1542" y="558"/>
                  <a:pt x="1542" y="557"/>
                  <a:pt x="1542" y="557"/>
                </a:cubicBezTo>
                <a:lnTo>
                  <a:pt x="1542" y="558"/>
                </a:lnTo>
                <a:close/>
                <a:moveTo>
                  <a:pt x="1559" y="1273"/>
                </a:move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3"/>
                  <a:pt x="1559" y="1273"/>
                </a:cubicBezTo>
                <a:cubicBezTo>
                  <a:pt x="1559" y="1273"/>
                  <a:pt x="1559" y="1272"/>
                  <a:pt x="1559" y="1272"/>
                </a:cubicBezTo>
                <a:cubicBezTo>
                  <a:pt x="1559" y="1272"/>
                  <a:pt x="1559" y="1273"/>
                  <a:pt x="1559" y="1273"/>
                </a:cubicBezTo>
                <a:close/>
                <a:moveTo>
                  <a:pt x="951" y="1657"/>
                </a:moveTo>
                <a:cubicBezTo>
                  <a:pt x="957" y="1652"/>
                  <a:pt x="959" y="1644"/>
                  <a:pt x="955" y="1635"/>
                </a:cubicBezTo>
                <a:cubicBezTo>
                  <a:pt x="955" y="1634"/>
                  <a:pt x="954" y="1632"/>
                  <a:pt x="953" y="1630"/>
                </a:cubicBezTo>
                <a:cubicBezTo>
                  <a:pt x="955" y="1631"/>
                  <a:pt x="957" y="1633"/>
                  <a:pt x="960" y="1634"/>
                </a:cubicBezTo>
                <a:cubicBezTo>
                  <a:pt x="967" y="1638"/>
                  <a:pt x="975" y="1637"/>
                  <a:pt x="981" y="1631"/>
                </a:cubicBezTo>
                <a:cubicBezTo>
                  <a:pt x="986" y="1625"/>
                  <a:pt x="987" y="1616"/>
                  <a:pt x="983" y="1609"/>
                </a:cubicBezTo>
                <a:cubicBezTo>
                  <a:pt x="979" y="1602"/>
                  <a:pt x="971" y="1599"/>
                  <a:pt x="963" y="1601"/>
                </a:cubicBezTo>
                <a:cubicBezTo>
                  <a:pt x="955" y="1603"/>
                  <a:pt x="950" y="1610"/>
                  <a:pt x="950" y="1619"/>
                </a:cubicBezTo>
                <a:cubicBezTo>
                  <a:pt x="950" y="1622"/>
                  <a:pt x="952" y="1626"/>
                  <a:pt x="953" y="1630"/>
                </a:cubicBezTo>
                <a:cubicBezTo>
                  <a:pt x="951" y="1629"/>
                  <a:pt x="949" y="1628"/>
                  <a:pt x="946" y="1627"/>
                </a:cubicBezTo>
                <a:cubicBezTo>
                  <a:pt x="939" y="1624"/>
                  <a:pt x="931" y="1625"/>
                  <a:pt x="926" y="1630"/>
                </a:cubicBezTo>
                <a:cubicBezTo>
                  <a:pt x="921" y="1635"/>
                  <a:pt x="919" y="1643"/>
                  <a:pt x="922" y="1651"/>
                </a:cubicBezTo>
                <a:cubicBezTo>
                  <a:pt x="923" y="1653"/>
                  <a:pt x="924" y="1654"/>
                  <a:pt x="925" y="1656"/>
                </a:cubicBezTo>
                <a:cubicBezTo>
                  <a:pt x="926" y="1657"/>
                  <a:pt x="928" y="1658"/>
                  <a:pt x="929" y="1659"/>
                </a:cubicBezTo>
                <a:cubicBezTo>
                  <a:pt x="937" y="1663"/>
                  <a:pt x="945" y="1662"/>
                  <a:pt x="951" y="1657"/>
                </a:cubicBezTo>
                <a:close/>
                <a:moveTo>
                  <a:pt x="925" y="1656"/>
                </a:moveTo>
                <a:cubicBezTo>
                  <a:pt x="925" y="1656"/>
                  <a:pt x="925" y="1656"/>
                  <a:pt x="924" y="1656"/>
                </a:cubicBezTo>
                <a:cubicBezTo>
                  <a:pt x="924" y="1656"/>
                  <a:pt x="925" y="1656"/>
                  <a:pt x="925" y="1656"/>
                </a:cubicBezTo>
                <a:cubicBezTo>
                  <a:pt x="925" y="1656"/>
                  <a:pt x="925" y="1657"/>
                  <a:pt x="925" y="1657"/>
                </a:cubicBezTo>
                <a:cubicBezTo>
                  <a:pt x="925" y="1657"/>
                  <a:pt x="925" y="1656"/>
                  <a:pt x="925" y="1656"/>
                </a:cubicBezTo>
                <a:close/>
                <a:moveTo>
                  <a:pt x="841" y="1619"/>
                </a:moveTo>
                <a:cubicBezTo>
                  <a:pt x="833" y="1614"/>
                  <a:pt x="824" y="1614"/>
                  <a:pt x="817" y="1621"/>
                </a:cubicBezTo>
                <a:cubicBezTo>
                  <a:pt x="811" y="1626"/>
                  <a:pt x="810" y="1636"/>
                  <a:pt x="814" y="1643"/>
                </a:cubicBezTo>
                <a:cubicBezTo>
                  <a:pt x="818" y="1651"/>
                  <a:pt x="828" y="1654"/>
                  <a:pt x="836" y="1651"/>
                </a:cubicBezTo>
                <a:cubicBezTo>
                  <a:pt x="838" y="1650"/>
                  <a:pt x="841" y="1649"/>
                  <a:pt x="843" y="1648"/>
                </a:cubicBezTo>
                <a:cubicBezTo>
                  <a:pt x="844" y="1646"/>
                  <a:pt x="845" y="1644"/>
                  <a:pt x="846" y="1642"/>
                </a:cubicBezTo>
                <a:cubicBezTo>
                  <a:pt x="850" y="1634"/>
                  <a:pt x="848" y="1625"/>
                  <a:pt x="841" y="1619"/>
                </a:cubicBezTo>
                <a:close/>
                <a:moveTo>
                  <a:pt x="843" y="1648"/>
                </a:move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ubicBezTo>
                  <a:pt x="843" y="1648"/>
                  <a:pt x="843" y="1648"/>
                  <a:pt x="843" y="1648"/>
                </a:cubicBezTo>
                <a:close/>
                <a:moveTo>
                  <a:pt x="1591" y="590"/>
                </a:moveTo>
                <a:cubicBezTo>
                  <a:pt x="1591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2" y="590"/>
                  <a:pt x="1592" y="590"/>
                  <a:pt x="1592" y="590"/>
                </a:cubicBezTo>
                <a:cubicBezTo>
                  <a:pt x="1591" y="590"/>
                  <a:pt x="1591" y="590"/>
                  <a:pt x="1591" y="590"/>
                </a:cubicBezTo>
                <a:cubicBezTo>
                  <a:pt x="1591" y="590"/>
                  <a:pt x="1591" y="590"/>
                  <a:pt x="1591" y="590"/>
                </a:cubicBezTo>
                <a:close/>
                <a:moveTo>
                  <a:pt x="1563" y="592"/>
                </a:moveTo>
                <a:cubicBezTo>
                  <a:pt x="1558" y="599"/>
                  <a:pt x="1558" y="609"/>
                  <a:pt x="1564" y="615"/>
                </a:cubicBezTo>
                <a:cubicBezTo>
                  <a:pt x="1569" y="622"/>
                  <a:pt x="1579" y="623"/>
                  <a:pt x="1587" y="619"/>
                </a:cubicBezTo>
                <a:cubicBezTo>
                  <a:pt x="1594" y="615"/>
                  <a:pt x="1598" y="605"/>
                  <a:pt x="1595" y="597"/>
                </a:cubicBezTo>
                <a:cubicBezTo>
                  <a:pt x="1594" y="594"/>
                  <a:pt x="1592" y="592"/>
                  <a:pt x="1591" y="590"/>
                </a:cubicBezTo>
                <a:cubicBezTo>
                  <a:pt x="1590" y="589"/>
                  <a:pt x="1588" y="588"/>
                  <a:pt x="1586" y="587"/>
                </a:cubicBezTo>
                <a:cubicBezTo>
                  <a:pt x="1578" y="583"/>
                  <a:pt x="1568" y="585"/>
                  <a:pt x="1563" y="592"/>
                </a:cubicBezTo>
                <a:close/>
                <a:moveTo>
                  <a:pt x="1624" y="841"/>
                </a:move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ubicBezTo>
                  <a:pt x="1624" y="841"/>
                  <a:pt x="1624" y="841"/>
                  <a:pt x="1624" y="841"/>
                </a:cubicBezTo>
                <a:close/>
                <a:moveTo>
                  <a:pt x="1626" y="870"/>
                </a:moveTo>
                <a:cubicBezTo>
                  <a:pt x="1634" y="875"/>
                  <a:pt x="1643" y="874"/>
                  <a:pt x="1650" y="868"/>
                </a:cubicBezTo>
                <a:cubicBezTo>
                  <a:pt x="1656" y="862"/>
                  <a:pt x="1657" y="853"/>
                  <a:pt x="1653" y="845"/>
                </a:cubicBezTo>
                <a:cubicBezTo>
                  <a:pt x="1648" y="838"/>
                  <a:pt x="1639" y="835"/>
                  <a:pt x="1630" y="838"/>
                </a:cubicBezTo>
                <a:cubicBezTo>
                  <a:pt x="1628" y="839"/>
                  <a:pt x="1626" y="840"/>
                  <a:pt x="1624" y="841"/>
                </a:cubicBezTo>
                <a:cubicBezTo>
                  <a:pt x="1623" y="843"/>
                  <a:pt x="1622" y="845"/>
                  <a:pt x="1621" y="847"/>
                </a:cubicBezTo>
                <a:cubicBezTo>
                  <a:pt x="1617" y="855"/>
                  <a:pt x="1619" y="864"/>
                  <a:pt x="1626" y="870"/>
                </a:cubicBezTo>
                <a:close/>
                <a:moveTo>
                  <a:pt x="1342" y="323"/>
                </a:moveTo>
                <a:cubicBezTo>
                  <a:pt x="1336" y="328"/>
                  <a:pt x="1334" y="336"/>
                  <a:pt x="1337" y="343"/>
                </a:cubicBezTo>
                <a:cubicBezTo>
                  <a:pt x="1338" y="345"/>
                  <a:pt x="1339" y="347"/>
                  <a:pt x="1339" y="350"/>
                </a:cubicBezTo>
                <a:cubicBezTo>
                  <a:pt x="1341" y="350"/>
                  <a:pt x="1342" y="351"/>
                  <a:pt x="1344" y="352"/>
                </a:cubicBezTo>
                <a:cubicBezTo>
                  <a:pt x="1351" y="357"/>
                  <a:pt x="1360" y="356"/>
                  <a:pt x="1366" y="351"/>
                </a:cubicBezTo>
                <a:cubicBezTo>
                  <a:pt x="1372" y="345"/>
                  <a:pt x="1374" y="337"/>
                  <a:pt x="1370" y="329"/>
                </a:cubicBezTo>
                <a:cubicBezTo>
                  <a:pt x="1370" y="327"/>
                  <a:pt x="1369" y="326"/>
                  <a:pt x="1368" y="324"/>
                </a:cubicBezTo>
                <a:cubicBezTo>
                  <a:pt x="1366" y="323"/>
                  <a:pt x="1364" y="322"/>
                  <a:pt x="1362" y="321"/>
                </a:cubicBezTo>
                <a:cubicBezTo>
                  <a:pt x="1355" y="317"/>
                  <a:pt x="1348" y="318"/>
                  <a:pt x="1342" y="323"/>
                </a:cubicBezTo>
                <a:close/>
                <a:moveTo>
                  <a:pt x="1368" y="324"/>
                </a:move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ubicBezTo>
                  <a:pt x="1368" y="324"/>
                  <a:pt x="1368" y="324"/>
                  <a:pt x="1368" y="324"/>
                </a:cubicBezTo>
                <a:close/>
                <a:moveTo>
                  <a:pt x="215" y="1014"/>
                </a:moveTo>
                <a:cubicBezTo>
                  <a:pt x="220" y="1007"/>
                  <a:pt x="220" y="997"/>
                  <a:pt x="214" y="991"/>
                </a:cubicBezTo>
                <a:cubicBezTo>
                  <a:pt x="208" y="985"/>
                  <a:pt x="198" y="983"/>
                  <a:pt x="191" y="988"/>
                </a:cubicBezTo>
                <a:cubicBezTo>
                  <a:pt x="183" y="992"/>
                  <a:pt x="180" y="1001"/>
                  <a:pt x="183" y="1010"/>
                </a:cubicBezTo>
                <a:cubicBezTo>
                  <a:pt x="184" y="1012"/>
                  <a:pt x="185" y="1014"/>
                  <a:pt x="186" y="1017"/>
                </a:cubicBezTo>
                <a:cubicBezTo>
                  <a:pt x="188" y="1018"/>
                  <a:pt x="190" y="1019"/>
                  <a:pt x="192" y="1020"/>
                </a:cubicBezTo>
                <a:cubicBezTo>
                  <a:pt x="200" y="1024"/>
                  <a:pt x="209" y="1021"/>
                  <a:pt x="215" y="1014"/>
                </a:cubicBezTo>
                <a:close/>
                <a:moveTo>
                  <a:pt x="375" y="458"/>
                </a:moveTo>
                <a:cubicBezTo>
                  <a:pt x="382" y="463"/>
                  <a:pt x="391" y="463"/>
                  <a:pt x="397" y="458"/>
                </a:cubicBezTo>
                <a:cubicBezTo>
                  <a:pt x="404" y="453"/>
                  <a:pt x="406" y="445"/>
                  <a:pt x="403" y="437"/>
                </a:cubicBezTo>
                <a:cubicBezTo>
                  <a:pt x="400" y="429"/>
                  <a:pt x="393" y="425"/>
                  <a:pt x="384" y="426"/>
                </a:cubicBezTo>
                <a:cubicBezTo>
                  <a:pt x="381" y="426"/>
                  <a:pt x="378" y="428"/>
                  <a:pt x="375" y="428"/>
                </a:cubicBezTo>
                <a:cubicBezTo>
                  <a:pt x="374" y="429"/>
                  <a:pt x="373" y="430"/>
                  <a:pt x="372" y="431"/>
                </a:cubicBezTo>
                <a:cubicBezTo>
                  <a:pt x="371" y="433"/>
                  <a:pt x="370" y="435"/>
                  <a:pt x="369" y="437"/>
                </a:cubicBezTo>
                <a:cubicBezTo>
                  <a:pt x="366" y="445"/>
                  <a:pt x="369" y="454"/>
                  <a:pt x="375" y="458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255" y="1216"/>
                </a:moveTo>
                <a:cubicBezTo>
                  <a:pt x="263" y="1220"/>
                  <a:pt x="272" y="1219"/>
                  <a:pt x="278" y="1213"/>
                </a:cubicBezTo>
                <a:cubicBezTo>
                  <a:pt x="284" y="1207"/>
                  <a:pt x="285" y="1197"/>
                  <a:pt x="280" y="1190"/>
                </a:cubicBezTo>
                <a:cubicBezTo>
                  <a:pt x="275" y="1183"/>
                  <a:pt x="265" y="1180"/>
                  <a:pt x="257" y="1184"/>
                </a:cubicBezTo>
                <a:cubicBezTo>
                  <a:pt x="255" y="1185"/>
                  <a:pt x="253" y="1186"/>
                  <a:pt x="251" y="1187"/>
                </a:cubicBezTo>
                <a:cubicBezTo>
                  <a:pt x="250" y="1189"/>
                  <a:pt x="249" y="1191"/>
                  <a:pt x="248" y="1193"/>
                </a:cubicBezTo>
                <a:cubicBezTo>
                  <a:pt x="245" y="1202"/>
                  <a:pt x="248" y="1211"/>
                  <a:pt x="255" y="1216"/>
                </a:cubicBezTo>
                <a:close/>
                <a:moveTo>
                  <a:pt x="251" y="1187"/>
                </a:moveTo>
                <a:cubicBezTo>
                  <a:pt x="251" y="1187"/>
                  <a:pt x="250" y="1188"/>
                  <a:pt x="250" y="1188"/>
                </a:cubicBezTo>
                <a:cubicBezTo>
                  <a:pt x="251" y="1188"/>
                  <a:pt x="251" y="1187"/>
                  <a:pt x="251" y="1187"/>
                </a:cubicBezTo>
                <a:cubicBezTo>
                  <a:pt x="251" y="1187"/>
                  <a:pt x="251" y="1187"/>
                  <a:pt x="251" y="1187"/>
                </a:cubicBezTo>
                <a:close/>
                <a:moveTo>
                  <a:pt x="708" y="1580"/>
                </a:moveTo>
                <a:cubicBezTo>
                  <a:pt x="700" y="1575"/>
                  <a:pt x="691" y="1575"/>
                  <a:pt x="684" y="1581"/>
                </a:cubicBezTo>
                <a:cubicBezTo>
                  <a:pt x="678" y="1587"/>
                  <a:pt x="677" y="1597"/>
                  <a:pt x="681" y="1605"/>
                </a:cubicBezTo>
                <a:cubicBezTo>
                  <a:pt x="686" y="1612"/>
                  <a:pt x="696" y="1615"/>
                  <a:pt x="704" y="1611"/>
                </a:cubicBezTo>
                <a:cubicBezTo>
                  <a:pt x="706" y="1610"/>
                  <a:pt x="708" y="1610"/>
                  <a:pt x="710" y="1609"/>
                </a:cubicBezTo>
                <a:cubicBezTo>
                  <a:pt x="711" y="1607"/>
                  <a:pt x="712" y="1605"/>
                  <a:pt x="713" y="1603"/>
                </a:cubicBezTo>
                <a:cubicBezTo>
                  <a:pt x="717" y="1595"/>
                  <a:pt x="715" y="1586"/>
                  <a:pt x="708" y="1580"/>
                </a:cubicBezTo>
                <a:close/>
                <a:moveTo>
                  <a:pt x="710" y="1609"/>
                </a:move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ubicBezTo>
                  <a:pt x="710" y="1609"/>
                  <a:pt x="710" y="1609"/>
                  <a:pt x="710" y="1609"/>
                </a:cubicBezTo>
                <a:close/>
                <a:moveTo>
                  <a:pt x="563" y="313"/>
                </a:moveTo>
                <a:cubicBezTo>
                  <a:pt x="573" y="314"/>
                  <a:pt x="582" y="305"/>
                  <a:pt x="582" y="295"/>
                </a:cubicBezTo>
                <a:cubicBezTo>
                  <a:pt x="582" y="285"/>
                  <a:pt x="573" y="277"/>
                  <a:pt x="563" y="277"/>
                </a:cubicBezTo>
                <a:cubicBezTo>
                  <a:pt x="553" y="277"/>
                  <a:pt x="546" y="285"/>
                  <a:pt x="546" y="295"/>
                </a:cubicBezTo>
                <a:cubicBezTo>
                  <a:pt x="546" y="305"/>
                  <a:pt x="553" y="313"/>
                  <a:pt x="563" y="313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93" y="378"/>
                </a:moveTo>
                <a:cubicBezTo>
                  <a:pt x="1399" y="370"/>
                  <a:pt x="1398" y="361"/>
                  <a:pt x="1392" y="355"/>
                </a:cubicBezTo>
                <a:cubicBezTo>
                  <a:pt x="1386" y="348"/>
                  <a:pt x="1376" y="347"/>
                  <a:pt x="1369" y="352"/>
                </a:cubicBezTo>
                <a:cubicBezTo>
                  <a:pt x="1362" y="356"/>
                  <a:pt x="1359" y="366"/>
                  <a:pt x="1362" y="374"/>
                </a:cubicBezTo>
                <a:cubicBezTo>
                  <a:pt x="1363" y="376"/>
                  <a:pt x="1364" y="378"/>
                  <a:pt x="1365" y="380"/>
                </a:cubicBezTo>
                <a:cubicBezTo>
                  <a:pt x="1367" y="381"/>
                  <a:pt x="1369" y="382"/>
                  <a:pt x="1371" y="383"/>
                </a:cubicBezTo>
                <a:cubicBezTo>
                  <a:pt x="1379" y="387"/>
                  <a:pt x="1388" y="385"/>
                  <a:pt x="1393" y="378"/>
                </a:cubicBezTo>
                <a:close/>
                <a:moveTo>
                  <a:pt x="1033" y="1609"/>
                </a:moveTo>
                <a:cubicBezTo>
                  <a:pt x="1027" y="1604"/>
                  <a:pt x="1017" y="1604"/>
                  <a:pt x="1011" y="1610"/>
                </a:cubicBezTo>
                <a:cubicBezTo>
                  <a:pt x="1004" y="1615"/>
                  <a:pt x="1002" y="1625"/>
                  <a:pt x="1006" y="1632"/>
                </a:cubicBezTo>
                <a:cubicBezTo>
                  <a:pt x="1011" y="1640"/>
                  <a:pt x="1020" y="1644"/>
                  <a:pt x="1028" y="1641"/>
                </a:cubicBezTo>
                <a:cubicBezTo>
                  <a:pt x="1031" y="1640"/>
                  <a:pt x="1033" y="1638"/>
                  <a:pt x="1036" y="1637"/>
                </a:cubicBezTo>
                <a:cubicBezTo>
                  <a:pt x="1037" y="1635"/>
                  <a:pt x="1038" y="1633"/>
                  <a:pt x="1039" y="1631"/>
                </a:cubicBezTo>
                <a:cubicBezTo>
                  <a:pt x="1042" y="1623"/>
                  <a:pt x="1040" y="1615"/>
                  <a:pt x="1033" y="1609"/>
                </a:cubicBezTo>
                <a:close/>
                <a:moveTo>
                  <a:pt x="1036" y="1637"/>
                </a:move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ubicBezTo>
                  <a:pt x="1036" y="1637"/>
                  <a:pt x="1036" y="1637"/>
                  <a:pt x="1036" y="1637"/>
                </a:cubicBezTo>
                <a:close/>
                <a:moveTo>
                  <a:pt x="1588" y="702"/>
                </a:moveTo>
                <a:cubicBezTo>
                  <a:pt x="1595" y="707"/>
                  <a:pt x="1604" y="705"/>
                  <a:pt x="1610" y="699"/>
                </a:cubicBezTo>
                <a:cubicBezTo>
                  <a:pt x="1616" y="693"/>
                  <a:pt x="1617" y="683"/>
                  <a:pt x="1612" y="676"/>
                </a:cubicBezTo>
                <a:cubicBezTo>
                  <a:pt x="1606" y="669"/>
                  <a:pt x="1597" y="667"/>
                  <a:pt x="1589" y="670"/>
                </a:cubicBezTo>
                <a:cubicBezTo>
                  <a:pt x="1587" y="672"/>
                  <a:pt x="1585" y="673"/>
                  <a:pt x="1583" y="674"/>
                </a:cubicBezTo>
                <a:cubicBezTo>
                  <a:pt x="1582" y="676"/>
                  <a:pt x="1581" y="678"/>
                  <a:pt x="1580" y="681"/>
                </a:cubicBezTo>
                <a:cubicBezTo>
                  <a:pt x="1577" y="689"/>
                  <a:pt x="1580" y="698"/>
                  <a:pt x="1588" y="702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632" y="1059"/>
                </a:move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3" y="1059"/>
                  <a:pt x="1633" y="1059"/>
                </a:cubicBezTo>
                <a:cubicBezTo>
                  <a:pt x="1633" y="1059"/>
                  <a:pt x="1632" y="1059"/>
                  <a:pt x="1632" y="1059"/>
                </a:cubicBezTo>
                <a:cubicBezTo>
                  <a:pt x="1632" y="1059"/>
                  <a:pt x="1632" y="1059"/>
                  <a:pt x="1632" y="1059"/>
                </a:cubicBezTo>
                <a:close/>
                <a:moveTo>
                  <a:pt x="1604" y="1061"/>
                </a:moveTo>
                <a:cubicBezTo>
                  <a:pt x="1599" y="1069"/>
                  <a:pt x="1599" y="1078"/>
                  <a:pt x="1605" y="1085"/>
                </a:cubicBezTo>
                <a:cubicBezTo>
                  <a:pt x="1611" y="1091"/>
                  <a:pt x="1621" y="1092"/>
                  <a:pt x="1628" y="1088"/>
                </a:cubicBezTo>
                <a:cubicBezTo>
                  <a:pt x="1636" y="1083"/>
                  <a:pt x="1638" y="1073"/>
                  <a:pt x="1635" y="1065"/>
                </a:cubicBezTo>
                <a:cubicBezTo>
                  <a:pt x="1634" y="1063"/>
                  <a:pt x="1633" y="1061"/>
                  <a:pt x="1632" y="1059"/>
                </a:cubicBezTo>
                <a:cubicBezTo>
                  <a:pt x="1631" y="1058"/>
                  <a:pt x="1629" y="1057"/>
                  <a:pt x="1627" y="1056"/>
                </a:cubicBezTo>
                <a:cubicBezTo>
                  <a:pt x="1619" y="1052"/>
                  <a:pt x="1609" y="1054"/>
                  <a:pt x="1604" y="1061"/>
                </a:cubicBezTo>
                <a:close/>
                <a:moveTo>
                  <a:pt x="196" y="880"/>
                </a:move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ubicBezTo>
                  <a:pt x="196" y="880"/>
                  <a:pt x="196" y="880"/>
                  <a:pt x="196" y="880"/>
                </a:cubicBezTo>
                <a:close/>
                <a:moveTo>
                  <a:pt x="199" y="909"/>
                </a:moveTo>
                <a:cubicBezTo>
                  <a:pt x="206" y="914"/>
                  <a:pt x="215" y="913"/>
                  <a:pt x="222" y="907"/>
                </a:cubicBezTo>
                <a:cubicBezTo>
                  <a:pt x="228" y="902"/>
                  <a:pt x="229" y="892"/>
                  <a:pt x="225" y="885"/>
                </a:cubicBezTo>
                <a:cubicBezTo>
                  <a:pt x="221" y="877"/>
                  <a:pt x="211" y="874"/>
                  <a:pt x="203" y="877"/>
                </a:cubicBezTo>
                <a:cubicBezTo>
                  <a:pt x="201" y="878"/>
                  <a:pt x="198" y="879"/>
                  <a:pt x="196" y="880"/>
                </a:cubicBezTo>
                <a:cubicBezTo>
                  <a:pt x="195" y="882"/>
                  <a:pt x="194" y="884"/>
                  <a:pt x="193" y="886"/>
                </a:cubicBezTo>
                <a:cubicBezTo>
                  <a:pt x="190" y="894"/>
                  <a:pt x="192" y="904"/>
                  <a:pt x="199" y="909"/>
                </a:cubicBezTo>
                <a:close/>
                <a:moveTo>
                  <a:pt x="604" y="1575"/>
                </a:moveTo>
                <a:cubicBezTo>
                  <a:pt x="604" y="1574"/>
                  <a:pt x="604" y="1574"/>
                  <a:pt x="604" y="1574"/>
                </a:cubicBezTo>
                <a:cubicBezTo>
                  <a:pt x="604" y="1574"/>
                  <a:pt x="604" y="1575"/>
                  <a:pt x="604" y="1575"/>
                </a:cubicBezTo>
                <a:cubicBezTo>
                  <a:pt x="604" y="1575"/>
                  <a:pt x="604" y="1574"/>
                  <a:pt x="604" y="1574"/>
                </a:cubicBezTo>
                <a:cubicBezTo>
                  <a:pt x="604" y="1574"/>
                  <a:pt x="604" y="1574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04" y="1575"/>
                </a:move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ubicBezTo>
                  <a:pt x="604" y="1575"/>
                  <a:pt x="604" y="1575"/>
                  <a:pt x="604" y="1575"/>
                </a:cubicBezTo>
                <a:close/>
                <a:moveTo>
                  <a:pt x="630" y="1573"/>
                </a:moveTo>
                <a:cubicBezTo>
                  <a:pt x="636" y="1567"/>
                  <a:pt x="637" y="1559"/>
                  <a:pt x="633" y="1552"/>
                </a:cubicBezTo>
                <a:cubicBezTo>
                  <a:pt x="632" y="1550"/>
                  <a:pt x="632" y="1549"/>
                  <a:pt x="631" y="1547"/>
                </a:cubicBezTo>
                <a:cubicBezTo>
                  <a:pt x="630" y="1547"/>
                  <a:pt x="628" y="1546"/>
                  <a:pt x="627" y="1545"/>
                </a:cubicBezTo>
                <a:cubicBezTo>
                  <a:pt x="619" y="1541"/>
                  <a:pt x="610" y="1542"/>
                  <a:pt x="604" y="1548"/>
                </a:cubicBezTo>
                <a:cubicBezTo>
                  <a:pt x="599" y="1554"/>
                  <a:pt x="598" y="1562"/>
                  <a:pt x="602" y="1570"/>
                </a:cubicBezTo>
                <a:cubicBezTo>
                  <a:pt x="602" y="1571"/>
                  <a:pt x="603" y="1573"/>
                  <a:pt x="604" y="1575"/>
                </a:cubicBezTo>
                <a:cubicBezTo>
                  <a:pt x="605" y="1575"/>
                  <a:pt x="607" y="1576"/>
                  <a:pt x="608" y="1576"/>
                </a:cubicBezTo>
                <a:cubicBezTo>
                  <a:pt x="616" y="1580"/>
                  <a:pt x="625" y="1579"/>
                  <a:pt x="630" y="1573"/>
                </a:cubicBezTo>
                <a:close/>
                <a:moveTo>
                  <a:pt x="1615" y="909"/>
                </a:moveTo>
                <a:cubicBezTo>
                  <a:pt x="1615" y="920"/>
                  <a:pt x="1623" y="928"/>
                  <a:pt x="1633" y="928"/>
                </a:cubicBezTo>
                <a:cubicBezTo>
                  <a:pt x="1643" y="928"/>
                  <a:pt x="1651" y="919"/>
                  <a:pt x="1651" y="910"/>
                </a:cubicBezTo>
                <a:cubicBezTo>
                  <a:pt x="1651" y="900"/>
                  <a:pt x="1643" y="892"/>
                  <a:pt x="1633" y="892"/>
                </a:cubicBezTo>
                <a:cubicBezTo>
                  <a:pt x="1623" y="892"/>
                  <a:pt x="1615" y="899"/>
                  <a:pt x="1615" y="909"/>
                </a:cubicBezTo>
                <a:close/>
                <a:moveTo>
                  <a:pt x="1637" y="1004"/>
                </a:move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ubicBezTo>
                  <a:pt x="1637" y="1004"/>
                  <a:pt x="1637" y="1004"/>
                  <a:pt x="1637" y="1004"/>
                </a:cubicBezTo>
                <a:close/>
                <a:moveTo>
                  <a:pt x="1609" y="1007"/>
                </a:moveTo>
                <a:cubicBezTo>
                  <a:pt x="1604" y="1015"/>
                  <a:pt x="1604" y="1024"/>
                  <a:pt x="1610" y="1030"/>
                </a:cubicBezTo>
                <a:cubicBezTo>
                  <a:pt x="1616" y="1036"/>
                  <a:pt x="1626" y="1038"/>
                  <a:pt x="1633" y="1033"/>
                </a:cubicBezTo>
                <a:cubicBezTo>
                  <a:pt x="1640" y="1029"/>
                  <a:pt x="1643" y="1020"/>
                  <a:pt x="1640" y="1011"/>
                </a:cubicBezTo>
                <a:cubicBezTo>
                  <a:pt x="1639" y="1009"/>
                  <a:pt x="1638" y="1007"/>
                  <a:pt x="1637" y="1004"/>
                </a:cubicBezTo>
                <a:cubicBezTo>
                  <a:pt x="1635" y="1003"/>
                  <a:pt x="1633" y="1003"/>
                  <a:pt x="1631" y="1002"/>
                </a:cubicBezTo>
                <a:cubicBezTo>
                  <a:pt x="1623" y="998"/>
                  <a:pt x="1614" y="1000"/>
                  <a:pt x="1609" y="1007"/>
                </a:cubicBezTo>
                <a:close/>
                <a:moveTo>
                  <a:pt x="273" y="663"/>
                </a:moveTo>
                <a:cubicBezTo>
                  <a:pt x="278" y="656"/>
                  <a:pt x="277" y="646"/>
                  <a:pt x="272" y="640"/>
                </a:cubicBezTo>
                <a:cubicBezTo>
                  <a:pt x="266" y="633"/>
                  <a:pt x="256" y="632"/>
                  <a:pt x="248" y="637"/>
                </a:cubicBezTo>
                <a:cubicBezTo>
                  <a:pt x="241" y="641"/>
                  <a:pt x="238" y="651"/>
                  <a:pt x="242" y="659"/>
                </a:cubicBezTo>
                <a:cubicBezTo>
                  <a:pt x="243" y="661"/>
                  <a:pt x="243" y="663"/>
                  <a:pt x="244" y="665"/>
                </a:cubicBezTo>
                <a:cubicBezTo>
                  <a:pt x="246" y="666"/>
                  <a:pt x="248" y="667"/>
                  <a:pt x="250" y="668"/>
                </a:cubicBezTo>
                <a:cubicBezTo>
                  <a:pt x="258" y="672"/>
                  <a:pt x="267" y="670"/>
                  <a:pt x="273" y="663"/>
                </a:cubicBezTo>
                <a:close/>
                <a:moveTo>
                  <a:pt x="244" y="665"/>
                </a:move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ubicBezTo>
                  <a:pt x="244" y="665"/>
                  <a:pt x="244" y="665"/>
                  <a:pt x="244" y="665"/>
                </a:cubicBezTo>
                <a:close/>
                <a:moveTo>
                  <a:pt x="1120" y="1590"/>
                </a:moveTo>
                <a:cubicBezTo>
                  <a:pt x="1120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1" y="1590"/>
                </a:cubicBezTo>
                <a:cubicBezTo>
                  <a:pt x="1121" y="1590"/>
                  <a:pt x="1121" y="1590"/>
                  <a:pt x="1120" y="1590"/>
                </a:cubicBezTo>
                <a:close/>
                <a:moveTo>
                  <a:pt x="1092" y="1593"/>
                </a:moveTo>
                <a:cubicBezTo>
                  <a:pt x="1087" y="1600"/>
                  <a:pt x="1088" y="1609"/>
                  <a:pt x="1093" y="1615"/>
                </a:cubicBezTo>
                <a:cubicBezTo>
                  <a:pt x="1099" y="1622"/>
                  <a:pt x="1109" y="1623"/>
                  <a:pt x="1117" y="1618"/>
                </a:cubicBezTo>
                <a:cubicBezTo>
                  <a:pt x="1124" y="1614"/>
                  <a:pt x="1127" y="1604"/>
                  <a:pt x="1123" y="1596"/>
                </a:cubicBezTo>
                <a:cubicBezTo>
                  <a:pt x="1122" y="1594"/>
                  <a:pt x="1121" y="1592"/>
                  <a:pt x="1121" y="1590"/>
                </a:cubicBezTo>
                <a:cubicBezTo>
                  <a:pt x="1119" y="1589"/>
                  <a:pt x="1117" y="1588"/>
                  <a:pt x="1115" y="1587"/>
                </a:cubicBezTo>
                <a:cubicBezTo>
                  <a:pt x="1107" y="1583"/>
                  <a:pt x="1097" y="1585"/>
                  <a:pt x="1092" y="1593"/>
                </a:cubicBezTo>
                <a:close/>
                <a:moveTo>
                  <a:pt x="1538" y="529"/>
                </a:moveTo>
                <a:cubicBezTo>
                  <a:pt x="1531" y="525"/>
                  <a:pt x="1521" y="526"/>
                  <a:pt x="1515" y="532"/>
                </a:cubicBezTo>
                <a:cubicBezTo>
                  <a:pt x="1509" y="538"/>
                  <a:pt x="1508" y="548"/>
                  <a:pt x="1514" y="555"/>
                </a:cubicBezTo>
                <a:cubicBezTo>
                  <a:pt x="1519" y="562"/>
                  <a:pt x="1528" y="564"/>
                  <a:pt x="1536" y="561"/>
                </a:cubicBezTo>
                <a:cubicBezTo>
                  <a:pt x="1538" y="560"/>
                  <a:pt x="1540" y="559"/>
                  <a:pt x="1542" y="557"/>
                </a:cubicBezTo>
                <a:cubicBezTo>
                  <a:pt x="1543" y="555"/>
                  <a:pt x="1544" y="553"/>
                  <a:pt x="1545" y="551"/>
                </a:cubicBezTo>
                <a:cubicBezTo>
                  <a:pt x="1548" y="543"/>
                  <a:pt x="1545" y="534"/>
                  <a:pt x="1538" y="529"/>
                </a:cubicBezTo>
                <a:close/>
                <a:moveTo>
                  <a:pt x="1542" y="558"/>
                </a:moveTo>
                <a:cubicBezTo>
                  <a:pt x="1542" y="558"/>
                  <a:pt x="1542" y="557"/>
                  <a:pt x="1542" y="557"/>
                </a:cubicBezTo>
                <a:cubicBezTo>
                  <a:pt x="1542" y="557"/>
                  <a:pt x="1542" y="557"/>
                  <a:pt x="1542" y="557"/>
                </a:cubicBezTo>
                <a:cubicBezTo>
                  <a:pt x="1542" y="558"/>
                  <a:pt x="1542" y="558"/>
                  <a:pt x="1542" y="558"/>
                </a:cubicBezTo>
                <a:close/>
                <a:moveTo>
                  <a:pt x="204" y="854"/>
                </a:moveTo>
                <a:cubicBezTo>
                  <a:pt x="211" y="859"/>
                  <a:pt x="221" y="859"/>
                  <a:pt x="227" y="853"/>
                </a:cubicBezTo>
                <a:cubicBezTo>
                  <a:pt x="233" y="847"/>
                  <a:pt x="234" y="837"/>
                  <a:pt x="230" y="830"/>
                </a:cubicBezTo>
                <a:cubicBezTo>
                  <a:pt x="226" y="823"/>
                  <a:pt x="216" y="820"/>
                  <a:pt x="208" y="823"/>
                </a:cubicBezTo>
                <a:cubicBezTo>
                  <a:pt x="206" y="824"/>
                  <a:pt x="203" y="825"/>
                  <a:pt x="201" y="826"/>
                </a:cubicBezTo>
                <a:cubicBezTo>
                  <a:pt x="200" y="828"/>
                  <a:pt x="199" y="830"/>
                  <a:pt x="198" y="832"/>
                </a:cubicBezTo>
                <a:cubicBezTo>
                  <a:pt x="195" y="840"/>
                  <a:pt x="197" y="849"/>
                  <a:pt x="204" y="854"/>
                </a:cubicBezTo>
                <a:close/>
                <a:moveTo>
                  <a:pt x="201" y="826"/>
                </a:move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ubicBezTo>
                  <a:pt x="201" y="826"/>
                  <a:pt x="201" y="826"/>
                  <a:pt x="201" y="826"/>
                </a:cubicBezTo>
                <a:close/>
                <a:moveTo>
                  <a:pt x="533" y="338"/>
                </a:moveTo>
                <a:cubicBezTo>
                  <a:pt x="543" y="338"/>
                  <a:pt x="551" y="331"/>
                  <a:pt x="552" y="321"/>
                </a:cubicBezTo>
                <a:cubicBezTo>
                  <a:pt x="552" y="311"/>
                  <a:pt x="544" y="302"/>
                  <a:pt x="534" y="302"/>
                </a:cubicBezTo>
                <a:cubicBezTo>
                  <a:pt x="524" y="301"/>
                  <a:pt x="516" y="310"/>
                  <a:pt x="516" y="320"/>
                </a:cubicBezTo>
                <a:cubicBezTo>
                  <a:pt x="515" y="330"/>
                  <a:pt x="523" y="338"/>
                  <a:pt x="533" y="338"/>
                </a:cubicBezTo>
                <a:close/>
                <a:moveTo>
                  <a:pt x="863" y="209"/>
                </a:moveTo>
                <a:cubicBezTo>
                  <a:pt x="863" y="200"/>
                  <a:pt x="855" y="192"/>
                  <a:pt x="845" y="192"/>
                </a:cubicBezTo>
                <a:cubicBezTo>
                  <a:pt x="835" y="192"/>
                  <a:pt x="827" y="200"/>
                  <a:pt x="827" y="210"/>
                </a:cubicBezTo>
                <a:cubicBezTo>
                  <a:pt x="827" y="220"/>
                  <a:pt x="835" y="228"/>
                  <a:pt x="845" y="228"/>
                </a:cubicBezTo>
                <a:cubicBezTo>
                  <a:pt x="855" y="228"/>
                  <a:pt x="863" y="219"/>
                  <a:pt x="863" y="209"/>
                </a:cubicBezTo>
                <a:close/>
                <a:moveTo>
                  <a:pt x="1385" y="395"/>
                </a:moveTo>
                <a:cubicBezTo>
                  <a:pt x="1385" y="405"/>
                  <a:pt x="1393" y="414"/>
                  <a:pt x="1403" y="414"/>
                </a:cubicBezTo>
                <a:cubicBezTo>
                  <a:pt x="1413" y="414"/>
                  <a:pt x="1421" y="407"/>
                  <a:pt x="1421" y="397"/>
                </a:cubicBezTo>
                <a:cubicBezTo>
                  <a:pt x="1422" y="387"/>
                  <a:pt x="1415" y="379"/>
                  <a:pt x="1405" y="378"/>
                </a:cubicBezTo>
                <a:cubicBezTo>
                  <a:pt x="1394" y="378"/>
                  <a:pt x="1386" y="385"/>
                  <a:pt x="1385" y="395"/>
                </a:cubicBezTo>
                <a:close/>
                <a:moveTo>
                  <a:pt x="695" y="250"/>
                </a:moveTo>
                <a:cubicBezTo>
                  <a:pt x="695" y="240"/>
                  <a:pt x="687" y="232"/>
                  <a:pt x="677" y="232"/>
                </a:cubicBezTo>
                <a:cubicBezTo>
                  <a:pt x="667" y="232"/>
                  <a:pt x="658" y="241"/>
                  <a:pt x="659" y="251"/>
                </a:cubicBezTo>
                <a:cubicBezTo>
                  <a:pt x="659" y="260"/>
                  <a:pt x="667" y="268"/>
                  <a:pt x="677" y="268"/>
                </a:cubicBezTo>
                <a:cubicBezTo>
                  <a:pt x="687" y="268"/>
                  <a:pt x="695" y="260"/>
                  <a:pt x="695" y="250"/>
                </a:cubicBezTo>
                <a:close/>
                <a:moveTo>
                  <a:pt x="1063" y="247"/>
                </a:moveTo>
                <a:cubicBezTo>
                  <a:pt x="1072" y="247"/>
                  <a:pt x="1080" y="239"/>
                  <a:pt x="1080" y="229"/>
                </a:cubicBezTo>
                <a:cubicBezTo>
                  <a:pt x="1080" y="219"/>
                  <a:pt x="1073" y="211"/>
                  <a:pt x="1063" y="211"/>
                </a:cubicBezTo>
                <a:cubicBezTo>
                  <a:pt x="1053" y="211"/>
                  <a:pt x="1045" y="218"/>
                  <a:pt x="1044" y="228"/>
                </a:cubicBezTo>
                <a:cubicBezTo>
                  <a:pt x="1044" y="238"/>
                  <a:pt x="1053" y="247"/>
                  <a:pt x="1063" y="247"/>
                </a:cubicBezTo>
                <a:close/>
                <a:moveTo>
                  <a:pt x="271" y="707"/>
                </a:moveTo>
                <a:cubicBezTo>
                  <a:pt x="271" y="697"/>
                  <a:pt x="263" y="689"/>
                  <a:pt x="253" y="689"/>
                </a:cubicBezTo>
                <a:cubicBezTo>
                  <a:pt x="243" y="689"/>
                  <a:pt x="235" y="696"/>
                  <a:pt x="235" y="706"/>
                </a:cubicBezTo>
                <a:cubicBezTo>
                  <a:pt x="235" y="716"/>
                  <a:pt x="243" y="724"/>
                  <a:pt x="253" y="725"/>
                </a:cubicBezTo>
                <a:cubicBezTo>
                  <a:pt x="263" y="725"/>
                  <a:pt x="271" y="716"/>
                  <a:pt x="271" y="707"/>
                </a:cubicBezTo>
                <a:close/>
                <a:moveTo>
                  <a:pt x="761" y="248"/>
                </a:moveTo>
                <a:cubicBezTo>
                  <a:pt x="771" y="248"/>
                  <a:pt x="778" y="240"/>
                  <a:pt x="778" y="230"/>
                </a:cubicBezTo>
                <a:cubicBezTo>
                  <a:pt x="778" y="220"/>
                  <a:pt x="771" y="213"/>
                  <a:pt x="761" y="213"/>
                </a:cubicBezTo>
                <a:cubicBezTo>
                  <a:pt x="751" y="213"/>
                  <a:pt x="743" y="220"/>
                  <a:pt x="742" y="230"/>
                </a:cubicBezTo>
                <a:cubicBezTo>
                  <a:pt x="742" y="240"/>
                  <a:pt x="751" y="249"/>
                  <a:pt x="761" y="248"/>
                </a:cubicBezTo>
                <a:close/>
                <a:moveTo>
                  <a:pt x="1008" y="242"/>
                </a:moveTo>
                <a:cubicBezTo>
                  <a:pt x="1018" y="242"/>
                  <a:pt x="1026" y="234"/>
                  <a:pt x="1026" y="224"/>
                </a:cubicBezTo>
                <a:cubicBezTo>
                  <a:pt x="1025" y="214"/>
                  <a:pt x="1017" y="206"/>
                  <a:pt x="1007" y="206"/>
                </a:cubicBezTo>
                <a:cubicBezTo>
                  <a:pt x="998" y="207"/>
                  <a:pt x="990" y="215"/>
                  <a:pt x="990" y="225"/>
                </a:cubicBezTo>
                <a:cubicBezTo>
                  <a:pt x="990" y="235"/>
                  <a:pt x="998" y="242"/>
                  <a:pt x="1008" y="242"/>
                </a:cubicBezTo>
                <a:close/>
                <a:moveTo>
                  <a:pt x="914" y="1595"/>
                </a:moveTo>
                <a:cubicBezTo>
                  <a:pt x="905" y="1595"/>
                  <a:pt x="896" y="1603"/>
                  <a:pt x="896" y="1613"/>
                </a:cubicBezTo>
                <a:cubicBezTo>
                  <a:pt x="896" y="1623"/>
                  <a:pt x="904" y="1631"/>
                  <a:pt x="914" y="1631"/>
                </a:cubicBezTo>
                <a:cubicBezTo>
                  <a:pt x="924" y="1631"/>
                  <a:pt x="932" y="1624"/>
                  <a:pt x="932" y="1614"/>
                </a:cubicBezTo>
                <a:cubicBezTo>
                  <a:pt x="932" y="1604"/>
                  <a:pt x="924" y="1596"/>
                  <a:pt x="914" y="1595"/>
                </a:cubicBezTo>
                <a:close/>
                <a:moveTo>
                  <a:pt x="475" y="387"/>
                </a:moveTo>
                <a:cubicBezTo>
                  <a:pt x="485" y="387"/>
                  <a:pt x="493" y="379"/>
                  <a:pt x="493" y="370"/>
                </a:cubicBezTo>
                <a:cubicBezTo>
                  <a:pt x="493" y="360"/>
                  <a:pt x="484" y="351"/>
                  <a:pt x="474" y="351"/>
                </a:cubicBezTo>
                <a:cubicBezTo>
                  <a:pt x="465" y="352"/>
                  <a:pt x="457" y="360"/>
                  <a:pt x="457" y="370"/>
                </a:cubicBezTo>
                <a:cubicBezTo>
                  <a:pt x="457" y="380"/>
                  <a:pt x="465" y="387"/>
                  <a:pt x="475" y="387"/>
                </a:cubicBezTo>
                <a:close/>
                <a:moveTo>
                  <a:pt x="506" y="1467"/>
                </a:moveTo>
                <a:cubicBezTo>
                  <a:pt x="507" y="1457"/>
                  <a:pt x="498" y="1449"/>
                  <a:pt x="489" y="1449"/>
                </a:cubicBezTo>
                <a:cubicBezTo>
                  <a:pt x="479" y="1448"/>
                  <a:pt x="471" y="1456"/>
                  <a:pt x="471" y="1466"/>
                </a:cubicBezTo>
                <a:cubicBezTo>
                  <a:pt x="471" y="1476"/>
                  <a:pt x="478" y="1484"/>
                  <a:pt x="488" y="1484"/>
                </a:cubicBezTo>
                <a:cubicBezTo>
                  <a:pt x="498" y="1485"/>
                  <a:pt x="506" y="1477"/>
                  <a:pt x="506" y="1467"/>
                </a:cubicBezTo>
                <a:close/>
                <a:moveTo>
                  <a:pt x="1281" y="332"/>
                </a:moveTo>
                <a:cubicBezTo>
                  <a:pt x="1281" y="341"/>
                  <a:pt x="1289" y="350"/>
                  <a:pt x="1299" y="350"/>
                </a:cubicBezTo>
                <a:cubicBezTo>
                  <a:pt x="1309" y="350"/>
                  <a:pt x="1317" y="342"/>
                  <a:pt x="1317" y="332"/>
                </a:cubicBezTo>
                <a:cubicBezTo>
                  <a:pt x="1317" y="322"/>
                  <a:pt x="1309" y="314"/>
                  <a:pt x="1300" y="314"/>
                </a:cubicBezTo>
                <a:cubicBezTo>
                  <a:pt x="1290" y="314"/>
                  <a:pt x="1282" y="322"/>
                  <a:pt x="1281" y="332"/>
                </a:cubicBezTo>
                <a:close/>
                <a:moveTo>
                  <a:pt x="943" y="234"/>
                </a:moveTo>
                <a:cubicBezTo>
                  <a:pt x="949" y="239"/>
                  <a:pt x="959" y="238"/>
                  <a:pt x="965" y="233"/>
                </a:cubicBezTo>
                <a:cubicBezTo>
                  <a:pt x="971" y="227"/>
                  <a:pt x="973" y="218"/>
                  <a:pt x="969" y="211"/>
                </a:cubicBezTo>
                <a:cubicBezTo>
                  <a:pt x="965" y="203"/>
                  <a:pt x="956" y="200"/>
                  <a:pt x="948" y="202"/>
                </a:cubicBezTo>
                <a:cubicBezTo>
                  <a:pt x="946" y="203"/>
                  <a:pt x="944" y="204"/>
                  <a:pt x="942" y="204"/>
                </a:cubicBezTo>
                <a:cubicBezTo>
                  <a:pt x="940" y="207"/>
                  <a:pt x="938" y="209"/>
                  <a:pt x="937" y="212"/>
                </a:cubicBezTo>
                <a:cubicBezTo>
                  <a:pt x="933" y="219"/>
                  <a:pt x="936" y="229"/>
                  <a:pt x="943" y="234"/>
                </a:cubicBezTo>
                <a:close/>
                <a:moveTo>
                  <a:pt x="942" y="204"/>
                </a:move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ubicBezTo>
                  <a:pt x="942" y="204"/>
                  <a:pt x="942" y="204"/>
                  <a:pt x="942" y="204"/>
                </a:cubicBezTo>
                <a:close/>
                <a:moveTo>
                  <a:pt x="859" y="1591"/>
                </a:moveTo>
                <a:cubicBezTo>
                  <a:pt x="849" y="1591"/>
                  <a:pt x="841" y="1600"/>
                  <a:pt x="841" y="1609"/>
                </a:cubicBezTo>
                <a:cubicBezTo>
                  <a:pt x="842" y="1619"/>
                  <a:pt x="850" y="1627"/>
                  <a:pt x="860" y="1627"/>
                </a:cubicBezTo>
                <a:cubicBezTo>
                  <a:pt x="869" y="1627"/>
                  <a:pt x="877" y="1619"/>
                  <a:pt x="877" y="1609"/>
                </a:cubicBezTo>
                <a:cubicBezTo>
                  <a:pt x="877" y="1599"/>
                  <a:pt x="869" y="1591"/>
                  <a:pt x="859" y="1591"/>
                </a:cubicBezTo>
                <a:close/>
                <a:moveTo>
                  <a:pt x="332" y="1260"/>
                </a:moveTo>
                <a:cubicBezTo>
                  <a:pt x="333" y="1251"/>
                  <a:pt x="324" y="1242"/>
                  <a:pt x="315" y="1242"/>
                </a:cubicBezTo>
                <a:cubicBezTo>
                  <a:pt x="305" y="1242"/>
                  <a:pt x="297" y="1250"/>
                  <a:pt x="297" y="1260"/>
                </a:cubicBezTo>
                <a:cubicBezTo>
                  <a:pt x="297" y="1270"/>
                  <a:pt x="304" y="1278"/>
                  <a:pt x="314" y="1278"/>
                </a:cubicBezTo>
                <a:cubicBezTo>
                  <a:pt x="324" y="1278"/>
                  <a:pt x="332" y="1270"/>
                  <a:pt x="332" y="1260"/>
                </a:cubicBezTo>
                <a:close/>
                <a:moveTo>
                  <a:pt x="805" y="1586"/>
                </a:moveTo>
                <a:cubicBezTo>
                  <a:pt x="795" y="1586"/>
                  <a:pt x="787" y="1594"/>
                  <a:pt x="787" y="1604"/>
                </a:cubicBezTo>
                <a:cubicBezTo>
                  <a:pt x="787" y="1613"/>
                  <a:pt x="795" y="1622"/>
                  <a:pt x="804" y="1622"/>
                </a:cubicBezTo>
                <a:cubicBezTo>
                  <a:pt x="814" y="1622"/>
                  <a:pt x="822" y="1614"/>
                  <a:pt x="823" y="1604"/>
                </a:cubicBezTo>
                <a:cubicBezTo>
                  <a:pt x="823" y="1594"/>
                  <a:pt x="815" y="1586"/>
                  <a:pt x="805" y="1586"/>
                </a:cubicBezTo>
                <a:close/>
                <a:moveTo>
                  <a:pt x="1532" y="1232"/>
                </a:moveTo>
                <a:cubicBezTo>
                  <a:pt x="1532" y="1241"/>
                  <a:pt x="1541" y="1249"/>
                  <a:pt x="1550" y="1249"/>
                </a:cubicBezTo>
                <a:cubicBezTo>
                  <a:pt x="1560" y="1249"/>
                  <a:pt x="1568" y="1241"/>
                  <a:pt x="1568" y="1231"/>
                </a:cubicBezTo>
                <a:cubicBezTo>
                  <a:pt x="1568" y="1221"/>
                  <a:pt x="1560" y="1213"/>
                  <a:pt x="1550" y="1213"/>
                </a:cubicBezTo>
                <a:cubicBezTo>
                  <a:pt x="1540" y="1213"/>
                  <a:pt x="1532" y="1222"/>
                  <a:pt x="1532" y="1232"/>
                </a:cubicBezTo>
                <a:close/>
                <a:moveTo>
                  <a:pt x="308" y="1231"/>
                </a:moveTo>
                <a:cubicBezTo>
                  <a:pt x="308" y="1221"/>
                  <a:pt x="300" y="1213"/>
                  <a:pt x="290" y="1213"/>
                </a:cubicBezTo>
                <a:cubicBezTo>
                  <a:pt x="280" y="1212"/>
                  <a:pt x="272" y="1220"/>
                  <a:pt x="272" y="1230"/>
                </a:cubicBezTo>
                <a:cubicBezTo>
                  <a:pt x="272" y="1240"/>
                  <a:pt x="280" y="1248"/>
                  <a:pt x="290" y="1248"/>
                </a:cubicBezTo>
                <a:cubicBezTo>
                  <a:pt x="299" y="1248"/>
                  <a:pt x="307" y="1241"/>
                  <a:pt x="308" y="1231"/>
                </a:cubicBezTo>
                <a:close/>
                <a:moveTo>
                  <a:pt x="445" y="412"/>
                </a:moveTo>
                <a:cubicBezTo>
                  <a:pt x="455" y="412"/>
                  <a:pt x="463" y="404"/>
                  <a:pt x="463" y="394"/>
                </a:cubicBezTo>
                <a:cubicBezTo>
                  <a:pt x="463" y="384"/>
                  <a:pt x="455" y="377"/>
                  <a:pt x="445" y="376"/>
                </a:cubicBezTo>
                <a:cubicBezTo>
                  <a:pt x="435" y="376"/>
                  <a:pt x="427" y="384"/>
                  <a:pt x="427" y="394"/>
                </a:cubicBezTo>
                <a:cubicBezTo>
                  <a:pt x="427" y="404"/>
                  <a:pt x="435" y="412"/>
                  <a:pt x="445" y="412"/>
                </a:cubicBezTo>
                <a:close/>
                <a:moveTo>
                  <a:pt x="900" y="233"/>
                </a:moveTo>
                <a:cubicBezTo>
                  <a:pt x="909" y="233"/>
                  <a:pt x="917" y="225"/>
                  <a:pt x="918" y="215"/>
                </a:cubicBezTo>
                <a:cubicBezTo>
                  <a:pt x="918" y="205"/>
                  <a:pt x="909" y="197"/>
                  <a:pt x="899" y="197"/>
                </a:cubicBezTo>
                <a:cubicBezTo>
                  <a:pt x="889" y="197"/>
                  <a:pt x="882" y="205"/>
                  <a:pt x="882" y="215"/>
                </a:cubicBezTo>
                <a:cubicBezTo>
                  <a:pt x="882" y="225"/>
                  <a:pt x="890" y="233"/>
                  <a:pt x="900" y="233"/>
                </a:cubicBezTo>
                <a:close/>
                <a:moveTo>
                  <a:pt x="1575" y="741"/>
                </a:moveTo>
                <a:cubicBezTo>
                  <a:pt x="1575" y="751"/>
                  <a:pt x="1583" y="759"/>
                  <a:pt x="1593" y="759"/>
                </a:cubicBezTo>
                <a:cubicBezTo>
                  <a:pt x="1603" y="759"/>
                  <a:pt x="1610" y="752"/>
                  <a:pt x="1611" y="742"/>
                </a:cubicBezTo>
                <a:cubicBezTo>
                  <a:pt x="1611" y="732"/>
                  <a:pt x="1603" y="724"/>
                  <a:pt x="1593" y="723"/>
                </a:cubicBezTo>
                <a:cubicBezTo>
                  <a:pt x="1583" y="723"/>
                  <a:pt x="1575" y="732"/>
                  <a:pt x="1575" y="741"/>
                </a:cubicBezTo>
                <a:close/>
                <a:moveTo>
                  <a:pt x="1555" y="664"/>
                </a:moveTo>
                <a:cubicBezTo>
                  <a:pt x="1558" y="672"/>
                  <a:pt x="1566" y="677"/>
                  <a:pt x="1576" y="675"/>
                </a:cubicBezTo>
                <a:cubicBezTo>
                  <a:pt x="1578" y="675"/>
                  <a:pt x="1580" y="674"/>
                  <a:pt x="1583" y="674"/>
                </a:cubicBezTo>
                <a:cubicBezTo>
                  <a:pt x="1584" y="672"/>
                  <a:pt x="1585" y="670"/>
                  <a:pt x="1587" y="669"/>
                </a:cubicBezTo>
                <a:cubicBezTo>
                  <a:pt x="1592" y="662"/>
                  <a:pt x="1591" y="652"/>
                  <a:pt x="1586" y="646"/>
                </a:cubicBezTo>
                <a:cubicBezTo>
                  <a:pt x="1580" y="639"/>
                  <a:pt x="1570" y="638"/>
                  <a:pt x="1563" y="643"/>
                </a:cubicBezTo>
                <a:cubicBezTo>
                  <a:pt x="1556" y="647"/>
                  <a:pt x="1553" y="656"/>
                  <a:pt x="1555" y="664"/>
                </a:cubicBezTo>
                <a:close/>
                <a:moveTo>
                  <a:pt x="1583" y="674"/>
                </a:move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ubicBezTo>
                  <a:pt x="1583" y="674"/>
                  <a:pt x="1583" y="674"/>
                  <a:pt x="1583" y="674"/>
                </a:cubicBezTo>
                <a:close/>
                <a:moveTo>
                  <a:pt x="1052" y="1581"/>
                </a:moveTo>
                <a:cubicBezTo>
                  <a:pt x="1042" y="1581"/>
                  <a:pt x="1034" y="1589"/>
                  <a:pt x="1034" y="1599"/>
                </a:cubicBezTo>
                <a:cubicBezTo>
                  <a:pt x="1034" y="1609"/>
                  <a:pt x="1043" y="1617"/>
                  <a:pt x="1052" y="1617"/>
                </a:cubicBezTo>
                <a:cubicBezTo>
                  <a:pt x="1062" y="1617"/>
                  <a:pt x="1070" y="1609"/>
                  <a:pt x="1070" y="1599"/>
                </a:cubicBezTo>
                <a:cubicBezTo>
                  <a:pt x="1070" y="1589"/>
                  <a:pt x="1062" y="1581"/>
                  <a:pt x="1052" y="1581"/>
                </a:cubicBezTo>
                <a:close/>
                <a:moveTo>
                  <a:pt x="434" y="419"/>
                </a:moveTo>
                <a:cubicBezTo>
                  <a:pt x="434" y="409"/>
                  <a:pt x="426" y="401"/>
                  <a:pt x="416" y="401"/>
                </a:cubicBezTo>
                <a:cubicBezTo>
                  <a:pt x="406" y="401"/>
                  <a:pt x="398" y="409"/>
                  <a:pt x="398" y="419"/>
                </a:cubicBezTo>
                <a:cubicBezTo>
                  <a:pt x="398" y="429"/>
                  <a:pt x="406" y="437"/>
                  <a:pt x="416" y="437"/>
                </a:cubicBezTo>
                <a:cubicBezTo>
                  <a:pt x="426" y="437"/>
                  <a:pt x="434" y="429"/>
                  <a:pt x="434" y="419"/>
                </a:cubicBezTo>
                <a:close/>
                <a:moveTo>
                  <a:pt x="1410" y="426"/>
                </a:moveTo>
                <a:cubicBezTo>
                  <a:pt x="1411" y="436"/>
                  <a:pt x="1418" y="444"/>
                  <a:pt x="1428" y="444"/>
                </a:cubicBezTo>
                <a:cubicBezTo>
                  <a:pt x="1438" y="444"/>
                  <a:pt x="1446" y="436"/>
                  <a:pt x="1446" y="426"/>
                </a:cubicBezTo>
                <a:cubicBezTo>
                  <a:pt x="1446" y="416"/>
                  <a:pt x="1438" y="407"/>
                  <a:pt x="1428" y="408"/>
                </a:cubicBezTo>
                <a:cubicBezTo>
                  <a:pt x="1418" y="408"/>
                  <a:pt x="1410" y="416"/>
                  <a:pt x="1410" y="426"/>
                </a:cubicBezTo>
                <a:close/>
                <a:moveTo>
                  <a:pt x="1127" y="1563"/>
                </a:moveTo>
                <a:cubicBezTo>
                  <a:pt x="1120" y="1567"/>
                  <a:pt x="1116" y="1575"/>
                  <a:pt x="1118" y="1583"/>
                </a:cubicBezTo>
                <a:cubicBezTo>
                  <a:pt x="1119" y="1585"/>
                  <a:pt x="1120" y="1587"/>
                  <a:pt x="1121" y="1590"/>
                </a:cubicBezTo>
                <a:cubicBezTo>
                  <a:pt x="1124" y="1592"/>
                  <a:pt x="1127" y="1594"/>
                  <a:pt x="1131" y="1595"/>
                </a:cubicBezTo>
                <a:cubicBezTo>
                  <a:pt x="1138" y="1598"/>
                  <a:pt x="1146" y="1595"/>
                  <a:pt x="1151" y="1588"/>
                </a:cubicBezTo>
                <a:cubicBezTo>
                  <a:pt x="1155" y="1581"/>
                  <a:pt x="1154" y="1572"/>
                  <a:pt x="1149" y="1566"/>
                </a:cubicBezTo>
                <a:cubicBezTo>
                  <a:pt x="1143" y="1560"/>
                  <a:pt x="1134" y="1559"/>
                  <a:pt x="1127" y="1563"/>
                </a:cubicBezTo>
                <a:close/>
                <a:moveTo>
                  <a:pt x="1436" y="455"/>
                </a:moveTo>
                <a:cubicBezTo>
                  <a:pt x="1436" y="465"/>
                  <a:pt x="1443" y="473"/>
                  <a:pt x="1453" y="474"/>
                </a:cubicBezTo>
                <a:cubicBezTo>
                  <a:pt x="1463" y="474"/>
                  <a:pt x="1472" y="466"/>
                  <a:pt x="1472" y="456"/>
                </a:cubicBezTo>
                <a:cubicBezTo>
                  <a:pt x="1472" y="446"/>
                  <a:pt x="1464" y="438"/>
                  <a:pt x="1454" y="438"/>
                </a:cubicBezTo>
                <a:cubicBezTo>
                  <a:pt x="1444" y="438"/>
                  <a:pt x="1436" y="445"/>
                  <a:pt x="1436" y="455"/>
                </a:cubicBezTo>
                <a:close/>
                <a:moveTo>
                  <a:pt x="1220" y="1541"/>
                </a:moveTo>
                <a:cubicBezTo>
                  <a:pt x="1210" y="1541"/>
                  <a:pt x="1202" y="1549"/>
                  <a:pt x="1202" y="1559"/>
                </a:cubicBezTo>
                <a:cubicBezTo>
                  <a:pt x="1202" y="1569"/>
                  <a:pt x="1210" y="1577"/>
                  <a:pt x="1220" y="1577"/>
                </a:cubicBezTo>
                <a:cubicBezTo>
                  <a:pt x="1230" y="1577"/>
                  <a:pt x="1238" y="1569"/>
                  <a:pt x="1238" y="1559"/>
                </a:cubicBezTo>
                <a:cubicBezTo>
                  <a:pt x="1238" y="1549"/>
                  <a:pt x="1230" y="1540"/>
                  <a:pt x="1220" y="1541"/>
                </a:cubicBezTo>
                <a:close/>
                <a:moveTo>
                  <a:pt x="306" y="628"/>
                </a:moveTo>
                <a:cubicBezTo>
                  <a:pt x="306" y="618"/>
                  <a:pt x="298" y="609"/>
                  <a:pt x="288" y="609"/>
                </a:cubicBezTo>
                <a:cubicBezTo>
                  <a:pt x="279" y="609"/>
                  <a:pt x="270" y="617"/>
                  <a:pt x="270" y="627"/>
                </a:cubicBezTo>
                <a:cubicBezTo>
                  <a:pt x="270" y="636"/>
                  <a:pt x="278" y="645"/>
                  <a:pt x="288" y="645"/>
                </a:cubicBezTo>
                <a:cubicBezTo>
                  <a:pt x="298" y="645"/>
                  <a:pt x="306" y="638"/>
                  <a:pt x="306" y="628"/>
                </a:cubicBezTo>
                <a:close/>
                <a:moveTo>
                  <a:pt x="1275" y="321"/>
                </a:moveTo>
                <a:cubicBezTo>
                  <a:pt x="1285" y="321"/>
                  <a:pt x="1293" y="313"/>
                  <a:pt x="1293" y="303"/>
                </a:cubicBezTo>
                <a:cubicBezTo>
                  <a:pt x="1293" y="293"/>
                  <a:pt x="1285" y="285"/>
                  <a:pt x="1275" y="285"/>
                </a:cubicBezTo>
                <a:cubicBezTo>
                  <a:pt x="1265" y="285"/>
                  <a:pt x="1257" y="293"/>
                  <a:pt x="1257" y="303"/>
                </a:cubicBezTo>
                <a:cubicBezTo>
                  <a:pt x="1257" y="314"/>
                  <a:pt x="1265" y="321"/>
                  <a:pt x="1275" y="321"/>
                </a:cubicBezTo>
                <a:close/>
                <a:moveTo>
                  <a:pt x="1566" y="1152"/>
                </a:moveTo>
                <a:cubicBezTo>
                  <a:pt x="1566" y="1162"/>
                  <a:pt x="1575" y="1170"/>
                  <a:pt x="1585" y="1170"/>
                </a:cubicBezTo>
                <a:cubicBezTo>
                  <a:pt x="1595" y="1170"/>
                  <a:pt x="1602" y="1161"/>
                  <a:pt x="1602" y="1152"/>
                </a:cubicBezTo>
                <a:cubicBezTo>
                  <a:pt x="1602" y="1141"/>
                  <a:pt x="1594" y="1134"/>
                  <a:pt x="1584" y="1134"/>
                </a:cubicBezTo>
                <a:cubicBezTo>
                  <a:pt x="1574" y="1134"/>
                  <a:pt x="1566" y="1142"/>
                  <a:pt x="1566" y="1152"/>
                </a:cubicBezTo>
                <a:close/>
                <a:moveTo>
                  <a:pt x="1438" y="1360"/>
                </a:moveTo>
                <a:cubicBezTo>
                  <a:pt x="1439" y="1370"/>
                  <a:pt x="1447" y="1378"/>
                  <a:pt x="1457" y="1378"/>
                </a:cubicBezTo>
                <a:cubicBezTo>
                  <a:pt x="1466" y="1378"/>
                  <a:pt x="1474" y="1370"/>
                  <a:pt x="1474" y="1360"/>
                </a:cubicBezTo>
                <a:cubicBezTo>
                  <a:pt x="1474" y="1350"/>
                  <a:pt x="1466" y="1342"/>
                  <a:pt x="1456" y="1342"/>
                </a:cubicBezTo>
                <a:cubicBezTo>
                  <a:pt x="1446" y="1342"/>
                  <a:pt x="1438" y="1351"/>
                  <a:pt x="1438" y="1360"/>
                </a:cubicBezTo>
                <a:close/>
                <a:moveTo>
                  <a:pt x="1196" y="286"/>
                </a:moveTo>
                <a:cubicBezTo>
                  <a:pt x="1206" y="286"/>
                  <a:pt x="1213" y="278"/>
                  <a:pt x="1213" y="268"/>
                </a:cubicBezTo>
                <a:cubicBezTo>
                  <a:pt x="1213" y="258"/>
                  <a:pt x="1205" y="250"/>
                  <a:pt x="1195" y="250"/>
                </a:cubicBezTo>
                <a:cubicBezTo>
                  <a:pt x="1185" y="250"/>
                  <a:pt x="1177" y="258"/>
                  <a:pt x="1177" y="268"/>
                </a:cubicBezTo>
                <a:cubicBezTo>
                  <a:pt x="1177" y="278"/>
                  <a:pt x="1186" y="286"/>
                  <a:pt x="1196" y="286"/>
                </a:cubicBezTo>
                <a:close/>
                <a:moveTo>
                  <a:pt x="243" y="1033"/>
                </a:moveTo>
                <a:cubicBezTo>
                  <a:pt x="243" y="1023"/>
                  <a:pt x="235" y="1015"/>
                  <a:pt x="225" y="1015"/>
                </a:cubicBezTo>
                <a:cubicBezTo>
                  <a:pt x="215" y="1014"/>
                  <a:pt x="207" y="1022"/>
                  <a:pt x="207" y="1032"/>
                </a:cubicBezTo>
                <a:cubicBezTo>
                  <a:pt x="207" y="1042"/>
                  <a:pt x="215" y="1050"/>
                  <a:pt x="225" y="1050"/>
                </a:cubicBezTo>
                <a:cubicBezTo>
                  <a:pt x="234" y="1051"/>
                  <a:pt x="243" y="1043"/>
                  <a:pt x="243" y="1033"/>
                </a:cubicBezTo>
                <a:close/>
                <a:moveTo>
                  <a:pt x="513" y="1479"/>
                </a:moveTo>
                <a:cubicBezTo>
                  <a:pt x="503" y="1479"/>
                  <a:pt x="495" y="1487"/>
                  <a:pt x="495" y="1497"/>
                </a:cubicBezTo>
                <a:cubicBezTo>
                  <a:pt x="495" y="1506"/>
                  <a:pt x="503" y="1515"/>
                  <a:pt x="513" y="1515"/>
                </a:cubicBezTo>
                <a:cubicBezTo>
                  <a:pt x="523" y="1515"/>
                  <a:pt x="531" y="1506"/>
                  <a:pt x="531" y="1496"/>
                </a:cubicBezTo>
                <a:cubicBezTo>
                  <a:pt x="531" y="1486"/>
                  <a:pt x="523" y="1478"/>
                  <a:pt x="513" y="1479"/>
                </a:cubicBezTo>
                <a:close/>
                <a:moveTo>
                  <a:pt x="1250" y="1515"/>
                </a:moveTo>
                <a:cubicBezTo>
                  <a:pt x="1240" y="1515"/>
                  <a:pt x="1232" y="1523"/>
                  <a:pt x="1231" y="1533"/>
                </a:cubicBezTo>
                <a:cubicBezTo>
                  <a:pt x="1231" y="1543"/>
                  <a:pt x="1239" y="1551"/>
                  <a:pt x="1249" y="1551"/>
                </a:cubicBezTo>
                <a:cubicBezTo>
                  <a:pt x="1259" y="1551"/>
                  <a:pt x="1267" y="1543"/>
                  <a:pt x="1267" y="1533"/>
                </a:cubicBezTo>
                <a:cubicBezTo>
                  <a:pt x="1267" y="1524"/>
                  <a:pt x="1259" y="1515"/>
                  <a:pt x="1250" y="1515"/>
                </a:cubicBezTo>
                <a:close/>
                <a:moveTo>
                  <a:pt x="340" y="547"/>
                </a:moveTo>
                <a:cubicBezTo>
                  <a:pt x="340" y="537"/>
                  <a:pt x="332" y="530"/>
                  <a:pt x="322" y="530"/>
                </a:cubicBezTo>
                <a:cubicBezTo>
                  <a:pt x="312" y="530"/>
                  <a:pt x="304" y="538"/>
                  <a:pt x="304" y="548"/>
                </a:cubicBezTo>
                <a:cubicBezTo>
                  <a:pt x="304" y="558"/>
                  <a:pt x="312" y="566"/>
                  <a:pt x="322" y="566"/>
                </a:cubicBezTo>
                <a:cubicBezTo>
                  <a:pt x="332" y="566"/>
                  <a:pt x="340" y="557"/>
                  <a:pt x="340" y="547"/>
                </a:cubicBezTo>
                <a:close/>
                <a:moveTo>
                  <a:pt x="592" y="1513"/>
                </a:moveTo>
                <a:cubicBezTo>
                  <a:pt x="582" y="1513"/>
                  <a:pt x="575" y="1521"/>
                  <a:pt x="575" y="1531"/>
                </a:cubicBezTo>
                <a:cubicBezTo>
                  <a:pt x="575" y="1541"/>
                  <a:pt x="583" y="1549"/>
                  <a:pt x="593" y="1549"/>
                </a:cubicBezTo>
                <a:cubicBezTo>
                  <a:pt x="602" y="1548"/>
                  <a:pt x="611" y="1540"/>
                  <a:pt x="610" y="1530"/>
                </a:cubicBezTo>
                <a:cubicBezTo>
                  <a:pt x="610" y="1521"/>
                  <a:pt x="602" y="1513"/>
                  <a:pt x="592" y="1513"/>
                </a:cubicBezTo>
                <a:close/>
                <a:moveTo>
                  <a:pt x="504" y="363"/>
                </a:moveTo>
                <a:cubicBezTo>
                  <a:pt x="514" y="363"/>
                  <a:pt x="522" y="355"/>
                  <a:pt x="522" y="345"/>
                </a:cubicBezTo>
                <a:cubicBezTo>
                  <a:pt x="523" y="335"/>
                  <a:pt x="515" y="327"/>
                  <a:pt x="505" y="327"/>
                </a:cubicBezTo>
                <a:cubicBezTo>
                  <a:pt x="495" y="327"/>
                  <a:pt x="487" y="335"/>
                  <a:pt x="487" y="345"/>
                </a:cubicBezTo>
                <a:cubicBezTo>
                  <a:pt x="487" y="354"/>
                  <a:pt x="495" y="363"/>
                  <a:pt x="504" y="363"/>
                </a:cubicBezTo>
                <a:close/>
                <a:moveTo>
                  <a:pt x="1597" y="834"/>
                </a:moveTo>
                <a:cubicBezTo>
                  <a:pt x="1601" y="842"/>
                  <a:pt x="1609" y="845"/>
                  <a:pt x="1618" y="843"/>
                </a:cubicBezTo>
                <a:cubicBezTo>
                  <a:pt x="1620" y="842"/>
                  <a:pt x="1622" y="842"/>
                  <a:pt x="1624" y="841"/>
                </a:cubicBezTo>
                <a:cubicBezTo>
                  <a:pt x="1625" y="839"/>
                  <a:pt x="1627" y="837"/>
                  <a:pt x="1628" y="834"/>
                </a:cubicBezTo>
                <a:cubicBezTo>
                  <a:pt x="1632" y="827"/>
                  <a:pt x="1630" y="818"/>
                  <a:pt x="1624" y="812"/>
                </a:cubicBezTo>
                <a:cubicBezTo>
                  <a:pt x="1617" y="807"/>
                  <a:pt x="1608" y="807"/>
                  <a:pt x="1601" y="812"/>
                </a:cubicBezTo>
                <a:cubicBezTo>
                  <a:pt x="1595" y="817"/>
                  <a:pt x="1593" y="827"/>
                  <a:pt x="1597" y="834"/>
                </a:cubicBezTo>
                <a:close/>
                <a:moveTo>
                  <a:pt x="1501" y="1324"/>
                </a:moveTo>
                <a:cubicBezTo>
                  <a:pt x="1501" y="1324"/>
                  <a:pt x="1501" y="1324"/>
                  <a:pt x="1501" y="1324"/>
                </a:cubicBezTo>
                <a:cubicBezTo>
                  <a:pt x="1502" y="1324"/>
                  <a:pt x="1502" y="1324"/>
                  <a:pt x="1502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ubicBezTo>
                  <a:pt x="1501" y="1324"/>
                  <a:pt x="1501" y="1324"/>
                  <a:pt x="1501" y="1324"/>
                </a:cubicBezTo>
                <a:close/>
                <a:moveTo>
                  <a:pt x="1473" y="1323"/>
                </a:moveTo>
                <a:cubicBezTo>
                  <a:pt x="1467" y="1330"/>
                  <a:pt x="1467" y="1340"/>
                  <a:pt x="1472" y="1347"/>
                </a:cubicBezTo>
                <a:cubicBezTo>
                  <a:pt x="1478" y="1353"/>
                  <a:pt x="1487" y="1355"/>
                  <a:pt x="1495" y="1351"/>
                </a:cubicBezTo>
                <a:cubicBezTo>
                  <a:pt x="1502" y="1347"/>
                  <a:pt x="1506" y="1338"/>
                  <a:pt x="1503" y="1329"/>
                </a:cubicBezTo>
                <a:cubicBezTo>
                  <a:pt x="1503" y="1328"/>
                  <a:pt x="1502" y="1326"/>
                  <a:pt x="1501" y="1324"/>
                </a:cubicBezTo>
                <a:cubicBezTo>
                  <a:pt x="1499" y="1323"/>
                  <a:pt x="1498" y="1321"/>
                  <a:pt x="1496" y="1320"/>
                </a:cubicBezTo>
                <a:cubicBezTo>
                  <a:pt x="1488" y="1315"/>
                  <a:pt x="1479" y="1317"/>
                  <a:pt x="1473" y="1323"/>
                </a:cubicBezTo>
                <a:close/>
                <a:moveTo>
                  <a:pt x="671" y="1547"/>
                </a:moveTo>
                <a:cubicBezTo>
                  <a:pt x="661" y="1547"/>
                  <a:pt x="653" y="1555"/>
                  <a:pt x="653" y="1565"/>
                </a:cubicBezTo>
                <a:cubicBezTo>
                  <a:pt x="653" y="1575"/>
                  <a:pt x="661" y="1583"/>
                  <a:pt x="671" y="1583"/>
                </a:cubicBezTo>
                <a:cubicBezTo>
                  <a:pt x="681" y="1583"/>
                  <a:pt x="689" y="1574"/>
                  <a:pt x="689" y="1565"/>
                </a:cubicBezTo>
                <a:cubicBezTo>
                  <a:pt x="689" y="1555"/>
                  <a:pt x="681" y="1547"/>
                  <a:pt x="671" y="1547"/>
                </a:cubicBezTo>
                <a:close/>
                <a:moveTo>
                  <a:pt x="481" y="1438"/>
                </a:moveTo>
                <a:cubicBezTo>
                  <a:pt x="481" y="1428"/>
                  <a:pt x="473" y="1420"/>
                  <a:pt x="464" y="1420"/>
                </a:cubicBezTo>
                <a:cubicBezTo>
                  <a:pt x="454" y="1420"/>
                  <a:pt x="446" y="1428"/>
                  <a:pt x="446" y="1438"/>
                </a:cubicBezTo>
                <a:cubicBezTo>
                  <a:pt x="446" y="1447"/>
                  <a:pt x="454" y="1455"/>
                  <a:pt x="464" y="1455"/>
                </a:cubicBezTo>
                <a:cubicBezTo>
                  <a:pt x="474" y="1455"/>
                  <a:pt x="481" y="1448"/>
                  <a:pt x="481" y="1438"/>
                </a:cubicBezTo>
                <a:close/>
                <a:moveTo>
                  <a:pt x="248" y="978"/>
                </a:moveTo>
                <a:cubicBezTo>
                  <a:pt x="248" y="969"/>
                  <a:pt x="239" y="960"/>
                  <a:pt x="230" y="961"/>
                </a:cubicBezTo>
                <a:cubicBezTo>
                  <a:pt x="220" y="961"/>
                  <a:pt x="212" y="969"/>
                  <a:pt x="212" y="979"/>
                </a:cubicBezTo>
                <a:cubicBezTo>
                  <a:pt x="212" y="989"/>
                  <a:pt x="220" y="996"/>
                  <a:pt x="230" y="996"/>
                </a:cubicBezTo>
                <a:cubicBezTo>
                  <a:pt x="240" y="996"/>
                  <a:pt x="248" y="988"/>
                  <a:pt x="248" y="978"/>
                </a:cubicBezTo>
                <a:close/>
                <a:moveTo>
                  <a:pt x="1279" y="1491"/>
                </a:moveTo>
                <a:cubicBezTo>
                  <a:pt x="1269" y="1491"/>
                  <a:pt x="1261" y="1499"/>
                  <a:pt x="1261" y="1509"/>
                </a:cubicBezTo>
                <a:cubicBezTo>
                  <a:pt x="1261" y="1518"/>
                  <a:pt x="1270" y="1527"/>
                  <a:pt x="1279" y="1526"/>
                </a:cubicBezTo>
                <a:cubicBezTo>
                  <a:pt x="1289" y="1526"/>
                  <a:pt x="1297" y="1518"/>
                  <a:pt x="1297" y="1508"/>
                </a:cubicBezTo>
                <a:cubicBezTo>
                  <a:pt x="1297" y="1498"/>
                  <a:pt x="1289" y="1491"/>
                  <a:pt x="1279" y="1491"/>
                </a:cubicBezTo>
                <a:close/>
                <a:moveTo>
                  <a:pt x="803" y="248"/>
                </a:moveTo>
                <a:cubicBezTo>
                  <a:pt x="810" y="254"/>
                  <a:pt x="819" y="254"/>
                  <a:pt x="826" y="249"/>
                </a:cubicBezTo>
                <a:cubicBezTo>
                  <a:pt x="833" y="243"/>
                  <a:pt x="835" y="234"/>
                  <a:pt x="831" y="226"/>
                </a:cubicBezTo>
                <a:cubicBezTo>
                  <a:pt x="827" y="219"/>
                  <a:pt x="818" y="215"/>
                  <a:pt x="810" y="218"/>
                </a:cubicBezTo>
                <a:cubicBezTo>
                  <a:pt x="808" y="218"/>
                  <a:pt x="806" y="219"/>
                  <a:pt x="804" y="220"/>
                </a:cubicBezTo>
                <a:cubicBezTo>
                  <a:pt x="802" y="222"/>
                  <a:pt x="801" y="224"/>
                  <a:pt x="800" y="226"/>
                </a:cubicBezTo>
                <a:cubicBezTo>
                  <a:pt x="795" y="233"/>
                  <a:pt x="797" y="242"/>
                  <a:pt x="803" y="248"/>
                </a:cubicBezTo>
                <a:close/>
                <a:moveTo>
                  <a:pt x="804" y="220"/>
                </a:moveTo>
                <a:cubicBezTo>
                  <a:pt x="804" y="220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19"/>
                  <a:pt x="804" y="219"/>
                  <a:pt x="804" y="219"/>
                </a:cubicBezTo>
                <a:cubicBezTo>
                  <a:pt x="804" y="220"/>
                  <a:pt x="804" y="220"/>
                  <a:pt x="804" y="220"/>
                </a:cubicBezTo>
                <a:cubicBezTo>
                  <a:pt x="804" y="220"/>
                  <a:pt x="804" y="220"/>
                  <a:pt x="804" y="220"/>
                </a:cubicBezTo>
                <a:close/>
                <a:moveTo>
                  <a:pt x="1520" y="1238"/>
                </a:moveTo>
                <a:cubicBezTo>
                  <a:pt x="1510" y="1238"/>
                  <a:pt x="1503" y="1246"/>
                  <a:pt x="1503" y="1256"/>
                </a:cubicBezTo>
                <a:cubicBezTo>
                  <a:pt x="1503" y="1266"/>
                  <a:pt x="1511" y="1274"/>
                  <a:pt x="1520" y="1274"/>
                </a:cubicBezTo>
                <a:cubicBezTo>
                  <a:pt x="1530" y="1274"/>
                  <a:pt x="1538" y="1265"/>
                  <a:pt x="1538" y="1256"/>
                </a:cubicBezTo>
                <a:cubicBezTo>
                  <a:pt x="1538" y="1246"/>
                  <a:pt x="1530" y="1238"/>
                  <a:pt x="1520" y="1238"/>
                </a:cubicBezTo>
                <a:close/>
                <a:moveTo>
                  <a:pt x="266" y="761"/>
                </a:moveTo>
                <a:cubicBezTo>
                  <a:pt x="267" y="751"/>
                  <a:pt x="259" y="743"/>
                  <a:pt x="249" y="743"/>
                </a:cubicBezTo>
                <a:cubicBezTo>
                  <a:pt x="239" y="743"/>
                  <a:pt x="231" y="751"/>
                  <a:pt x="231" y="761"/>
                </a:cubicBezTo>
                <a:cubicBezTo>
                  <a:pt x="231" y="771"/>
                  <a:pt x="239" y="779"/>
                  <a:pt x="249" y="779"/>
                </a:cubicBezTo>
                <a:cubicBezTo>
                  <a:pt x="258" y="779"/>
                  <a:pt x="266" y="771"/>
                  <a:pt x="266" y="761"/>
                </a:cubicBezTo>
                <a:close/>
                <a:moveTo>
                  <a:pt x="1426" y="1367"/>
                </a:moveTo>
                <a:cubicBezTo>
                  <a:pt x="1417" y="1367"/>
                  <a:pt x="1409" y="1375"/>
                  <a:pt x="1409" y="1385"/>
                </a:cubicBezTo>
                <a:cubicBezTo>
                  <a:pt x="1409" y="1395"/>
                  <a:pt x="1417" y="1403"/>
                  <a:pt x="1427" y="1402"/>
                </a:cubicBezTo>
                <a:cubicBezTo>
                  <a:pt x="1437" y="1402"/>
                  <a:pt x="1445" y="1394"/>
                  <a:pt x="1444" y="1385"/>
                </a:cubicBezTo>
                <a:cubicBezTo>
                  <a:pt x="1444" y="1375"/>
                  <a:pt x="1436" y="1367"/>
                  <a:pt x="1426" y="1367"/>
                </a:cubicBezTo>
                <a:close/>
                <a:moveTo>
                  <a:pt x="357" y="1290"/>
                </a:moveTo>
                <a:cubicBezTo>
                  <a:pt x="357" y="1280"/>
                  <a:pt x="350" y="1272"/>
                  <a:pt x="340" y="1271"/>
                </a:cubicBezTo>
                <a:cubicBezTo>
                  <a:pt x="331" y="1271"/>
                  <a:pt x="322" y="1278"/>
                  <a:pt x="321" y="1288"/>
                </a:cubicBezTo>
                <a:cubicBezTo>
                  <a:pt x="321" y="1298"/>
                  <a:pt x="328" y="1306"/>
                  <a:pt x="338" y="1307"/>
                </a:cubicBezTo>
                <a:cubicBezTo>
                  <a:pt x="348" y="1307"/>
                  <a:pt x="356" y="1300"/>
                  <a:pt x="357" y="1290"/>
                </a:cubicBezTo>
                <a:close/>
                <a:moveTo>
                  <a:pt x="1571" y="1098"/>
                </a:moveTo>
                <a:cubicBezTo>
                  <a:pt x="1571" y="1107"/>
                  <a:pt x="1579" y="1115"/>
                  <a:pt x="1589" y="1115"/>
                </a:cubicBezTo>
                <a:cubicBezTo>
                  <a:pt x="1598" y="1115"/>
                  <a:pt x="1607" y="1106"/>
                  <a:pt x="1606" y="1097"/>
                </a:cubicBezTo>
                <a:cubicBezTo>
                  <a:pt x="1606" y="1087"/>
                  <a:pt x="1598" y="1079"/>
                  <a:pt x="1588" y="1080"/>
                </a:cubicBezTo>
                <a:cubicBezTo>
                  <a:pt x="1578" y="1080"/>
                  <a:pt x="1571" y="1088"/>
                  <a:pt x="1571" y="1098"/>
                </a:cubicBezTo>
                <a:close/>
                <a:moveTo>
                  <a:pt x="1530" y="628"/>
                </a:moveTo>
                <a:cubicBezTo>
                  <a:pt x="1530" y="638"/>
                  <a:pt x="1538" y="646"/>
                  <a:pt x="1547" y="646"/>
                </a:cubicBezTo>
                <a:cubicBezTo>
                  <a:pt x="1557" y="646"/>
                  <a:pt x="1565" y="638"/>
                  <a:pt x="1566" y="628"/>
                </a:cubicBezTo>
                <a:cubicBezTo>
                  <a:pt x="1566" y="619"/>
                  <a:pt x="1558" y="610"/>
                  <a:pt x="1548" y="610"/>
                </a:cubicBezTo>
                <a:cubicBezTo>
                  <a:pt x="1538" y="610"/>
                  <a:pt x="1530" y="618"/>
                  <a:pt x="1530" y="628"/>
                </a:cubicBezTo>
                <a:close/>
                <a:moveTo>
                  <a:pt x="352" y="541"/>
                </a:moveTo>
                <a:cubicBezTo>
                  <a:pt x="362" y="541"/>
                  <a:pt x="370" y="533"/>
                  <a:pt x="370" y="523"/>
                </a:cubicBezTo>
                <a:cubicBezTo>
                  <a:pt x="370" y="513"/>
                  <a:pt x="361" y="505"/>
                  <a:pt x="352" y="505"/>
                </a:cubicBezTo>
                <a:cubicBezTo>
                  <a:pt x="342" y="505"/>
                  <a:pt x="334" y="513"/>
                  <a:pt x="334" y="523"/>
                </a:cubicBezTo>
                <a:cubicBezTo>
                  <a:pt x="334" y="533"/>
                  <a:pt x="342" y="541"/>
                  <a:pt x="352" y="541"/>
                </a:cubicBezTo>
                <a:close/>
                <a:moveTo>
                  <a:pt x="1157" y="252"/>
                </a:move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ubicBezTo>
                  <a:pt x="1157" y="252"/>
                  <a:pt x="1157" y="252"/>
                  <a:pt x="1157" y="252"/>
                </a:cubicBezTo>
                <a:close/>
                <a:moveTo>
                  <a:pt x="1128" y="252"/>
                </a:moveTo>
                <a:cubicBezTo>
                  <a:pt x="1123" y="258"/>
                  <a:pt x="1122" y="268"/>
                  <a:pt x="1128" y="275"/>
                </a:cubicBezTo>
                <a:cubicBezTo>
                  <a:pt x="1133" y="281"/>
                  <a:pt x="1142" y="283"/>
                  <a:pt x="1150" y="279"/>
                </a:cubicBezTo>
                <a:cubicBezTo>
                  <a:pt x="1158" y="275"/>
                  <a:pt x="1161" y="267"/>
                  <a:pt x="1159" y="259"/>
                </a:cubicBezTo>
                <a:cubicBezTo>
                  <a:pt x="1158" y="256"/>
                  <a:pt x="1157" y="254"/>
                  <a:pt x="1157" y="252"/>
                </a:cubicBezTo>
                <a:cubicBezTo>
                  <a:pt x="1155" y="251"/>
                  <a:pt x="1153" y="250"/>
                  <a:pt x="1151" y="248"/>
                </a:cubicBezTo>
                <a:cubicBezTo>
                  <a:pt x="1143" y="244"/>
                  <a:pt x="1134" y="246"/>
                  <a:pt x="1128" y="252"/>
                </a:cubicBezTo>
                <a:close/>
                <a:moveTo>
                  <a:pt x="1608" y="897"/>
                </a:moveTo>
                <a:cubicBezTo>
                  <a:pt x="1618" y="897"/>
                  <a:pt x="1626" y="889"/>
                  <a:pt x="1626" y="879"/>
                </a:cubicBezTo>
                <a:cubicBezTo>
                  <a:pt x="1626" y="870"/>
                  <a:pt x="1618" y="862"/>
                  <a:pt x="1608" y="862"/>
                </a:cubicBezTo>
                <a:cubicBezTo>
                  <a:pt x="1598" y="862"/>
                  <a:pt x="1590" y="870"/>
                  <a:pt x="1590" y="880"/>
                </a:cubicBezTo>
                <a:cubicBezTo>
                  <a:pt x="1590" y="890"/>
                  <a:pt x="1598" y="897"/>
                  <a:pt x="1608" y="897"/>
                </a:cubicBezTo>
                <a:close/>
                <a:moveTo>
                  <a:pt x="288" y="1146"/>
                </a:moveTo>
                <a:cubicBezTo>
                  <a:pt x="288" y="1137"/>
                  <a:pt x="280" y="1128"/>
                  <a:pt x="270" y="1128"/>
                </a:cubicBezTo>
                <a:cubicBezTo>
                  <a:pt x="261" y="1128"/>
                  <a:pt x="253" y="1136"/>
                  <a:pt x="252" y="1146"/>
                </a:cubicBezTo>
                <a:cubicBezTo>
                  <a:pt x="252" y="1156"/>
                  <a:pt x="260" y="1163"/>
                  <a:pt x="270" y="1164"/>
                </a:cubicBezTo>
                <a:cubicBezTo>
                  <a:pt x="280" y="1164"/>
                  <a:pt x="288" y="1156"/>
                  <a:pt x="288" y="1146"/>
                </a:cubicBezTo>
                <a:close/>
                <a:moveTo>
                  <a:pt x="1203" y="298"/>
                </a:moveTo>
                <a:cubicBezTo>
                  <a:pt x="1203" y="307"/>
                  <a:pt x="1211" y="315"/>
                  <a:pt x="1220" y="315"/>
                </a:cubicBezTo>
                <a:cubicBezTo>
                  <a:pt x="1230" y="316"/>
                  <a:pt x="1238" y="308"/>
                  <a:pt x="1239" y="298"/>
                </a:cubicBezTo>
                <a:cubicBezTo>
                  <a:pt x="1239" y="288"/>
                  <a:pt x="1231" y="280"/>
                  <a:pt x="1221" y="280"/>
                </a:cubicBezTo>
                <a:cubicBezTo>
                  <a:pt x="1212" y="280"/>
                  <a:pt x="1203" y="288"/>
                  <a:pt x="1203" y="298"/>
                </a:cubicBezTo>
                <a:close/>
                <a:moveTo>
                  <a:pt x="618" y="317"/>
                </a:moveTo>
                <a:cubicBezTo>
                  <a:pt x="628" y="317"/>
                  <a:pt x="636" y="309"/>
                  <a:pt x="636" y="299"/>
                </a:cubicBezTo>
                <a:cubicBezTo>
                  <a:pt x="636" y="290"/>
                  <a:pt x="628" y="282"/>
                  <a:pt x="618" y="282"/>
                </a:cubicBezTo>
                <a:cubicBezTo>
                  <a:pt x="609" y="281"/>
                  <a:pt x="600" y="290"/>
                  <a:pt x="600" y="300"/>
                </a:cubicBezTo>
                <a:cubicBezTo>
                  <a:pt x="600" y="310"/>
                  <a:pt x="608" y="317"/>
                  <a:pt x="618" y="317"/>
                </a:cubicBezTo>
                <a:close/>
                <a:moveTo>
                  <a:pt x="257" y="870"/>
                </a:moveTo>
                <a:cubicBezTo>
                  <a:pt x="257" y="860"/>
                  <a:pt x="249" y="852"/>
                  <a:pt x="239" y="852"/>
                </a:cubicBezTo>
                <a:cubicBezTo>
                  <a:pt x="230" y="852"/>
                  <a:pt x="222" y="859"/>
                  <a:pt x="222" y="869"/>
                </a:cubicBezTo>
                <a:cubicBezTo>
                  <a:pt x="222" y="879"/>
                  <a:pt x="229" y="887"/>
                  <a:pt x="239" y="887"/>
                </a:cubicBezTo>
                <a:cubicBezTo>
                  <a:pt x="249" y="887"/>
                  <a:pt x="257" y="879"/>
                  <a:pt x="257" y="870"/>
                </a:cubicBezTo>
                <a:close/>
                <a:moveTo>
                  <a:pt x="382" y="1319"/>
                </a:moveTo>
                <a:cubicBezTo>
                  <a:pt x="382" y="1310"/>
                  <a:pt x="374" y="1301"/>
                  <a:pt x="364" y="1301"/>
                </a:cubicBezTo>
                <a:cubicBezTo>
                  <a:pt x="354" y="1301"/>
                  <a:pt x="346" y="1309"/>
                  <a:pt x="346" y="1319"/>
                </a:cubicBezTo>
                <a:cubicBezTo>
                  <a:pt x="346" y="1329"/>
                  <a:pt x="354" y="1337"/>
                  <a:pt x="364" y="1337"/>
                </a:cubicBezTo>
                <a:cubicBezTo>
                  <a:pt x="373" y="1337"/>
                  <a:pt x="382" y="1329"/>
                  <a:pt x="382" y="1319"/>
                </a:cubicBezTo>
                <a:close/>
                <a:moveTo>
                  <a:pt x="1309" y="1466"/>
                </a:moveTo>
                <a:cubicBezTo>
                  <a:pt x="1299" y="1466"/>
                  <a:pt x="1291" y="1474"/>
                  <a:pt x="1291" y="1484"/>
                </a:cubicBezTo>
                <a:cubicBezTo>
                  <a:pt x="1291" y="1494"/>
                  <a:pt x="1299" y="1502"/>
                  <a:pt x="1309" y="1501"/>
                </a:cubicBezTo>
                <a:cubicBezTo>
                  <a:pt x="1319" y="1501"/>
                  <a:pt x="1327" y="1493"/>
                  <a:pt x="1327" y="1483"/>
                </a:cubicBezTo>
                <a:cubicBezTo>
                  <a:pt x="1326" y="1474"/>
                  <a:pt x="1318" y="1466"/>
                  <a:pt x="1309" y="1466"/>
                </a:cubicBezTo>
                <a:close/>
                <a:moveTo>
                  <a:pt x="382" y="516"/>
                </a:moveTo>
                <a:cubicBezTo>
                  <a:pt x="391" y="516"/>
                  <a:pt x="399" y="508"/>
                  <a:pt x="399" y="498"/>
                </a:cubicBezTo>
                <a:cubicBezTo>
                  <a:pt x="399" y="489"/>
                  <a:pt x="391" y="481"/>
                  <a:pt x="381" y="481"/>
                </a:cubicBezTo>
                <a:cubicBezTo>
                  <a:pt x="371" y="481"/>
                  <a:pt x="363" y="489"/>
                  <a:pt x="363" y="499"/>
                </a:cubicBezTo>
                <a:cubicBezTo>
                  <a:pt x="364" y="508"/>
                  <a:pt x="372" y="516"/>
                  <a:pt x="382" y="516"/>
                </a:cubicBezTo>
                <a:close/>
                <a:moveTo>
                  <a:pt x="1166" y="1536"/>
                </a:moveTo>
                <a:cubicBezTo>
                  <a:pt x="1156" y="1536"/>
                  <a:pt x="1148" y="1544"/>
                  <a:pt x="1148" y="1554"/>
                </a:cubicBezTo>
                <a:cubicBezTo>
                  <a:pt x="1148" y="1564"/>
                  <a:pt x="1156" y="1571"/>
                  <a:pt x="1166" y="1571"/>
                </a:cubicBezTo>
                <a:cubicBezTo>
                  <a:pt x="1176" y="1571"/>
                  <a:pt x="1184" y="1563"/>
                  <a:pt x="1183" y="1553"/>
                </a:cubicBezTo>
                <a:cubicBezTo>
                  <a:pt x="1183" y="1544"/>
                  <a:pt x="1175" y="1536"/>
                  <a:pt x="1166" y="1536"/>
                </a:cubicBezTo>
                <a:close/>
                <a:moveTo>
                  <a:pt x="1385" y="1435"/>
                </a:moveTo>
                <a:cubicBezTo>
                  <a:pt x="1385" y="1425"/>
                  <a:pt x="1378" y="1416"/>
                  <a:pt x="1368" y="1416"/>
                </a:cubicBezTo>
                <a:cubicBezTo>
                  <a:pt x="1358" y="1416"/>
                  <a:pt x="1350" y="1425"/>
                  <a:pt x="1350" y="1434"/>
                </a:cubicBezTo>
                <a:cubicBezTo>
                  <a:pt x="1350" y="1444"/>
                  <a:pt x="1358" y="1452"/>
                  <a:pt x="1367" y="1452"/>
                </a:cubicBezTo>
                <a:cubicBezTo>
                  <a:pt x="1377" y="1452"/>
                  <a:pt x="1385" y="1444"/>
                  <a:pt x="1385" y="1435"/>
                </a:cubicBezTo>
                <a:close/>
                <a:moveTo>
                  <a:pt x="1581" y="989"/>
                </a:moveTo>
                <a:cubicBezTo>
                  <a:pt x="1581" y="999"/>
                  <a:pt x="1589" y="1007"/>
                  <a:pt x="1599" y="1006"/>
                </a:cubicBezTo>
                <a:cubicBezTo>
                  <a:pt x="1609" y="1006"/>
                  <a:pt x="1617" y="998"/>
                  <a:pt x="1617" y="988"/>
                </a:cubicBezTo>
                <a:cubicBezTo>
                  <a:pt x="1616" y="979"/>
                  <a:pt x="1608" y="971"/>
                  <a:pt x="1599" y="971"/>
                </a:cubicBezTo>
                <a:cubicBezTo>
                  <a:pt x="1589" y="971"/>
                  <a:pt x="1581" y="979"/>
                  <a:pt x="1581" y="989"/>
                </a:cubicBezTo>
                <a:close/>
                <a:moveTo>
                  <a:pt x="1398" y="1392"/>
                </a:moveTo>
                <a:cubicBezTo>
                  <a:pt x="1388" y="1392"/>
                  <a:pt x="1380" y="1399"/>
                  <a:pt x="1380" y="1409"/>
                </a:cubicBezTo>
                <a:cubicBezTo>
                  <a:pt x="1380" y="1419"/>
                  <a:pt x="1388" y="1427"/>
                  <a:pt x="1398" y="1427"/>
                </a:cubicBezTo>
                <a:cubicBezTo>
                  <a:pt x="1407" y="1427"/>
                  <a:pt x="1416" y="1419"/>
                  <a:pt x="1415" y="1409"/>
                </a:cubicBezTo>
                <a:cubicBezTo>
                  <a:pt x="1415" y="1400"/>
                  <a:pt x="1407" y="1392"/>
                  <a:pt x="1398" y="1392"/>
                </a:cubicBezTo>
                <a:close/>
                <a:moveTo>
                  <a:pt x="585" y="1502"/>
                </a:moveTo>
                <a:cubicBezTo>
                  <a:pt x="586" y="1492"/>
                  <a:pt x="578" y="1484"/>
                  <a:pt x="568" y="1484"/>
                </a:cubicBezTo>
                <a:cubicBezTo>
                  <a:pt x="558" y="1484"/>
                  <a:pt x="550" y="1492"/>
                  <a:pt x="550" y="1502"/>
                </a:cubicBezTo>
                <a:cubicBezTo>
                  <a:pt x="550" y="1511"/>
                  <a:pt x="558" y="1520"/>
                  <a:pt x="568" y="1519"/>
                </a:cubicBezTo>
                <a:cubicBezTo>
                  <a:pt x="577" y="1519"/>
                  <a:pt x="585" y="1512"/>
                  <a:pt x="585" y="1502"/>
                </a:cubicBezTo>
                <a:close/>
                <a:moveTo>
                  <a:pt x="233" y="829"/>
                </a:moveTo>
                <a:cubicBezTo>
                  <a:pt x="239" y="834"/>
                  <a:pt x="248" y="834"/>
                  <a:pt x="255" y="829"/>
                </a:cubicBezTo>
                <a:cubicBezTo>
                  <a:pt x="261" y="824"/>
                  <a:pt x="263" y="815"/>
                  <a:pt x="260" y="807"/>
                </a:cubicBezTo>
                <a:cubicBezTo>
                  <a:pt x="256" y="800"/>
                  <a:pt x="248" y="796"/>
                  <a:pt x="239" y="798"/>
                </a:cubicBezTo>
                <a:cubicBezTo>
                  <a:pt x="237" y="798"/>
                  <a:pt x="235" y="799"/>
                  <a:pt x="232" y="800"/>
                </a:cubicBezTo>
                <a:cubicBezTo>
                  <a:pt x="231" y="802"/>
                  <a:pt x="229" y="804"/>
                  <a:pt x="228" y="807"/>
                </a:cubicBezTo>
                <a:cubicBezTo>
                  <a:pt x="224" y="814"/>
                  <a:pt x="226" y="823"/>
                  <a:pt x="233" y="829"/>
                </a:cubicBezTo>
                <a:close/>
                <a:moveTo>
                  <a:pt x="232" y="800"/>
                </a:move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ubicBezTo>
                  <a:pt x="232" y="800"/>
                  <a:pt x="232" y="800"/>
                  <a:pt x="232" y="800"/>
                </a:cubicBezTo>
                <a:close/>
                <a:moveTo>
                  <a:pt x="399" y="1390"/>
                </a:move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ubicBezTo>
                  <a:pt x="399" y="1390"/>
                  <a:pt x="399" y="1390"/>
                  <a:pt x="399" y="1390"/>
                </a:cubicBezTo>
                <a:close/>
                <a:moveTo>
                  <a:pt x="427" y="1389"/>
                </a:moveTo>
                <a:cubicBezTo>
                  <a:pt x="433" y="1382"/>
                  <a:pt x="432" y="1373"/>
                  <a:pt x="427" y="1366"/>
                </a:cubicBezTo>
                <a:cubicBezTo>
                  <a:pt x="421" y="1360"/>
                  <a:pt x="412" y="1358"/>
                  <a:pt x="404" y="1363"/>
                </a:cubicBezTo>
                <a:cubicBezTo>
                  <a:pt x="397" y="1367"/>
                  <a:pt x="394" y="1376"/>
                  <a:pt x="397" y="1384"/>
                </a:cubicBezTo>
                <a:cubicBezTo>
                  <a:pt x="398" y="1386"/>
                  <a:pt x="398" y="1388"/>
                  <a:pt x="399" y="1390"/>
                </a:cubicBezTo>
                <a:cubicBezTo>
                  <a:pt x="401" y="1391"/>
                  <a:pt x="403" y="1392"/>
                  <a:pt x="405" y="1393"/>
                </a:cubicBezTo>
                <a:cubicBezTo>
                  <a:pt x="413" y="1398"/>
                  <a:pt x="422" y="1396"/>
                  <a:pt x="427" y="1389"/>
                </a:cubicBezTo>
                <a:close/>
                <a:moveTo>
                  <a:pt x="268" y="1062"/>
                </a:moveTo>
                <a:cubicBezTo>
                  <a:pt x="268" y="1053"/>
                  <a:pt x="259" y="1044"/>
                  <a:pt x="249" y="1044"/>
                </a:cubicBezTo>
                <a:cubicBezTo>
                  <a:pt x="240" y="1044"/>
                  <a:pt x="232" y="1052"/>
                  <a:pt x="232" y="1062"/>
                </a:cubicBezTo>
                <a:cubicBezTo>
                  <a:pt x="232" y="1072"/>
                  <a:pt x="239" y="1080"/>
                  <a:pt x="249" y="1080"/>
                </a:cubicBezTo>
                <a:cubicBezTo>
                  <a:pt x="259" y="1080"/>
                  <a:pt x="268" y="1072"/>
                  <a:pt x="268" y="1062"/>
                </a:cubicBezTo>
                <a:close/>
                <a:moveTo>
                  <a:pt x="725" y="1552"/>
                </a:moveTo>
                <a:cubicBezTo>
                  <a:pt x="715" y="1552"/>
                  <a:pt x="708" y="1560"/>
                  <a:pt x="708" y="1570"/>
                </a:cubicBezTo>
                <a:cubicBezTo>
                  <a:pt x="708" y="1580"/>
                  <a:pt x="716" y="1588"/>
                  <a:pt x="726" y="1588"/>
                </a:cubicBezTo>
                <a:cubicBezTo>
                  <a:pt x="735" y="1587"/>
                  <a:pt x="743" y="1579"/>
                  <a:pt x="743" y="1570"/>
                </a:cubicBezTo>
                <a:cubicBezTo>
                  <a:pt x="743" y="1560"/>
                  <a:pt x="735" y="1552"/>
                  <a:pt x="725" y="1552"/>
                </a:cubicBezTo>
                <a:close/>
                <a:moveTo>
                  <a:pt x="252" y="924"/>
                </a:moveTo>
                <a:cubicBezTo>
                  <a:pt x="252" y="914"/>
                  <a:pt x="244" y="906"/>
                  <a:pt x="234" y="906"/>
                </a:cubicBezTo>
                <a:cubicBezTo>
                  <a:pt x="225" y="906"/>
                  <a:pt x="217" y="914"/>
                  <a:pt x="217" y="924"/>
                </a:cubicBezTo>
                <a:cubicBezTo>
                  <a:pt x="216" y="934"/>
                  <a:pt x="224" y="942"/>
                  <a:pt x="234" y="942"/>
                </a:cubicBezTo>
                <a:cubicBezTo>
                  <a:pt x="244" y="942"/>
                  <a:pt x="252" y="934"/>
                  <a:pt x="252" y="924"/>
                </a:cubicBezTo>
                <a:close/>
                <a:moveTo>
                  <a:pt x="389" y="1331"/>
                </a:moveTo>
                <a:cubicBezTo>
                  <a:pt x="379" y="1331"/>
                  <a:pt x="371" y="1339"/>
                  <a:pt x="371" y="1349"/>
                </a:cubicBezTo>
                <a:cubicBezTo>
                  <a:pt x="371" y="1359"/>
                  <a:pt x="379" y="1367"/>
                  <a:pt x="389" y="1367"/>
                </a:cubicBezTo>
                <a:cubicBezTo>
                  <a:pt x="399" y="1366"/>
                  <a:pt x="407" y="1359"/>
                  <a:pt x="406" y="1349"/>
                </a:cubicBezTo>
                <a:cubicBezTo>
                  <a:pt x="406" y="1339"/>
                  <a:pt x="398" y="1331"/>
                  <a:pt x="389" y="1331"/>
                </a:cubicBezTo>
                <a:close/>
                <a:moveTo>
                  <a:pt x="457" y="1408"/>
                </a:moveTo>
                <a:cubicBezTo>
                  <a:pt x="457" y="1398"/>
                  <a:pt x="449" y="1390"/>
                  <a:pt x="439" y="1390"/>
                </a:cubicBezTo>
                <a:cubicBezTo>
                  <a:pt x="429" y="1390"/>
                  <a:pt x="421" y="1398"/>
                  <a:pt x="421" y="1408"/>
                </a:cubicBezTo>
                <a:cubicBezTo>
                  <a:pt x="421" y="1418"/>
                  <a:pt x="429" y="1425"/>
                  <a:pt x="439" y="1426"/>
                </a:cubicBezTo>
                <a:cubicBezTo>
                  <a:pt x="448" y="1426"/>
                  <a:pt x="457" y="1418"/>
                  <a:pt x="457" y="1408"/>
                </a:cubicBezTo>
                <a:close/>
                <a:moveTo>
                  <a:pt x="1603" y="916"/>
                </a:moveTo>
                <a:cubicBezTo>
                  <a:pt x="1594" y="916"/>
                  <a:pt x="1585" y="925"/>
                  <a:pt x="1585" y="934"/>
                </a:cubicBezTo>
                <a:cubicBezTo>
                  <a:pt x="1585" y="944"/>
                  <a:pt x="1593" y="952"/>
                  <a:pt x="1603" y="952"/>
                </a:cubicBezTo>
                <a:cubicBezTo>
                  <a:pt x="1613" y="952"/>
                  <a:pt x="1621" y="944"/>
                  <a:pt x="1621" y="934"/>
                </a:cubicBezTo>
                <a:cubicBezTo>
                  <a:pt x="1620" y="924"/>
                  <a:pt x="1613" y="917"/>
                  <a:pt x="1603" y="916"/>
                </a:cubicBezTo>
                <a:close/>
                <a:moveTo>
                  <a:pt x="1311" y="351"/>
                </a:moveTo>
                <a:cubicBezTo>
                  <a:pt x="1306" y="357"/>
                  <a:pt x="1306" y="367"/>
                  <a:pt x="1312" y="373"/>
                </a:cubicBezTo>
                <a:cubicBezTo>
                  <a:pt x="1317" y="380"/>
                  <a:pt x="1327" y="381"/>
                  <a:pt x="1334" y="377"/>
                </a:cubicBezTo>
                <a:cubicBezTo>
                  <a:pt x="1341" y="373"/>
                  <a:pt x="1345" y="364"/>
                  <a:pt x="1342" y="356"/>
                </a:cubicBezTo>
                <a:cubicBezTo>
                  <a:pt x="1341" y="354"/>
                  <a:pt x="1340" y="352"/>
                  <a:pt x="1339" y="350"/>
                </a:cubicBezTo>
                <a:cubicBezTo>
                  <a:pt x="1337" y="348"/>
                  <a:pt x="1335" y="347"/>
                  <a:pt x="1334" y="346"/>
                </a:cubicBezTo>
                <a:cubicBezTo>
                  <a:pt x="1326" y="342"/>
                  <a:pt x="1317" y="344"/>
                  <a:pt x="1311" y="351"/>
                </a:cubicBezTo>
                <a:close/>
                <a:moveTo>
                  <a:pt x="1339" y="350"/>
                </a:move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50"/>
                  <a:pt x="1339" y="350"/>
                  <a:pt x="1339" y="350"/>
                </a:cubicBezTo>
                <a:cubicBezTo>
                  <a:pt x="1339" y="349"/>
                  <a:pt x="1339" y="349"/>
                  <a:pt x="1339" y="349"/>
                </a:cubicBezTo>
                <a:cubicBezTo>
                  <a:pt x="1339" y="349"/>
                  <a:pt x="1339" y="349"/>
                  <a:pt x="1339" y="350"/>
                </a:cubicBezTo>
                <a:close/>
                <a:moveTo>
                  <a:pt x="1554" y="1159"/>
                </a:moveTo>
                <a:cubicBezTo>
                  <a:pt x="1545" y="1159"/>
                  <a:pt x="1537" y="1167"/>
                  <a:pt x="1537" y="1176"/>
                </a:cubicBezTo>
                <a:cubicBezTo>
                  <a:pt x="1537" y="1186"/>
                  <a:pt x="1544" y="1194"/>
                  <a:pt x="1554" y="1194"/>
                </a:cubicBezTo>
                <a:cubicBezTo>
                  <a:pt x="1564" y="1194"/>
                  <a:pt x="1572" y="1186"/>
                  <a:pt x="1572" y="1177"/>
                </a:cubicBezTo>
                <a:cubicBezTo>
                  <a:pt x="1572" y="1167"/>
                  <a:pt x="1564" y="1159"/>
                  <a:pt x="1554" y="1159"/>
                </a:cubicBezTo>
                <a:close/>
                <a:moveTo>
                  <a:pt x="997" y="1576"/>
                </a:moveTo>
                <a:cubicBezTo>
                  <a:pt x="988" y="1576"/>
                  <a:pt x="980" y="1584"/>
                  <a:pt x="980" y="1594"/>
                </a:cubicBezTo>
                <a:cubicBezTo>
                  <a:pt x="980" y="1604"/>
                  <a:pt x="988" y="1611"/>
                  <a:pt x="997" y="1612"/>
                </a:cubicBezTo>
                <a:cubicBezTo>
                  <a:pt x="1007" y="1612"/>
                  <a:pt x="1015" y="1604"/>
                  <a:pt x="1015" y="1594"/>
                </a:cubicBezTo>
                <a:cubicBezTo>
                  <a:pt x="1015" y="1584"/>
                  <a:pt x="1007" y="1576"/>
                  <a:pt x="997" y="1576"/>
                </a:cubicBezTo>
                <a:close/>
                <a:moveTo>
                  <a:pt x="732" y="273"/>
                </a:moveTo>
                <a:cubicBezTo>
                  <a:pt x="742" y="273"/>
                  <a:pt x="749" y="265"/>
                  <a:pt x="749" y="255"/>
                </a:cubicBezTo>
                <a:cubicBezTo>
                  <a:pt x="749" y="245"/>
                  <a:pt x="741" y="237"/>
                  <a:pt x="732" y="237"/>
                </a:cubicBezTo>
                <a:cubicBezTo>
                  <a:pt x="722" y="237"/>
                  <a:pt x="714" y="246"/>
                  <a:pt x="714" y="255"/>
                </a:cubicBezTo>
                <a:cubicBezTo>
                  <a:pt x="714" y="265"/>
                  <a:pt x="722" y="273"/>
                  <a:pt x="732" y="273"/>
                </a:cubicBezTo>
                <a:close/>
                <a:moveTo>
                  <a:pt x="1338" y="1441"/>
                </a:moveTo>
                <a:cubicBezTo>
                  <a:pt x="1328" y="1441"/>
                  <a:pt x="1320" y="1449"/>
                  <a:pt x="1320" y="1459"/>
                </a:cubicBezTo>
                <a:cubicBezTo>
                  <a:pt x="1320" y="1469"/>
                  <a:pt x="1328" y="1477"/>
                  <a:pt x="1338" y="1477"/>
                </a:cubicBezTo>
                <a:cubicBezTo>
                  <a:pt x="1347" y="1477"/>
                  <a:pt x="1356" y="1468"/>
                  <a:pt x="1356" y="1459"/>
                </a:cubicBezTo>
                <a:cubicBezTo>
                  <a:pt x="1356" y="1449"/>
                  <a:pt x="1348" y="1442"/>
                  <a:pt x="1338" y="1441"/>
                </a:cubicBezTo>
                <a:close/>
                <a:moveTo>
                  <a:pt x="1576" y="1043"/>
                </a:moveTo>
                <a:cubicBezTo>
                  <a:pt x="1576" y="1053"/>
                  <a:pt x="1583" y="1061"/>
                  <a:pt x="1593" y="1061"/>
                </a:cubicBezTo>
                <a:cubicBezTo>
                  <a:pt x="1603" y="1061"/>
                  <a:pt x="1611" y="1053"/>
                  <a:pt x="1612" y="1044"/>
                </a:cubicBezTo>
                <a:cubicBezTo>
                  <a:pt x="1612" y="1034"/>
                  <a:pt x="1603" y="1026"/>
                  <a:pt x="1594" y="1026"/>
                </a:cubicBezTo>
                <a:cubicBezTo>
                  <a:pt x="1584" y="1026"/>
                  <a:pt x="1576" y="1033"/>
                  <a:pt x="1576" y="1043"/>
                </a:cubicBezTo>
                <a:close/>
                <a:moveTo>
                  <a:pt x="1505" y="598"/>
                </a:moveTo>
                <a:cubicBezTo>
                  <a:pt x="1505" y="608"/>
                  <a:pt x="1513" y="616"/>
                  <a:pt x="1523" y="616"/>
                </a:cubicBezTo>
                <a:cubicBezTo>
                  <a:pt x="1533" y="616"/>
                  <a:pt x="1541" y="608"/>
                  <a:pt x="1541" y="598"/>
                </a:cubicBezTo>
                <a:cubicBezTo>
                  <a:pt x="1540" y="588"/>
                  <a:pt x="1532" y="580"/>
                  <a:pt x="1522" y="580"/>
                </a:cubicBezTo>
                <a:cubicBezTo>
                  <a:pt x="1513" y="581"/>
                  <a:pt x="1505" y="589"/>
                  <a:pt x="1505" y="598"/>
                </a:cubicBezTo>
                <a:close/>
                <a:moveTo>
                  <a:pt x="1365" y="380"/>
                </a:move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ubicBezTo>
                  <a:pt x="1365" y="380"/>
                  <a:pt x="1365" y="380"/>
                  <a:pt x="1365" y="380"/>
                </a:cubicBezTo>
                <a:close/>
                <a:moveTo>
                  <a:pt x="1358" y="407"/>
                </a:moveTo>
                <a:cubicBezTo>
                  <a:pt x="1365" y="404"/>
                  <a:pt x="1369" y="395"/>
                  <a:pt x="1367" y="387"/>
                </a:cubicBezTo>
                <a:cubicBezTo>
                  <a:pt x="1366" y="385"/>
                  <a:pt x="1365" y="383"/>
                  <a:pt x="1365" y="380"/>
                </a:cubicBezTo>
                <a:cubicBezTo>
                  <a:pt x="1363" y="379"/>
                  <a:pt x="1360" y="377"/>
                  <a:pt x="1358" y="376"/>
                </a:cubicBezTo>
                <a:cubicBezTo>
                  <a:pt x="1351" y="372"/>
                  <a:pt x="1342" y="374"/>
                  <a:pt x="1336" y="380"/>
                </a:cubicBezTo>
                <a:cubicBezTo>
                  <a:pt x="1331" y="387"/>
                  <a:pt x="1331" y="396"/>
                  <a:pt x="1336" y="403"/>
                </a:cubicBezTo>
                <a:cubicBezTo>
                  <a:pt x="1341" y="409"/>
                  <a:pt x="1351" y="411"/>
                  <a:pt x="1358" y="407"/>
                </a:cubicBezTo>
                <a:close/>
                <a:moveTo>
                  <a:pt x="283" y="699"/>
                </a:moveTo>
                <a:cubicBezTo>
                  <a:pt x="293" y="699"/>
                  <a:pt x="301" y="692"/>
                  <a:pt x="301" y="682"/>
                </a:cubicBezTo>
                <a:cubicBezTo>
                  <a:pt x="300" y="672"/>
                  <a:pt x="292" y="664"/>
                  <a:pt x="283" y="664"/>
                </a:cubicBezTo>
                <a:cubicBezTo>
                  <a:pt x="273" y="664"/>
                  <a:pt x="265" y="672"/>
                  <a:pt x="265" y="681"/>
                </a:cubicBezTo>
                <a:cubicBezTo>
                  <a:pt x="265" y="691"/>
                  <a:pt x="273" y="699"/>
                  <a:pt x="283" y="699"/>
                </a:cubicBezTo>
                <a:close/>
                <a:moveTo>
                  <a:pt x="1491" y="1263"/>
                </a:moveTo>
                <a:cubicBezTo>
                  <a:pt x="1481" y="1263"/>
                  <a:pt x="1473" y="1271"/>
                  <a:pt x="1473" y="1280"/>
                </a:cubicBezTo>
                <a:cubicBezTo>
                  <a:pt x="1473" y="1290"/>
                  <a:pt x="1480" y="1298"/>
                  <a:pt x="1490" y="1298"/>
                </a:cubicBezTo>
                <a:cubicBezTo>
                  <a:pt x="1500" y="1299"/>
                  <a:pt x="1508" y="1291"/>
                  <a:pt x="1508" y="1282"/>
                </a:cubicBezTo>
                <a:cubicBezTo>
                  <a:pt x="1509" y="1272"/>
                  <a:pt x="1501" y="1263"/>
                  <a:pt x="1491" y="1263"/>
                </a:cubicBezTo>
                <a:close/>
                <a:moveTo>
                  <a:pt x="852" y="239"/>
                </a:moveTo>
                <a:cubicBezTo>
                  <a:pt x="852" y="249"/>
                  <a:pt x="860" y="257"/>
                  <a:pt x="870" y="257"/>
                </a:cubicBezTo>
                <a:cubicBezTo>
                  <a:pt x="879" y="257"/>
                  <a:pt x="887" y="250"/>
                  <a:pt x="887" y="240"/>
                </a:cubicBezTo>
                <a:cubicBezTo>
                  <a:pt x="887" y="230"/>
                  <a:pt x="879" y="222"/>
                  <a:pt x="870" y="222"/>
                </a:cubicBezTo>
                <a:cubicBezTo>
                  <a:pt x="860" y="222"/>
                  <a:pt x="852" y="230"/>
                  <a:pt x="852" y="239"/>
                </a:cubicBezTo>
                <a:close/>
                <a:moveTo>
                  <a:pt x="570" y="324"/>
                </a:moveTo>
                <a:cubicBezTo>
                  <a:pt x="570" y="334"/>
                  <a:pt x="579" y="342"/>
                  <a:pt x="588" y="342"/>
                </a:cubicBezTo>
                <a:cubicBezTo>
                  <a:pt x="598" y="342"/>
                  <a:pt x="606" y="334"/>
                  <a:pt x="606" y="325"/>
                </a:cubicBezTo>
                <a:cubicBezTo>
                  <a:pt x="606" y="315"/>
                  <a:pt x="598" y="307"/>
                  <a:pt x="588" y="307"/>
                </a:cubicBezTo>
                <a:cubicBezTo>
                  <a:pt x="579" y="307"/>
                  <a:pt x="571" y="315"/>
                  <a:pt x="570" y="324"/>
                </a:cubicBezTo>
                <a:close/>
                <a:moveTo>
                  <a:pt x="1586" y="712"/>
                </a:moveTo>
                <a:cubicBezTo>
                  <a:pt x="1586" y="702"/>
                  <a:pt x="1578" y="694"/>
                  <a:pt x="1568" y="694"/>
                </a:cubicBezTo>
                <a:cubicBezTo>
                  <a:pt x="1558" y="694"/>
                  <a:pt x="1550" y="702"/>
                  <a:pt x="1551" y="712"/>
                </a:cubicBezTo>
                <a:cubicBezTo>
                  <a:pt x="1551" y="721"/>
                  <a:pt x="1558" y="729"/>
                  <a:pt x="1568" y="729"/>
                </a:cubicBezTo>
                <a:cubicBezTo>
                  <a:pt x="1577" y="730"/>
                  <a:pt x="1586" y="721"/>
                  <a:pt x="1586" y="712"/>
                </a:cubicBezTo>
                <a:close/>
                <a:moveTo>
                  <a:pt x="316" y="620"/>
                </a:moveTo>
                <a:cubicBezTo>
                  <a:pt x="326" y="621"/>
                  <a:pt x="334" y="613"/>
                  <a:pt x="335" y="603"/>
                </a:cubicBezTo>
                <a:cubicBezTo>
                  <a:pt x="335" y="593"/>
                  <a:pt x="327" y="585"/>
                  <a:pt x="318" y="585"/>
                </a:cubicBezTo>
                <a:cubicBezTo>
                  <a:pt x="308" y="585"/>
                  <a:pt x="300" y="592"/>
                  <a:pt x="299" y="602"/>
                </a:cubicBezTo>
                <a:cubicBezTo>
                  <a:pt x="299" y="611"/>
                  <a:pt x="307" y="619"/>
                  <a:pt x="316" y="620"/>
                </a:cubicBezTo>
                <a:close/>
                <a:moveTo>
                  <a:pt x="1070" y="259"/>
                </a:moveTo>
                <a:cubicBezTo>
                  <a:pt x="1070" y="269"/>
                  <a:pt x="1078" y="276"/>
                  <a:pt x="1087" y="276"/>
                </a:cubicBezTo>
                <a:cubicBezTo>
                  <a:pt x="1097" y="276"/>
                  <a:pt x="1105" y="268"/>
                  <a:pt x="1105" y="259"/>
                </a:cubicBezTo>
                <a:cubicBezTo>
                  <a:pt x="1105" y="249"/>
                  <a:pt x="1097" y="241"/>
                  <a:pt x="1087" y="241"/>
                </a:cubicBezTo>
                <a:cubicBezTo>
                  <a:pt x="1077" y="241"/>
                  <a:pt x="1069" y="249"/>
                  <a:pt x="1070" y="259"/>
                </a:cubicBezTo>
                <a:close/>
                <a:moveTo>
                  <a:pt x="1570" y="796"/>
                </a:moveTo>
                <a:cubicBezTo>
                  <a:pt x="1570" y="806"/>
                  <a:pt x="1578" y="813"/>
                  <a:pt x="1587" y="814"/>
                </a:cubicBezTo>
                <a:cubicBezTo>
                  <a:pt x="1597" y="814"/>
                  <a:pt x="1605" y="806"/>
                  <a:pt x="1605" y="797"/>
                </a:cubicBezTo>
                <a:cubicBezTo>
                  <a:pt x="1606" y="787"/>
                  <a:pt x="1598" y="779"/>
                  <a:pt x="1588" y="778"/>
                </a:cubicBezTo>
                <a:cubicBezTo>
                  <a:pt x="1578" y="778"/>
                  <a:pt x="1570" y="786"/>
                  <a:pt x="1570" y="796"/>
                </a:cubicBezTo>
                <a:close/>
                <a:moveTo>
                  <a:pt x="631" y="1547"/>
                </a:move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ubicBezTo>
                  <a:pt x="631" y="1547"/>
                  <a:pt x="631" y="1547"/>
                  <a:pt x="631" y="1547"/>
                </a:cubicBezTo>
                <a:close/>
                <a:moveTo>
                  <a:pt x="660" y="1547"/>
                </a:moveTo>
                <a:cubicBezTo>
                  <a:pt x="665" y="1541"/>
                  <a:pt x="665" y="1531"/>
                  <a:pt x="660" y="1524"/>
                </a:cubicBezTo>
                <a:cubicBezTo>
                  <a:pt x="655" y="1518"/>
                  <a:pt x="645" y="1516"/>
                  <a:pt x="638" y="1520"/>
                </a:cubicBezTo>
                <a:cubicBezTo>
                  <a:pt x="631" y="1524"/>
                  <a:pt x="627" y="1532"/>
                  <a:pt x="629" y="1540"/>
                </a:cubicBezTo>
                <a:cubicBezTo>
                  <a:pt x="630" y="1543"/>
                  <a:pt x="631" y="1545"/>
                  <a:pt x="631" y="1547"/>
                </a:cubicBezTo>
                <a:cubicBezTo>
                  <a:pt x="633" y="1549"/>
                  <a:pt x="636" y="1550"/>
                  <a:pt x="638" y="1551"/>
                </a:cubicBezTo>
                <a:cubicBezTo>
                  <a:pt x="645" y="1555"/>
                  <a:pt x="654" y="1553"/>
                  <a:pt x="660" y="1547"/>
                </a:cubicBezTo>
                <a:close/>
                <a:moveTo>
                  <a:pt x="312" y="1175"/>
                </a:moveTo>
                <a:cubicBezTo>
                  <a:pt x="312" y="1166"/>
                  <a:pt x="304" y="1158"/>
                  <a:pt x="295" y="1158"/>
                </a:cubicBezTo>
                <a:cubicBezTo>
                  <a:pt x="285" y="1158"/>
                  <a:pt x="277" y="1166"/>
                  <a:pt x="277" y="1175"/>
                </a:cubicBezTo>
                <a:cubicBezTo>
                  <a:pt x="277" y="1185"/>
                  <a:pt x="285" y="1193"/>
                  <a:pt x="295" y="1193"/>
                </a:cubicBezTo>
                <a:cubicBezTo>
                  <a:pt x="305" y="1193"/>
                  <a:pt x="313" y="1185"/>
                  <a:pt x="312" y="1175"/>
                </a:cubicBezTo>
                <a:close/>
                <a:moveTo>
                  <a:pt x="1481" y="570"/>
                </a:moveTo>
                <a:cubicBezTo>
                  <a:pt x="1481" y="579"/>
                  <a:pt x="1489" y="587"/>
                  <a:pt x="1499" y="587"/>
                </a:cubicBezTo>
                <a:cubicBezTo>
                  <a:pt x="1508" y="586"/>
                  <a:pt x="1516" y="578"/>
                  <a:pt x="1516" y="569"/>
                </a:cubicBezTo>
                <a:cubicBezTo>
                  <a:pt x="1516" y="559"/>
                  <a:pt x="1508" y="551"/>
                  <a:pt x="1498" y="551"/>
                </a:cubicBezTo>
                <a:cubicBezTo>
                  <a:pt x="1488" y="551"/>
                  <a:pt x="1480" y="560"/>
                  <a:pt x="1481" y="570"/>
                </a:cubicBezTo>
                <a:close/>
                <a:moveTo>
                  <a:pt x="1375" y="403"/>
                </a:moveTo>
                <a:cubicBezTo>
                  <a:pt x="1365" y="403"/>
                  <a:pt x="1357" y="411"/>
                  <a:pt x="1357" y="421"/>
                </a:cubicBezTo>
                <a:cubicBezTo>
                  <a:pt x="1357" y="431"/>
                  <a:pt x="1365" y="439"/>
                  <a:pt x="1375" y="438"/>
                </a:cubicBezTo>
                <a:cubicBezTo>
                  <a:pt x="1385" y="438"/>
                  <a:pt x="1392" y="430"/>
                  <a:pt x="1392" y="420"/>
                </a:cubicBezTo>
                <a:cubicBezTo>
                  <a:pt x="1392" y="411"/>
                  <a:pt x="1384" y="403"/>
                  <a:pt x="1375" y="403"/>
                </a:cubicBezTo>
                <a:close/>
                <a:moveTo>
                  <a:pt x="944" y="1571"/>
                </a:moveTo>
                <a:cubicBezTo>
                  <a:pt x="934" y="1571"/>
                  <a:pt x="925" y="1579"/>
                  <a:pt x="925" y="1588"/>
                </a:cubicBezTo>
                <a:cubicBezTo>
                  <a:pt x="925" y="1598"/>
                  <a:pt x="934" y="1606"/>
                  <a:pt x="943" y="1606"/>
                </a:cubicBezTo>
                <a:cubicBezTo>
                  <a:pt x="953" y="1606"/>
                  <a:pt x="960" y="1598"/>
                  <a:pt x="961" y="1589"/>
                </a:cubicBezTo>
                <a:cubicBezTo>
                  <a:pt x="961" y="1579"/>
                  <a:pt x="953" y="1571"/>
                  <a:pt x="944" y="1571"/>
                </a:cubicBezTo>
                <a:close/>
                <a:moveTo>
                  <a:pt x="1228" y="327"/>
                </a:moveTo>
                <a:cubicBezTo>
                  <a:pt x="1228" y="337"/>
                  <a:pt x="1236" y="345"/>
                  <a:pt x="1245" y="345"/>
                </a:cubicBezTo>
                <a:cubicBezTo>
                  <a:pt x="1255" y="346"/>
                  <a:pt x="1263" y="337"/>
                  <a:pt x="1263" y="328"/>
                </a:cubicBezTo>
                <a:cubicBezTo>
                  <a:pt x="1263" y="318"/>
                  <a:pt x="1256" y="310"/>
                  <a:pt x="1246" y="310"/>
                </a:cubicBezTo>
                <a:cubicBezTo>
                  <a:pt x="1237" y="310"/>
                  <a:pt x="1229" y="317"/>
                  <a:pt x="1228" y="327"/>
                </a:cubicBezTo>
                <a:close/>
                <a:moveTo>
                  <a:pt x="684" y="279"/>
                </a:moveTo>
                <a:cubicBezTo>
                  <a:pt x="684" y="289"/>
                  <a:pt x="692" y="298"/>
                  <a:pt x="702" y="298"/>
                </a:cubicBezTo>
                <a:cubicBezTo>
                  <a:pt x="711" y="298"/>
                  <a:pt x="719" y="290"/>
                  <a:pt x="719" y="280"/>
                </a:cubicBezTo>
                <a:cubicBezTo>
                  <a:pt x="720" y="271"/>
                  <a:pt x="711" y="262"/>
                  <a:pt x="702" y="262"/>
                </a:cubicBezTo>
                <a:cubicBezTo>
                  <a:pt x="692" y="262"/>
                  <a:pt x="684" y="270"/>
                  <a:pt x="684" y="279"/>
                </a:cubicBezTo>
                <a:close/>
                <a:moveTo>
                  <a:pt x="1099" y="1573"/>
                </a:moveTo>
                <a:cubicBezTo>
                  <a:pt x="1099" y="1564"/>
                  <a:pt x="1091" y="1556"/>
                  <a:pt x="1082" y="1556"/>
                </a:cubicBezTo>
                <a:cubicBezTo>
                  <a:pt x="1072" y="1555"/>
                  <a:pt x="1064" y="1563"/>
                  <a:pt x="1063" y="1573"/>
                </a:cubicBezTo>
                <a:cubicBezTo>
                  <a:pt x="1063" y="1583"/>
                  <a:pt x="1072" y="1591"/>
                  <a:pt x="1081" y="1591"/>
                </a:cubicBezTo>
                <a:cubicBezTo>
                  <a:pt x="1091" y="1591"/>
                  <a:pt x="1099" y="1583"/>
                  <a:pt x="1099" y="1573"/>
                </a:cubicBezTo>
                <a:close/>
                <a:moveTo>
                  <a:pt x="558" y="331"/>
                </a:moveTo>
                <a:cubicBezTo>
                  <a:pt x="548" y="331"/>
                  <a:pt x="541" y="340"/>
                  <a:pt x="541" y="350"/>
                </a:cubicBezTo>
                <a:cubicBezTo>
                  <a:pt x="541" y="359"/>
                  <a:pt x="549" y="367"/>
                  <a:pt x="559" y="367"/>
                </a:cubicBezTo>
                <a:cubicBezTo>
                  <a:pt x="568" y="366"/>
                  <a:pt x="576" y="358"/>
                  <a:pt x="576" y="348"/>
                </a:cubicBezTo>
                <a:cubicBezTo>
                  <a:pt x="576" y="339"/>
                  <a:pt x="568" y="331"/>
                  <a:pt x="558" y="331"/>
                </a:cubicBezTo>
                <a:close/>
                <a:moveTo>
                  <a:pt x="798" y="1575"/>
                </a:moveTo>
                <a:cubicBezTo>
                  <a:pt x="798" y="1566"/>
                  <a:pt x="790" y="1557"/>
                  <a:pt x="780" y="1557"/>
                </a:cubicBezTo>
                <a:cubicBezTo>
                  <a:pt x="771" y="1557"/>
                  <a:pt x="763" y="1565"/>
                  <a:pt x="763" y="1575"/>
                </a:cubicBezTo>
                <a:cubicBezTo>
                  <a:pt x="762" y="1584"/>
                  <a:pt x="770" y="1593"/>
                  <a:pt x="780" y="1593"/>
                </a:cubicBezTo>
                <a:cubicBezTo>
                  <a:pt x="790" y="1593"/>
                  <a:pt x="797" y="1585"/>
                  <a:pt x="798" y="1575"/>
                </a:cubicBezTo>
                <a:close/>
                <a:moveTo>
                  <a:pt x="411" y="491"/>
                </a:moveTo>
                <a:cubicBezTo>
                  <a:pt x="420" y="491"/>
                  <a:pt x="428" y="484"/>
                  <a:pt x="428" y="474"/>
                </a:cubicBezTo>
                <a:cubicBezTo>
                  <a:pt x="429" y="464"/>
                  <a:pt x="421" y="456"/>
                  <a:pt x="411" y="456"/>
                </a:cubicBezTo>
                <a:cubicBezTo>
                  <a:pt x="402" y="456"/>
                  <a:pt x="394" y="463"/>
                  <a:pt x="393" y="473"/>
                </a:cubicBezTo>
                <a:cubicBezTo>
                  <a:pt x="393" y="483"/>
                  <a:pt x="401" y="491"/>
                  <a:pt x="411" y="491"/>
                </a:cubicBezTo>
                <a:close/>
                <a:moveTo>
                  <a:pt x="1577" y="1122"/>
                </a:moveTo>
                <a:cubicBezTo>
                  <a:pt x="1577" y="1113"/>
                  <a:pt x="1570" y="1105"/>
                  <a:pt x="1560" y="1104"/>
                </a:cubicBezTo>
                <a:cubicBezTo>
                  <a:pt x="1550" y="1104"/>
                  <a:pt x="1542" y="1112"/>
                  <a:pt x="1542" y="1122"/>
                </a:cubicBezTo>
                <a:cubicBezTo>
                  <a:pt x="1542" y="1131"/>
                  <a:pt x="1550" y="1139"/>
                  <a:pt x="1559" y="1139"/>
                </a:cubicBezTo>
                <a:cubicBezTo>
                  <a:pt x="1569" y="1140"/>
                  <a:pt x="1577" y="1132"/>
                  <a:pt x="1577" y="1122"/>
                </a:cubicBezTo>
                <a:close/>
                <a:moveTo>
                  <a:pt x="292" y="1092"/>
                </a:moveTo>
                <a:cubicBezTo>
                  <a:pt x="292" y="1082"/>
                  <a:pt x="284" y="1075"/>
                  <a:pt x="274" y="1075"/>
                </a:cubicBezTo>
                <a:cubicBezTo>
                  <a:pt x="265" y="1075"/>
                  <a:pt x="257" y="1083"/>
                  <a:pt x="257" y="1092"/>
                </a:cubicBezTo>
                <a:cubicBezTo>
                  <a:pt x="257" y="1102"/>
                  <a:pt x="265" y="1110"/>
                  <a:pt x="274" y="1110"/>
                </a:cubicBezTo>
                <a:cubicBezTo>
                  <a:pt x="284" y="1110"/>
                  <a:pt x="292" y="1102"/>
                  <a:pt x="292" y="1092"/>
                </a:cubicBezTo>
                <a:close/>
                <a:moveTo>
                  <a:pt x="1431" y="510"/>
                </a:moveTo>
                <a:cubicBezTo>
                  <a:pt x="1432" y="520"/>
                  <a:pt x="1440" y="527"/>
                  <a:pt x="1449" y="527"/>
                </a:cubicBezTo>
                <a:cubicBezTo>
                  <a:pt x="1459" y="527"/>
                  <a:pt x="1466" y="519"/>
                  <a:pt x="1466" y="509"/>
                </a:cubicBezTo>
                <a:cubicBezTo>
                  <a:pt x="1466" y="500"/>
                  <a:pt x="1458" y="492"/>
                  <a:pt x="1449" y="492"/>
                </a:cubicBezTo>
                <a:cubicBezTo>
                  <a:pt x="1439" y="492"/>
                  <a:pt x="1431" y="500"/>
                  <a:pt x="1431" y="510"/>
                </a:cubicBezTo>
                <a:close/>
                <a:moveTo>
                  <a:pt x="906" y="1584"/>
                </a:moveTo>
                <a:cubicBezTo>
                  <a:pt x="906" y="1575"/>
                  <a:pt x="898" y="1567"/>
                  <a:pt x="888" y="1567"/>
                </a:cubicBezTo>
                <a:cubicBezTo>
                  <a:pt x="879" y="1567"/>
                  <a:pt x="871" y="1575"/>
                  <a:pt x="871" y="1584"/>
                </a:cubicBezTo>
                <a:cubicBezTo>
                  <a:pt x="871" y="1594"/>
                  <a:pt x="879" y="1602"/>
                  <a:pt x="889" y="1602"/>
                </a:cubicBezTo>
                <a:cubicBezTo>
                  <a:pt x="898" y="1602"/>
                  <a:pt x="906" y="1594"/>
                  <a:pt x="906" y="1584"/>
                </a:cubicBezTo>
                <a:close/>
                <a:moveTo>
                  <a:pt x="1015" y="254"/>
                </a:moveTo>
                <a:cubicBezTo>
                  <a:pt x="1015" y="264"/>
                  <a:pt x="1023" y="272"/>
                  <a:pt x="1033" y="272"/>
                </a:cubicBezTo>
                <a:cubicBezTo>
                  <a:pt x="1042" y="272"/>
                  <a:pt x="1050" y="264"/>
                  <a:pt x="1050" y="255"/>
                </a:cubicBezTo>
                <a:cubicBezTo>
                  <a:pt x="1050" y="245"/>
                  <a:pt x="1043" y="237"/>
                  <a:pt x="1033" y="237"/>
                </a:cubicBezTo>
                <a:cubicBezTo>
                  <a:pt x="1023" y="236"/>
                  <a:pt x="1015" y="244"/>
                  <a:pt x="1015" y="254"/>
                </a:cubicBezTo>
                <a:close/>
                <a:moveTo>
                  <a:pt x="907" y="245"/>
                </a:moveTo>
                <a:cubicBezTo>
                  <a:pt x="907" y="254"/>
                  <a:pt x="915" y="262"/>
                  <a:pt x="925" y="262"/>
                </a:cubicBezTo>
                <a:cubicBezTo>
                  <a:pt x="934" y="261"/>
                  <a:pt x="942" y="253"/>
                  <a:pt x="942" y="243"/>
                </a:cubicBezTo>
                <a:cubicBezTo>
                  <a:pt x="941" y="234"/>
                  <a:pt x="933" y="226"/>
                  <a:pt x="924" y="227"/>
                </a:cubicBezTo>
                <a:cubicBezTo>
                  <a:pt x="914" y="227"/>
                  <a:pt x="906" y="235"/>
                  <a:pt x="907" y="245"/>
                </a:cubicBezTo>
                <a:close/>
                <a:moveTo>
                  <a:pt x="482" y="399"/>
                </a:moveTo>
                <a:cubicBezTo>
                  <a:pt x="482" y="409"/>
                  <a:pt x="490" y="417"/>
                  <a:pt x="500" y="417"/>
                </a:cubicBezTo>
                <a:cubicBezTo>
                  <a:pt x="509" y="417"/>
                  <a:pt x="517" y="409"/>
                  <a:pt x="517" y="400"/>
                </a:cubicBezTo>
                <a:cubicBezTo>
                  <a:pt x="517" y="390"/>
                  <a:pt x="510" y="382"/>
                  <a:pt x="500" y="382"/>
                </a:cubicBezTo>
                <a:cubicBezTo>
                  <a:pt x="490" y="382"/>
                  <a:pt x="482" y="390"/>
                  <a:pt x="482" y="399"/>
                </a:cubicBezTo>
                <a:close/>
                <a:moveTo>
                  <a:pt x="237" y="1007"/>
                </a:moveTo>
                <a:cubicBezTo>
                  <a:pt x="237" y="1017"/>
                  <a:pt x="245" y="1025"/>
                  <a:pt x="255" y="1025"/>
                </a:cubicBezTo>
                <a:cubicBezTo>
                  <a:pt x="264" y="1025"/>
                  <a:pt x="273" y="1017"/>
                  <a:pt x="272" y="1007"/>
                </a:cubicBezTo>
                <a:cubicBezTo>
                  <a:pt x="272" y="998"/>
                  <a:pt x="264" y="990"/>
                  <a:pt x="255" y="990"/>
                </a:cubicBezTo>
                <a:cubicBezTo>
                  <a:pt x="245" y="990"/>
                  <a:pt x="238" y="998"/>
                  <a:pt x="237" y="1007"/>
                </a:cubicBezTo>
                <a:close/>
                <a:moveTo>
                  <a:pt x="1213" y="1529"/>
                </a:moveTo>
                <a:cubicBezTo>
                  <a:pt x="1213" y="1519"/>
                  <a:pt x="1205" y="1512"/>
                  <a:pt x="1196" y="1511"/>
                </a:cubicBezTo>
                <a:cubicBezTo>
                  <a:pt x="1186" y="1511"/>
                  <a:pt x="1178" y="1519"/>
                  <a:pt x="1178" y="1529"/>
                </a:cubicBezTo>
                <a:cubicBezTo>
                  <a:pt x="1178" y="1538"/>
                  <a:pt x="1186" y="1546"/>
                  <a:pt x="1195" y="1547"/>
                </a:cubicBezTo>
                <a:cubicBezTo>
                  <a:pt x="1205" y="1547"/>
                  <a:pt x="1213" y="1539"/>
                  <a:pt x="1213" y="1529"/>
                </a:cubicBezTo>
                <a:close/>
                <a:moveTo>
                  <a:pt x="452" y="424"/>
                </a:moveTo>
                <a:cubicBezTo>
                  <a:pt x="452" y="433"/>
                  <a:pt x="460" y="441"/>
                  <a:pt x="469" y="442"/>
                </a:cubicBezTo>
                <a:cubicBezTo>
                  <a:pt x="479" y="442"/>
                  <a:pt x="487" y="434"/>
                  <a:pt x="487" y="425"/>
                </a:cubicBezTo>
                <a:cubicBezTo>
                  <a:pt x="487" y="415"/>
                  <a:pt x="479" y="407"/>
                  <a:pt x="470" y="407"/>
                </a:cubicBezTo>
                <a:cubicBezTo>
                  <a:pt x="460" y="407"/>
                  <a:pt x="452" y="414"/>
                  <a:pt x="452" y="424"/>
                </a:cubicBezTo>
                <a:close/>
                <a:moveTo>
                  <a:pt x="1167" y="310"/>
                </a:moveTo>
                <a:cubicBezTo>
                  <a:pt x="1176" y="310"/>
                  <a:pt x="1184" y="302"/>
                  <a:pt x="1184" y="293"/>
                </a:cubicBezTo>
                <a:cubicBezTo>
                  <a:pt x="1184" y="283"/>
                  <a:pt x="1176" y="275"/>
                  <a:pt x="1166" y="275"/>
                </a:cubicBezTo>
                <a:cubicBezTo>
                  <a:pt x="1157" y="275"/>
                  <a:pt x="1149" y="283"/>
                  <a:pt x="1149" y="293"/>
                </a:cubicBezTo>
                <a:cubicBezTo>
                  <a:pt x="1149" y="302"/>
                  <a:pt x="1157" y="310"/>
                  <a:pt x="1167" y="310"/>
                </a:cubicBezTo>
                <a:close/>
                <a:moveTo>
                  <a:pt x="302" y="1206"/>
                </a:moveTo>
                <a:cubicBezTo>
                  <a:pt x="302" y="1216"/>
                  <a:pt x="310" y="1223"/>
                  <a:pt x="320" y="1223"/>
                </a:cubicBezTo>
                <a:cubicBezTo>
                  <a:pt x="330" y="1223"/>
                  <a:pt x="337" y="1215"/>
                  <a:pt x="337" y="1205"/>
                </a:cubicBezTo>
                <a:cubicBezTo>
                  <a:pt x="337" y="1196"/>
                  <a:pt x="329" y="1188"/>
                  <a:pt x="320" y="1188"/>
                </a:cubicBezTo>
                <a:cubicBezTo>
                  <a:pt x="310" y="1188"/>
                  <a:pt x="302" y="1196"/>
                  <a:pt x="302" y="1206"/>
                </a:cubicBezTo>
                <a:close/>
                <a:moveTo>
                  <a:pt x="977" y="267"/>
                </a:moveTo>
                <a:cubicBezTo>
                  <a:pt x="987" y="267"/>
                  <a:pt x="995" y="260"/>
                  <a:pt x="995" y="250"/>
                </a:cubicBezTo>
                <a:cubicBezTo>
                  <a:pt x="996" y="240"/>
                  <a:pt x="988" y="232"/>
                  <a:pt x="979" y="232"/>
                </a:cubicBezTo>
                <a:cubicBezTo>
                  <a:pt x="969" y="231"/>
                  <a:pt x="961" y="239"/>
                  <a:pt x="960" y="248"/>
                </a:cubicBezTo>
                <a:cubicBezTo>
                  <a:pt x="960" y="258"/>
                  <a:pt x="968" y="266"/>
                  <a:pt x="977" y="267"/>
                </a:cubicBezTo>
                <a:close/>
                <a:moveTo>
                  <a:pt x="1456" y="539"/>
                </a:moveTo>
                <a:cubicBezTo>
                  <a:pt x="1456" y="549"/>
                  <a:pt x="1464" y="557"/>
                  <a:pt x="1473" y="557"/>
                </a:cubicBezTo>
                <a:cubicBezTo>
                  <a:pt x="1483" y="557"/>
                  <a:pt x="1491" y="549"/>
                  <a:pt x="1491" y="539"/>
                </a:cubicBezTo>
                <a:cubicBezTo>
                  <a:pt x="1491" y="530"/>
                  <a:pt x="1483" y="522"/>
                  <a:pt x="1474" y="522"/>
                </a:cubicBezTo>
                <a:cubicBezTo>
                  <a:pt x="1464" y="522"/>
                  <a:pt x="1456" y="529"/>
                  <a:pt x="1456" y="539"/>
                </a:cubicBezTo>
                <a:close/>
                <a:moveTo>
                  <a:pt x="423" y="449"/>
                </a:moveTo>
                <a:cubicBezTo>
                  <a:pt x="423" y="459"/>
                  <a:pt x="431" y="467"/>
                  <a:pt x="441" y="466"/>
                </a:cubicBezTo>
                <a:cubicBezTo>
                  <a:pt x="450" y="466"/>
                  <a:pt x="458" y="458"/>
                  <a:pt x="458" y="449"/>
                </a:cubicBezTo>
                <a:cubicBezTo>
                  <a:pt x="458" y="439"/>
                  <a:pt x="450" y="431"/>
                  <a:pt x="440" y="431"/>
                </a:cubicBezTo>
                <a:cubicBezTo>
                  <a:pt x="431" y="431"/>
                  <a:pt x="423" y="439"/>
                  <a:pt x="423" y="449"/>
                </a:cubicBezTo>
                <a:close/>
                <a:moveTo>
                  <a:pt x="261" y="737"/>
                </a:moveTo>
                <a:cubicBezTo>
                  <a:pt x="262" y="747"/>
                  <a:pt x="270" y="754"/>
                  <a:pt x="279" y="754"/>
                </a:cubicBezTo>
                <a:cubicBezTo>
                  <a:pt x="289" y="754"/>
                  <a:pt x="296" y="746"/>
                  <a:pt x="296" y="736"/>
                </a:cubicBezTo>
                <a:cubicBezTo>
                  <a:pt x="296" y="726"/>
                  <a:pt x="288" y="719"/>
                  <a:pt x="279" y="719"/>
                </a:cubicBezTo>
                <a:cubicBezTo>
                  <a:pt x="269" y="719"/>
                  <a:pt x="261" y="727"/>
                  <a:pt x="261" y="737"/>
                </a:cubicBezTo>
                <a:close/>
                <a:moveTo>
                  <a:pt x="1461" y="1288"/>
                </a:moveTo>
                <a:cubicBezTo>
                  <a:pt x="1451" y="1288"/>
                  <a:pt x="1444" y="1296"/>
                  <a:pt x="1444" y="1306"/>
                </a:cubicBezTo>
                <a:cubicBezTo>
                  <a:pt x="1444" y="1315"/>
                  <a:pt x="1452" y="1323"/>
                  <a:pt x="1462" y="1323"/>
                </a:cubicBezTo>
                <a:cubicBezTo>
                  <a:pt x="1471" y="1323"/>
                  <a:pt x="1479" y="1315"/>
                  <a:pt x="1479" y="1305"/>
                </a:cubicBezTo>
                <a:cubicBezTo>
                  <a:pt x="1479" y="1296"/>
                  <a:pt x="1471" y="1288"/>
                  <a:pt x="1461" y="1288"/>
                </a:cubicBezTo>
                <a:close/>
                <a:moveTo>
                  <a:pt x="852" y="1579"/>
                </a:moveTo>
                <a:cubicBezTo>
                  <a:pt x="852" y="1570"/>
                  <a:pt x="845" y="1562"/>
                  <a:pt x="835" y="1562"/>
                </a:cubicBezTo>
                <a:cubicBezTo>
                  <a:pt x="825" y="1562"/>
                  <a:pt x="818" y="1569"/>
                  <a:pt x="817" y="1579"/>
                </a:cubicBezTo>
                <a:cubicBezTo>
                  <a:pt x="817" y="1589"/>
                  <a:pt x="825" y="1597"/>
                  <a:pt x="835" y="1597"/>
                </a:cubicBezTo>
                <a:cubicBezTo>
                  <a:pt x="844" y="1597"/>
                  <a:pt x="852" y="1589"/>
                  <a:pt x="852" y="1579"/>
                </a:cubicBezTo>
                <a:close/>
                <a:moveTo>
                  <a:pt x="769" y="259"/>
                </a:moveTo>
                <a:cubicBezTo>
                  <a:pt x="769" y="269"/>
                  <a:pt x="776" y="277"/>
                  <a:pt x="786" y="277"/>
                </a:cubicBezTo>
                <a:cubicBezTo>
                  <a:pt x="796" y="277"/>
                  <a:pt x="804" y="269"/>
                  <a:pt x="804" y="259"/>
                </a:cubicBezTo>
                <a:cubicBezTo>
                  <a:pt x="804" y="250"/>
                  <a:pt x="796" y="242"/>
                  <a:pt x="786" y="242"/>
                </a:cubicBezTo>
                <a:cubicBezTo>
                  <a:pt x="777" y="242"/>
                  <a:pt x="768" y="250"/>
                  <a:pt x="769" y="259"/>
                </a:cubicBezTo>
                <a:close/>
                <a:moveTo>
                  <a:pt x="1584" y="833"/>
                </a:moveTo>
                <a:cubicBezTo>
                  <a:pt x="1574" y="833"/>
                  <a:pt x="1566" y="841"/>
                  <a:pt x="1566" y="850"/>
                </a:cubicBezTo>
                <a:cubicBezTo>
                  <a:pt x="1566" y="860"/>
                  <a:pt x="1574" y="868"/>
                  <a:pt x="1584" y="868"/>
                </a:cubicBezTo>
                <a:cubicBezTo>
                  <a:pt x="1593" y="868"/>
                  <a:pt x="1601" y="860"/>
                  <a:pt x="1601" y="851"/>
                </a:cubicBezTo>
                <a:cubicBezTo>
                  <a:pt x="1601" y="841"/>
                  <a:pt x="1593" y="833"/>
                  <a:pt x="1584" y="833"/>
                </a:cubicBezTo>
                <a:close/>
                <a:moveTo>
                  <a:pt x="560" y="1473"/>
                </a:moveTo>
                <a:cubicBezTo>
                  <a:pt x="560" y="1463"/>
                  <a:pt x="552" y="1454"/>
                  <a:pt x="543" y="1454"/>
                </a:cubicBezTo>
                <a:cubicBezTo>
                  <a:pt x="533" y="1454"/>
                  <a:pt x="525" y="1462"/>
                  <a:pt x="525" y="1472"/>
                </a:cubicBezTo>
                <a:cubicBezTo>
                  <a:pt x="525" y="1481"/>
                  <a:pt x="532" y="1489"/>
                  <a:pt x="542" y="1489"/>
                </a:cubicBezTo>
                <a:cubicBezTo>
                  <a:pt x="551" y="1489"/>
                  <a:pt x="559" y="1482"/>
                  <a:pt x="560" y="1473"/>
                </a:cubicBezTo>
                <a:close/>
                <a:moveTo>
                  <a:pt x="512" y="374"/>
                </a:moveTo>
                <a:cubicBezTo>
                  <a:pt x="512" y="384"/>
                  <a:pt x="519" y="392"/>
                  <a:pt x="529" y="392"/>
                </a:cubicBezTo>
                <a:cubicBezTo>
                  <a:pt x="539" y="392"/>
                  <a:pt x="547" y="384"/>
                  <a:pt x="547" y="375"/>
                </a:cubicBezTo>
                <a:cubicBezTo>
                  <a:pt x="547" y="365"/>
                  <a:pt x="539" y="357"/>
                  <a:pt x="530" y="357"/>
                </a:cubicBezTo>
                <a:cubicBezTo>
                  <a:pt x="520" y="357"/>
                  <a:pt x="512" y="364"/>
                  <a:pt x="512" y="374"/>
                </a:cubicBezTo>
                <a:close/>
                <a:moveTo>
                  <a:pt x="1399" y="433"/>
                </a:moveTo>
                <a:cubicBezTo>
                  <a:pt x="1389" y="433"/>
                  <a:pt x="1382" y="441"/>
                  <a:pt x="1382" y="451"/>
                </a:cubicBezTo>
                <a:cubicBezTo>
                  <a:pt x="1382" y="460"/>
                  <a:pt x="1389" y="468"/>
                  <a:pt x="1399" y="468"/>
                </a:cubicBezTo>
                <a:cubicBezTo>
                  <a:pt x="1409" y="468"/>
                  <a:pt x="1417" y="460"/>
                  <a:pt x="1417" y="450"/>
                </a:cubicBezTo>
                <a:cubicBezTo>
                  <a:pt x="1416" y="440"/>
                  <a:pt x="1409" y="433"/>
                  <a:pt x="1399" y="433"/>
                </a:cubicBezTo>
                <a:close/>
                <a:moveTo>
                  <a:pt x="1542" y="1202"/>
                </a:moveTo>
                <a:cubicBezTo>
                  <a:pt x="1542" y="1192"/>
                  <a:pt x="1535" y="1184"/>
                  <a:pt x="1525" y="1184"/>
                </a:cubicBezTo>
                <a:cubicBezTo>
                  <a:pt x="1515" y="1184"/>
                  <a:pt x="1507" y="1192"/>
                  <a:pt x="1507" y="1201"/>
                </a:cubicBezTo>
                <a:cubicBezTo>
                  <a:pt x="1507" y="1211"/>
                  <a:pt x="1515" y="1219"/>
                  <a:pt x="1525" y="1219"/>
                </a:cubicBezTo>
                <a:cubicBezTo>
                  <a:pt x="1534" y="1219"/>
                  <a:pt x="1542" y="1211"/>
                  <a:pt x="1542" y="1202"/>
                </a:cubicBezTo>
                <a:close/>
                <a:moveTo>
                  <a:pt x="1441" y="481"/>
                </a:moveTo>
                <a:cubicBezTo>
                  <a:pt x="1442" y="471"/>
                  <a:pt x="1434" y="463"/>
                  <a:pt x="1424" y="463"/>
                </a:cubicBezTo>
                <a:cubicBezTo>
                  <a:pt x="1415" y="463"/>
                  <a:pt x="1406" y="471"/>
                  <a:pt x="1407" y="481"/>
                </a:cubicBezTo>
                <a:cubicBezTo>
                  <a:pt x="1407" y="490"/>
                  <a:pt x="1414" y="498"/>
                  <a:pt x="1424" y="498"/>
                </a:cubicBezTo>
                <a:cubicBezTo>
                  <a:pt x="1433" y="498"/>
                  <a:pt x="1441" y="490"/>
                  <a:pt x="1441" y="481"/>
                </a:cubicBezTo>
                <a:close/>
                <a:moveTo>
                  <a:pt x="347" y="560"/>
                </a:moveTo>
                <a:cubicBezTo>
                  <a:pt x="338" y="560"/>
                  <a:pt x="330" y="568"/>
                  <a:pt x="329" y="577"/>
                </a:cubicBezTo>
                <a:cubicBezTo>
                  <a:pt x="329" y="587"/>
                  <a:pt x="337" y="595"/>
                  <a:pt x="347" y="595"/>
                </a:cubicBezTo>
                <a:cubicBezTo>
                  <a:pt x="357" y="595"/>
                  <a:pt x="364" y="587"/>
                  <a:pt x="364" y="578"/>
                </a:cubicBezTo>
                <a:cubicBezTo>
                  <a:pt x="364" y="568"/>
                  <a:pt x="357" y="560"/>
                  <a:pt x="347" y="560"/>
                </a:cubicBezTo>
                <a:close/>
                <a:moveTo>
                  <a:pt x="1544" y="665"/>
                </a:moveTo>
                <a:cubicBezTo>
                  <a:pt x="1534" y="665"/>
                  <a:pt x="1526" y="673"/>
                  <a:pt x="1526" y="683"/>
                </a:cubicBezTo>
                <a:cubicBezTo>
                  <a:pt x="1526" y="692"/>
                  <a:pt x="1534" y="700"/>
                  <a:pt x="1543" y="700"/>
                </a:cubicBezTo>
                <a:cubicBezTo>
                  <a:pt x="1553" y="700"/>
                  <a:pt x="1561" y="693"/>
                  <a:pt x="1561" y="683"/>
                </a:cubicBezTo>
                <a:cubicBezTo>
                  <a:pt x="1561" y="673"/>
                  <a:pt x="1553" y="665"/>
                  <a:pt x="1544" y="665"/>
                </a:cubicBezTo>
                <a:close/>
                <a:moveTo>
                  <a:pt x="839" y="282"/>
                </a:moveTo>
                <a:cubicBezTo>
                  <a:pt x="849" y="282"/>
                  <a:pt x="857" y="275"/>
                  <a:pt x="857" y="265"/>
                </a:cubicBezTo>
                <a:cubicBezTo>
                  <a:pt x="857" y="255"/>
                  <a:pt x="850" y="247"/>
                  <a:pt x="840" y="247"/>
                </a:cubicBezTo>
                <a:cubicBezTo>
                  <a:pt x="831" y="247"/>
                  <a:pt x="823" y="255"/>
                  <a:pt x="822" y="264"/>
                </a:cubicBezTo>
                <a:cubicBezTo>
                  <a:pt x="822" y="274"/>
                  <a:pt x="830" y="282"/>
                  <a:pt x="839" y="282"/>
                </a:cubicBezTo>
                <a:close/>
                <a:moveTo>
                  <a:pt x="1111" y="1566"/>
                </a:moveTo>
                <a:cubicBezTo>
                  <a:pt x="1120" y="1566"/>
                  <a:pt x="1128" y="1559"/>
                  <a:pt x="1128" y="1549"/>
                </a:cubicBezTo>
                <a:cubicBezTo>
                  <a:pt x="1129" y="1539"/>
                  <a:pt x="1121" y="1532"/>
                  <a:pt x="1112" y="1531"/>
                </a:cubicBezTo>
                <a:cubicBezTo>
                  <a:pt x="1102" y="1531"/>
                  <a:pt x="1094" y="1539"/>
                  <a:pt x="1094" y="1548"/>
                </a:cubicBezTo>
                <a:cubicBezTo>
                  <a:pt x="1094" y="1558"/>
                  <a:pt x="1101" y="1566"/>
                  <a:pt x="1111" y="1566"/>
                </a:cubicBezTo>
                <a:close/>
                <a:moveTo>
                  <a:pt x="718" y="1540"/>
                </a:moveTo>
                <a:cubicBezTo>
                  <a:pt x="718" y="1531"/>
                  <a:pt x="710" y="1523"/>
                  <a:pt x="701" y="1523"/>
                </a:cubicBezTo>
                <a:cubicBezTo>
                  <a:pt x="691" y="1523"/>
                  <a:pt x="683" y="1530"/>
                  <a:pt x="683" y="1540"/>
                </a:cubicBezTo>
                <a:cubicBezTo>
                  <a:pt x="684" y="1550"/>
                  <a:pt x="691" y="1557"/>
                  <a:pt x="701" y="1557"/>
                </a:cubicBezTo>
                <a:cubicBezTo>
                  <a:pt x="710" y="1558"/>
                  <a:pt x="718" y="1550"/>
                  <a:pt x="718" y="1540"/>
                </a:cubicBezTo>
                <a:close/>
                <a:moveTo>
                  <a:pt x="1580" y="766"/>
                </a:moveTo>
                <a:cubicBezTo>
                  <a:pt x="1580" y="757"/>
                  <a:pt x="1573" y="749"/>
                  <a:pt x="1563" y="749"/>
                </a:cubicBezTo>
                <a:cubicBezTo>
                  <a:pt x="1554" y="748"/>
                  <a:pt x="1545" y="757"/>
                  <a:pt x="1546" y="766"/>
                </a:cubicBezTo>
                <a:cubicBezTo>
                  <a:pt x="1546" y="776"/>
                  <a:pt x="1553" y="783"/>
                  <a:pt x="1563" y="784"/>
                </a:cubicBezTo>
                <a:cubicBezTo>
                  <a:pt x="1573" y="784"/>
                  <a:pt x="1580" y="776"/>
                  <a:pt x="1580" y="766"/>
                </a:cubicBezTo>
                <a:close/>
                <a:moveTo>
                  <a:pt x="242" y="954"/>
                </a:moveTo>
                <a:cubicBezTo>
                  <a:pt x="242" y="964"/>
                  <a:pt x="250" y="971"/>
                  <a:pt x="259" y="971"/>
                </a:cubicBezTo>
                <a:cubicBezTo>
                  <a:pt x="269" y="971"/>
                  <a:pt x="276" y="963"/>
                  <a:pt x="276" y="954"/>
                </a:cubicBezTo>
                <a:cubicBezTo>
                  <a:pt x="276" y="944"/>
                  <a:pt x="269" y="937"/>
                  <a:pt x="259" y="936"/>
                </a:cubicBezTo>
                <a:cubicBezTo>
                  <a:pt x="249" y="936"/>
                  <a:pt x="241" y="944"/>
                  <a:pt x="242" y="954"/>
                </a:cubicBezTo>
                <a:close/>
                <a:moveTo>
                  <a:pt x="295" y="657"/>
                </a:moveTo>
                <a:cubicBezTo>
                  <a:pt x="296" y="667"/>
                  <a:pt x="303" y="674"/>
                  <a:pt x="313" y="674"/>
                </a:cubicBezTo>
                <a:cubicBezTo>
                  <a:pt x="323" y="674"/>
                  <a:pt x="330" y="667"/>
                  <a:pt x="330" y="657"/>
                </a:cubicBezTo>
                <a:cubicBezTo>
                  <a:pt x="330" y="647"/>
                  <a:pt x="323" y="640"/>
                  <a:pt x="313" y="640"/>
                </a:cubicBezTo>
                <a:cubicBezTo>
                  <a:pt x="303" y="639"/>
                  <a:pt x="295" y="648"/>
                  <a:pt x="295" y="657"/>
                </a:cubicBezTo>
                <a:close/>
                <a:moveTo>
                  <a:pt x="1432" y="1348"/>
                </a:moveTo>
                <a:cubicBezTo>
                  <a:pt x="1441" y="1347"/>
                  <a:pt x="1449" y="1340"/>
                  <a:pt x="1449" y="1330"/>
                </a:cubicBezTo>
                <a:cubicBezTo>
                  <a:pt x="1449" y="1320"/>
                  <a:pt x="1441" y="1313"/>
                  <a:pt x="1432" y="1313"/>
                </a:cubicBezTo>
                <a:cubicBezTo>
                  <a:pt x="1422" y="1313"/>
                  <a:pt x="1414" y="1321"/>
                  <a:pt x="1414" y="1330"/>
                </a:cubicBezTo>
                <a:cubicBezTo>
                  <a:pt x="1414" y="1340"/>
                  <a:pt x="1422" y="1348"/>
                  <a:pt x="1432" y="1348"/>
                </a:cubicBezTo>
                <a:close/>
                <a:moveTo>
                  <a:pt x="518" y="1459"/>
                </a:moveTo>
                <a:cubicBezTo>
                  <a:pt x="527" y="1459"/>
                  <a:pt x="535" y="1452"/>
                  <a:pt x="535" y="1442"/>
                </a:cubicBezTo>
                <a:cubicBezTo>
                  <a:pt x="535" y="1432"/>
                  <a:pt x="527" y="1425"/>
                  <a:pt x="518" y="1424"/>
                </a:cubicBezTo>
                <a:cubicBezTo>
                  <a:pt x="508" y="1424"/>
                  <a:pt x="500" y="1432"/>
                  <a:pt x="500" y="1442"/>
                </a:cubicBezTo>
                <a:cubicBezTo>
                  <a:pt x="500" y="1452"/>
                  <a:pt x="508" y="1459"/>
                  <a:pt x="518" y="1459"/>
                </a:cubicBezTo>
                <a:close/>
                <a:moveTo>
                  <a:pt x="247" y="899"/>
                </a:moveTo>
                <a:cubicBezTo>
                  <a:pt x="247" y="909"/>
                  <a:pt x="254" y="917"/>
                  <a:pt x="264" y="917"/>
                </a:cubicBezTo>
                <a:cubicBezTo>
                  <a:pt x="274" y="917"/>
                  <a:pt x="282" y="909"/>
                  <a:pt x="282" y="899"/>
                </a:cubicBezTo>
                <a:cubicBezTo>
                  <a:pt x="282" y="890"/>
                  <a:pt x="274" y="882"/>
                  <a:pt x="264" y="882"/>
                </a:cubicBezTo>
                <a:cubicBezTo>
                  <a:pt x="255" y="882"/>
                  <a:pt x="247" y="890"/>
                  <a:pt x="247" y="899"/>
                </a:cubicBezTo>
                <a:close/>
                <a:moveTo>
                  <a:pt x="672" y="322"/>
                </a:moveTo>
                <a:cubicBezTo>
                  <a:pt x="682" y="322"/>
                  <a:pt x="689" y="314"/>
                  <a:pt x="689" y="304"/>
                </a:cubicBezTo>
                <a:cubicBezTo>
                  <a:pt x="689" y="295"/>
                  <a:pt x="681" y="287"/>
                  <a:pt x="672" y="287"/>
                </a:cubicBezTo>
                <a:cubicBezTo>
                  <a:pt x="662" y="287"/>
                  <a:pt x="655" y="295"/>
                  <a:pt x="654" y="305"/>
                </a:cubicBezTo>
                <a:cubicBezTo>
                  <a:pt x="654" y="314"/>
                  <a:pt x="662" y="322"/>
                  <a:pt x="672" y="322"/>
                </a:cubicBezTo>
                <a:close/>
                <a:moveTo>
                  <a:pt x="344" y="1252"/>
                </a:moveTo>
                <a:cubicBezTo>
                  <a:pt x="354" y="1252"/>
                  <a:pt x="362" y="1244"/>
                  <a:pt x="362" y="1235"/>
                </a:cubicBezTo>
                <a:cubicBezTo>
                  <a:pt x="362" y="1225"/>
                  <a:pt x="354" y="1217"/>
                  <a:pt x="345" y="1217"/>
                </a:cubicBezTo>
                <a:cubicBezTo>
                  <a:pt x="335" y="1217"/>
                  <a:pt x="327" y="1225"/>
                  <a:pt x="327" y="1234"/>
                </a:cubicBezTo>
                <a:cubicBezTo>
                  <a:pt x="327" y="1244"/>
                  <a:pt x="334" y="1252"/>
                  <a:pt x="344" y="1252"/>
                </a:cubicBezTo>
                <a:close/>
                <a:moveTo>
                  <a:pt x="1288" y="357"/>
                </a:moveTo>
                <a:cubicBezTo>
                  <a:pt x="1288" y="348"/>
                  <a:pt x="1280" y="340"/>
                  <a:pt x="1271" y="339"/>
                </a:cubicBezTo>
                <a:cubicBezTo>
                  <a:pt x="1262" y="339"/>
                  <a:pt x="1254" y="346"/>
                  <a:pt x="1253" y="356"/>
                </a:cubicBezTo>
                <a:cubicBezTo>
                  <a:pt x="1253" y="366"/>
                  <a:pt x="1260" y="374"/>
                  <a:pt x="1270" y="374"/>
                </a:cubicBezTo>
                <a:cubicBezTo>
                  <a:pt x="1280" y="374"/>
                  <a:pt x="1288" y="367"/>
                  <a:pt x="1288" y="357"/>
                </a:cubicBezTo>
                <a:close/>
                <a:moveTo>
                  <a:pt x="274" y="807"/>
                </a:moveTo>
                <a:cubicBezTo>
                  <a:pt x="283" y="807"/>
                  <a:pt x="291" y="800"/>
                  <a:pt x="291" y="790"/>
                </a:cubicBezTo>
                <a:cubicBezTo>
                  <a:pt x="291" y="781"/>
                  <a:pt x="283" y="773"/>
                  <a:pt x="274" y="773"/>
                </a:cubicBezTo>
                <a:cubicBezTo>
                  <a:pt x="264" y="773"/>
                  <a:pt x="256" y="781"/>
                  <a:pt x="256" y="790"/>
                </a:cubicBezTo>
                <a:cubicBezTo>
                  <a:pt x="256" y="800"/>
                  <a:pt x="264" y="807"/>
                  <a:pt x="274" y="807"/>
                </a:cubicBezTo>
                <a:close/>
                <a:moveTo>
                  <a:pt x="1581" y="1068"/>
                </a:moveTo>
                <a:cubicBezTo>
                  <a:pt x="1581" y="1059"/>
                  <a:pt x="1574" y="1051"/>
                  <a:pt x="1564" y="1051"/>
                </a:cubicBezTo>
                <a:cubicBezTo>
                  <a:pt x="1554" y="1051"/>
                  <a:pt x="1546" y="1059"/>
                  <a:pt x="1546" y="1069"/>
                </a:cubicBezTo>
                <a:cubicBezTo>
                  <a:pt x="1547" y="1078"/>
                  <a:pt x="1554" y="1086"/>
                  <a:pt x="1564" y="1086"/>
                </a:cubicBezTo>
                <a:cubicBezTo>
                  <a:pt x="1574" y="1085"/>
                  <a:pt x="1581" y="1078"/>
                  <a:pt x="1581" y="1068"/>
                </a:cubicBezTo>
                <a:close/>
                <a:moveTo>
                  <a:pt x="1095" y="288"/>
                </a:moveTo>
                <a:cubicBezTo>
                  <a:pt x="1095" y="298"/>
                  <a:pt x="1102" y="306"/>
                  <a:pt x="1112" y="306"/>
                </a:cubicBezTo>
                <a:cubicBezTo>
                  <a:pt x="1121" y="306"/>
                  <a:pt x="1129" y="298"/>
                  <a:pt x="1129" y="289"/>
                </a:cubicBezTo>
                <a:cubicBezTo>
                  <a:pt x="1129" y="279"/>
                  <a:pt x="1121" y="271"/>
                  <a:pt x="1112" y="271"/>
                </a:cubicBezTo>
                <a:cubicBezTo>
                  <a:pt x="1102" y="271"/>
                  <a:pt x="1095" y="279"/>
                  <a:pt x="1095" y="288"/>
                </a:cubicBezTo>
                <a:close/>
                <a:moveTo>
                  <a:pt x="1045" y="1569"/>
                </a:moveTo>
                <a:cubicBezTo>
                  <a:pt x="1045" y="1559"/>
                  <a:pt x="1037" y="1552"/>
                  <a:pt x="1027" y="1552"/>
                </a:cubicBezTo>
                <a:cubicBezTo>
                  <a:pt x="1018" y="1552"/>
                  <a:pt x="1010" y="1559"/>
                  <a:pt x="1010" y="1569"/>
                </a:cubicBezTo>
                <a:cubicBezTo>
                  <a:pt x="1010" y="1579"/>
                  <a:pt x="1018" y="1587"/>
                  <a:pt x="1028" y="1586"/>
                </a:cubicBezTo>
                <a:cubicBezTo>
                  <a:pt x="1038" y="1586"/>
                  <a:pt x="1045" y="1578"/>
                  <a:pt x="1045" y="1569"/>
                </a:cubicBezTo>
                <a:close/>
                <a:moveTo>
                  <a:pt x="1586" y="1014"/>
                </a:moveTo>
                <a:cubicBezTo>
                  <a:pt x="1586" y="1004"/>
                  <a:pt x="1578" y="996"/>
                  <a:pt x="1569" y="996"/>
                </a:cubicBezTo>
                <a:cubicBezTo>
                  <a:pt x="1559" y="996"/>
                  <a:pt x="1552" y="1004"/>
                  <a:pt x="1552" y="1014"/>
                </a:cubicBezTo>
                <a:cubicBezTo>
                  <a:pt x="1552" y="1023"/>
                  <a:pt x="1559" y="1031"/>
                  <a:pt x="1569" y="1031"/>
                </a:cubicBezTo>
                <a:cubicBezTo>
                  <a:pt x="1579" y="1031"/>
                  <a:pt x="1586" y="1023"/>
                  <a:pt x="1586" y="1014"/>
                </a:cubicBezTo>
                <a:close/>
                <a:moveTo>
                  <a:pt x="622" y="1489"/>
                </a:moveTo>
                <a:cubicBezTo>
                  <a:pt x="612" y="1488"/>
                  <a:pt x="604" y="1496"/>
                  <a:pt x="604" y="1506"/>
                </a:cubicBezTo>
                <a:cubicBezTo>
                  <a:pt x="604" y="1516"/>
                  <a:pt x="612" y="1523"/>
                  <a:pt x="622" y="1523"/>
                </a:cubicBezTo>
                <a:cubicBezTo>
                  <a:pt x="631" y="1523"/>
                  <a:pt x="639" y="1515"/>
                  <a:pt x="639" y="1506"/>
                </a:cubicBezTo>
                <a:cubicBezTo>
                  <a:pt x="639" y="1496"/>
                  <a:pt x="631" y="1489"/>
                  <a:pt x="622" y="1489"/>
                </a:cubicBezTo>
                <a:close/>
                <a:moveTo>
                  <a:pt x="1596" y="905"/>
                </a:moveTo>
                <a:cubicBezTo>
                  <a:pt x="1596" y="895"/>
                  <a:pt x="1588" y="887"/>
                  <a:pt x="1579" y="887"/>
                </a:cubicBezTo>
                <a:cubicBezTo>
                  <a:pt x="1569" y="887"/>
                  <a:pt x="1561" y="895"/>
                  <a:pt x="1561" y="904"/>
                </a:cubicBezTo>
                <a:cubicBezTo>
                  <a:pt x="1561" y="914"/>
                  <a:pt x="1568" y="921"/>
                  <a:pt x="1578" y="922"/>
                </a:cubicBezTo>
                <a:cubicBezTo>
                  <a:pt x="1588" y="922"/>
                  <a:pt x="1595" y="914"/>
                  <a:pt x="1596" y="905"/>
                </a:cubicBezTo>
                <a:close/>
                <a:moveTo>
                  <a:pt x="1225" y="1522"/>
                </a:moveTo>
                <a:cubicBezTo>
                  <a:pt x="1234" y="1522"/>
                  <a:pt x="1242" y="1514"/>
                  <a:pt x="1242" y="1504"/>
                </a:cubicBezTo>
                <a:cubicBezTo>
                  <a:pt x="1242" y="1495"/>
                  <a:pt x="1234" y="1487"/>
                  <a:pt x="1225" y="1487"/>
                </a:cubicBezTo>
                <a:cubicBezTo>
                  <a:pt x="1215" y="1487"/>
                  <a:pt x="1207" y="1494"/>
                  <a:pt x="1207" y="1504"/>
                </a:cubicBezTo>
                <a:cubicBezTo>
                  <a:pt x="1207" y="1514"/>
                  <a:pt x="1215" y="1522"/>
                  <a:pt x="1225" y="1522"/>
                </a:cubicBezTo>
                <a:close/>
                <a:moveTo>
                  <a:pt x="1591" y="959"/>
                </a:moveTo>
                <a:cubicBezTo>
                  <a:pt x="1591" y="949"/>
                  <a:pt x="1583" y="942"/>
                  <a:pt x="1574" y="942"/>
                </a:cubicBezTo>
                <a:cubicBezTo>
                  <a:pt x="1564" y="942"/>
                  <a:pt x="1557" y="949"/>
                  <a:pt x="1557" y="959"/>
                </a:cubicBezTo>
                <a:cubicBezTo>
                  <a:pt x="1557" y="969"/>
                  <a:pt x="1564" y="976"/>
                  <a:pt x="1574" y="976"/>
                </a:cubicBezTo>
                <a:cubicBezTo>
                  <a:pt x="1584" y="976"/>
                  <a:pt x="1592" y="968"/>
                  <a:pt x="1591" y="959"/>
                </a:cubicBezTo>
                <a:close/>
                <a:moveTo>
                  <a:pt x="279" y="1055"/>
                </a:moveTo>
                <a:cubicBezTo>
                  <a:pt x="289" y="1055"/>
                  <a:pt x="297" y="1047"/>
                  <a:pt x="297" y="1038"/>
                </a:cubicBezTo>
                <a:cubicBezTo>
                  <a:pt x="297" y="1028"/>
                  <a:pt x="289" y="1020"/>
                  <a:pt x="280" y="1020"/>
                </a:cubicBezTo>
                <a:cubicBezTo>
                  <a:pt x="270" y="1020"/>
                  <a:pt x="263" y="1027"/>
                  <a:pt x="262" y="1037"/>
                </a:cubicBezTo>
                <a:cubicBezTo>
                  <a:pt x="262" y="1047"/>
                  <a:pt x="269" y="1055"/>
                  <a:pt x="279" y="1055"/>
                </a:cubicBezTo>
                <a:close/>
                <a:moveTo>
                  <a:pt x="493" y="1430"/>
                </a:moveTo>
                <a:cubicBezTo>
                  <a:pt x="502" y="1430"/>
                  <a:pt x="510" y="1422"/>
                  <a:pt x="510" y="1413"/>
                </a:cubicBezTo>
                <a:cubicBezTo>
                  <a:pt x="510" y="1403"/>
                  <a:pt x="502" y="1396"/>
                  <a:pt x="493" y="1396"/>
                </a:cubicBezTo>
                <a:cubicBezTo>
                  <a:pt x="483" y="1395"/>
                  <a:pt x="476" y="1403"/>
                  <a:pt x="476" y="1413"/>
                </a:cubicBezTo>
                <a:cubicBezTo>
                  <a:pt x="475" y="1423"/>
                  <a:pt x="483" y="1430"/>
                  <a:pt x="493" y="1430"/>
                </a:cubicBezTo>
                <a:close/>
                <a:moveTo>
                  <a:pt x="1519" y="636"/>
                </a:moveTo>
                <a:cubicBezTo>
                  <a:pt x="1509" y="636"/>
                  <a:pt x="1501" y="643"/>
                  <a:pt x="1501" y="653"/>
                </a:cubicBezTo>
                <a:cubicBezTo>
                  <a:pt x="1501" y="662"/>
                  <a:pt x="1509" y="670"/>
                  <a:pt x="1519" y="670"/>
                </a:cubicBezTo>
                <a:cubicBezTo>
                  <a:pt x="1528" y="670"/>
                  <a:pt x="1536" y="662"/>
                  <a:pt x="1536" y="653"/>
                </a:cubicBezTo>
                <a:cubicBezTo>
                  <a:pt x="1536" y="643"/>
                  <a:pt x="1528" y="636"/>
                  <a:pt x="1519" y="636"/>
                </a:cubicBezTo>
                <a:close/>
                <a:moveTo>
                  <a:pt x="1191" y="305"/>
                </a:moveTo>
                <a:cubicBezTo>
                  <a:pt x="1182" y="305"/>
                  <a:pt x="1174" y="313"/>
                  <a:pt x="1174" y="322"/>
                </a:cubicBezTo>
                <a:cubicBezTo>
                  <a:pt x="1174" y="332"/>
                  <a:pt x="1181" y="340"/>
                  <a:pt x="1191" y="340"/>
                </a:cubicBezTo>
                <a:cubicBezTo>
                  <a:pt x="1201" y="340"/>
                  <a:pt x="1208" y="332"/>
                  <a:pt x="1208" y="323"/>
                </a:cubicBezTo>
                <a:cubicBezTo>
                  <a:pt x="1208" y="313"/>
                  <a:pt x="1201" y="305"/>
                  <a:pt x="1191" y="305"/>
                </a:cubicBezTo>
                <a:close/>
                <a:moveTo>
                  <a:pt x="756" y="267"/>
                </a:moveTo>
                <a:cubicBezTo>
                  <a:pt x="747" y="267"/>
                  <a:pt x="739" y="274"/>
                  <a:pt x="739" y="284"/>
                </a:cubicBezTo>
                <a:cubicBezTo>
                  <a:pt x="739" y="293"/>
                  <a:pt x="747" y="301"/>
                  <a:pt x="756" y="302"/>
                </a:cubicBezTo>
                <a:cubicBezTo>
                  <a:pt x="766" y="302"/>
                  <a:pt x="773" y="294"/>
                  <a:pt x="773" y="284"/>
                </a:cubicBezTo>
                <a:cubicBezTo>
                  <a:pt x="774" y="275"/>
                  <a:pt x="766" y="267"/>
                  <a:pt x="756" y="267"/>
                </a:cubicBezTo>
                <a:close/>
                <a:moveTo>
                  <a:pt x="282" y="1121"/>
                </a:moveTo>
                <a:cubicBezTo>
                  <a:pt x="282" y="1131"/>
                  <a:pt x="289" y="1138"/>
                  <a:pt x="299" y="1138"/>
                </a:cubicBezTo>
                <a:cubicBezTo>
                  <a:pt x="309" y="1138"/>
                  <a:pt x="316" y="1131"/>
                  <a:pt x="316" y="1121"/>
                </a:cubicBezTo>
                <a:cubicBezTo>
                  <a:pt x="316" y="1112"/>
                  <a:pt x="309" y="1104"/>
                  <a:pt x="299" y="1104"/>
                </a:cubicBezTo>
                <a:cubicBezTo>
                  <a:pt x="290" y="1104"/>
                  <a:pt x="282" y="1112"/>
                  <a:pt x="282" y="1121"/>
                </a:cubicBezTo>
                <a:close/>
                <a:moveTo>
                  <a:pt x="269" y="862"/>
                </a:moveTo>
                <a:cubicBezTo>
                  <a:pt x="278" y="862"/>
                  <a:pt x="286" y="854"/>
                  <a:pt x="286" y="845"/>
                </a:cubicBezTo>
                <a:cubicBezTo>
                  <a:pt x="286" y="835"/>
                  <a:pt x="278" y="827"/>
                  <a:pt x="268" y="827"/>
                </a:cubicBezTo>
                <a:cubicBezTo>
                  <a:pt x="259" y="827"/>
                  <a:pt x="251" y="835"/>
                  <a:pt x="251" y="845"/>
                </a:cubicBezTo>
                <a:cubicBezTo>
                  <a:pt x="251" y="854"/>
                  <a:pt x="259" y="862"/>
                  <a:pt x="269" y="862"/>
                </a:cubicBezTo>
                <a:close/>
                <a:moveTo>
                  <a:pt x="360" y="553"/>
                </a:moveTo>
                <a:cubicBezTo>
                  <a:pt x="360" y="563"/>
                  <a:pt x="367" y="570"/>
                  <a:pt x="377" y="570"/>
                </a:cubicBezTo>
                <a:cubicBezTo>
                  <a:pt x="387" y="570"/>
                  <a:pt x="394" y="562"/>
                  <a:pt x="394" y="553"/>
                </a:cubicBezTo>
                <a:cubicBezTo>
                  <a:pt x="394" y="543"/>
                  <a:pt x="386" y="535"/>
                  <a:pt x="377" y="536"/>
                </a:cubicBezTo>
                <a:cubicBezTo>
                  <a:pt x="367" y="536"/>
                  <a:pt x="359" y="543"/>
                  <a:pt x="360" y="553"/>
                </a:cubicBezTo>
                <a:close/>
                <a:moveTo>
                  <a:pt x="1496" y="1243"/>
                </a:moveTo>
                <a:cubicBezTo>
                  <a:pt x="1505" y="1243"/>
                  <a:pt x="1513" y="1236"/>
                  <a:pt x="1513" y="1226"/>
                </a:cubicBezTo>
                <a:cubicBezTo>
                  <a:pt x="1513" y="1217"/>
                  <a:pt x="1505" y="1209"/>
                  <a:pt x="1496" y="1209"/>
                </a:cubicBezTo>
                <a:cubicBezTo>
                  <a:pt x="1486" y="1209"/>
                  <a:pt x="1478" y="1216"/>
                  <a:pt x="1478" y="1226"/>
                </a:cubicBezTo>
                <a:cubicBezTo>
                  <a:pt x="1478" y="1236"/>
                  <a:pt x="1486" y="1243"/>
                  <a:pt x="1496" y="1243"/>
                </a:cubicBezTo>
                <a:close/>
                <a:moveTo>
                  <a:pt x="1271" y="1480"/>
                </a:moveTo>
                <a:cubicBezTo>
                  <a:pt x="1272" y="1471"/>
                  <a:pt x="1265" y="1463"/>
                  <a:pt x="1255" y="1462"/>
                </a:cubicBezTo>
                <a:cubicBezTo>
                  <a:pt x="1246" y="1462"/>
                  <a:pt x="1237" y="1469"/>
                  <a:pt x="1237" y="1478"/>
                </a:cubicBezTo>
                <a:cubicBezTo>
                  <a:pt x="1236" y="1488"/>
                  <a:pt x="1244" y="1496"/>
                  <a:pt x="1253" y="1497"/>
                </a:cubicBezTo>
                <a:cubicBezTo>
                  <a:pt x="1263" y="1497"/>
                  <a:pt x="1271" y="1490"/>
                  <a:pt x="1271" y="1480"/>
                </a:cubicBezTo>
                <a:close/>
                <a:moveTo>
                  <a:pt x="369" y="1282"/>
                </a:moveTo>
                <a:cubicBezTo>
                  <a:pt x="379" y="1281"/>
                  <a:pt x="386" y="1274"/>
                  <a:pt x="386" y="1264"/>
                </a:cubicBezTo>
                <a:cubicBezTo>
                  <a:pt x="386" y="1255"/>
                  <a:pt x="378" y="1247"/>
                  <a:pt x="369" y="1247"/>
                </a:cubicBezTo>
                <a:cubicBezTo>
                  <a:pt x="359" y="1247"/>
                  <a:pt x="352" y="1255"/>
                  <a:pt x="352" y="1265"/>
                </a:cubicBezTo>
                <a:cubicBezTo>
                  <a:pt x="352" y="1274"/>
                  <a:pt x="360" y="1282"/>
                  <a:pt x="369" y="1282"/>
                </a:cubicBezTo>
                <a:close/>
                <a:moveTo>
                  <a:pt x="451" y="1383"/>
                </a:moveTo>
                <a:cubicBezTo>
                  <a:pt x="451" y="1392"/>
                  <a:pt x="458" y="1400"/>
                  <a:pt x="468" y="1400"/>
                </a:cubicBezTo>
                <a:cubicBezTo>
                  <a:pt x="477" y="1400"/>
                  <a:pt x="485" y="1393"/>
                  <a:pt x="485" y="1383"/>
                </a:cubicBezTo>
                <a:cubicBezTo>
                  <a:pt x="485" y="1373"/>
                  <a:pt x="478" y="1366"/>
                  <a:pt x="468" y="1366"/>
                </a:cubicBezTo>
                <a:cubicBezTo>
                  <a:pt x="458" y="1366"/>
                  <a:pt x="451" y="1373"/>
                  <a:pt x="451" y="1383"/>
                </a:cubicBezTo>
                <a:close/>
                <a:moveTo>
                  <a:pt x="394" y="1312"/>
                </a:moveTo>
                <a:cubicBezTo>
                  <a:pt x="403" y="1312"/>
                  <a:pt x="411" y="1304"/>
                  <a:pt x="411" y="1294"/>
                </a:cubicBezTo>
                <a:cubicBezTo>
                  <a:pt x="411" y="1285"/>
                  <a:pt x="403" y="1277"/>
                  <a:pt x="394" y="1277"/>
                </a:cubicBezTo>
                <a:cubicBezTo>
                  <a:pt x="384" y="1277"/>
                  <a:pt x="377" y="1285"/>
                  <a:pt x="377" y="1294"/>
                </a:cubicBezTo>
                <a:cubicBezTo>
                  <a:pt x="377" y="1304"/>
                  <a:pt x="384" y="1312"/>
                  <a:pt x="394" y="1312"/>
                </a:cubicBezTo>
                <a:close/>
                <a:moveTo>
                  <a:pt x="1285" y="1472"/>
                </a:moveTo>
                <a:cubicBezTo>
                  <a:pt x="1294" y="1472"/>
                  <a:pt x="1302" y="1464"/>
                  <a:pt x="1301" y="1454"/>
                </a:cubicBezTo>
                <a:cubicBezTo>
                  <a:pt x="1301" y="1445"/>
                  <a:pt x="1293" y="1437"/>
                  <a:pt x="1284" y="1438"/>
                </a:cubicBezTo>
                <a:cubicBezTo>
                  <a:pt x="1274" y="1438"/>
                  <a:pt x="1267" y="1445"/>
                  <a:pt x="1267" y="1455"/>
                </a:cubicBezTo>
                <a:cubicBezTo>
                  <a:pt x="1267" y="1465"/>
                  <a:pt x="1275" y="1472"/>
                  <a:pt x="1285" y="1472"/>
                </a:cubicBezTo>
                <a:close/>
                <a:moveTo>
                  <a:pt x="1402" y="1372"/>
                </a:moveTo>
                <a:cubicBezTo>
                  <a:pt x="1411" y="1372"/>
                  <a:pt x="1419" y="1364"/>
                  <a:pt x="1419" y="1355"/>
                </a:cubicBezTo>
                <a:cubicBezTo>
                  <a:pt x="1419" y="1345"/>
                  <a:pt x="1411" y="1338"/>
                  <a:pt x="1402" y="1338"/>
                </a:cubicBezTo>
                <a:cubicBezTo>
                  <a:pt x="1392" y="1337"/>
                  <a:pt x="1385" y="1345"/>
                  <a:pt x="1385" y="1355"/>
                </a:cubicBezTo>
                <a:cubicBezTo>
                  <a:pt x="1385" y="1365"/>
                  <a:pt x="1392" y="1372"/>
                  <a:pt x="1402" y="1372"/>
                </a:cubicBezTo>
                <a:close/>
                <a:moveTo>
                  <a:pt x="1278" y="386"/>
                </a:moveTo>
                <a:cubicBezTo>
                  <a:pt x="1278" y="396"/>
                  <a:pt x="1286" y="404"/>
                  <a:pt x="1295" y="404"/>
                </a:cubicBezTo>
                <a:cubicBezTo>
                  <a:pt x="1304" y="404"/>
                  <a:pt x="1312" y="396"/>
                  <a:pt x="1312" y="387"/>
                </a:cubicBezTo>
                <a:cubicBezTo>
                  <a:pt x="1312" y="377"/>
                  <a:pt x="1305" y="370"/>
                  <a:pt x="1295" y="369"/>
                </a:cubicBezTo>
                <a:cubicBezTo>
                  <a:pt x="1286" y="369"/>
                  <a:pt x="1278" y="377"/>
                  <a:pt x="1278" y="386"/>
                </a:cubicBezTo>
                <a:close/>
                <a:moveTo>
                  <a:pt x="990" y="1564"/>
                </a:moveTo>
                <a:cubicBezTo>
                  <a:pt x="990" y="1555"/>
                  <a:pt x="983" y="1547"/>
                  <a:pt x="973" y="1547"/>
                </a:cubicBezTo>
                <a:cubicBezTo>
                  <a:pt x="964" y="1547"/>
                  <a:pt x="956" y="1554"/>
                  <a:pt x="956" y="1564"/>
                </a:cubicBezTo>
                <a:cubicBezTo>
                  <a:pt x="955" y="1573"/>
                  <a:pt x="963" y="1581"/>
                  <a:pt x="972" y="1581"/>
                </a:cubicBezTo>
                <a:cubicBezTo>
                  <a:pt x="982" y="1581"/>
                  <a:pt x="990" y="1574"/>
                  <a:pt x="990" y="1564"/>
                </a:cubicBezTo>
                <a:close/>
                <a:moveTo>
                  <a:pt x="626" y="330"/>
                </a:moveTo>
                <a:cubicBezTo>
                  <a:pt x="626" y="339"/>
                  <a:pt x="633" y="347"/>
                  <a:pt x="643" y="346"/>
                </a:cubicBezTo>
                <a:cubicBezTo>
                  <a:pt x="653" y="346"/>
                  <a:pt x="660" y="339"/>
                  <a:pt x="660" y="329"/>
                </a:cubicBezTo>
                <a:cubicBezTo>
                  <a:pt x="660" y="320"/>
                  <a:pt x="652" y="312"/>
                  <a:pt x="643" y="312"/>
                </a:cubicBezTo>
                <a:cubicBezTo>
                  <a:pt x="633" y="312"/>
                  <a:pt x="626" y="320"/>
                  <a:pt x="626" y="330"/>
                </a:cubicBezTo>
                <a:close/>
                <a:moveTo>
                  <a:pt x="773" y="1545"/>
                </a:moveTo>
                <a:cubicBezTo>
                  <a:pt x="773" y="1536"/>
                  <a:pt x="765" y="1528"/>
                  <a:pt x="756" y="1528"/>
                </a:cubicBezTo>
                <a:cubicBezTo>
                  <a:pt x="746" y="1528"/>
                  <a:pt x="738" y="1535"/>
                  <a:pt x="738" y="1545"/>
                </a:cubicBezTo>
                <a:cubicBezTo>
                  <a:pt x="738" y="1555"/>
                  <a:pt x="746" y="1562"/>
                  <a:pt x="755" y="1562"/>
                </a:cubicBezTo>
                <a:cubicBezTo>
                  <a:pt x="765" y="1563"/>
                  <a:pt x="773" y="1555"/>
                  <a:pt x="773" y="1545"/>
                </a:cubicBezTo>
                <a:close/>
                <a:moveTo>
                  <a:pt x="1547" y="1147"/>
                </a:moveTo>
                <a:cubicBezTo>
                  <a:pt x="1547" y="1137"/>
                  <a:pt x="1539" y="1129"/>
                  <a:pt x="1530" y="1129"/>
                </a:cubicBezTo>
                <a:cubicBezTo>
                  <a:pt x="1520" y="1129"/>
                  <a:pt x="1513" y="1137"/>
                  <a:pt x="1513" y="1146"/>
                </a:cubicBezTo>
                <a:cubicBezTo>
                  <a:pt x="1512" y="1156"/>
                  <a:pt x="1520" y="1164"/>
                  <a:pt x="1530" y="1164"/>
                </a:cubicBezTo>
                <a:cubicBezTo>
                  <a:pt x="1539" y="1164"/>
                  <a:pt x="1547" y="1156"/>
                  <a:pt x="1547" y="1147"/>
                </a:cubicBezTo>
                <a:close/>
                <a:moveTo>
                  <a:pt x="1056" y="1561"/>
                </a:moveTo>
                <a:cubicBezTo>
                  <a:pt x="1066" y="1561"/>
                  <a:pt x="1074" y="1554"/>
                  <a:pt x="1073" y="1544"/>
                </a:cubicBezTo>
                <a:cubicBezTo>
                  <a:pt x="1073" y="1534"/>
                  <a:pt x="1065" y="1527"/>
                  <a:pt x="1056" y="1527"/>
                </a:cubicBezTo>
                <a:cubicBezTo>
                  <a:pt x="1047" y="1527"/>
                  <a:pt x="1039" y="1535"/>
                  <a:pt x="1039" y="1544"/>
                </a:cubicBezTo>
                <a:cubicBezTo>
                  <a:pt x="1039" y="1554"/>
                  <a:pt x="1047" y="1561"/>
                  <a:pt x="1056" y="1561"/>
                </a:cubicBezTo>
                <a:close/>
                <a:moveTo>
                  <a:pt x="324" y="1168"/>
                </a:moveTo>
                <a:cubicBezTo>
                  <a:pt x="333" y="1168"/>
                  <a:pt x="341" y="1160"/>
                  <a:pt x="341" y="1151"/>
                </a:cubicBezTo>
                <a:cubicBezTo>
                  <a:pt x="341" y="1141"/>
                  <a:pt x="333" y="1134"/>
                  <a:pt x="324" y="1134"/>
                </a:cubicBezTo>
                <a:cubicBezTo>
                  <a:pt x="314" y="1134"/>
                  <a:pt x="307" y="1141"/>
                  <a:pt x="307" y="1151"/>
                </a:cubicBezTo>
                <a:cubicBezTo>
                  <a:pt x="307" y="1161"/>
                  <a:pt x="315" y="1168"/>
                  <a:pt x="324" y="1168"/>
                </a:cubicBezTo>
                <a:close/>
                <a:moveTo>
                  <a:pt x="1303" y="416"/>
                </a:moveTo>
                <a:cubicBezTo>
                  <a:pt x="1303" y="426"/>
                  <a:pt x="1310" y="433"/>
                  <a:pt x="1320" y="433"/>
                </a:cubicBezTo>
                <a:cubicBezTo>
                  <a:pt x="1329" y="434"/>
                  <a:pt x="1337" y="426"/>
                  <a:pt x="1337" y="416"/>
                </a:cubicBezTo>
                <a:cubicBezTo>
                  <a:pt x="1337" y="407"/>
                  <a:pt x="1329" y="399"/>
                  <a:pt x="1320" y="399"/>
                </a:cubicBezTo>
                <a:cubicBezTo>
                  <a:pt x="1311" y="399"/>
                  <a:pt x="1303" y="407"/>
                  <a:pt x="1303" y="416"/>
                </a:cubicBezTo>
                <a:close/>
                <a:moveTo>
                  <a:pt x="1330" y="1430"/>
                </a:moveTo>
                <a:cubicBezTo>
                  <a:pt x="1330" y="1420"/>
                  <a:pt x="1322" y="1412"/>
                  <a:pt x="1313" y="1413"/>
                </a:cubicBezTo>
                <a:cubicBezTo>
                  <a:pt x="1304" y="1413"/>
                  <a:pt x="1296" y="1420"/>
                  <a:pt x="1296" y="1430"/>
                </a:cubicBezTo>
                <a:cubicBezTo>
                  <a:pt x="1296" y="1439"/>
                  <a:pt x="1303" y="1447"/>
                  <a:pt x="1313" y="1447"/>
                </a:cubicBezTo>
                <a:cubicBezTo>
                  <a:pt x="1323" y="1447"/>
                  <a:pt x="1330" y="1439"/>
                  <a:pt x="1330" y="1430"/>
                </a:cubicBezTo>
                <a:close/>
                <a:moveTo>
                  <a:pt x="1057" y="266"/>
                </a:moveTo>
                <a:cubicBezTo>
                  <a:pt x="1048" y="266"/>
                  <a:pt x="1040" y="274"/>
                  <a:pt x="1040" y="283"/>
                </a:cubicBezTo>
                <a:cubicBezTo>
                  <a:pt x="1040" y="293"/>
                  <a:pt x="1047" y="300"/>
                  <a:pt x="1057" y="300"/>
                </a:cubicBezTo>
                <a:cubicBezTo>
                  <a:pt x="1067" y="300"/>
                  <a:pt x="1075" y="293"/>
                  <a:pt x="1075" y="283"/>
                </a:cubicBezTo>
                <a:cubicBezTo>
                  <a:pt x="1075" y="274"/>
                  <a:pt x="1066" y="266"/>
                  <a:pt x="1057" y="266"/>
                </a:cubicBezTo>
                <a:close/>
                <a:moveTo>
                  <a:pt x="918" y="1577"/>
                </a:moveTo>
                <a:cubicBezTo>
                  <a:pt x="928" y="1577"/>
                  <a:pt x="935" y="1569"/>
                  <a:pt x="935" y="1559"/>
                </a:cubicBezTo>
                <a:cubicBezTo>
                  <a:pt x="935" y="1550"/>
                  <a:pt x="927" y="1542"/>
                  <a:pt x="918" y="1542"/>
                </a:cubicBezTo>
                <a:cubicBezTo>
                  <a:pt x="909" y="1543"/>
                  <a:pt x="901" y="1550"/>
                  <a:pt x="901" y="1559"/>
                </a:cubicBezTo>
                <a:cubicBezTo>
                  <a:pt x="901" y="1569"/>
                  <a:pt x="909" y="1577"/>
                  <a:pt x="918" y="1577"/>
                </a:cubicBezTo>
                <a:close/>
                <a:moveTo>
                  <a:pt x="267" y="983"/>
                </a:moveTo>
                <a:cubicBezTo>
                  <a:pt x="266" y="992"/>
                  <a:pt x="274" y="1000"/>
                  <a:pt x="284" y="1000"/>
                </a:cubicBezTo>
                <a:cubicBezTo>
                  <a:pt x="293" y="1000"/>
                  <a:pt x="301" y="993"/>
                  <a:pt x="301" y="983"/>
                </a:cubicBezTo>
                <a:cubicBezTo>
                  <a:pt x="301" y="973"/>
                  <a:pt x="293" y="966"/>
                  <a:pt x="284" y="966"/>
                </a:cubicBezTo>
                <a:cubicBezTo>
                  <a:pt x="275" y="965"/>
                  <a:pt x="267" y="973"/>
                  <a:pt x="267" y="983"/>
                </a:cubicBezTo>
                <a:close/>
                <a:moveTo>
                  <a:pt x="932" y="274"/>
                </a:moveTo>
                <a:cubicBezTo>
                  <a:pt x="932" y="283"/>
                  <a:pt x="940" y="291"/>
                  <a:pt x="949" y="291"/>
                </a:cubicBezTo>
                <a:cubicBezTo>
                  <a:pt x="959" y="291"/>
                  <a:pt x="966" y="283"/>
                  <a:pt x="966" y="274"/>
                </a:cubicBezTo>
                <a:cubicBezTo>
                  <a:pt x="966" y="264"/>
                  <a:pt x="958" y="257"/>
                  <a:pt x="948" y="257"/>
                </a:cubicBezTo>
                <a:cubicBezTo>
                  <a:pt x="939" y="257"/>
                  <a:pt x="932" y="265"/>
                  <a:pt x="932" y="274"/>
                </a:cubicBezTo>
                <a:close/>
                <a:moveTo>
                  <a:pt x="894" y="252"/>
                </a:moveTo>
                <a:cubicBezTo>
                  <a:pt x="885" y="252"/>
                  <a:pt x="877" y="259"/>
                  <a:pt x="877" y="269"/>
                </a:cubicBezTo>
                <a:cubicBezTo>
                  <a:pt x="877" y="278"/>
                  <a:pt x="885" y="286"/>
                  <a:pt x="895" y="286"/>
                </a:cubicBezTo>
                <a:cubicBezTo>
                  <a:pt x="904" y="286"/>
                  <a:pt x="911" y="278"/>
                  <a:pt x="911" y="269"/>
                </a:cubicBezTo>
                <a:cubicBezTo>
                  <a:pt x="912" y="259"/>
                  <a:pt x="904" y="252"/>
                  <a:pt x="894" y="252"/>
                </a:cubicBezTo>
                <a:close/>
                <a:moveTo>
                  <a:pt x="613" y="337"/>
                </a:moveTo>
                <a:cubicBezTo>
                  <a:pt x="603" y="337"/>
                  <a:pt x="596" y="345"/>
                  <a:pt x="596" y="354"/>
                </a:cubicBezTo>
                <a:cubicBezTo>
                  <a:pt x="596" y="364"/>
                  <a:pt x="604" y="372"/>
                  <a:pt x="613" y="371"/>
                </a:cubicBezTo>
                <a:cubicBezTo>
                  <a:pt x="623" y="371"/>
                  <a:pt x="630" y="364"/>
                  <a:pt x="630" y="354"/>
                </a:cubicBezTo>
                <a:cubicBezTo>
                  <a:pt x="630" y="345"/>
                  <a:pt x="623" y="337"/>
                  <a:pt x="613" y="337"/>
                </a:cubicBezTo>
                <a:close/>
                <a:moveTo>
                  <a:pt x="597" y="1493"/>
                </a:moveTo>
                <a:cubicBezTo>
                  <a:pt x="607" y="1493"/>
                  <a:pt x="614" y="1485"/>
                  <a:pt x="614" y="1476"/>
                </a:cubicBezTo>
                <a:cubicBezTo>
                  <a:pt x="614" y="1466"/>
                  <a:pt x="606" y="1459"/>
                  <a:pt x="597" y="1459"/>
                </a:cubicBezTo>
                <a:cubicBezTo>
                  <a:pt x="587" y="1459"/>
                  <a:pt x="580" y="1466"/>
                  <a:pt x="580" y="1476"/>
                </a:cubicBezTo>
                <a:cubicBezTo>
                  <a:pt x="580" y="1486"/>
                  <a:pt x="587" y="1493"/>
                  <a:pt x="597" y="1493"/>
                </a:cubicBezTo>
                <a:close/>
                <a:moveTo>
                  <a:pt x="810" y="1568"/>
                </a:moveTo>
                <a:cubicBezTo>
                  <a:pt x="819" y="1567"/>
                  <a:pt x="827" y="1560"/>
                  <a:pt x="827" y="1551"/>
                </a:cubicBezTo>
                <a:cubicBezTo>
                  <a:pt x="828" y="1541"/>
                  <a:pt x="820" y="1533"/>
                  <a:pt x="810" y="1533"/>
                </a:cubicBezTo>
                <a:cubicBezTo>
                  <a:pt x="800" y="1533"/>
                  <a:pt x="793" y="1540"/>
                  <a:pt x="793" y="1550"/>
                </a:cubicBezTo>
                <a:cubicBezTo>
                  <a:pt x="793" y="1560"/>
                  <a:pt x="801" y="1568"/>
                  <a:pt x="810" y="1568"/>
                </a:cubicBezTo>
                <a:close/>
                <a:moveTo>
                  <a:pt x="1535" y="1110"/>
                </a:moveTo>
                <a:cubicBezTo>
                  <a:pt x="1544" y="1110"/>
                  <a:pt x="1552" y="1102"/>
                  <a:pt x="1552" y="1092"/>
                </a:cubicBezTo>
                <a:cubicBezTo>
                  <a:pt x="1552" y="1083"/>
                  <a:pt x="1544" y="1076"/>
                  <a:pt x="1535" y="1076"/>
                </a:cubicBezTo>
                <a:cubicBezTo>
                  <a:pt x="1525" y="1076"/>
                  <a:pt x="1518" y="1083"/>
                  <a:pt x="1518" y="1093"/>
                </a:cubicBezTo>
                <a:cubicBezTo>
                  <a:pt x="1518" y="1103"/>
                  <a:pt x="1526" y="1110"/>
                  <a:pt x="1535" y="1110"/>
                </a:cubicBezTo>
                <a:close/>
                <a:moveTo>
                  <a:pt x="444" y="1370"/>
                </a:moveTo>
                <a:cubicBezTo>
                  <a:pt x="453" y="1370"/>
                  <a:pt x="461" y="1362"/>
                  <a:pt x="461" y="1353"/>
                </a:cubicBezTo>
                <a:cubicBezTo>
                  <a:pt x="460" y="1344"/>
                  <a:pt x="453" y="1336"/>
                  <a:pt x="443" y="1336"/>
                </a:cubicBezTo>
                <a:cubicBezTo>
                  <a:pt x="434" y="1336"/>
                  <a:pt x="426" y="1343"/>
                  <a:pt x="426" y="1353"/>
                </a:cubicBezTo>
                <a:cubicBezTo>
                  <a:pt x="426" y="1363"/>
                  <a:pt x="434" y="1370"/>
                  <a:pt x="444" y="1370"/>
                </a:cubicBezTo>
                <a:close/>
                <a:moveTo>
                  <a:pt x="693" y="1511"/>
                </a:moveTo>
                <a:cubicBezTo>
                  <a:pt x="693" y="1501"/>
                  <a:pt x="686" y="1494"/>
                  <a:pt x="676" y="1494"/>
                </a:cubicBezTo>
                <a:cubicBezTo>
                  <a:pt x="666" y="1494"/>
                  <a:pt x="659" y="1501"/>
                  <a:pt x="659" y="1511"/>
                </a:cubicBezTo>
                <a:cubicBezTo>
                  <a:pt x="659" y="1520"/>
                  <a:pt x="667" y="1528"/>
                  <a:pt x="676" y="1528"/>
                </a:cubicBezTo>
                <a:cubicBezTo>
                  <a:pt x="685" y="1528"/>
                  <a:pt x="693" y="1521"/>
                  <a:pt x="693" y="1511"/>
                </a:cubicBezTo>
                <a:close/>
                <a:moveTo>
                  <a:pt x="1140" y="1541"/>
                </a:moveTo>
                <a:cubicBezTo>
                  <a:pt x="1150" y="1541"/>
                  <a:pt x="1158" y="1534"/>
                  <a:pt x="1158" y="1524"/>
                </a:cubicBezTo>
                <a:cubicBezTo>
                  <a:pt x="1158" y="1515"/>
                  <a:pt x="1150" y="1507"/>
                  <a:pt x="1141" y="1507"/>
                </a:cubicBezTo>
                <a:cubicBezTo>
                  <a:pt x="1132" y="1507"/>
                  <a:pt x="1124" y="1514"/>
                  <a:pt x="1124" y="1523"/>
                </a:cubicBezTo>
                <a:cubicBezTo>
                  <a:pt x="1124" y="1533"/>
                  <a:pt x="1131" y="1541"/>
                  <a:pt x="1140" y="1541"/>
                </a:cubicBezTo>
                <a:close/>
                <a:moveTo>
                  <a:pt x="1343" y="1421"/>
                </a:moveTo>
                <a:cubicBezTo>
                  <a:pt x="1353" y="1421"/>
                  <a:pt x="1360" y="1414"/>
                  <a:pt x="1360" y="1404"/>
                </a:cubicBezTo>
                <a:cubicBezTo>
                  <a:pt x="1360" y="1394"/>
                  <a:pt x="1352" y="1387"/>
                  <a:pt x="1343" y="1387"/>
                </a:cubicBezTo>
                <a:cubicBezTo>
                  <a:pt x="1333" y="1387"/>
                  <a:pt x="1326" y="1395"/>
                  <a:pt x="1326" y="1404"/>
                </a:cubicBezTo>
                <a:cubicBezTo>
                  <a:pt x="1326" y="1414"/>
                  <a:pt x="1333" y="1421"/>
                  <a:pt x="1343" y="1421"/>
                </a:cubicBezTo>
                <a:close/>
                <a:moveTo>
                  <a:pt x="1003" y="262"/>
                </a:moveTo>
                <a:cubicBezTo>
                  <a:pt x="994" y="262"/>
                  <a:pt x="986" y="270"/>
                  <a:pt x="986" y="279"/>
                </a:cubicBezTo>
                <a:cubicBezTo>
                  <a:pt x="986" y="288"/>
                  <a:pt x="994" y="296"/>
                  <a:pt x="1003" y="296"/>
                </a:cubicBezTo>
                <a:cubicBezTo>
                  <a:pt x="1013" y="297"/>
                  <a:pt x="1021" y="289"/>
                  <a:pt x="1021" y="279"/>
                </a:cubicBezTo>
                <a:cubicBezTo>
                  <a:pt x="1021" y="269"/>
                  <a:pt x="1013" y="262"/>
                  <a:pt x="1003" y="262"/>
                </a:cubicBezTo>
                <a:close/>
                <a:moveTo>
                  <a:pt x="1494" y="606"/>
                </a:moveTo>
                <a:cubicBezTo>
                  <a:pt x="1485" y="605"/>
                  <a:pt x="1477" y="613"/>
                  <a:pt x="1477" y="623"/>
                </a:cubicBezTo>
                <a:cubicBezTo>
                  <a:pt x="1477" y="633"/>
                  <a:pt x="1484" y="640"/>
                  <a:pt x="1494" y="640"/>
                </a:cubicBezTo>
                <a:cubicBezTo>
                  <a:pt x="1504" y="640"/>
                  <a:pt x="1511" y="632"/>
                  <a:pt x="1511" y="623"/>
                </a:cubicBezTo>
                <a:cubicBezTo>
                  <a:pt x="1511" y="613"/>
                  <a:pt x="1503" y="606"/>
                  <a:pt x="1494" y="606"/>
                </a:cubicBezTo>
                <a:close/>
                <a:moveTo>
                  <a:pt x="1373" y="1397"/>
                </a:moveTo>
                <a:cubicBezTo>
                  <a:pt x="1382" y="1397"/>
                  <a:pt x="1390" y="1389"/>
                  <a:pt x="1390" y="1380"/>
                </a:cubicBezTo>
                <a:cubicBezTo>
                  <a:pt x="1390" y="1370"/>
                  <a:pt x="1383" y="1363"/>
                  <a:pt x="1373" y="1363"/>
                </a:cubicBezTo>
                <a:cubicBezTo>
                  <a:pt x="1364" y="1362"/>
                  <a:pt x="1356" y="1369"/>
                  <a:pt x="1356" y="1379"/>
                </a:cubicBezTo>
                <a:cubicBezTo>
                  <a:pt x="1356" y="1389"/>
                  <a:pt x="1363" y="1397"/>
                  <a:pt x="1373" y="1397"/>
                </a:cubicBezTo>
                <a:close/>
                <a:moveTo>
                  <a:pt x="1556" y="736"/>
                </a:moveTo>
                <a:cubicBezTo>
                  <a:pt x="1555" y="727"/>
                  <a:pt x="1548" y="719"/>
                  <a:pt x="1539" y="719"/>
                </a:cubicBezTo>
                <a:cubicBezTo>
                  <a:pt x="1529" y="719"/>
                  <a:pt x="1521" y="726"/>
                  <a:pt x="1521" y="736"/>
                </a:cubicBezTo>
                <a:cubicBezTo>
                  <a:pt x="1521" y="746"/>
                  <a:pt x="1529" y="754"/>
                  <a:pt x="1538" y="754"/>
                </a:cubicBezTo>
                <a:cubicBezTo>
                  <a:pt x="1548" y="754"/>
                  <a:pt x="1556" y="745"/>
                  <a:pt x="1556" y="736"/>
                </a:cubicBezTo>
                <a:close/>
                <a:moveTo>
                  <a:pt x="1466" y="1268"/>
                </a:moveTo>
                <a:cubicBezTo>
                  <a:pt x="1476" y="1268"/>
                  <a:pt x="1483" y="1260"/>
                  <a:pt x="1483" y="1250"/>
                </a:cubicBezTo>
                <a:cubicBezTo>
                  <a:pt x="1482" y="1241"/>
                  <a:pt x="1475" y="1234"/>
                  <a:pt x="1466" y="1234"/>
                </a:cubicBezTo>
                <a:cubicBezTo>
                  <a:pt x="1456" y="1234"/>
                  <a:pt x="1448" y="1242"/>
                  <a:pt x="1449" y="1251"/>
                </a:cubicBezTo>
                <a:cubicBezTo>
                  <a:pt x="1449" y="1260"/>
                  <a:pt x="1457" y="1268"/>
                  <a:pt x="1466" y="1268"/>
                </a:cubicBezTo>
                <a:close/>
                <a:moveTo>
                  <a:pt x="324" y="632"/>
                </a:moveTo>
                <a:cubicBezTo>
                  <a:pt x="324" y="641"/>
                  <a:pt x="332" y="649"/>
                  <a:pt x="341" y="650"/>
                </a:cubicBezTo>
                <a:cubicBezTo>
                  <a:pt x="351" y="650"/>
                  <a:pt x="359" y="642"/>
                  <a:pt x="359" y="632"/>
                </a:cubicBezTo>
                <a:cubicBezTo>
                  <a:pt x="359" y="622"/>
                  <a:pt x="351" y="615"/>
                  <a:pt x="342" y="615"/>
                </a:cubicBezTo>
                <a:cubicBezTo>
                  <a:pt x="332" y="615"/>
                  <a:pt x="325" y="623"/>
                  <a:pt x="324" y="632"/>
                </a:cubicBezTo>
                <a:close/>
                <a:moveTo>
                  <a:pt x="1559" y="804"/>
                </a:moveTo>
                <a:cubicBezTo>
                  <a:pt x="1550" y="803"/>
                  <a:pt x="1542" y="811"/>
                  <a:pt x="1542" y="820"/>
                </a:cubicBezTo>
                <a:cubicBezTo>
                  <a:pt x="1541" y="830"/>
                  <a:pt x="1549" y="838"/>
                  <a:pt x="1558" y="838"/>
                </a:cubicBezTo>
                <a:cubicBezTo>
                  <a:pt x="1568" y="838"/>
                  <a:pt x="1576" y="831"/>
                  <a:pt x="1576" y="821"/>
                </a:cubicBezTo>
                <a:cubicBezTo>
                  <a:pt x="1576" y="812"/>
                  <a:pt x="1568" y="804"/>
                  <a:pt x="1559" y="804"/>
                </a:cubicBezTo>
                <a:close/>
                <a:moveTo>
                  <a:pt x="406" y="511"/>
                </a:moveTo>
                <a:cubicBezTo>
                  <a:pt x="396" y="511"/>
                  <a:pt x="389" y="518"/>
                  <a:pt x="389" y="528"/>
                </a:cubicBezTo>
                <a:cubicBezTo>
                  <a:pt x="389" y="538"/>
                  <a:pt x="396" y="546"/>
                  <a:pt x="406" y="545"/>
                </a:cubicBezTo>
                <a:cubicBezTo>
                  <a:pt x="415" y="545"/>
                  <a:pt x="423" y="537"/>
                  <a:pt x="423" y="528"/>
                </a:cubicBezTo>
                <a:cubicBezTo>
                  <a:pt x="423" y="518"/>
                  <a:pt x="415" y="511"/>
                  <a:pt x="406" y="511"/>
                </a:cubicBezTo>
                <a:close/>
                <a:moveTo>
                  <a:pt x="436" y="1324"/>
                </a:moveTo>
                <a:cubicBezTo>
                  <a:pt x="436" y="1315"/>
                  <a:pt x="428" y="1307"/>
                  <a:pt x="418" y="1307"/>
                </a:cubicBezTo>
                <a:cubicBezTo>
                  <a:pt x="409" y="1307"/>
                  <a:pt x="401" y="1315"/>
                  <a:pt x="401" y="1324"/>
                </a:cubicBezTo>
                <a:cubicBezTo>
                  <a:pt x="401" y="1334"/>
                  <a:pt x="409" y="1341"/>
                  <a:pt x="418" y="1341"/>
                </a:cubicBezTo>
                <a:cubicBezTo>
                  <a:pt x="428" y="1341"/>
                  <a:pt x="436" y="1334"/>
                  <a:pt x="436" y="1324"/>
                </a:cubicBezTo>
                <a:close/>
                <a:moveTo>
                  <a:pt x="863" y="1572"/>
                </a:moveTo>
                <a:cubicBezTo>
                  <a:pt x="873" y="1572"/>
                  <a:pt x="881" y="1564"/>
                  <a:pt x="881" y="1554"/>
                </a:cubicBezTo>
                <a:cubicBezTo>
                  <a:pt x="881" y="1545"/>
                  <a:pt x="873" y="1537"/>
                  <a:pt x="863" y="1537"/>
                </a:cubicBezTo>
                <a:cubicBezTo>
                  <a:pt x="854" y="1537"/>
                  <a:pt x="847" y="1545"/>
                  <a:pt x="846" y="1554"/>
                </a:cubicBezTo>
                <a:cubicBezTo>
                  <a:pt x="846" y="1564"/>
                  <a:pt x="854" y="1571"/>
                  <a:pt x="863" y="1572"/>
                </a:cubicBezTo>
                <a:close/>
                <a:moveTo>
                  <a:pt x="290" y="711"/>
                </a:moveTo>
                <a:cubicBezTo>
                  <a:pt x="290" y="720"/>
                  <a:pt x="298" y="728"/>
                  <a:pt x="307" y="728"/>
                </a:cubicBezTo>
                <a:cubicBezTo>
                  <a:pt x="317" y="728"/>
                  <a:pt x="325" y="721"/>
                  <a:pt x="325" y="711"/>
                </a:cubicBezTo>
                <a:cubicBezTo>
                  <a:pt x="325" y="701"/>
                  <a:pt x="318" y="694"/>
                  <a:pt x="308" y="694"/>
                </a:cubicBezTo>
                <a:cubicBezTo>
                  <a:pt x="298" y="694"/>
                  <a:pt x="290" y="701"/>
                  <a:pt x="290" y="711"/>
                </a:cubicBezTo>
                <a:close/>
                <a:moveTo>
                  <a:pt x="726" y="292"/>
                </a:moveTo>
                <a:cubicBezTo>
                  <a:pt x="717" y="292"/>
                  <a:pt x="709" y="300"/>
                  <a:pt x="709" y="309"/>
                </a:cubicBezTo>
                <a:cubicBezTo>
                  <a:pt x="710" y="319"/>
                  <a:pt x="717" y="326"/>
                  <a:pt x="726" y="326"/>
                </a:cubicBezTo>
                <a:cubicBezTo>
                  <a:pt x="736" y="326"/>
                  <a:pt x="743" y="318"/>
                  <a:pt x="744" y="309"/>
                </a:cubicBezTo>
                <a:cubicBezTo>
                  <a:pt x="744" y="300"/>
                  <a:pt x="736" y="292"/>
                  <a:pt x="726" y="292"/>
                </a:cubicBezTo>
                <a:close/>
                <a:moveTo>
                  <a:pt x="583" y="362"/>
                </a:moveTo>
                <a:cubicBezTo>
                  <a:pt x="574" y="362"/>
                  <a:pt x="566" y="370"/>
                  <a:pt x="566" y="379"/>
                </a:cubicBezTo>
                <a:cubicBezTo>
                  <a:pt x="566" y="389"/>
                  <a:pt x="574" y="396"/>
                  <a:pt x="584" y="396"/>
                </a:cubicBezTo>
                <a:cubicBezTo>
                  <a:pt x="593" y="396"/>
                  <a:pt x="600" y="388"/>
                  <a:pt x="600" y="379"/>
                </a:cubicBezTo>
                <a:cubicBezTo>
                  <a:pt x="600" y="370"/>
                  <a:pt x="592" y="361"/>
                  <a:pt x="583" y="362"/>
                </a:cubicBezTo>
                <a:close/>
                <a:moveTo>
                  <a:pt x="1517" y="1174"/>
                </a:moveTo>
                <a:cubicBezTo>
                  <a:pt x="1517" y="1164"/>
                  <a:pt x="1510" y="1156"/>
                  <a:pt x="1501" y="1155"/>
                </a:cubicBezTo>
                <a:cubicBezTo>
                  <a:pt x="1492" y="1155"/>
                  <a:pt x="1483" y="1162"/>
                  <a:pt x="1483" y="1172"/>
                </a:cubicBezTo>
                <a:cubicBezTo>
                  <a:pt x="1482" y="1181"/>
                  <a:pt x="1490" y="1189"/>
                  <a:pt x="1499" y="1189"/>
                </a:cubicBezTo>
                <a:cubicBezTo>
                  <a:pt x="1508" y="1190"/>
                  <a:pt x="1516" y="1183"/>
                  <a:pt x="1517" y="1174"/>
                </a:cubicBezTo>
                <a:close/>
                <a:moveTo>
                  <a:pt x="418" y="504"/>
                </a:moveTo>
                <a:cubicBezTo>
                  <a:pt x="418" y="513"/>
                  <a:pt x="426" y="521"/>
                  <a:pt x="436" y="520"/>
                </a:cubicBezTo>
                <a:cubicBezTo>
                  <a:pt x="446" y="520"/>
                  <a:pt x="453" y="513"/>
                  <a:pt x="453" y="503"/>
                </a:cubicBezTo>
                <a:cubicBezTo>
                  <a:pt x="452" y="494"/>
                  <a:pt x="445" y="486"/>
                  <a:pt x="436" y="486"/>
                </a:cubicBezTo>
                <a:cubicBezTo>
                  <a:pt x="427" y="486"/>
                  <a:pt x="418" y="494"/>
                  <a:pt x="418" y="504"/>
                </a:cubicBezTo>
                <a:close/>
                <a:moveTo>
                  <a:pt x="794" y="289"/>
                </a:moveTo>
                <a:cubicBezTo>
                  <a:pt x="794" y="299"/>
                  <a:pt x="802" y="307"/>
                  <a:pt x="811" y="306"/>
                </a:cubicBezTo>
                <a:cubicBezTo>
                  <a:pt x="821" y="306"/>
                  <a:pt x="828" y="298"/>
                  <a:pt x="828" y="289"/>
                </a:cubicBezTo>
                <a:cubicBezTo>
                  <a:pt x="827" y="279"/>
                  <a:pt x="820" y="272"/>
                  <a:pt x="810" y="272"/>
                </a:cubicBezTo>
                <a:cubicBezTo>
                  <a:pt x="801" y="272"/>
                  <a:pt x="794" y="280"/>
                  <a:pt x="794" y="289"/>
                </a:cubicBezTo>
                <a:close/>
                <a:moveTo>
                  <a:pt x="304" y="783"/>
                </a:moveTo>
                <a:cubicBezTo>
                  <a:pt x="313" y="782"/>
                  <a:pt x="320" y="774"/>
                  <a:pt x="321" y="765"/>
                </a:cubicBezTo>
                <a:cubicBezTo>
                  <a:pt x="321" y="756"/>
                  <a:pt x="313" y="748"/>
                  <a:pt x="303" y="748"/>
                </a:cubicBezTo>
                <a:cubicBezTo>
                  <a:pt x="294" y="749"/>
                  <a:pt x="287" y="756"/>
                  <a:pt x="286" y="765"/>
                </a:cubicBezTo>
                <a:cubicBezTo>
                  <a:pt x="286" y="775"/>
                  <a:pt x="294" y="783"/>
                  <a:pt x="304" y="783"/>
                </a:cubicBezTo>
                <a:close/>
                <a:moveTo>
                  <a:pt x="1468" y="577"/>
                </a:moveTo>
                <a:cubicBezTo>
                  <a:pt x="1458" y="577"/>
                  <a:pt x="1451" y="585"/>
                  <a:pt x="1451" y="595"/>
                </a:cubicBezTo>
                <a:cubicBezTo>
                  <a:pt x="1452" y="604"/>
                  <a:pt x="1459" y="611"/>
                  <a:pt x="1469" y="611"/>
                </a:cubicBezTo>
                <a:cubicBezTo>
                  <a:pt x="1478" y="611"/>
                  <a:pt x="1485" y="603"/>
                  <a:pt x="1486" y="594"/>
                </a:cubicBezTo>
                <a:cubicBezTo>
                  <a:pt x="1486" y="585"/>
                  <a:pt x="1477" y="576"/>
                  <a:pt x="1468" y="577"/>
                </a:cubicBezTo>
                <a:close/>
                <a:moveTo>
                  <a:pt x="1345" y="428"/>
                </a:moveTo>
                <a:cubicBezTo>
                  <a:pt x="1336" y="428"/>
                  <a:pt x="1327" y="436"/>
                  <a:pt x="1328" y="446"/>
                </a:cubicBezTo>
                <a:cubicBezTo>
                  <a:pt x="1328" y="455"/>
                  <a:pt x="1335" y="462"/>
                  <a:pt x="1345" y="462"/>
                </a:cubicBezTo>
                <a:cubicBezTo>
                  <a:pt x="1354" y="462"/>
                  <a:pt x="1362" y="455"/>
                  <a:pt x="1362" y="445"/>
                </a:cubicBezTo>
                <a:cubicBezTo>
                  <a:pt x="1361" y="436"/>
                  <a:pt x="1354" y="428"/>
                  <a:pt x="1345" y="428"/>
                </a:cubicBezTo>
                <a:close/>
                <a:moveTo>
                  <a:pt x="1216" y="335"/>
                </a:moveTo>
                <a:cubicBezTo>
                  <a:pt x="1207" y="335"/>
                  <a:pt x="1199" y="342"/>
                  <a:pt x="1199" y="352"/>
                </a:cubicBezTo>
                <a:cubicBezTo>
                  <a:pt x="1199" y="362"/>
                  <a:pt x="1206" y="370"/>
                  <a:pt x="1216" y="370"/>
                </a:cubicBezTo>
                <a:cubicBezTo>
                  <a:pt x="1225" y="370"/>
                  <a:pt x="1233" y="362"/>
                  <a:pt x="1233" y="352"/>
                </a:cubicBezTo>
                <a:cubicBezTo>
                  <a:pt x="1233" y="343"/>
                  <a:pt x="1225" y="336"/>
                  <a:pt x="1216" y="335"/>
                </a:cubicBezTo>
                <a:close/>
                <a:moveTo>
                  <a:pt x="572" y="1464"/>
                </a:moveTo>
                <a:cubicBezTo>
                  <a:pt x="582" y="1464"/>
                  <a:pt x="589" y="1456"/>
                  <a:pt x="589" y="1447"/>
                </a:cubicBezTo>
                <a:cubicBezTo>
                  <a:pt x="589" y="1438"/>
                  <a:pt x="582" y="1430"/>
                  <a:pt x="572" y="1430"/>
                </a:cubicBezTo>
                <a:cubicBezTo>
                  <a:pt x="563" y="1430"/>
                  <a:pt x="555" y="1438"/>
                  <a:pt x="555" y="1447"/>
                </a:cubicBezTo>
                <a:cubicBezTo>
                  <a:pt x="555" y="1457"/>
                  <a:pt x="563" y="1464"/>
                  <a:pt x="572" y="1464"/>
                </a:cubicBezTo>
                <a:close/>
                <a:moveTo>
                  <a:pt x="304" y="1085"/>
                </a:moveTo>
                <a:cubicBezTo>
                  <a:pt x="313" y="1085"/>
                  <a:pt x="321" y="1077"/>
                  <a:pt x="321" y="1068"/>
                </a:cubicBezTo>
                <a:cubicBezTo>
                  <a:pt x="321" y="1058"/>
                  <a:pt x="315" y="1051"/>
                  <a:pt x="305" y="1050"/>
                </a:cubicBezTo>
                <a:cubicBezTo>
                  <a:pt x="295" y="1050"/>
                  <a:pt x="287" y="1057"/>
                  <a:pt x="287" y="1067"/>
                </a:cubicBezTo>
                <a:cubicBezTo>
                  <a:pt x="287" y="1076"/>
                  <a:pt x="295" y="1084"/>
                  <a:pt x="304" y="1085"/>
                </a:cubicBezTo>
                <a:close/>
                <a:moveTo>
                  <a:pt x="1187" y="1499"/>
                </a:moveTo>
                <a:cubicBezTo>
                  <a:pt x="1187" y="1490"/>
                  <a:pt x="1180" y="1482"/>
                  <a:pt x="1170" y="1482"/>
                </a:cubicBezTo>
                <a:cubicBezTo>
                  <a:pt x="1160" y="1482"/>
                  <a:pt x="1153" y="1489"/>
                  <a:pt x="1153" y="1499"/>
                </a:cubicBezTo>
                <a:cubicBezTo>
                  <a:pt x="1153" y="1508"/>
                  <a:pt x="1160" y="1516"/>
                  <a:pt x="1169" y="1516"/>
                </a:cubicBezTo>
                <a:cubicBezTo>
                  <a:pt x="1179" y="1516"/>
                  <a:pt x="1187" y="1508"/>
                  <a:pt x="1187" y="1499"/>
                </a:cubicBezTo>
                <a:close/>
                <a:moveTo>
                  <a:pt x="1119" y="318"/>
                </a:moveTo>
                <a:cubicBezTo>
                  <a:pt x="1119" y="327"/>
                  <a:pt x="1127" y="335"/>
                  <a:pt x="1137" y="335"/>
                </a:cubicBezTo>
                <a:cubicBezTo>
                  <a:pt x="1146" y="335"/>
                  <a:pt x="1153" y="328"/>
                  <a:pt x="1153" y="319"/>
                </a:cubicBezTo>
                <a:cubicBezTo>
                  <a:pt x="1154" y="309"/>
                  <a:pt x="1147" y="302"/>
                  <a:pt x="1137" y="301"/>
                </a:cubicBezTo>
                <a:cubicBezTo>
                  <a:pt x="1128" y="301"/>
                  <a:pt x="1120" y="308"/>
                  <a:pt x="1119" y="318"/>
                </a:cubicBezTo>
                <a:close/>
                <a:moveTo>
                  <a:pt x="1571" y="876"/>
                </a:moveTo>
                <a:cubicBezTo>
                  <a:pt x="1571" y="866"/>
                  <a:pt x="1563" y="858"/>
                  <a:pt x="1554" y="858"/>
                </a:cubicBezTo>
                <a:cubicBezTo>
                  <a:pt x="1544" y="858"/>
                  <a:pt x="1536" y="866"/>
                  <a:pt x="1537" y="876"/>
                </a:cubicBezTo>
                <a:cubicBezTo>
                  <a:pt x="1537" y="885"/>
                  <a:pt x="1544" y="892"/>
                  <a:pt x="1554" y="892"/>
                </a:cubicBezTo>
                <a:cubicBezTo>
                  <a:pt x="1563" y="892"/>
                  <a:pt x="1571" y="885"/>
                  <a:pt x="1571" y="876"/>
                </a:cubicBezTo>
                <a:close/>
                <a:moveTo>
                  <a:pt x="1556" y="1039"/>
                </a:moveTo>
                <a:cubicBezTo>
                  <a:pt x="1556" y="1029"/>
                  <a:pt x="1549" y="1021"/>
                  <a:pt x="1539" y="1021"/>
                </a:cubicBezTo>
                <a:cubicBezTo>
                  <a:pt x="1530" y="1022"/>
                  <a:pt x="1522" y="1029"/>
                  <a:pt x="1522" y="1038"/>
                </a:cubicBezTo>
                <a:cubicBezTo>
                  <a:pt x="1522" y="1047"/>
                  <a:pt x="1530" y="1056"/>
                  <a:pt x="1539" y="1055"/>
                </a:cubicBezTo>
                <a:cubicBezTo>
                  <a:pt x="1548" y="1055"/>
                  <a:pt x="1556" y="1048"/>
                  <a:pt x="1556" y="1039"/>
                </a:cubicBezTo>
                <a:close/>
                <a:moveTo>
                  <a:pt x="1419" y="517"/>
                </a:moveTo>
                <a:cubicBezTo>
                  <a:pt x="1410" y="517"/>
                  <a:pt x="1402" y="524"/>
                  <a:pt x="1402" y="533"/>
                </a:cubicBezTo>
                <a:cubicBezTo>
                  <a:pt x="1401" y="543"/>
                  <a:pt x="1409" y="551"/>
                  <a:pt x="1418" y="551"/>
                </a:cubicBezTo>
                <a:cubicBezTo>
                  <a:pt x="1428" y="551"/>
                  <a:pt x="1436" y="544"/>
                  <a:pt x="1436" y="534"/>
                </a:cubicBezTo>
                <a:cubicBezTo>
                  <a:pt x="1436" y="525"/>
                  <a:pt x="1428" y="517"/>
                  <a:pt x="1419" y="517"/>
                </a:cubicBezTo>
                <a:close/>
                <a:moveTo>
                  <a:pt x="555" y="387"/>
                </a:moveTo>
                <a:cubicBezTo>
                  <a:pt x="545" y="386"/>
                  <a:pt x="537" y="394"/>
                  <a:pt x="537" y="403"/>
                </a:cubicBezTo>
                <a:cubicBezTo>
                  <a:pt x="537" y="413"/>
                  <a:pt x="545" y="421"/>
                  <a:pt x="554" y="421"/>
                </a:cubicBezTo>
                <a:cubicBezTo>
                  <a:pt x="563" y="421"/>
                  <a:pt x="571" y="413"/>
                  <a:pt x="571" y="404"/>
                </a:cubicBezTo>
                <a:cubicBezTo>
                  <a:pt x="571" y="395"/>
                  <a:pt x="564" y="387"/>
                  <a:pt x="555" y="387"/>
                </a:cubicBezTo>
                <a:close/>
                <a:moveTo>
                  <a:pt x="276" y="875"/>
                </a:moveTo>
                <a:cubicBezTo>
                  <a:pt x="277" y="884"/>
                  <a:pt x="284" y="892"/>
                  <a:pt x="293" y="892"/>
                </a:cubicBezTo>
                <a:cubicBezTo>
                  <a:pt x="302" y="891"/>
                  <a:pt x="310" y="884"/>
                  <a:pt x="310" y="875"/>
                </a:cubicBezTo>
                <a:cubicBezTo>
                  <a:pt x="310" y="865"/>
                  <a:pt x="302" y="858"/>
                  <a:pt x="293" y="858"/>
                </a:cubicBezTo>
                <a:cubicBezTo>
                  <a:pt x="283" y="858"/>
                  <a:pt x="276" y="865"/>
                  <a:pt x="276" y="875"/>
                </a:cubicBezTo>
                <a:close/>
                <a:moveTo>
                  <a:pt x="1444" y="547"/>
                </a:moveTo>
                <a:cubicBezTo>
                  <a:pt x="1435" y="547"/>
                  <a:pt x="1427" y="554"/>
                  <a:pt x="1426" y="564"/>
                </a:cubicBezTo>
                <a:cubicBezTo>
                  <a:pt x="1426" y="572"/>
                  <a:pt x="1434" y="581"/>
                  <a:pt x="1443" y="581"/>
                </a:cubicBezTo>
                <a:cubicBezTo>
                  <a:pt x="1452" y="582"/>
                  <a:pt x="1460" y="574"/>
                  <a:pt x="1460" y="565"/>
                </a:cubicBezTo>
                <a:cubicBezTo>
                  <a:pt x="1461" y="555"/>
                  <a:pt x="1454" y="548"/>
                  <a:pt x="1444" y="547"/>
                </a:cubicBezTo>
                <a:close/>
                <a:moveTo>
                  <a:pt x="289" y="911"/>
                </a:moveTo>
                <a:cubicBezTo>
                  <a:pt x="280" y="911"/>
                  <a:pt x="272" y="919"/>
                  <a:pt x="272" y="928"/>
                </a:cubicBezTo>
                <a:cubicBezTo>
                  <a:pt x="272" y="937"/>
                  <a:pt x="279" y="945"/>
                  <a:pt x="289" y="945"/>
                </a:cubicBezTo>
                <a:cubicBezTo>
                  <a:pt x="299" y="945"/>
                  <a:pt x="306" y="938"/>
                  <a:pt x="306" y="928"/>
                </a:cubicBezTo>
                <a:cubicBezTo>
                  <a:pt x="306" y="919"/>
                  <a:pt x="298" y="911"/>
                  <a:pt x="289" y="911"/>
                </a:cubicBezTo>
                <a:close/>
                <a:moveTo>
                  <a:pt x="372" y="590"/>
                </a:moveTo>
                <a:cubicBezTo>
                  <a:pt x="362" y="590"/>
                  <a:pt x="355" y="598"/>
                  <a:pt x="355" y="607"/>
                </a:cubicBezTo>
                <a:cubicBezTo>
                  <a:pt x="355" y="617"/>
                  <a:pt x="362" y="624"/>
                  <a:pt x="372" y="624"/>
                </a:cubicBezTo>
                <a:cubicBezTo>
                  <a:pt x="381" y="624"/>
                  <a:pt x="389" y="617"/>
                  <a:pt x="389" y="608"/>
                </a:cubicBezTo>
                <a:cubicBezTo>
                  <a:pt x="389" y="599"/>
                  <a:pt x="381" y="590"/>
                  <a:pt x="372" y="590"/>
                </a:cubicBezTo>
                <a:close/>
                <a:moveTo>
                  <a:pt x="1566" y="929"/>
                </a:moveTo>
                <a:cubicBezTo>
                  <a:pt x="1566" y="920"/>
                  <a:pt x="1558" y="913"/>
                  <a:pt x="1549" y="912"/>
                </a:cubicBezTo>
                <a:cubicBezTo>
                  <a:pt x="1539" y="912"/>
                  <a:pt x="1532" y="919"/>
                  <a:pt x="1532" y="929"/>
                </a:cubicBezTo>
                <a:cubicBezTo>
                  <a:pt x="1531" y="938"/>
                  <a:pt x="1539" y="946"/>
                  <a:pt x="1549" y="946"/>
                </a:cubicBezTo>
                <a:cubicBezTo>
                  <a:pt x="1558" y="946"/>
                  <a:pt x="1565" y="938"/>
                  <a:pt x="1566" y="929"/>
                </a:cubicBezTo>
                <a:close/>
                <a:moveTo>
                  <a:pt x="1561" y="984"/>
                </a:moveTo>
                <a:cubicBezTo>
                  <a:pt x="1561" y="974"/>
                  <a:pt x="1554" y="967"/>
                  <a:pt x="1544" y="967"/>
                </a:cubicBezTo>
                <a:cubicBezTo>
                  <a:pt x="1535" y="967"/>
                  <a:pt x="1527" y="974"/>
                  <a:pt x="1527" y="983"/>
                </a:cubicBezTo>
                <a:cubicBezTo>
                  <a:pt x="1527" y="993"/>
                  <a:pt x="1535" y="1001"/>
                  <a:pt x="1544" y="1001"/>
                </a:cubicBezTo>
                <a:cubicBezTo>
                  <a:pt x="1553" y="1001"/>
                  <a:pt x="1561" y="993"/>
                  <a:pt x="1561" y="984"/>
                </a:cubicBezTo>
                <a:close/>
                <a:moveTo>
                  <a:pt x="281" y="820"/>
                </a:moveTo>
                <a:cubicBezTo>
                  <a:pt x="281" y="829"/>
                  <a:pt x="289" y="837"/>
                  <a:pt x="298" y="837"/>
                </a:cubicBezTo>
                <a:cubicBezTo>
                  <a:pt x="307" y="837"/>
                  <a:pt x="315" y="829"/>
                  <a:pt x="315" y="820"/>
                </a:cubicBezTo>
                <a:cubicBezTo>
                  <a:pt x="315" y="811"/>
                  <a:pt x="308" y="803"/>
                  <a:pt x="299" y="803"/>
                </a:cubicBezTo>
                <a:cubicBezTo>
                  <a:pt x="289" y="803"/>
                  <a:pt x="281" y="810"/>
                  <a:pt x="281" y="820"/>
                </a:cubicBezTo>
                <a:close/>
                <a:moveTo>
                  <a:pt x="1514" y="690"/>
                </a:moveTo>
                <a:cubicBezTo>
                  <a:pt x="1504" y="690"/>
                  <a:pt x="1496" y="698"/>
                  <a:pt x="1496" y="708"/>
                </a:cubicBezTo>
                <a:cubicBezTo>
                  <a:pt x="1497" y="717"/>
                  <a:pt x="1504" y="724"/>
                  <a:pt x="1513" y="724"/>
                </a:cubicBezTo>
                <a:cubicBezTo>
                  <a:pt x="1522" y="725"/>
                  <a:pt x="1530" y="717"/>
                  <a:pt x="1530" y="708"/>
                </a:cubicBezTo>
                <a:cubicBezTo>
                  <a:pt x="1531" y="698"/>
                  <a:pt x="1523" y="691"/>
                  <a:pt x="1514" y="690"/>
                </a:cubicBezTo>
                <a:close/>
                <a:moveTo>
                  <a:pt x="494" y="436"/>
                </a:moveTo>
                <a:cubicBezTo>
                  <a:pt x="485" y="436"/>
                  <a:pt x="477" y="444"/>
                  <a:pt x="478" y="454"/>
                </a:cubicBezTo>
                <a:cubicBezTo>
                  <a:pt x="478" y="463"/>
                  <a:pt x="485" y="470"/>
                  <a:pt x="494" y="470"/>
                </a:cubicBezTo>
                <a:cubicBezTo>
                  <a:pt x="504" y="470"/>
                  <a:pt x="512" y="462"/>
                  <a:pt x="512" y="453"/>
                </a:cubicBezTo>
                <a:cubicBezTo>
                  <a:pt x="511" y="444"/>
                  <a:pt x="504" y="436"/>
                  <a:pt x="494" y="436"/>
                </a:cubicBezTo>
                <a:close/>
                <a:moveTo>
                  <a:pt x="1370" y="458"/>
                </a:moveTo>
                <a:cubicBezTo>
                  <a:pt x="1360" y="458"/>
                  <a:pt x="1352" y="466"/>
                  <a:pt x="1353" y="476"/>
                </a:cubicBezTo>
                <a:cubicBezTo>
                  <a:pt x="1353" y="485"/>
                  <a:pt x="1360" y="492"/>
                  <a:pt x="1369" y="492"/>
                </a:cubicBezTo>
                <a:cubicBezTo>
                  <a:pt x="1378" y="492"/>
                  <a:pt x="1387" y="484"/>
                  <a:pt x="1387" y="475"/>
                </a:cubicBezTo>
                <a:cubicBezTo>
                  <a:pt x="1386" y="466"/>
                  <a:pt x="1379" y="458"/>
                  <a:pt x="1370" y="458"/>
                </a:cubicBezTo>
                <a:close/>
                <a:moveTo>
                  <a:pt x="1453" y="1276"/>
                </a:moveTo>
                <a:cubicBezTo>
                  <a:pt x="1453" y="1267"/>
                  <a:pt x="1446" y="1259"/>
                  <a:pt x="1437" y="1259"/>
                </a:cubicBezTo>
                <a:cubicBezTo>
                  <a:pt x="1427" y="1258"/>
                  <a:pt x="1419" y="1265"/>
                  <a:pt x="1419" y="1275"/>
                </a:cubicBezTo>
                <a:cubicBezTo>
                  <a:pt x="1419" y="1285"/>
                  <a:pt x="1426" y="1293"/>
                  <a:pt x="1436" y="1293"/>
                </a:cubicBezTo>
                <a:cubicBezTo>
                  <a:pt x="1445" y="1293"/>
                  <a:pt x="1453" y="1285"/>
                  <a:pt x="1453" y="1276"/>
                </a:cubicBezTo>
                <a:close/>
                <a:moveTo>
                  <a:pt x="466" y="461"/>
                </a:moveTo>
                <a:cubicBezTo>
                  <a:pt x="457" y="461"/>
                  <a:pt x="449" y="468"/>
                  <a:pt x="449" y="477"/>
                </a:cubicBezTo>
                <a:cubicBezTo>
                  <a:pt x="448" y="487"/>
                  <a:pt x="456" y="495"/>
                  <a:pt x="465" y="495"/>
                </a:cubicBezTo>
                <a:cubicBezTo>
                  <a:pt x="475" y="495"/>
                  <a:pt x="483" y="487"/>
                  <a:pt x="483" y="478"/>
                </a:cubicBezTo>
                <a:cubicBezTo>
                  <a:pt x="482" y="469"/>
                  <a:pt x="475" y="461"/>
                  <a:pt x="466" y="461"/>
                </a:cubicBezTo>
                <a:close/>
                <a:moveTo>
                  <a:pt x="730" y="1532"/>
                </a:moveTo>
                <a:cubicBezTo>
                  <a:pt x="740" y="1532"/>
                  <a:pt x="748" y="1525"/>
                  <a:pt x="748" y="1515"/>
                </a:cubicBezTo>
                <a:cubicBezTo>
                  <a:pt x="748" y="1506"/>
                  <a:pt x="740" y="1498"/>
                  <a:pt x="731" y="1498"/>
                </a:cubicBezTo>
                <a:cubicBezTo>
                  <a:pt x="722" y="1498"/>
                  <a:pt x="714" y="1506"/>
                  <a:pt x="714" y="1515"/>
                </a:cubicBezTo>
                <a:cubicBezTo>
                  <a:pt x="714" y="1524"/>
                  <a:pt x="721" y="1532"/>
                  <a:pt x="730" y="1532"/>
                </a:cubicBezTo>
                <a:close/>
                <a:moveTo>
                  <a:pt x="331" y="1181"/>
                </a:moveTo>
                <a:cubicBezTo>
                  <a:pt x="332" y="1190"/>
                  <a:pt x="339" y="1198"/>
                  <a:pt x="348" y="1198"/>
                </a:cubicBezTo>
                <a:cubicBezTo>
                  <a:pt x="358" y="1198"/>
                  <a:pt x="366" y="1190"/>
                  <a:pt x="365" y="1181"/>
                </a:cubicBezTo>
                <a:cubicBezTo>
                  <a:pt x="365" y="1171"/>
                  <a:pt x="358" y="1164"/>
                  <a:pt x="349" y="1164"/>
                </a:cubicBezTo>
                <a:cubicBezTo>
                  <a:pt x="340" y="1164"/>
                  <a:pt x="331" y="1172"/>
                  <a:pt x="331" y="1181"/>
                </a:cubicBezTo>
                <a:close/>
                <a:moveTo>
                  <a:pt x="524" y="411"/>
                </a:moveTo>
                <a:cubicBezTo>
                  <a:pt x="515" y="411"/>
                  <a:pt x="507" y="420"/>
                  <a:pt x="507" y="429"/>
                </a:cubicBezTo>
                <a:cubicBezTo>
                  <a:pt x="507" y="438"/>
                  <a:pt x="515" y="445"/>
                  <a:pt x="524" y="445"/>
                </a:cubicBezTo>
                <a:cubicBezTo>
                  <a:pt x="534" y="445"/>
                  <a:pt x="541" y="438"/>
                  <a:pt x="541" y="428"/>
                </a:cubicBezTo>
                <a:cubicBezTo>
                  <a:pt x="541" y="419"/>
                  <a:pt x="533" y="411"/>
                  <a:pt x="524" y="411"/>
                </a:cubicBezTo>
                <a:close/>
                <a:moveTo>
                  <a:pt x="1003" y="1556"/>
                </a:moveTo>
                <a:cubicBezTo>
                  <a:pt x="1012" y="1556"/>
                  <a:pt x="1020" y="1548"/>
                  <a:pt x="1020" y="1539"/>
                </a:cubicBezTo>
                <a:cubicBezTo>
                  <a:pt x="1020" y="1530"/>
                  <a:pt x="1012" y="1522"/>
                  <a:pt x="1003" y="1522"/>
                </a:cubicBezTo>
                <a:cubicBezTo>
                  <a:pt x="994" y="1522"/>
                  <a:pt x="986" y="1529"/>
                  <a:pt x="986" y="1539"/>
                </a:cubicBezTo>
                <a:cubicBezTo>
                  <a:pt x="986" y="1548"/>
                  <a:pt x="993" y="1556"/>
                  <a:pt x="1003" y="1556"/>
                </a:cubicBezTo>
                <a:close/>
                <a:moveTo>
                  <a:pt x="668" y="1482"/>
                </a:moveTo>
                <a:cubicBezTo>
                  <a:pt x="669" y="1472"/>
                  <a:pt x="661" y="1464"/>
                  <a:pt x="651" y="1464"/>
                </a:cubicBezTo>
                <a:cubicBezTo>
                  <a:pt x="642" y="1464"/>
                  <a:pt x="635" y="1472"/>
                  <a:pt x="635" y="1481"/>
                </a:cubicBezTo>
                <a:cubicBezTo>
                  <a:pt x="634" y="1490"/>
                  <a:pt x="642" y="1498"/>
                  <a:pt x="651" y="1498"/>
                </a:cubicBezTo>
                <a:cubicBezTo>
                  <a:pt x="660" y="1498"/>
                  <a:pt x="668" y="1491"/>
                  <a:pt x="668" y="1482"/>
                </a:cubicBezTo>
                <a:close/>
                <a:moveTo>
                  <a:pt x="1199" y="1491"/>
                </a:moveTo>
                <a:cubicBezTo>
                  <a:pt x="1209" y="1491"/>
                  <a:pt x="1216" y="1484"/>
                  <a:pt x="1217" y="1475"/>
                </a:cubicBezTo>
                <a:cubicBezTo>
                  <a:pt x="1217" y="1465"/>
                  <a:pt x="1209" y="1457"/>
                  <a:pt x="1200" y="1457"/>
                </a:cubicBezTo>
                <a:cubicBezTo>
                  <a:pt x="1191" y="1457"/>
                  <a:pt x="1183" y="1465"/>
                  <a:pt x="1183" y="1474"/>
                </a:cubicBezTo>
                <a:cubicBezTo>
                  <a:pt x="1183" y="1483"/>
                  <a:pt x="1190" y="1491"/>
                  <a:pt x="1199" y="1491"/>
                </a:cubicBezTo>
                <a:close/>
                <a:moveTo>
                  <a:pt x="547" y="1434"/>
                </a:moveTo>
                <a:cubicBezTo>
                  <a:pt x="556" y="1434"/>
                  <a:pt x="564" y="1427"/>
                  <a:pt x="564" y="1418"/>
                </a:cubicBezTo>
                <a:cubicBezTo>
                  <a:pt x="565" y="1408"/>
                  <a:pt x="557" y="1401"/>
                  <a:pt x="548" y="1400"/>
                </a:cubicBezTo>
                <a:cubicBezTo>
                  <a:pt x="538" y="1400"/>
                  <a:pt x="531" y="1407"/>
                  <a:pt x="530" y="1416"/>
                </a:cubicBezTo>
                <a:cubicBezTo>
                  <a:pt x="530" y="1426"/>
                  <a:pt x="538" y="1434"/>
                  <a:pt x="547" y="1434"/>
                </a:cubicBezTo>
                <a:close/>
                <a:moveTo>
                  <a:pt x="865" y="278"/>
                </a:moveTo>
                <a:cubicBezTo>
                  <a:pt x="855" y="278"/>
                  <a:pt x="847" y="285"/>
                  <a:pt x="848" y="295"/>
                </a:cubicBezTo>
                <a:cubicBezTo>
                  <a:pt x="848" y="304"/>
                  <a:pt x="856" y="312"/>
                  <a:pt x="865" y="311"/>
                </a:cubicBezTo>
                <a:cubicBezTo>
                  <a:pt x="874" y="311"/>
                  <a:pt x="882" y="303"/>
                  <a:pt x="882" y="294"/>
                </a:cubicBezTo>
                <a:cubicBezTo>
                  <a:pt x="881" y="285"/>
                  <a:pt x="874" y="278"/>
                  <a:pt x="865" y="278"/>
                </a:cubicBezTo>
                <a:close/>
                <a:moveTo>
                  <a:pt x="1551" y="791"/>
                </a:moveTo>
                <a:cubicBezTo>
                  <a:pt x="1551" y="781"/>
                  <a:pt x="1543" y="774"/>
                  <a:pt x="1534" y="774"/>
                </a:cubicBezTo>
                <a:cubicBezTo>
                  <a:pt x="1525" y="774"/>
                  <a:pt x="1517" y="782"/>
                  <a:pt x="1517" y="791"/>
                </a:cubicBezTo>
                <a:cubicBezTo>
                  <a:pt x="1517" y="800"/>
                  <a:pt x="1525" y="808"/>
                  <a:pt x="1534" y="808"/>
                </a:cubicBezTo>
                <a:cubicBezTo>
                  <a:pt x="1544" y="808"/>
                  <a:pt x="1551" y="800"/>
                  <a:pt x="1551" y="791"/>
                </a:cubicBezTo>
                <a:close/>
                <a:moveTo>
                  <a:pt x="338" y="669"/>
                </a:moveTo>
                <a:cubicBezTo>
                  <a:pt x="329" y="669"/>
                  <a:pt x="321" y="676"/>
                  <a:pt x="321" y="685"/>
                </a:cubicBezTo>
                <a:cubicBezTo>
                  <a:pt x="320" y="695"/>
                  <a:pt x="327" y="702"/>
                  <a:pt x="337" y="703"/>
                </a:cubicBezTo>
                <a:cubicBezTo>
                  <a:pt x="346" y="703"/>
                  <a:pt x="354" y="696"/>
                  <a:pt x="355" y="686"/>
                </a:cubicBezTo>
                <a:cubicBezTo>
                  <a:pt x="355" y="677"/>
                  <a:pt x="347" y="669"/>
                  <a:pt x="338" y="669"/>
                </a:cubicBezTo>
                <a:close/>
                <a:moveTo>
                  <a:pt x="1086" y="1537"/>
                </a:moveTo>
                <a:cubicBezTo>
                  <a:pt x="1095" y="1537"/>
                  <a:pt x="1103" y="1529"/>
                  <a:pt x="1103" y="1520"/>
                </a:cubicBezTo>
                <a:cubicBezTo>
                  <a:pt x="1104" y="1511"/>
                  <a:pt x="1096" y="1503"/>
                  <a:pt x="1087" y="1503"/>
                </a:cubicBezTo>
                <a:cubicBezTo>
                  <a:pt x="1077" y="1502"/>
                  <a:pt x="1070" y="1509"/>
                  <a:pt x="1069" y="1519"/>
                </a:cubicBezTo>
                <a:cubicBezTo>
                  <a:pt x="1069" y="1528"/>
                  <a:pt x="1077" y="1536"/>
                  <a:pt x="1086" y="1537"/>
                </a:cubicBezTo>
                <a:close/>
                <a:moveTo>
                  <a:pt x="1411" y="505"/>
                </a:moveTo>
                <a:cubicBezTo>
                  <a:pt x="1411" y="496"/>
                  <a:pt x="1404" y="488"/>
                  <a:pt x="1395" y="488"/>
                </a:cubicBezTo>
                <a:cubicBezTo>
                  <a:pt x="1385" y="488"/>
                  <a:pt x="1377" y="496"/>
                  <a:pt x="1377" y="505"/>
                </a:cubicBezTo>
                <a:cubicBezTo>
                  <a:pt x="1377" y="514"/>
                  <a:pt x="1385" y="522"/>
                  <a:pt x="1394" y="522"/>
                </a:cubicBezTo>
                <a:cubicBezTo>
                  <a:pt x="1404" y="522"/>
                  <a:pt x="1411" y="515"/>
                  <a:pt x="1411" y="505"/>
                </a:cubicBezTo>
                <a:close/>
                <a:moveTo>
                  <a:pt x="1082" y="296"/>
                </a:moveTo>
                <a:cubicBezTo>
                  <a:pt x="1073" y="296"/>
                  <a:pt x="1065" y="304"/>
                  <a:pt x="1065" y="313"/>
                </a:cubicBezTo>
                <a:cubicBezTo>
                  <a:pt x="1065" y="322"/>
                  <a:pt x="1073" y="330"/>
                  <a:pt x="1082" y="330"/>
                </a:cubicBezTo>
                <a:cubicBezTo>
                  <a:pt x="1091" y="330"/>
                  <a:pt x="1099" y="322"/>
                  <a:pt x="1099" y="313"/>
                </a:cubicBezTo>
                <a:cubicBezTo>
                  <a:pt x="1099" y="304"/>
                  <a:pt x="1092" y="296"/>
                  <a:pt x="1082" y="296"/>
                </a:cubicBezTo>
                <a:close/>
                <a:moveTo>
                  <a:pt x="681" y="334"/>
                </a:moveTo>
                <a:cubicBezTo>
                  <a:pt x="680" y="344"/>
                  <a:pt x="688" y="351"/>
                  <a:pt x="697" y="351"/>
                </a:cubicBezTo>
                <a:cubicBezTo>
                  <a:pt x="707" y="351"/>
                  <a:pt x="714" y="344"/>
                  <a:pt x="714" y="335"/>
                </a:cubicBezTo>
                <a:cubicBezTo>
                  <a:pt x="715" y="326"/>
                  <a:pt x="707" y="318"/>
                  <a:pt x="698" y="317"/>
                </a:cubicBezTo>
                <a:cubicBezTo>
                  <a:pt x="689" y="317"/>
                  <a:pt x="681" y="325"/>
                  <a:pt x="681" y="334"/>
                </a:cubicBezTo>
                <a:close/>
                <a:moveTo>
                  <a:pt x="374" y="1227"/>
                </a:moveTo>
                <a:cubicBezTo>
                  <a:pt x="383" y="1226"/>
                  <a:pt x="390" y="1219"/>
                  <a:pt x="390" y="1210"/>
                </a:cubicBezTo>
                <a:cubicBezTo>
                  <a:pt x="390" y="1201"/>
                  <a:pt x="382" y="1193"/>
                  <a:pt x="373" y="1193"/>
                </a:cubicBezTo>
                <a:cubicBezTo>
                  <a:pt x="364" y="1193"/>
                  <a:pt x="356" y="1201"/>
                  <a:pt x="357" y="1210"/>
                </a:cubicBezTo>
                <a:cubicBezTo>
                  <a:pt x="357" y="1220"/>
                  <a:pt x="364" y="1227"/>
                  <a:pt x="374" y="1227"/>
                </a:cubicBezTo>
                <a:close/>
                <a:moveTo>
                  <a:pt x="1241" y="365"/>
                </a:moveTo>
                <a:cubicBezTo>
                  <a:pt x="1232" y="364"/>
                  <a:pt x="1224" y="372"/>
                  <a:pt x="1224" y="382"/>
                </a:cubicBezTo>
                <a:cubicBezTo>
                  <a:pt x="1224" y="391"/>
                  <a:pt x="1232" y="398"/>
                  <a:pt x="1241" y="398"/>
                </a:cubicBezTo>
                <a:cubicBezTo>
                  <a:pt x="1250" y="399"/>
                  <a:pt x="1257" y="391"/>
                  <a:pt x="1257" y="382"/>
                </a:cubicBezTo>
                <a:cubicBezTo>
                  <a:pt x="1258" y="372"/>
                  <a:pt x="1250" y="365"/>
                  <a:pt x="1241" y="365"/>
                </a:cubicBezTo>
                <a:close/>
                <a:moveTo>
                  <a:pt x="1407" y="1318"/>
                </a:moveTo>
                <a:cubicBezTo>
                  <a:pt x="1416" y="1318"/>
                  <a:pt x="1424" y="1310"/>
                  <a:pt x="1424" y="1301"/>
                </a:cubicBezTo>
                <a:cubicBezTo>
                  <a:pt x="1424" y="1291"/>
                  <a:pt x="1416" y="1284"/>
                  <a:pt x="1407" y="1284"/>
                </a:cubicBezTo>
                <a:cubicBezTo>
                  <a:pt x="1397" y="1285"/>
                  <a:pt x="1390" y="1292"/>
                  <a:pt x="1390" y="1301"/>
                </a:cubicBezTo>
                <a:cubicBezTo>
                  <a:pt x="1390" y="1310"/>
                  <a:pt x="1398" y="1318"/>
                  <a:pt x="1407" y="1318"/>
                </a:cubicBezTo>
                <a:close/>
                <a:moveTo>
                  <a:pt x="781" y="297"/>
                </a:moveTo>
                <a:cubicBezTo>
                  <a:pt x="772" y="297"/>
                  <a:pt x="764" y="305"/>
                  <a:pt x="764" y="314"/>
                </a:cubicBezTo>
                <a:cubicBezTo>
                  <a:pt x="764" y="323"/>
                  <a:pt x="772" y="331"/>
                  <a:pt x="781" y="331"/>
                </a:cubicBezTo>
                <a:cubicBezTo>
                  <a:pt x="790" y="331"/>
                  <a:pt x="798" y="323"/>
                  <a:pt x="798" y="314"/>
                </a:cubicBezTo>
                <a:cubicBezTo>
                  <a:pt x="798" y="305"/>
                  <a:pt x="790" y="297"/>
                  <a:pt x="781" y="297"/>
                </a:cubicBezTo>
                <a:close/>
                <a:moveTo>
                  <a:pt x="309" y="1030"/>
                </a:moveTo>
                <a:cubicBezTo>
                  <a:pt x="318" y="1029"/>
                  <a:pt x="326" y="1022"/>
                  <a:pt x="325" y="1013"/>
                </a:cubicBezTo>
                <a:cubicBezTo>
                  <a:pt x="325" y="1004"/>
                  <a:pt x="318" y="996"/>
                  <a:pt x="309" y="996"/>
                </a:cubicBezTo>
                <a:cubicBezTo>
                  <a:pt x="299" y="996"/>
                  <a:pt x="292" y="1003"/>
                  <a:pt x="292" y="1012"/>
                </a:cubicBezTo>
                <a:cubicBezTo>
                  <a:pt x="292" y="1022"/>
                  <a:pt x="299" y="1030"/>
                  <a:pt x="309" y="1030"/>
                </a:cubicBezTo>
                <a:close/>
                <a:moveTo>
                  <a:pt x="894" y="1547"/>
                </a:moveTo>
                <a:cubicBezTo>
                  <a:pt x="903" y="1547"/>
                  <a:pt x="910" y="1539"/>
                  <a:pt x="910" y="1530"/>
                </a:cubicBezTo>
                <a:cubicBezTo>
                  <a:pt x="910" y="1521"/>
                  <a:pt x="903" y="1513"/>
                  <a:pt x="893" y="1513"/>
                </a:cubicBezTo>
                <a:cubicBezTo>
                  <a:pt x="884" y="1513"/>
                  <a:pt x="877" y="1521"/>
                  <a:pt x="877" y="1530"/>
                </a:cubicBezTo>
                <a:cubicBezTo>
                  <a:pt x="877" y="1539"/>
                  <a:pt x="885" y="1547"/>
                  <a:pt x="894" y="1547"/>
                </a:cubicBezTo>
                <a:close/>
                <a:moveTo>
                  <a:pt x="973" y="287"/>
                </a:moveTo>
                <a:cubicBezTo>
                  <a:pt x="964" y="287"/>
                  <a:pt x="957" y="295"/>
                  <a:pt x="957" y="304"/>
                </a:cubicBezTo>
                <a:cubicBezTo>
                  <a:pt x="957" y="313"/>
                  <a:pt x="965" y="321"/>
                  <a:pt x="974" y="321"/>
                </a:cubicBezTo>
                <a:cubicBezTo>
                  <a:pt x="983" y="320"/>
                  <a:pt x="991" y="313"/>
                  <a:pt x="991" y="304"/>
                </a:cubicBezTo>
                <a:cubicBezTo>
                  <a:pt x="990" y="294"/>
                  <a:pt x="983" y="287"/>
                  <a:pt x="973" y="287"/>
                </a:cubicBezTo>
                <a:close/>
                <a:moveTo>
                  <a:pt x="1525" y="762"/>
                </a:moveTo>
                <a:cubicBezTo>
                  <a:pt x="1525" y="753"/>
                  <a:pt x="1518" y="745"/>
                  <a:pt x="1508" y="745"/>
                </a:cubicBezTo>
                <a:cubicBezTo>
                  <a:pt x="1499" y="745"/>
                  <a:pt x="1492" y="753"/>
                  <a:pt x="1492" y="762"/>
                </a:cubicBezTo>
                <a:cubicBezTo>
                  <a:pt x="1492" y="771"/>
                  <a:pt x="1499" y="779"/>
                  <a:pt x="1508" y="779"/>
                </a:cubicBezTo>
                <a:cubicBezTo>
                  <a:pt x="1518" y="779"/>
                  <a:pt x="1525" y="771"/>
                  <a:pt x="1525" y="762"/>
                </a:cubicBezTo>
                <a:close/>
                <a:moveTo>
                  <a:pt x="1529" y="829"/>
                </a:moveTo>
                <a:cubicBezTo>
                  <a:pt x="1519" y="829"/>
                  <a:pt x="1512" y="837"/>
                  <a:pt x="1512" y="846"/>
                </a:cubicBezTo>
                <a:cubicBezTo>
                  <a:pt x="1512" y="855"/>
                  <a:pt x="1520" y="863"/>
                  <a:pt x="1529" y="862"/>
                </a:cubicBezTo>
                <a:cubicBezTo>
                  <a:pt x="1538" y="862"/>
                  <a:pt x="1546" y="854"/>
                  <a:pt x="1546" y="845"/>
                </a:cubicBezTo>
                <a:cubicBezTo>
                  <a:pt x="1545" y="836"/>
                  <a:pt x="1538" y="829"/>
                  <a:pt x="1529" y="829"/>
                </a:cubicBezTo>
                <a:close/>
                <a:moveTo>
                  <a:pt x="1522" y="1118"/>
                </a:moveTo>
                <a:cubicBezTo>
                  <a:pt x="1522" y="1108"/>
                  <a:pt x="1514" y="1101"/>
                  <a:pt x="1505" y="1101"/>
                </a:cubicBezTo>
                <a:cubicBezTo>
                  <a:pt x="1496" y="1101"/>
                  <a:pt x="1488" y="1108"/>
                  <a:pt x="1488" y="1117"/>
                </a:cubicBezTo>
                <a:cubicBezTo>
                  <a:pt x="1488" y="1127"/>
                  <a:pt x="1496" y="1135"/>
                  <a:pt x="1505" y="1134"/>
                </a:cubicBezTo>
                <a:cubicBezTo>
                  <a:pt x="1515" y="1134"/>
                  <a:pt x="1522" y="1127"/>
                  <a:pt x="1522" y="1118"/>
                </a:cubicBezTo>
                <a:close/>
                <a:moveTo>
                  <a:pt x="1510" y="1080"/>
                </a:moveTo>
                <a:cubicBezTo>
                  <a:pt x="1519" y="1080"/>
                  <a:pt x="1527" y="1073"/>
                  <a:pt x="1527" y="1063"/>
                </a:cubicBezTo>
                <a:cubicBezTo>
                  <a:pt x="1527" y="1054"/>
                  <a:pt x="1520" y="1047"/>
                  <a:pt x="1510" y="1046"/>
                </a:cubicBezTo>
                <a:cubicBezTo>
                  <a:pt x="1501" y="1046"/>
                  <a:pt x="1494" y="1054"/>
                  <a:pt x="1493" y="1063"/>
                </a:cubicBezTo>
                <a:cubicBezTo>
                  <a:pt x="1493" y="1072"/>
                  <a:pt x="1501" y="1080"/>
                  <a:pt x="1510" y="1080"/>
                </a:cubicBezTo>
                <a:close/>
                <a:moveTo>
                  <a:pt x="1048" y="1515"/>
                </a:moveTo>
                <a:cubicBezTo>
                  <a:pt x="1049" y="1505"/>
                  <a:pt x="1041" y="1498"/>
                  <a:pt x="1032" y="1498"/>
                </a:cubicBezTo>
                <a:cubicBezTo>
                  <a:pt x="1023" y="1498"/>
                  <a:pt x="1015" y="1505"/>
                  <a:pt x="1015" y="1514"/>
                </a:cubicBezTo>
                <a:cubicBezTo>
                  <a:pt x="1015" y="1523"/>
                  <a:pt x="1022" y="1531"/>
                  <a:pt x="1032" y="1531"/>
                </a:cubicBezTo>
                <a:cubicBezTo>
                  <a:pt x="1041" y="1531"/>
                  <a:pt x="1048" y="1524"/>
                  <a:pt x="1048" y="1515"/>
                </a:cubicBezTo>
                <a:close/>
                <a:moveTo>
                  <a:pt x="1229" y="1467"/>
                </a:moveTo>
                <a:cubicBezTo>
                  <a:pt x="1238" y="1467"/>
                  <a:pt x="1246" y="1459"/>
                  <a:pt x="1246" y="1450"/>
                </a:cubicBezTo>
                <a:cubicBezTo>
                  <a:pt x="1247" y="1441"/>
                  <a:pt x="1239" y="1433"/>
                  <a:pt x="1230" y="1433"/>
                </a:cubicBezTo>
                <a:cubicBezTo>
                  <a:pt x="1220" y="1433"/>
                  <a:pt x="1213" y="1440"/>
                  <a:pt x="1213" y="1449"/>
                </a:cubicBezTo>
                <a:cubicBezTo>
                  <a:pt x="1213" y="1459"/>
                  <a:pt x="1220" y="1466"/>
                  <a:pt x="1229" y="1467"/>
                </a:cubicBezTo>
                <a:close/>
                <a:moveTo>
                  <a:pt x="523" y="1404"/>
                </a:moveTo>
                <a:cubicBezTo>
                  <a:pt x="532" y="1404"/>
                  <a:pt x="539" y="1397"/>
                  <a:pt x="539" y="1387"/>
                </a:cubicBezTo>
                <a:cubicBezTo>
                  <a:pt x="539" y="1378"/>
                  <a:pt x="532" y="1370"/>
                  <a:pt x="523" y="1370"/>
                </a:cubicBezTo>
                <a:cubicBezTo>
                  <a:pt x="513" y="1370"/>
                  <a:pt x="506" y="1378"/>
                  <a:pt x="506" y="1387"/>
                </a:cubicBezTo>
                <a:cubicBezTo>
                  <a:pt x="506" y="1396"/>
                  <a:pt x="513" y="1404"/>
                  <a:pt x="523" y="1404"/>
                </a:cubicBezTo>
                <a:close/>
                <a:moveTo>
                  <a:pt x="402" y="565"/>
                </a:moveTo>
                <a:cubicBezTo>
                  <a:pt x="393" y="565"/>
                  <a:pt x="385" y="572"/>
                  <a:pt x="385" y="582"/>
                </a:cubicBezTo>
                <a:cubicBezTo>
                  <a:pt x="384" y="591"/>
                  <a:pt x="392" y="599"/>
                  <a:pt x="401" y="599"/>
                </a:cubicBezTo>
                <a:cubicBezTo>
                  <a:pt x="411" y="599"/>
                  <a:pt x="418" y="592"/>
                  <a:pt x="418" y="582"/>
                </a:cubicBezTo>
                <a:cubicBezTo>
                  <a:pt x="418" y="573"/>
                  <a:pt x="411" y="565"/>
                  <a:pt x="402" y="565"/>
                </a:cubicBezTo>
                <a:close/>
                <a:moveTo>
                  <a:pt x="351" y="661"/>
                </a:moveTo>
                <a:cubicBezTo>
                  <a:pt x="351" y="670"/>
                  <a:pt x="358" y="678"/>
                  <a:pt x="367" y="678"/>
                </a:cubicBezTo>
                <a:cubicBezTo>
                  <a:pt x="376" y="678"/>
                  <a:pt x="384" y="670"/>
                  <a:pt x="384" y="661"/>
                </a:cubicBezTo>
                <a:cubicBezTo>
                  <a:pt x="384" y="652"/>
                  <a:pt x="377" y="645"/>
                  <a:pt x="367" y="645"/>
                </a:cubicBezTo>
                <a:cubicBezTo>
                  <a:pt x="358" y="645"/>
                  <a:pt x="351" y="652"/>
                  <a:pt x="351" y="661"/>
                </a:cubicBezTo>
                <a:close/>
                <a:moveTo>
                  <a:pt x="1162" y="331"/>
                </a:moveTo>
                <a:cubicBezTo>
                  <a:pt x="1152" y="330"/>
                  <a:pt x="1145" y="338"/>
                  <a:pt x="1145" y="347"/>
                </a:cubicBezTo>
                <a:cubicBezTo>
                  <a:pt x="1144" y="356"/>
                  <a:pt x="1152" y="364"/>
                  <a:pt x="1161" y="364"/>
                </a:cubicBezTo>
                <a:cubicBezTo>
                  <a:pt x="1170" y="364"/>
                  <a:pt x="1178" y="357"/>
                  <a:pt x="1178" y="348"/>
                </a:cubicBezTo>
                <a:cubicBezTo>
                  <a:pt x="1178" y="339"/>
                  <a:pt x="1171" y="331"/>
                  <a:pt x="1162" y="331"/>
                </a:cubicBezTo>
                <a:close/>
                <a:moveTo>
                  <a:pt x="627" y="1468"/>
                </a:moveTo>
                <a:cubicBezTo>
                  <a:pt x="636" y="1468"/>
                  <a:pt x="643" y="1460"/>
                  <a:pt x="643" y="1451"/>
                </a:cubicBezTo>
                <a:cubicBezTo>
                  <a:pt x="643" y="1442"/>
                  <a:pt x="636" y="1434"/>
                  <a:pt x="626" y="1435"/>
                </a:cubicBezTo>
                <a:cubicBezTo>
                  <a:pt x="617" y="1435"/>
                  <a:pt x="610" y="1443"/>
                  <a:pt x="610" y="1452"/>
                </a:cubicBezTo>
                <a:cubicBezTo>
                  <a:pt x="610" y="1461"/>
                  <a:pt x="618" y="1468"/>
                  <a:pt x="627" y="1468"/>
                </a:cubicBezTo>
                <a:close/>
                <a:moveTo>
                  <a:pt x="1266" y="395"/>
                </a:moveTo>
                <a:cubicBezTo>
                  <a:pt x="1257" y="394"/>
                  <a:pt x="1249" y="402"/>
                  <a:pt x="1249" y="411"/>
                </a:cubicBezTo>
                <a:cubicBezTo>
                  <a:pt x="1248" y="420"/>
                  <a:pt x="1256" y="428"/>
                  <a:pt x="1265" y="428"/>
                </a:cubicBezTo>
                <a:cubicBezTo>
                  <a:pt x="1274" y="428"/>
                  <a:pt x="1282" y="421"/>
                  <a:pt x="1282" y="412"/>
                </a:cubicBezTo>
                <a:cubicBezTo>
                  <a:pt x="1282" y="403"/>
                  <a:pt x="1275" y="395"/>
                  <a:pt x="1266" y="395"/>
                </a:cubicBezTo>
                <a:close/>
                <a:moveTo>
                  <a:pt x="423" y="1286"/>
                </a:moveTo>
                <a:cubicBezTo>
                  <a:pt x="432" y="1287"/>
                  <a:pt x="440" y="1280"/>
                  <a:pt x="440" y="1271"/>
                </a:cubicBezTo>
                <a:cubicBezTo>
                  <a:pt x="441" y="1261"/>
                  <a:pt x="434" y="1253"/>
                  <a:pt x="425" y="1253"/>
                </a:cubicBezTo>
                <a:cubicBezTo>
                  <a:pt x="416" y="1252"/>
                  <a:pt x="408" y="1259"/>
                  <a:pt x="407" y="1269"/>
                </a:cubicBezTo>
                <a:cubicBezTo>
                  <a:pt x="406" y="1278"/>
                  <a:pt x="414" y="1286"/>
                  <a:pt x="423" y="1286"/>
                </a:cubicBezTo>
                <a:close/>
                <a:moveTo>
                  <a:pt x="1490" y="661"/>
                </a:moveTo>
                <a:cubicBezTo>
                  <a:pt x="1481" y="660"/>
                  <a:pt x="1472" y="667"/>
                  <a:pt x="1472" y="677"/>
                </a:cubicBezTo>
                <a:cubicBezTo>
                  <a:pt x="1472" y="686"/>
                  <a:pt x="1479" y="694"/>
                  <a:pt x="1488" y="694"/>
                </a:cubicBezTo>
                <a:cubicBezTo>
                  <a:pt x="1497" y="695"/>
                  <a:pt x="1505" y="688"/>
                  <a:pt x="1506" y="678"/>
                </a:cubicBezTo>
                <a:cubicBezTo>
                  <a:pt x="1506" y="669"/>
                  <a:pt x="1499" y="661"/>
                  <a:pt x="1490" y="661"/>
                </a:cubicBezTo>
                <a:close/>
                <a:moveTo>
                  <a:pt x="314" y="941"/>
                </a:moveTo>
                <a:cubicBezTo>
                  <a:pt x="305" y="941"/>
                  <a:pt x="297" y="949"/>
                  <a:pt x="297" y="958"/>
                </a:cubicBezTo>
                <a:cubicBezTo>
                  <a:pt x="297" y="967"/>
                  <a:pt x="304" y="975"/>
                  <a:pt x="313" y="975"/>
                </a:cubicBezTo>
                <a:cubicBezTo>
                  <a:pt x="323" y="975"/>
                  <a:pt x="330" y="968"/>
                  <a:pt x="330" y="958"/>
                </a:cubicBezTo>
                <a:cubicBezTo>
                  <a:pt x="331" y="949"/>
                  <a:pt x="323" y="942"/>
                  <a:pt x="314" y="941"/>
                </a:cubicBezTo>
                <a:close/>
                <a:moveTo>
                  <a:pt x="1471" y="1214"/>
                </a:moveTo>
                <a:cubicBezTo>
                  <a:pt x="1480" y="1214"/>
                  <a:pt x="1487" y="1207"/>
                  <a:pt x="1488" y="1197"/>
                </a:cubicBezTo>
                <a:cubicBezTo>
                  <a:pt x="1488" y="1188"/>
                  <a:pt x="1481" y="1180"/>
                  <a:pt x="1471" y="1180"/>
                </a:cubicBezTo>
                <a:cubicBezTo>
                  <a:pt x="1462" y="1180"/>
                  <a:pt x="1454" y="1188"/>
                  <a:pt x="1454" y="1197"/>
                </a:cubicBezTo>
                <a:cubicBezTo>
                  <a:pt x="1454" y="1206"/>
                  <a:pt x="1461" y="1214"/>
                  <a:pt x="1471" y="1214"/>
                </a:cubicBezTo>
                <a:close/>
                <a:moveTo>
                  <a:pt x="919" y="282"/>
                </a:moveTo>
                <a:cubicBezTo>
                  <a:pt x="910" y="282"/>
                  <a:pt x="902" y="290"/>
                  <a:pt x="902" y="299"/>
                </a:cubicBezTo>
                <a:cubicBezTo>
                  <a:pt x="903" y="308"/>
                  <a:pt x="910" y="316"/>
                  <a:pt x="919" y="315"/>
                </a:cubicBezTo>
                <a:cubicBezTo>
                  <a:pt x="929" y="315"/>
                  <a:pt x="936" y="307"/>
                  <a:pt x="936" y="298"/>
                </a:cubicBezTo>
                <a:cubicBezTo>
                  <a:pt x="936" y="289"/>
                  <a:pt x="928" y="281"/>
                  <a:pt x="919" y="282"/>
                </a:cubicBezTo>
                <a:close/>
                <a:moveTo>
                  <a:pt x="312" y="1096"/>
                </a:moveTo>
                <a:cubicBezTo>
                  <a:pt x="312" y="1105"/>
                  <a:pt x="320" y="1113"/>
                  <a:pt x="329" y="1113"/>
                </a:cubicBezTo>
                <a:cubicBezTo>
                  <a:pt x="338" y="1113"/>
                  <a:pt x="346" y="1106"/>
                  <a:pt x="346" y="1097"/>
                </a:cubicBezTo>
                <a:cubicBezTo>
                  <a:pt x="346" y="1087"/>
                  <a:pt x="338" y="1080"/>
                  <a:pt x="329" y="1080"/>
                </a:cubicBezTo>
                <a:cubicBezTo>
                  <a:pt x="320" y="1080"/>
                  <a:pt x="312" y="1087"/>
                  <a:pt x="312" y="1096"/>
                </a:cubicBezTo>
                <a:close/>
                <a:moveTo>
                  <a:pt x="785" y="1537"/>
                </a:moveTo>
                <a:cubicBezTo>
                  <a:pt x="794" y="1537"/>
                  <a:pt x="802" y="1530"/>
                  <a:pt x="802" y="1521"/>
                </a:cubicBezTo>
                <a:cubicBezTo>
                  <a:pt x="802" y="1512"/>
                  <a:pt x="795" y="1504"/>
                  <a:pt x="786" y="1503"/>
                </a:cubicBezTo>
                <a:cubicBezTo>
                  <a:pt x="777" y="1503"/>
                  <a:pt x="768" y="1511"/>
                  <a:pt x="768" y="1520"/>
                </a:cubicBezTo>
                <a:cubicBezTo>
                  <a:pt x="768" y="1530"/>
                  <a:pt x="776" y="1537"/>
                  <a:pt x="785" y="1537"/>
                </a:cubicBezTo>
                <a:close/>
                <a:moveTo>
                  <a:pt x="481" y="1358"/>
                </a:moveTo>
                <a:cubicBezTo>
                  <a:pt x="481" y="1368"/>
                  <a:pt x="488" y="1375"/>
                  <a:pt x="498" y="1375"/>
                </a:cubicBezTo>
                <a:cubicBezTo>
                  <a:pt x="507" y="1375"/>
                  <a:pt x="515" y="1367"/>
                  <a:pt x="515" y="1358"/>
                </a:cubicBezTo>
                <a:cubicBezTo>
                  <a:pt x="515" y="1349"/>
                  <a:pt x="507" y="1342"/>
                  <a:pt x="498" y="1341"/>
                </a:cubicBezTo>
                <a:cubicBezTo>
                  <a:pt x="489" y="1341"/>
                  <a:pt x="481" y="1349"/>
                  <a:pt x="481" y="1358"/>
                </a:cubicBezTo>
                <a:close/>
                <a:moveTo>
                  <a:pt x="1117" y="1511"/>
                </a:moveTo>
                <a:cubicBezTo>
                  <a:pt x="1126" y="1511"/>
                  <a:pt x="1133" y="1504"/>
                  <a:pt x="1133" y="1494"/>
                </a:cubicBezTo>
                <a:cubicBezTo>
                  <a:pt x="1133" y="1485"/>
                  <a:pt x="1125" y="1478"/>
                  <a:pt x="1116" y="1478"/>
                </a:cubicBezTo>
                <a:cubicBezTo>
                  <a:pt x="1107" y="1478"/>
                  <a:pt x="1099" y="1486"/>
                  <a:pt x="1099" y="1495"/>
                </a:cubicBezTo>
                <a:cubicBezTo>
                  <a:pt x="1100" y="1504"/>
                  <a:pt x="1107" y="1512"/>
                  <a:pt x="1117" y="1511"/>
                </a:cubicBezTo>
                <a:close/>
                <a:moveTo>
                  <a:pt x="473" y="1345"/>
                </a:moveTo>
                <a:cubicBezTo>
                  <a:pt x="482" y="1345"/>
                  <a:pt x="490" y="1337"/>
                  <a:pt x="490" y="1328"/>
                </a:cubicBezTo>
                <a:cubicBezTo>
                  <a:pt x="490" y="1319"/>
                  <a:pt x="482" y="1312"/>
                  <a:pt x="473" y="1312"/>
                </a:cubicBezTo>
                <a:cubicBezTo>
                  <a:pt x="464" y="1312"/>
                  <a:pt x="456" y="1319"/>
                  <a:pt x="456" y="1329"/>
                </a:cubicBezTo>
                <a:cubicBezTo>
                  <a:pt x="456" y="1338"/>
                  <a:pt x="464" y="1345"/>
                  <a:pt x="473" y="1345"/>
                </a:cubicBezTo>
                <a:close/>
                <a:moveTo>
                  <a:pt x="398" y="1257"/>
                </a:moveTo>
                <a:cubicBezTo>
                  <a:pt x="408" y="1257"/>
                  <a:pt x="415" y="1249"/>
                  <a:pt x="416" y="1240"/>
                </a:cubicBezTo>
                <a:cubicBezTo>
                  <a:pt x="416" y="1231"/>
                  <a:pt x="409" y="1223"/>
                  <a:pt x="399" y="1223"/>
                </a:cubicBezTo>
                <a:cubicBezTo>
                  <a:pt x="390" y="1223"/>
                  <a:pt x="382" y="1230"/>
                  <a:pt x="382" y="1239"/>
                </a:cubicBezTo>
                <a:cubicBezTo>
                  <a:pt x="382" y="1249"/>
                  <a:pt x="389" y="1256"/>
                  <a:pt x="398" y="1257"/>
                </a:cubicBezTo>
                <a:close/>
                <a:moveTo>
                  <a:pt x="1377" y="1343"/>
                </a:moveTo>
                <a:cubicBezTo>
                  <a:pt x="1387" y="1342"/>
                  <a:pt x="1394" y="1335"/>
                  <a:pt x="1394" y="1326"/>
                </a:cubicBezTo>
                <a:cubicBezTo>
                  <a:pt x="1394" y="1316"/>
                  <a:pt x="1386" y="1309"/>
                  <a:pt x="1377" y="1309"/>
                </a:cubicBezTo>
                <a:cubicBezTo>
                  <a:pt x="1368" y="1309"/>
                  <a:pt x="1360" y="1317"/>
                  <a:pt x="1360" y="1326"/>
                </a:cubicBezTo>
                <a:cubicBezTo>
                  <a:pt x="1360" y="1335"/>
                  <a:pt x="1368" y="1343"/>
                  <a:pt x="1377" y="1343"/>
                </a:cubicBezTo>
                <a:close/>
                <a:moveTo>
                  <a:pt x="1289" y="1417"/>
                </a:moveTo>
                <a:cubicBezTo>
                  <a:pt x="1298" y="1417"/>
                  <a:pt x="1305" y="1409"/>
                  <a:pt x="1305" y="1400"/>
                </a:cubicBezTo>
                <a:cubicBezTo>
                  <a:pt x="1305" y="1390"/>
                  <a:pt x="1297" y="1383"/>
                  <a:pt x="1288" y="1383"/>
                </a:cubicBezTo>
                <a:cubicBezTo>
                  <a:pt x="1279" y="1384"/>
                  <a:pt x="1271" y="1391"/>
                  <a:pt x="1272" y="1400"/>
                </a:cubicBezTo>
                <a:cubicBezTo>
                  <a:pt x="1272" y="1410"/>
                  <a:pt x="1280" y="1417"/>
                  <a:pt x="1289" y="1417"/>
                </a:cubicBezTo>
                <a:close/>
                <a:moveTo>
                  <a:pt x="668" y="343"/>
                </a:moveTo>
                <a:cubicBezTo>
                  <a:pt x="658" y="343"/>
                  <a:pt x="651" y="350"/>
                  <a:pt x="651" y="359"/>
                </a:cubicBezTo>
                <a:cubicBezTo>
                  <a:pt x="651" y="368"/>
                  <a:pt x="658" y="376"/>
                  <a:pt x="668" y="376"/>
                </a:cubicBezTo>
                <a:cubicBezTo>
                  <a:pt x="677" y="376"/>
                  <a:pt x="684" y="368"/>
                  <a:pt x="684" y="359"/>
                </a:cubicBezTo>
                <a:cubicBezTo>
                  <a:pt x="684" y="350"/>
                  <a:pt x="677" y="343"/>
                  <a:pt x="668" y="343"/>
                </a:cubicBezTo>
                <a:close/>
                <a:moveTo>
                  <a:pt x="316" y="740"/>
                </a:moveTo>
                <a:cubicBezTo>
                  <a:pt x="315" y="750"/>
                  <a:pt x="323" y="757"/>
                  <a:pt x="332" y="757"/>
                </a:cubicBezTo>
                <a:cubicBezTo>
                  <a:pt x="341" y="758"/>
                  <a:pt x="349" y="750"/>
                  <a:pt x="349" y="741"/>
                </a:cubicBezTo>
                <a:cubicBezTo>
                  <a:pt x="349" y="732"/>
                  <a:pt x="342" y="724"/>
                  <a:pt x="333" y="724"/>
                </a:cubicBezTo>
                <a:cubicBezTo>
                  <a:pt x="324" y="724"/>
                  <a:pt x="316" y="731"/>
                  <a:pt x="316" y="740"/>
                </a:cubicBezTo>
                <a:close/>
                <a:moveTo>
                  <a:pt x="1258" y="1442"/>
                </a:moveTo>
                <a:cubicBezTo>
                  <a:pt x="1268" y="1442"/>
                  <a:pt x="1275" y="1434"/>
                  <a:pt x="1275" y="1425"/>
                </a:cubicBezTo>
                <a:cubicBezTo>
                  <a:pt x="1275" y="1416"/>
                  <a:pt x="1268" y="1408"/>
                  <a:pt x="1259" y="1408"/>
                </a:cubicBezTo>
                <a:cubicBezTo>
                  <a:pt x="1250" y="1408"/>
                  <a:pt x="1242" y="1416"/>
                  <a:pt x="1242" y="1425"/>
                </a:cubicBezTo>
                <a:cubicBezTo>
                  <a:pt x="1242" y="1434"/>
                  <a:pt x="1249" y="1441"/>
                  <a:pt x="1258" y="1442"/>
                </a:cubicBezTo>
                <a:close/>
                <a:moveTo>
                  <a:pt x="1012" y="308"/>
                </a:moveTo>
                <a:cubicBezTo>
                  <a:pt x="1011" y="317"/>
                  <a:pt x="1019" y="325"/>
                  <a:pt x="1028" y="325"/>
                </a:cubicBezTo>
                <a:cubicBezTo>
                  <a:pt x="1037" y="325"/>
                  <a:pt x="1045" y="317"/>
                  <a:pt x="1045" y="308"/>
                </a:cubicBezTo>
                <a:cubicBezTo>
                  <a:pt x="1045" y="299"/>
                  <a:pt x="1038" y="291"/>
                  <a:pt x="1028" y="291"/>
                </a:cubicBezTo>
                <a:cubicBezTo>
                  <a:pt x="1019" y="291"/>
                  <a:pt x="1012" y="298"/>
                  <a:pt x="1012" y="308"/>
                </a:cubicBezTo>
                <a:close/>
                <a:moveTo>
                  <a:pt x="839" y="1541"/>
                </a:moveTo>
                <a:cubicBezTo>
                  <a:pt x="848" y="1541"/>
                  <a:pt x="856" y="1533"/>
                  <a:pt x="856" y="1524"/>
                </a:cubicBezTo>
                <a:cubicBezTo>
                  <a:pt x="856" y="1515"/>
                  <a:pt x="848" y="1508"/>
                  <a:pt x="839" y="1508"/>
                </a:cubicBezTo>
                <a:cubicBezTo>
                  <a:pt x="829" y="1508"/>
                  <a:pt x="822" y="1516"/>
                  <a:pt x="822" y="1525"/>
                </a:cubicBezTo>
                <a:cubicBezTo>
                  <a:pt x="822" y="1534"/>
                  <a:pt x="830" y="1542"/>
                  <a:pt x="839" y="1541"/>
                </a:cubicBezTo>
                <a:close/>
                <a:moveTo>
                  <a:pt x="706" y="1503"/>
                </a:moveTo>
                <a:cubicBezTo>
                  <a:pt x="715" y="1503"/>
                  <a:pt x="723" y="1495"/>
                  <a:pt x="723" y="1486"/>
                </a:cubicBezTo>
                <a:cubicBezTo>
                  <a:pt x="723" y="1477"/>
                  <a:pt x="715" y="1469"/>
                  <a:pt x="706" y="1469"/>
                </a:cubicBezTo>
                <a:cubicBezTo>
                  <a:pt x="697" y="1470"/>
                  <a:pt x="689" y="1477"/>
                  <a:pt x="689" y="1486"/>
                </a:cubicBezTo>
                <a:cubicBezTo>
                  <a:pt x="689" y="1496"/>
                  <a:pt x="697" y="1503"/>
                  <a:pt x="706" y="1503"/>
                </a:cubicBezTo>
                <a:close/>
                <a:moveTo>
                  <a:pt x="948" y="1552"/>
                </a:moveTo>
                <a:cubicBezTo>
                  <a:pt x="957" y="1552"/>
                  <a:pt x="965" y="1545"/>
                  <a:pt x="965" y="1536"/>
                </a:cubicBezTo>
                <a:cubicBezTo>
                  <a:pt x="965" y="1527"/>
                  <a:pt x="958" y="1519"/>
                  <a:pt x="949" y="1518"/>
                </a:cubicBezTo>
                <a:cubicBezTo>
                  <a:pt x="939" y="1518"/>
                  <a:pt x="931" y="1525"/>
                  <a:pt x="931" y="1535"/>
                </a:cubicBezTo>
                <a:cubicBezTo>
                  <a:pt x="931" y="1544"/>
                  <a:pt x="939" y="1552"/>
                  <a:pt x="948" y="1552"/>
                </a:cubicBezTo>
                <a:close/>
                <a:moveTo>
                  <a:pt x="1347" y="1367"/>
                </a:moveTo>
                <a:cubicBezTo>
                  <a:pt x="1357" y="1367"/>
                  <a:pt x="1364" y="1360"/>
                  <a:pt x="1364" y="1350"/>
                </a:cubicBezTo>
                <a:cubicBezTo>
                  <a:pt x="1364" y="1341"/>
                  <a:pt x="1356" y="1334"/>
                  <a:pt x="1347" y="1334"/>
                </a:cubicBezTo>
                <a:cubicBezTo>
                  <a:pt x="1338" y="1334"/>
                  <a:pt x="1330" y="1341"/>
                  <a:pt x="1331" y="1351"/>
                </a:cubicBezTo>
                <a:cubicBezTo>
                  <a:pt x="1331" y="1360"/>
                  <a:pt x="1338" y="1367"/>
                  <a:pt x="1347" y="1367"/>
                </a:cubicBezTo>
                <a:close/>
                <a:moveTo>
                  <a:pt x="1318" y="1392"/>
                </a:moveTo>
                <a:cubicBezTo>
                  <a:pt x="1327" y="1392"/>
                  <a:pt x="1335" y="1385"/>
                  <a:pt x="1335" y="1375"/>
                </a:cubicBezTo>
                <a:cubicBezTo>
                  <a:pt x="1335" y="1366"/>
                  <a:pt x="1327" y="1358"/>
                  <a:pt x="1318" y="1359"/>
                </a:cubicBezTo>
                <a:cubicBezTo>
                  <a:pt x="1309" y="1359"/>
                  <a:pt x="1302" y="1366"/>
                  <a:pt x="1302" y="1375"/>
                </a:cubicBezTo>
                <a:cubicBezTo>
                  <a:pt x="1301" y="1384"/>
                  <a:pt x="1309" y="1392"/>
                  <a:pt x="1318" y="1392"/>
                </a:cubicBezTo>
                <a:close/>
                <a:moveTo>
                  <a:pt x="430" y="541"/>
                </a:moveTo>
                <a:cubicBezTo>
                  <a:pt x="421" y="541"/>
                  <a:pt x="414" y="548"/>
                  <a:pt x="414" y="557"/>
                </a:cubicBezTo>
                <a:cubicBezTo>
                  <a:pt x="414" y="566"/>
                  <a:pt x="421" y="574"/>
                  <a:pt x="430" y="574"/>
                </a:cubicBezTo>
                <a:cubicBezTo>
                  <a:pt x="439" y="574"/>
                  <a:pt x="447" y="567"/>
                  <a:pt x="447" y="557"/>
                </a:cubicBezTo>
                <a:cubicBezTo>
                  <a:pt x="447" y="548"/>
                  <a:pt x="440" y="541"/>
                  <a:pt x="430" y="541"/>
                </a:cubicBezTo>
                <a:close/>
                <a:moveTo>
                  <a:pt x="1464" y="631"/>
                </a:moveTo>
                <a:cubicBezTo>
                  <a:pt x="1455" y="631"/>
                  <a:pt x="1447" y="639"/>
                  <a:pt x="1447" y="648"/>
                </a:cubicBezTo>
                <a:cubicBezTo>
                  <a:pt x="1447" y="657"/>
                  <a:pt x="1455" y="664"/>
                  <a:pt x="1464" y="664"/>
                </a:cubicBezTo>
                <a:cubicBezTo>
                  <a:pt x="1473" y="665"/>
                  <a:pt x="1481" y="657"/>
                  <a:pt x="1481" y="648"/>
                </a:cubicBezTo>
                <a:cubicBezTo>
                  <a:pt x="1481" y="639"/>
                  <a:pt x="1473" y="631"/>
                  <a:pt x="1464" y="631"/>
                </a:cubicBezTo>
                <a:close/>
                <a:moveTo>
                  <a:pt x="448" y="1315"/>
                </a:moveTo>
                <a:cubicBezTo>
                  <a:pt x="457" y="1315"/>
                  <a:pt x="465" y="1308"/>
                  <a:pt x="465" y="1299"/>
                </a:cubicBezTo>
                <a:cubicBezTo>
                  <a:pt x="465" y="1290"/>
                  <a:pt x="458" y="1282"/>
                  <a:pt x="448" y="1282"/>
                </a:cubicBezTo>
                <a:cubicBezTo>
                  <a:pt x="440" y="1282"/>
                  <a:pt x="432" y="1289"/>
                  <a:pt x="432" y="1298"/>
                </a:cubicBezTo>
                <a:cubicBezTo>
                  <a:pt x="431" y="1307"/>
                  <a:pt x="439" y="1315"/>
                  <a:pt x="448" y="1315"/>
                </a:cubicBezTo>
                <a:close/>
                <a:moveTo>
                  <a:pt x="1441" y="1238"/>
                </a:moveTo>
                <a:cubicBezTo>
                  <a:pt x="1450" y="1238"/>
                  <a:pt x="1458" y="1231"/>
                  <a:pt x="1458" y="1222"/>
                </a:cubicBezTo>
                <a:cubicBezTo>
                  <a:pt x="1458" y="1212"/>
                  <a:pt x="1450" y="1205"/>
                  <a:pt x="1441" y="1205"/>
                </a:cubicBezTo>
                <a:cubicBezTo>
                  <a:pt x="1432" y="1205"/>
                  <a:pt x="1425" y="1213"/>
                  <a:pt x="1424" y="1222"/>
                </a:cubicBezTo>
                <a:cubicBezTo>
                  <a:pt x="1424" y="1231"/>
                  <a:pt x="1432" y="1238"/>
                  <a:pt x="1441" y="1238"/>
                </a:cubicBezTo>
                <a:close/>
                <a:moveTo>
                  <a:pt x="1540" y="900"/>
                </a:moveTo>
                <a:cubicBezTo>
                  <a:pt x="1540" y="891"/>
                  <a:pt x="1533" y="884"/>
                  <a:pt x="1524" y="883"/>
                </a:cubicBezTo>
                <a:cubicBezTo>
                  <a:pt x="1515" y="883"/>
                  <a:pt x="1507" y="891"/>
                  <a:pt x="1507" y="900"/>
                </a:cubicBezTo>
                <a:cubicBezTo>
                  <a:pt x="1507" y="909"/>
                  <a:pt x="1514" y="917"/>
                  <a:pt x="1523" y="917"/>
                </a:cubicBezTo>
                <a:cubicBezTo>
                  <a:pt x="1533" y="917"/>
                  <a:pt x="1540" y="910"/>
                  <a:pt x="1540" y="900"/>
                </a:cubicBezTo>
                <a:close/>
                <a:moveTo>
                  <a:pt x="311" y="795"/>
                </a:moveTo>
                <a:cubicBezTo>
                  <a:pt x="311" y="804"/>
                  <a:pt x="319" y="812"/>
                  <a:pt x="328" y="812"/>
                </a:cubicBezTo>
                <a:cubicBezTo>
                  <a:pt x="337" y="812"/>
                  <a:pt x="345" y="804"/>
                  <a:pt x="345" y="795"/>
                </a:cubicBezTo>
                <a:cubicBezTo>
                  <a:pt x="345" y="786"/>
                  <a:pt x="337" y="778"/>
                  <a:pt x="328" y="779"/>
                </a:cubicBezTo>
                <a:cubicBezTo>
                  <a:pt x="319" y="779"/>
                  <a:pt x="312" y="786"/>
                  <a:pt x="311" y="795"/>
                </a:cubicBezTo>
                <a:close/>
                <a:moveTo>
                  <a:pt x="354" y="1143"/>
                </a:moveTo>
                <a:cubicBezTo>
                  <a:pt x="363" y="1143"/>
                  <a:pt x="371" y="1135"/>
                  <a:pt x="370" y="1126"/>
                </a:cubicBezTo>
                <a:cubicBezTo>
                  <a:pt x="370" y="1117"/>
                  <a:pt x="363" y="1110"/>
                  <a:pt x="354" y="1110"/>
                </a:cubicBezTo>
                <a:cubicBezTo>
                  <a:pt x="345" y="1110"/>
                  <a:pt x="337" y="1117"/>
                  <a:pt x="337" y="1126"/>
                </a:cubicBezTo>
                <a:cubicBezTo>
                  <a:pt x="337" y="1136"/>
                  <a:pt x="345" y="1143"/>
                  <a:pt x="354" y="1143"/>
                </a:cubicBezTo>
                <a:close/>
                <a:moveTo>
                  <a:pt x="751" y="322"/>
                </a:moveTo>
                <a:cubicBezTo>
                  <a:pt x="742" y="322"/>
                  <a:pt x="735" y="330"/>
                  <a:pt x="735" y="338"/>
                </a:cubicBezTo>
                <a:cubicBezTo>
                  <a:pt x="734" y="348"/>
                  <a:pt x="742" y="355"/>
                  <a:pt x="751" y="355"/>
                </a:cubicBezTo>
                <a:cubicBezTo>
                  <a:pt x="760" y="355"/>
                  <a:pt x="768" y="348"/>
                  <a:pt x="768" y="339"/>
                </a:cubicBezTo>
                <a:cubicBezTo>
                  <a:pt x="768" y="329"/>
                  <a:pt x="760" y="322"/>
                  <a:pt x="751" y="322"/>
                </a:cubicBezTo>
                <a:close/>
                <a:moveTo>
                  <a:pt x="333" y="1059"/>
                </a:moveTo>
                <a:cubicBezTo>
                  <a:pt x="342" y="1059"/>
                  <a:pt x="350" y="1052"/>
                  <a:pt x="350" y="1043"/>
                </a:cubicBezTo>
                <a:cubicBezTo>
                  <a:pt x="350" y="1034"/>
                  <a:pt x="342" y="1026"/>
                  <a:pt x="333" y="1026"/>
                </a:cubicBezTo>
                <a:cubicBezTo>
                  <a:pt x="324" y="1026"/>
                  <a:pt x="317" y="1033"/>
                  <a:pt x="317" y="1042"/>
                </a:cubicBezTo>
                <a:cubicBezTo>
                  <a:pt x="316" y="1051"/>
                  <a:pt x="324" y="1059"/>
                  <a:pt x="333" y="1059"/>
                </a:cubicBezTo>
                <a:close/>
                <a:moveTo>
                  <a:pt x="1536" y="955"/>
                </a:moveTo>
                <a:cubicBezTo>
                  <a:pt x="1536" y="946"/>
                  <a:pt x="1529" y="938"/>
                  <a:pt x="1520" y="938"/>
                </a:cubicBezTo>
                <a:cubicBezTo>
                  <a:pt x="1511" y="938"/>
                  <a:pt x="1503" y="945"/>
                  <a:pt x="1503" y="954"/>
                </a:cubicBezTo>
                <a:cubicBezTo>
                  <a:pt x="1503" y="964"/>
                  <a:pt x="1510" y="971"/>
                  <a:pt x="1519" y="971"/>
                </a:cubicBezTo>
                <a:cubicBezTo>
                  <a:pt x="1528" y="971"/>
                  <a:pt x="1536" y="964"/>
                  <a:pt x="1536" y="955"/>
                </a:cubicBezTo>
                <a:close/>
                <a:moveTo>
                  <a:pt x="1531" y="1009"/>
                </a:moveTo>
                <a:cubicBezTo>
                  <a:pt x="1531" y="1000"/>
                  <a:pt x="1524" y="992"/>
                  <a:pt x="1515" y="992"/>
                </a:cubicBezTo>
                <a:cubicBezTo>
                  <a:pt x="1506" y="992"/>
                  <a:pt x="1498" y="999"/>
                  <a:pt x="1498" y="1008"/>
                </a:cubicBezTo>
                <a:cubicBezTo>
                  <a:pt x="1497" y="1017"/>
                  <a:pt x="1505" y="1025"/>
                  <a:pt x="1514" y="1025"/>
                </a:cubicBezTo>
                <a:cubicBezTo>
                  <a:pt x="1523" y="1025"/>
                  <a:pt x="1531" y="1018"/>
                  <a:pt x="1531" y="1009"/>
                </a:cubicBezTo>
                <a:close/>
                <a:moveTo>
                  <a:pt x="306" y="849"/>
                </a:moveTo>
                <a:cubicBezTo>
                  <a:pt x="306" y="858"/>
                  <a:pt x="313" y="866"/>
                  <a:pt x="323" y="866"/>
                </a:cubicBezTo>
                <a:cubicBezTo>
                  <a:pt x="332" y="867"/>
                  <a:pt x="339" y="859"/>
                  <a:pt x="340" y="850"/>
                </a:cubicBezTo>
                <a:cubicBezTo>
                  <a:pt x="340" y="841"/>
                  <a:pt x="332" y="833"/>
                  <a:pt x="323" y="833"/>
                </a:cubicBezTo>
                <a:cubicBezTo>
                  <a:pt x="314" y="833"/>
                  <a:pt x="307" y="840"/>
                  <a:pt x="306" y="849"/>
                </a:cubicBezTo>
                <a:close/>
                <a:moveTo>
                  <a:pt x="1186" y="361"/>
                </a:moveTo>
                <a:cubicBezTo>
                  <a:pt x="1177" y="361"/>
                  <a:pt x="1169" y="368"/>
                  <a:pt x="1169" y="378"/>
                </a:cubicBezTo>
                <a:cubicBezTo>
                  <a:pt x="1170" y="386"/>
                  <a:pt x="1177" y="394"/>
                  <a:pt x="1186" y="394"/>
                </a:cubicBezTo>
                <a:cubicBezTo>
                  <a:pt x="1195" y="394"/>
                  <a:pt x="1203" y="386"/>
                  <a:pt x="1203" y="377"/>
                </a:cubicBezTo>
                <a:cubicBezTo>
                  <a:pt x="1203" y="368"/>
                  <a:pt x="1195" y="361"/>
                  <a:pt x="1186" y="361"/>
                </a:cubicBezTo>
                <a:close/>
                <a:moveTo>
                  <a:pt x="638" y="367"/>
                </a:moveTo>
                <a:cubicBezTo>
                  <a:pt x="629" y="367"/>
                  <a:pt x="621" y="374"/>
                  <a:pt x="621" y="383"/>
                </a:cubicBezTo>
                <a:cubicBezTo>
                  <a:pt x="621" y="393"/>
                  <a:pt x="628" y="400"/>
                  <a:pt x="637" y="401"/>
                </a:cubicBezTo>
                <a:cubicBezTo>
                  <a:pt x="646" y="401"/>
                  <a:pt x="654" y="394"/>
                  <a:pt x="654" y="384"/>
                </a:cubicBezTo>
                <a:cubicBezTo>
                  <a:pt x="654" y="375"/>
                  <a:pt x="647" y="367"/>
                  <a:pt x="638" y="367"/>
                </a:cubicBezTo>
                <a:close/>
                <a:moveTo>
                  <a:pt x="1290" y="425"/>
                </a:moveTo>
                <a:cubicBezTo>
                  <a:pt x="1281" y="424"/>
                  <a:pt x="1273" y="432"/>
                  <a:pt x="1274" y="441"/>
                </a:cubicBezTo>
                <a:cubicBezTo>
                  <a:pt x="1274" y="450"/>
                  <a:pt x="1281" y="457"/>
                  <a:pt x="1290" y="458"/>
                </a:cubicBezTo>
                <a:cubicBezTo>
                  <a:pt x="1299" y="458"/>
                  <a:pt x="1307" y="451"/>
                  <a:pt x="1307" y="441"/>
                </a:cubicBezTo>
                <a:cubicBezTo>
                  <a:pt x="1307" y="432"/>
                  <a:pt x="1299" y="425"/>
                  <a:pt x="1290" y="425"/>
                </a:cubicBezTo>
                <a:close/>
                <a:moveTo>
                  <a:pt x="302" y="903"/>
                </a:moveTo>
                <a:cubicBezTo>
                  <a:pt x="302" y="912"/>
                  <a:pt x="309" y="920"/>
                  <a:pt x="318" y="920"/>
                </a:cubicBezTo>
                <a:cubicBezTo>
                  <a:pt x="328" y="920"/>
                  <a:pt x="335" y="913"/>
                  <a:pt x="335" y="904"/>
                </a:cubicBezTo>
                <a:cubicBezTo>
                  <a:pt x="335" y="895"/>
                  <a:pt x="328" y="887"/>
                  <a:pt x="319" y="887"/>
                </a:cubicBezTo>
                <a:cubicBezTo>
                  <a:pt x="310" y="887"/>
                  <a:pt x="302" y="894"/>
                  <a:pt x="302" y="903"/>
                </a:cubicBezTo>
                <a:close/>
                <a:moveTo>
                  <a:pt x="836" y="303"/>
                </a:moveTo>
                <a:cubicBezTo>
                  <a:pt x="827" y="303"/>
                  <a:pt x="819" y="310"/>
                  <a:pt x="819" y="318"/>
                </a:cubicBezTo>
                <a:cubicBezTo>
                  <a:pt x="819" y="328"/>
                  <a:pt x="826" y="335"/>
                  <a:pt x="835" y="336"/>
                </a:cubicBezTo>
                <a:cubicBezTo>
                  <a:pt x="844" y="336"/>
                  <a:pt x="852" y="329"/>
                  <a:pt x="852" y="319"/>
                </a:cubicBezTo>
                <a:cubicBezTo>
                  <a:pt x="852" y="310"/>
                  <a:pt x="845" y="303"/>
                  <a:pt x="836" y="303"/>
                </a:cubicBezTo>
                <a:close/>
                <a:moveTo>
                  <a:pt x="1106" y="326"/>
                </a:moveTo>
                <a:cubicBezTo>
                  <a:pt x="1098" y="327"/>
                  <a:pt x="1090" y="334"/>
                  <a:pt x="1090" y="343"/>
                </a:cubicBezTo>
                <a:cubicBezTo>
                  <a:pt x="1090" y="352"/>
                  <a:pt x="1097" y="360"/>
                  <a:pt x="1107" y="360"/>
                </a:cubicBezTo>
                <a:cubicBezTo>
                  <a:pt x="1116" y="360"/>
                  <a:pt x="1123" y="352"/>
                  <a:pt x="1123" y="343"/>
                </a:cubicBezTo>
                <a:cubicBezTo>
                  <a:pt x="1123" y="334"/>
                  <a:pt x="1116" y="326"/>
                  <a:pt x="1106" y="326"/>
                </a:cubicBezTo>
                <a:close/>
                <a:moveTo>
                  <a:pt x="602" y="1439"/>
                </a:moveTo>
                <a:cubicBezTo>
                  <a:pt x="611" y="1439"/>
                  <a:pt x="618" y="1432"/>
                  <a:pt x="618" y="1423"/>
                </a:cubicBezTo>
                <a:cubicBezTo>
                  <a:pt x="619" y="1413"/>
                  <a:pt x="611" y="1406"/>
                  <a:pt x="602" y="1406"/>
                </a:cubicBezTo>
                <a:cubicBezTo>
                  <a:pt x="593" y="1406"/>
                  <a:pt x="585" y="1413"/>
                  <a:pt x="585" y="1423"/>
                </a:cubicBezTo>
                <a:cubicBezTo>
                  <a:pt x="585" y="1432"/>
                  <a:pt x="593" y="1439"/>
                  <a:pt x="602" y="1439"/>
                </a:cubicBezTo>
                <a:close/>
                <a:moveTo>
                  <a:pt x="444" y="532"/>
                </a:moveTo>
                <a:cubicBezTo>
                  <a:pt x="444" y="541"/>
                  <a:pt x="451" y="549"/>
                  <a:pt x="460" y="549"/>
                </a:cubicBezTo>
                <a:cubicBezTo>
                  <a:pt x="469" y="549"/>
                  <a:pt x="477" y="542"/>
                  <a:pt x="477" y="533"/>
                </a:cubicBezTo>
                <a:cubicBezTo>
                  <a:pt x="477" y="524"/>
                  <a:pt x="470" y="516"/>
                  <a:pt x="461" y="516"/>
                </a:cubicBezTo>
                <a:cubicBezTo>
                  <a:pt x="452" y="516"/>
                  <a:pt x="444" y="523"/>
                  <a:pt x="444" y="532"/>
                </a:cubicBezTo>
                <a:close/>
                <a:moveTo>
                  <a:pt x="1146" y="1487"/>
                </a:moveTo>
                <a:cubicBezTo>
                  <a:pt x="1155" y="1486"/>
                  <a:pt x="1162" y="1479"/>
                  <a:pt x="1162" y="1470"/>
                </a:cubicBezTo>
                <a:cubicBezTo>
                  <a:pt x="1162" y="1461"/>
                  <a:pt x="1154" y="1453"/>
                  <a:pt x="1145" y="1453"/>
                </a:cubicBezTo>
                <a:cubicBezTo>
                  <a:pt x="1136" y="1454"/>
                  <a:pt x="1129" y="1461"/>
                  <a:pt x="1129" y="1470"/>
                </a:cubicBezTo>
                <a:cubicBezTo>
                  <a:pt x="1129" y="1480"/>
                  <a:pt x="1136" y="1487"/>
                  <a:pt x="1146" y="1487"/>
                </a:cubicBezTo>
                <a:close/>
                <a:moveTo>
                  <a:pt x="608" y="392"/>
                </a:moveTo>
                <a:cubicBezTo>
                  <a:pt x="599" y="392"/>
                  <a:pt x="592" y="400"/>
                  <a:pt x="592" y="409"/>
                </a:cubicBezTo>
                <a:cubicBezTo>
                  <a:pt x="593" y="418"/>
                  <a:pt x="600" y="425"/>
                  <a:pt x="609" y="425"/>
                </a:cubicBezTo>
                <a:cubicBezTo>
                  <a:pt x="618" y="425"/>
                  <a:pt x="626" y="417"/>
                  <a:pt x="625" y="408"/>
                </a:cubicBezTo>
                <a:cubicBezTo>
                  <a:pt x="625" y="399"/>
                  <a:pt x="617" y="392"/>
                  <a:pt x="608" y="392"/>
                </a:cubicBezTo>
                <a:close/>
                <a:moveTo>
                  <a:pt x="1316" y="454"/>
                </a:moveTo>
                <a:cubicBezTo>
                  <a:pt x="1307" y="453"/>
                  <a:pt x="1299" y="460"/>
                  <a:pt x="1298" y="470"/>
                </a:cubicBezTo>
                <a:cubicBezTo>
                  <a:pt x="1298" y="479"/>
                  <a:pt x="1305" y="487"/>
                  <a:pt x="1315" y="487"/>
                </a:cubicBezTo>
                <a:cubicBezTo>
                  <a:pt x="1324" y="487"/>
                  <a:pt x="1331" y="480"/>
                  <a:pt x="1331" y="471"/>
                </a:cubicBezTo>
                <a:cubicBezTo>
                  <a:pt x="1332" y="462"/>
                  <a:pt x="1325" y="454"/>
                  <a:pt x="1316" y="454"/>
                </a:cubicBezTo>
                <a:close/>
                <a:moveTo>
                  <a:pt x="978" y="1527"/>
                </a:moveTo>
                <a:cubicBezTo>
                  <a:pt x="988" y="1526"/>
                  <a:pt x="995" y="1519"/>
                  <a:pt x="995" y="1509"/>
                </a:cubicBezTo>
                <a:cubicBezTo>
                  <a:pt x="994" y="1500"/>
                  <a:pt x="987" y="1494"/>
                  <a:pt x="978" y="1494"/>
                </a:cubicBezTo>
                <a:cubicBezTo>
                  <a:pt x="968" y="1494"/>
                  <a:pt x="961" y="1502"/>
                  <a:pt x="962" y="1511"/>
                </a:cubicBezTo>
                <a:cubicBezTo>
                  <a:pt x="962" y="1520"/>
                  <a:pt x="969" y="1527"/>
                  <a:pt x="978" y="1527"/>
                </a:cubicBezTo>
                <a:close/>
                <a:moveTo>
                  <a:pt x="1475" y="1159"/>
                </a:moveTo>
                <a:cubicBezTo>
                  <a:pt x="1484" y="1159"/>
                  <a:pt x="1491" y="1152"/>
                  <a:pt x="1492" y="1143"/>
                </a:cubicBezTo>
                <a:cubicBezTo>
                  <a:pt x="1492" y="1134"/>
                  <a:pt x="1485" y="1126"/>
                  <a:pt x="1476" y="1126"/>
                </a:cubicBezTo>
                <a:cubicBezTo>
                  <a:pt x="1467" y="1125"/>
                  <a:pt x="1459" y="1133"/>
                  <a:pt x="1459" y="1142"/>
                </a:cubicBezTo>
                <a:cubicBezTo>
                  <a:pt x="1458" y="1151"/>
                  <a:pt x="1466" y="1159"/>
                  <a:pt x="1475" y="1159"/>
                </a:cubicBezTo>
                <a:close/>
                <a:moveTo>
                  <a:pt x="1440" y="602"/>
                </a:moveTo>
                <a:cubicBezTo>
                  <a:pt x="1430" y="602"/>
                  <a:pt x="1423" y="609"/>
                  <a:pt x="1423" y="619"/>
                </a:cubicBezTo>
                <a:cubicBezTo>
                  <a:pt x="1423" y="628"/>
                  <a:pt x="1430" y="635"/>
                  <a:pt x="1440" y="635"/>
                </a:cubicBezTo>
                <a:cubicBezTo>
                  <a:pt x="1449" y="635"/>
                  <a:pt x="1456" y="628"/>
                  <a:pt x="1456" y="619"/>
                </a:cubicBezTo>
                <a:cubicBezTo>
                  <a:pt x="1456" y="610"/>
                  <a:pt x="1449" y="602"/>
                  <a:pt x="1440" y="602"/>
                </a:cubicBezTo>
                <a:close/>
                <a:moveTo>
                  <a:pt x="776" y="1491"/>
                </a:moveTo>
                <a:cubicBezTo>
                  <a:pt x="776" y="1482"/>
                  <a:pt x="769" y="1474"/>
                  <a:pt x="760" y="1474"/>
                </a:cubicBezTo>
                <a:cubicBezTo>
                  <a:pt x="751" y="1474"/>
                  <a:pt x="744" y="1481"/>
                  <a:pt x="743" y="1490"/>
                </a:cubicBezTo>
                <a:cubicBezTo>
                  <a:pt x="743" y="1499"/>
                  <a:pt x="750" y="1506"/>
                  <a:pt x="759" y="1507"/>
                </a:cubicBezTo>
                <a:cubicBezTo>
                  <a:pt x="768" y="1507"/>
                  <a:pt x="776" y="1500"/>
                  <a:pt x="776" y="1491"/>
                </a:cubicBezTo>
                <a:close/>
                <a:moveTo>
                  <a:pt x="1521" y="816"/>
                </a:moveTo>
                <a:cubicBezTo>
                  <a:pt x="1521" y="807"/>
                  <a:pt x="1514" y="799"/>
                  <a:pt x="1505" y="799"/>
                </a:cubicBezTo>
                <a:cubicBezTo>
                  <a:pt x="1495" y="799"/>
                  <a:pt x="1488" y="806"/>
                  <a:pt x="1488" y="816"/>
                </a:cubicBezTo>
                <a:cubicBezTo>
                  <a:pt x="1488" y="825"/>
                  <a:pt x="1495" y="832"/>
                  <a:pt x="1504" y="832"/>
                </a:cubicBezTo>
                <a:cubicBezTo>
                  <a:pt x="1513" y="832"/>
                  <a:pt x="1521" y="825"/>
                  <a:pt x="1521" y="816"/>
                </a:cubicBezTo>
                <a:close/>
                <a:moveTo>
                  <a:pt x="814" y="1512"/>
                </a:moveTo>
                <a:cubicBezTo>
                  <a:pt x="823" y="1512"/>
                  <a:pt x="831" y="1505"/>
                  <a:pt x="831" y="1496"/>
                </a:cubicBezTo>
                <a:cubicBezTo>
                  <a:pt x="831" y="1487"/>
                  <a:pt x="823" y="1479"/>
                  <a:pt x="814" y="1479"/>
                </a:cubicBezTo>
                <a:cubicBezTo>
                  <a:pt x="805" y="1479"/>
                  <a:pt x="798" y="1487"/>
                  <a:pt x="798" y="1496"/>
                </a:cubicBezTo>
                <a:cubicBezTo>
                  <a:pt x="798" y="1505"/>
                  <a:pt x="805" y="1512"/>
                  <a:pt x="814" y="1512"/>
                </a:cubicBezTo>
                <a:close/>
                <a:moveTo>
                  <a:pt x="549" y="442"/>
                </a:moveTo>
                <a:cubicBezTo>
                  <a:pt x="540" y="442"/>
                  <a:pt x="533" y="449"/>
                  <a:pt x="533" y="458"/>
                </a:cubicBezTo>
                <a:cubicBezTo>
                  <a:pt x="532" y="467"/>
                  <a:pt x="539" y="474"/>
                  <a:pt x="548" y="474"/>
                </a:cubicBezTo>
                <a:cubicBezTo>
                  <a:pt x="558" y="475"/>
                  <a:pt x="565" y="468"/>
                  <a:pt x="565" y="458"/>
                </a:cubicBezTo>
                <a:cubicBezTo>
                  <a:pt x="565" y="449"/>
                  <a:pt x="558" y="442"/>
                  <a:pt x="549" y="442"/>
                </a:cubicBezTo>
                <a:close/>
                <a:moveTo>
                  <a:pt x="1390" y="542"/>
                </a:moveTo>
                <a:cubicBezTo>
                  <a:pt x="1381" y="542"/>
                  <a:pt x="1373" y="550"/>
                  <a:pt x="1373" y="559"/>
                </a:cubicBezTo>
                <a:cubicBezTo>
                  <a:pt x="1373" y="568"/>
                  <a:pt x="1381" y="575"/>
                  <a:pt x="1389" y="575"/>
                </a:cubicBezTo>
                <a:cubicBezTo>
                  <a:pt x="1399" y="575"/>
                  <a:pt x="1406" y="569"/>
                  <a:pt x="1406" y="560"/>
                </a:cubicBezTo>
                <a:cubicBezTo>
                  <a:pt x="1407" y="550"/>
                  <a:pt x="1399" y="543"/>
                  <a:pt x="1390" y="542"/>
                </a:cubicBezTo>
                <a:close/>
                <a:moveTo>
                  <a:pt x="923" y="1522"/>
                </a:moveTo>
                <a:cubicBezTo>
                  <a:pt x="932" y="1522"/>
                  <a:pt x="940" y="1514"/>
                  <a:pt x="940" y="1505"/>
                </a:cubicBezTo>
                <a:cubicBezTo>
                  <a:pt x="940" y="1496"/>
                  <a:pt x="933" y="1489"/>
                  <a:pt x="924" y="1489"/>
                </a:cubicBezTo>
                <a:cubicBezTo>
                  <a:pt x="915" y="1488"/>
                  <a:pt x="907" y="1495"/>
                  <a:pt x="907" y="1504"/>
                </a:cubicBezTo>
                <a:cubicBezTo>
                  <a:pt x="907" y="1514"/>
                  <a:pt x="914" y="1521"/>
                  <a:pt x="923" y="1522"/>
                </a:cubicBezTo>
                <a:close/>
                <a:moveTo>
                  <a:pt x="363" y="699"/>
                </a:moveTo>
                <a:cubicBezTo>
                  <a:pt x="354" y="699"/>
                  <a:pt x="346" y="706"/>
                  <a:pt x="346" y="715"/>
                </a:cubicBezTo>
                <a:cubicBezTo>
                  <a:pt x="346" y="724"/>
                  <a:pt x="352" y="732"/>
                  <a:pt x="361" y="732"/>
                </a:cubicBezTo>
                <a:cubicBezTo>
                  <a:pt x="370" y="733"/>
                  <a:pt x="378" y="726"/>
                  <a:pt x="379" y="717"/>
                </a:cubicBezTo>
                <a:cubicBezTo>
                  <a:pt x="379" y="708"/>
                  <a:pt x="372" y="700"/>
                  <a:pt x="363" y="699"/>
                </a:cubicBezTo>
                <a:close/>
                <a:moveTo>
                  <a:pt x="1061" y="1506"/>
                </a:moveTo>
                <a:cubicBezTo>
                  <a:pt x="1070" y="1507"/>
                  <a:pt x="1078" y="1499"/>
                  <a:pt x="1078" y="1490"/>
                </a:cubicBezTo>
                <a:cubicBezTo>
                  <a:pt x="1078" y="1481"/>
                  <a:pt x="1071" y="1474"/>
                  <a:pt x="1062" y="1473"/>
                </a:cubicBezTo>
                <a:cubicBezTo>
                  <a:pt x="1053" y="1473"/>
                  <a:pt x="1045" y="1480"/>
                  <a:pt x="1045" y="1489"/>
                </a:cubicBezTo>
                <a:cubicBezTo>
                  <a:pt x="1045" y="1498"/>
                  <a:pt x="1052" y="1506"/>
                  <a:pt x="1061" y="1506"/>
                </a:cubicBezTo>
                <a:close/>
                <a:moveTo>
                  <a:pt x="1382" y="530"/>
                </a:moveTo>
                <a:cubicBezTo>
                  <a:pt x="1382" y="521"/>
                  <a:pt x="1374" y="513"/>
                  <a:pt x="1364" y="513"/>
                </a:cubicBezTo>
                <a:cubicBezTo>
                  <a:pt x="1356" y="514"/>
                  <a:pt x="1349" y="521"/>
                  <a:pt x="1349" y="530"/>
                </a:cubicBezTo>
                <a:cubicBezTo>
                  <a:pt x="1349" y="539"/>
                  <a:pt x="1356" y="546"/>
                  <a:pt x="1365" y="546"/>
                </a:cubicBezTo>
                <a:cubicBezTo>
                  <a:pt x="1374" y="546"/>
                  <a:pt x="1382" y="539"/>
                  <a:pt x="1382" y="530"/>
                </a:cubicBezTo>
                <a:close/>
                <a:moveTo>
                  <a:pt x="889" y="307"/>
                </a:moveTo>
                <a:cubicBezTo>
                  <a:pt x="880" y="307"/>
                  <a:pt x="873" y="315"/>
                  <a:pt x="873" y="324"/>
                </a:cubicBezTo>
                <a:cubicBezTo>
                  <a:pt x="873" y="333"/>
                  <a:pt x="880" y="340"/>
                  <a:pt x="889" y="340"/>
                </a:cubicBezTo>
                <a:cubicBezTo>
                  <a:pt x="898" y="340"/>
                  <a:pt x="906" y="333"/>
                  <a:pt x="906" y="324"/>
                </a:cubicBezTo>
                <a:cubicBezTo>
                  <a:pt x="906" y="314"/>
                  <a:pt x="898" y="307"/>
                  <a:pt x="889" y="307"/>
                </a:cubicBezTo>
                <a:close/>
                <a:moveTo>
                  <a:pt x="396" y="620"/>
                </a:moveTo>
                <a:cubicBezTo>
                  <a:pt x="387" y="620"/>
                  <a:pt x="380" y="628"/>
                  <a:pt x="380" y="637"/>
                </a:cubicBezTo>
                <a:cubicBezTo>
                  <a:pt x="380" y="646"/>
                  <a:pt x="388" y="653"/>
                  <a:pt x="397" y="653"/>
                </a:cubicBezTo>
                <a:cubicBezTo>
                  <a:pt x="406" y="653"/>
                  <a:pt x="413" y="645"/>
                  <a:pt x="413" y="636"/>
                </a:cubicBezTo>
                <a:cubicBezTo>
                  <a:pt x="413" y="627"/>
                  <a:pt x="405" y="620"/>
                  <a:pt x="396" y="620"/>
                </a:cubicBezTo>
                <a:close/>
                <a:moveTo>
                  <a:pt x="682" y="1473"/>
                </a:moveTo>
                <a:cubicBezTo>
                  <a:pt x="691" y="1472"/>
                  <a:pt x="698" y="1465"/>
                  <a:pt x="698" y="1456"/>
                </a:cubicBezTo>
                <a:cubicBezTo>
                  <a:pt x="698" y="1447"/>
                  <a:pt x="690" y="1440"/>
                  <a:pt x="681" y="1440"/>
                </a:cubicBezTo>
                <a:cubicBezTo>
                  <a:pt x="672" y="1440"/>
                  <a:pt x="665" y="1448"/>
                  <a:pt x="665" y="1457"/>
                </a:cubicBezTo>
                <a:cubicBezTo>
                  <a:pt x="665" y="1466"/>
                  <a:pt x="672" y="1473"/>
                  <a:pt x="682" y="1473"/>
                </a:cubicBezTo>
                <a:close/>
                <a:moveTo>
                  <a:pt x="362" y="1156"/>
                </a:moveTo>
                <a:cubicBezTo>
                  <a:pt x="362" y="1165"/>
                  <a:pt x="369" y="1172"/>
                  <a:pt x="378" y="1172"/>
                </a:cubicBezTo>
                <a:cubicBezTo>
                  <a:pt x="388" y="1172"/>
                  <a:pt x="395" y="1166"/>
                  <a:pt x="395" y="1156"/>
                </a:cubicBezTo>
                <a:cubicBezTo>
                  <a:pt x="395" y="1147"/>
                  <a:pt x="388" y="1139"/>
                  <a:pt x="378" y="1140"/>
                </a:cubicBezTo>
                <a:cubicBezTo>
                  <a:pt x="370" y="1140"/>
                  <a:pt x="362" y="1147"/>
                  <a:pt x="362" y="1156"/>
                </a:cubicBezTo>
                <a:close/>
                <a:moveTo>
                  <a:pt x="519" y="467"/>
                </a:moveTo>
                <a:cubicBezTo>
                  <a:pt x="510" y="467"/>
                  <a:pt x="502" y="474"/>
                  <a:pt x="503" y="484"/>
                </a:cubicBezTo>
                <a:cubicBezTo>
                  <a:pt x="503" y="493"/>
                  <a:pt x="511" y="500"/>
                  <a:pt x="519" y="499"/>
                </a:cubicBezTo>
                <a:cubicBezTo>
                  <a:pt x="529" y="499"/>
                  <a:pt x="536" y="491"/>
                  <a:pt x="536" y="482"/>
                </a:cubicBezTo>
                <a:cubicBezTo>
                  <a:pt x="535" y="473"/>
                  <a:pt x="528" y="467"/>
                  <a:pt x="519" y="467"/>
                </a:cubicBezTo>
                <a:close/>
                <a:moveTo>
                  <a:pt x="944" y="312"/>
                </a:moveTo>
                <a:cubicBezTo>
                  <a:pt x="935" y="312"/>
                  <a:pt x="928" y="319"/>
                  <a:pt x="928" y="328"/>
                </a:cubicBezTo>
                <a:cubicBezTo>
                  <a:pt x="927" y="337"/>
                  <a:pt x="934" y="345"/>
                  <a:pt x="943" y="345"/>
                </a:cubicBezTo>
                <a:cubicBezTo>
                  <a:pt x="953" y="345"/>
                  <a:pt x="960" y="338"/>
                  <a:pt x="960" y="328"/>
                </a:cubicBezTo>
                <a:cubicBezTo>
                  <a:pt x="960" y="320"/>
                  <a:pt x="953" y="312"/>
                  <a:pt x="944" y="312"/>
                </a:cubicBezTo>
                <a:close/>
                <a:moveTo>
                  <a:pt x="1483" y="716"/>
                </a:moveTo>
                <a:cubicBezTo>
                  <a:pt x="1475" y="716"/>
                  <a:pt x="1467" y="723"/>
                  <a:pt x="1467" y="732"/>
                </a:cubicBezTo>
                <a:cubicBezTo>
                  <a:pt x="1467" y="741"/>
                  <a:pt x="1475" y="749"/>
                  <a:pt x="1484" y="749"/>
                </a:cubicBezTo>
                <a:cubicBezTo>
                  <a:pt x="1493" y="749"/>
                  <a:pt x="1500" y="741"/>
                  <a:pt x="1500" y="731"/>
                </a:cubicBezTo>
                <a:cubicBezTo>
                  <a:pt x="1500" y="722"/>
                  <a:pt x="1493" y="716"/>
                  <a:pt x="1483" y="716"/>
                </a:cubicBezTo>
                <a:close/>
                <a:moveTo>
                  <a:pt x="1415" y="572"/>
                </a:moveTo>
                <a:cubicBezTo>
                  <a:pt x="1406" y="572"/>
                  <a:pt x="1398" y="579"/>
                  <a:pt x="1398" y="589"/>
                </a:cubicBezTo>
                <a:cubicBezTo>
                  <a:pt x="1398" y="598"/>
                  <a:pt x="1405" y="605"/>
                  <a:pt x="1414" y="605"/>
                </a:cubicBezTo>
                <a:cubicBezTo>
                  <a:pt x="1423" y="606"/>
                  <a:pt x="1431" y="598"/>
                  <a:pt x="1431" y="589"/>
                </a:cubicBezTo>
                <a:cubicBezTo>
                  <a:pt x="1431" y="580"/>
                  <a:pt x="1424" y="573"/>
                  <a:pt x="1415" y="572"/>
                </a:cubicBezTo>
                <a:close/>
                <a:moveTo>
                  <a:pt x="1053" y="322"/>
                </a:moveTo>
                <a:cubicBezTo>
                  <a:pt x="1044" y="321"/>
                  <a:pt x="1037" y="329"/>
                  <a:pt x="1037" y="338"/>
                </a:cubicBezTo>
                <a:cubicBezTo>
                  <a:pt x="1037" y="347"/>
                  <a:pt x="1044" y="354"/>
                  <a:pt x="1053" y="354"/>
                </a:cubicBezTo>
                <a:cubicBezTo>
                  <a:pt x="1062" y="355"/>
                  <a:pt x="1070" y="347"/>
                  <a:pt x="1070" y="338"/>
                </a:cubicBezTo>
                <a:cubicBezTo>
                  <a:pt x="1070" y="329"/>
                  <a:pt x="1062" y="322"/>
                  <a:pt x="1053" y="322"/>
                </a:cubicBezTo>
                <a:close/>
                <a:moveTo>
                  <a:pt x="490" y="491"/>
                </a:moveTo>
                <a:cubicBezTo>
                  <a:pt x="481" y="491"/>
                  <a:pt x="474" y="498"/>
                  <a:pt x="474" y="507"/>
                </a:cubicBezTo>
                <a:cubicBezTo>
                  <a:pt x="474" y="517"/>
                  <a:pt x="481" y="524"/>
                  <a:pt x="490" y="524"/>
                </a:cubicBezTo>
                <a:cubicBezTo>
                  <a:pt x="499" y="524"/>
                  <a:pt x="506" y="517"/>
                  <a:pt x="507" y="508"/>
                </a:cubicBezTo>
                <a:cubicBezTo>
                  <a:pt x="507" y="499"/>
                  <a:pt x="499" y="491"/>
                  <a:pt x="490" y="491"/>
                </a:cubicBezTo>
                <a:close/>
                <a:moveTo>
                  <a:pt x="1340" y="484"/>
                </a:moveTo>
                <a:cubicBezTo>
                  <a:pt x="1331" y="483"/>
                  <a:pt x="1323" y="490"/>
                  <a:pt x="1323" y="500"/>
                </a:cubicBezTo>
                <a:cubicBezTo>
                  <a:pt x="1323" y="509"/>
                  <a:pt x="1330" y="516"/>
                  <a:pt x="1339" y="517"/>
                </a:cubicBezTo>
                <a:cubicBezTo>
                  <a:pt x="1348" y="517"/>
                  <a:pt x="1356" y="510"/>
                  <a:pt x="1356" y="500"/>
                </a:cubicBezTo>
                <a:cubicBezTo>
                  <a:pt x="1356" y="492"/>
                  <a:pt x="1349" y="484"/>
                  <a:pt x="1340" y="484"/>
                </a:cubicBezTo>
                <a:close/>
                <a:moveTo>
                  <a:pt x="579" y="417"/>
                </a:moveTo>
                <a:cubicBezTo>
                  <a:pt x="570" y="417"/>
                  <a:pt x="563" y="424"/>
                  <a:pt x="563" y="433"/>
                </a:cubicBezTo>
                <a:cubicBezTo>
                  <a:pt x="562" y="443"/>
                  <a:pt x="570" y="450"/>
                  <a:pt x="579" y="450"/>
                </a:cubicBezTo>
                <a:cubicBezTo>
                  <a:pt x="588" y="450"/>
                  <a:pt x="595" y="443"/>
                  <a:pt x="595" y="434"/>
                </a:cubicBezTo>
                <a:cubicBezTo>
                  <a:pt x="596" y="425"/>
                  <a:pt x="588" y="417"/>
                  <a:pt x="579" y="417"/>
                </a:cubicBezTo>
                <a:close/>
                <a:moveTo>
                  <a:pt x="1428" y="1246"/>
                </a:moveTo>
                <a:cubicBezTo>
                  <a:pt x="1428" y="1237"/>
                  <a:pt x="1420" y="1230"/>
                  <a:pt x="1410" y="1230"/>
                </a:cubicBezTo>
                <a:cubicBezTo>
                  <a:pt x="1402" y="1230"/>
                  <a:pt x="1395" y="1238"/>
                  <a:pt x="1395" y="1247"/>
                </a:cubicBezTo>
                <a:cubicBezTo>
                  <a:pt x="1395" y="1256"/>
                  <a:pt x="1402" y="1263"/>
                  <a:pt x="1412" y="1263"/>
                </a:cubicBezTo>
                <a:cubicBezTo>
                  <a:pt x="1421" y="1262"/>
                  <a:pt x="1428" y="1255"/>
                  <a:pt x="1428" y="1246"/>
                </a:cubicBezTo>
                <a:close/>
                <a:moveTo>
                  <a:pt x="998" y="317"/>
                </a:moveTo>
                <a:cubicBezTo>
                  <a:pt x="989" y="317"/>
                  <a:pt x="982" y="324"/>
                  <a:pt x="982" y="333"/>
                </a:cubicBezTo>
                <a:cubicBezTo>
                  <a:pt x="982" y="342"/>
                  <a:pt x="990" y="349"/>
                  <a:pt x="999" y="349"/>
                </a:cubicBezTo>
                <a:cubicBezTo>
                  <a:pt x="1008" y="349"/>
                  <a:pt x="1015" y="342"/>
                  <a:pt x="1015" y="333"/>
                </a:cubicBezTo>
                <a:cubicBezTo>
                  <a:pt x="1015" y="323"/>
                  <a:pt x="1007" y="316"/>
                  <a:pt x="998" y="317"/>
                </a:cubicBezTo>
                <a:close/>
                <a:moveTo>
                  <a:pt x="1211" y="391"/>
                </a:moveTo>
                <a:cubicBezTo>
                  <a:pt x="1202" y="390"/>
                  <a:pt x="1194" y="398"/>
                  <a:pt x="1194" y="407"/>
                </a:cubicBezTo>
                <a:cubicBezTo>
                  <a:pt x="1194" y="416"/>
                  <a:pt x="1202" y="423"/>
                  <a:pt x="1211" y="423"/>
                </a:cubicBezTo>
                <a:cubicBezTo>
                  <a:pt x="1220" y="423"/>
                  <a:pt x="1227" y="417"/>
                  <a:pt x="1227" y="407"/>
                </a:cubicBezTo>
                <a:cubicBezTo>
                  <a:pt x="1227" y="398"/>
                  <a:pt x="1220" y="391"/>
                  <a:pt x="1211" y="391"/>
                </a:cubicBezTo>
                <a:close/>
                <a:moveTo>
                  <a:pt x="426" y="595"/>
                </a:moveTo>
                <a:cubicBezTo>
                  <a:pt x="417" y="595"/>
                  <a:pt x="410" y="603"/>
                  <a:pt x="410" y="612"/>
                </a:cubicBezTo>
                <a:cubicBezTo>
                  <a:pt x="410" y="621"/>
                  <a:pt x="417" y="628"/>
                  <a:pt x="426" y="628"/>
                </a:cubicBezTo>
                <a:cubicBezTo>
                  <a:pt x="435" y="628"/>
                  <a:pt x="442" y="621"/>
                  <a:pt x="442" y="612"/>
                </a:cubicBezTo>
                <a:cubicBezTo>
                  <a:pt x="443" y="603"/>
                  <a:pt x="435" y="595"/>
                  <a:pt x="426" y="595"/>
                </a:cubicBezTo>
                <a:close/>
                <a:moveTo>
                  <a:pt x="1383" y="1288"/>
                </a:moveTo>
                <a:cubicBezTo>
                  <a:pt x="1391" y="1287"/>
                  <a:pt x="1399" y="1280"/>
                  <a:pt x="1399" y="1271"/>
                </a:cubicBezTo>
                <a:cubicBezTo>
                  <a:pt x="1398" y="1262"/>
                  <a:pt x="1391" y="1255"/>
                  <a:pt x="1382" y="1255"/>
                </a:cubicBezTo>
                <a:cubicBezTo>
                  <a:pt x="1373" y="1255"/>
                  <a:pt x="1366" y="1262"/>
                  <a:pt x="1366" y="1271"/>
                </a:cubicBezTo>
                <a:cubicBezTo>
                  <a:pt x="1366" y="1280"/>
                  <a:pt x="1373" y="1288"/>
                  <a:pt x="1383" y="1288"/>
                </a:cubicBezTo>
                <a:close/>
                <a:moveTo>
                  <a:pt x="553" y="1379"/>
                </a:moveTo>
                <a:cubicBezTo>
                  <a:pt x="562" y="1379"/>
                  <a:pt x="569" y="1371"/>
                  <a:pt x="569" y="1362"/>
                </a:cubicBezTo>
                <a:cubicBezTo>
                  <a:pt x="568" y="1353"/>
                  <a:pt x="561" y="1346"/>
                  <a:pt x="552" y="1346"/>
                </a:cubicBezTo>
                <a:cubicBezTo>
                  <a:pt x="543" y="1346"/>
                  <a:pt x="536" y="1354"/>
                  <a:pt x="536" y="1363"/>
                </a:cubicBezTo>
                <a:cubicBezTo>
                  <a:pt x="536" y="1372"/>
                  <a:pt x="544" y="1379"/>
                  <a:pt x="553" y="1379"/>
                </a:cubicBezTo>
                <a:close/>
                <a:moveTo>
                  <a:pt x="1204" y="1436"/>
                </a:moveTo>
                <a:cubicBezTo>
                  <a:pt x="1213" y="1436"/>
                  <a:pt x="1221" y="1429"/>
                  <a:pt x="1221" y="1420"/>
                </a:cubicBezTo>
                <a:cubicBezTo>
                  <a:pt x="1221" y="1411"/>
                  <a:pt x="1214" y="1404"/>
                  <a:pt x="1205" y="1404"/>
                </a:cubicBezTo>
                <a:cubicBezTo>
                  <a:pt x="1196" y="1403"/>
                  <a:pt x="1189" y="1410"/>
                  <a:pt x="1189" y="1419"/>
                </a:cubicBezTo>
                <a:cubicBezTo>
                  <a:pt x="1189" y="1428"/>
                  <a:pt x="1196" y="1436"/>
                  <a:pt x="1204" y="1436"/>
                </a:cubicBezTo>
                <a:close/>
                <a:moveTo>
                  <a:pt x="721" y="347"/>
                </a:moveTo>
                <a:cubicBezTo>
                  <a:pt x="712" y="348"/>
                  <a:pt x="706" y="355"/>
                  <a:pt x="706" y="364"/>
                </a:cubicBezTo>
                <a:cubicBezTo>
                  <a:pt x="706" y="373"/>
                  <a:pt x="713" y="380"/>
                  <a:pt x="722" y="380"/>
                </a:cubicBezTo>
                <a:cubicBezTo>
                  <a:pt x="731" y="380"/>
                  <a:pt x="739" y="372"/>
                  <a:pt x="739" y="363"/>
                </a:cubicBezTo>
                <a:cubicBezTo>
                  <a:pt x="739" y="354"/>
                  <a:pt x="731" y="347"/>
                  <a:pt x="721" y="347"/>
                </a:cubicBezTo>
                <a:close/>
                <a:moveTo>
                  <a:pt x="577" y="1409"/>
                </a:moveTo>
                <a:cubicBezTo>
                  <a:pt x="586" y="1409"/>
                  <a:pt x="594" y="1401"/>
                  <a:pt x="594" y="1392"/>
                </a:cubicBezTo>
                <a:cubicBezTo>
                  <a:pt x="593" y="1383"/>
                  <a:pt x="586" y="1376"/>
                  <a:pt x="577" y="1376"/>
                </a:cubicBezTo>
                <a:cubicBezTo>
                  <a:pt x="568" y="1376"/>
                  <a:pt x="561" y="1383"/>
                  <a:pt x="561" y="1392"/>
                </a:cubicBezTo>
                <a:cubicBezTo>
                  <a:pt x="561" y="1401"/>
                  <a:pt x="568" y="1409"/>
                  <a:pt x="577" y="1409"/>
                </a:cubicBezTo>
                <a:close/>
                <a:moveTo>
                  <a:pt x="1132" y="356"/>
                </a:moveTo>
                <a:cubicBezTo>
                  <a:pt x="1123" y="356"/>
                  <a:pt x="1116" y="363"/>
                  <a:pt x="1116" y="372"/>
                </a:cubicBezTo>
                <a:cubicBezTo>
                  <a:pt x="1116" y="381"/>
                  <a:pt x="1124" y="389"/>
                  <a:pt x="1133" y="388"/>
                </a:cubicBezTo>
                <a:cubicBezTo>
                  <a:pt x="1142" y="388"/>
                  <a:pt x="1149" y="381"/>
                  <a:pt x="1149" y="372"/>
                </a:cubicBezTo>
                <a:cubicBezTo>
                  <a:pt x="1148" y="363"/>
                  <a:pt x="1142" y="356"/>
                  <a:pt x="1132" y="356"/>
                </a:cubicBezTo>
                <a:close/>
                <a:moveTo>
                  <a:pt x="1498" y="854"/>
                </a:moveTo>
                <a:cubicBezTo>
                  <a:pt x="1489" y="854"/>
                  <a:pt x="1482" y="862"/>
                  <a:pt x="1483" y="871"/>
                </a:cubicBezTo>
                <a:cubicBezTo>
                  <a:pt x="1483" y="880"/>
                  <a:pt x="1491" y="887"/>
                  <a:pt x="1499" y="887"/>
                </a:cubicBezTo>
                <a:cubicBezTo>
                  <a:pt x="1508" y="887"/>
                  <a:pt x="1515" y="879"/>
                  <a:pt x="1515" y="870"/>
                </a:cubicBezTo>
                <a:cubicBezTo>
                  <a:pt x="1515" y="861"/>
                  <a:pt x="1508" y="854"/>
                  <a:pt x="1498" y="854"/>
                </a:cubicBezTo>
                <a:close/>
                <a:moveTo>
                  <a:pt x="1496" y="1089"/>
                </a:moveTo>
                <a:cubicBezTo>
                  <a:pt x="1497" y="1080"/>
                  <a:pt x="1490" y="1072"/>
                  <a:pt x="1481" y="1071"/>
                </a:cubicBezTo>
                <a:cubicBezTo>
                  <a:pt x="1473" y="1071"/>
                  <a:pt x="1465" y="1078"/>
                  <a:pt x="1464" y="1087"/>
                </a:cubicBezTo>
                <a:cubicBezTo>
                  <a:pt x="1463" y="1095"/>
                  <a:pt x="1470" y="1103"/>
                  <a:pt x="1479" y="1104"/>
                </a:cubicBezTo>
                <a:cubicBezTo>
                  <a:pt x="1488" y="1105"/>
                  <a:pt x="1496" y="1098"/>
                  <a:pt x="1496" y="1089"/>
                </a:cubicBezTo>
                <a:close/>
                <a:moveTo>
                  <a:pt x="343" y="1071"/>
                </a:moveTo>
                <a:cubicBezTo>
                  <a:pt x="342" y="1080"/>
                  <a:pt x="349" y="1088"/>
                  <a:pt x="359" y="1088"/>
                </a:cubicBezTo>
                <a:cubicBezTo>
                  <a:pt x="367" y="1088"/>
                  <a:pt x="375" y="1081"/>
                  <a:pt x="375" y="1072"/>
                </a:cubicBezTo>
                <a:cubicBezTo>
                  <a:pt x="375" y="1063"/>
                  <a:pt x="368" y="1056"/>
                  <a:pt x="359" y="1055"/>
                </a:cubicBezTo>
                <a:cubicBezTo>
                  <a:pt x="350" y="1055"/>
                  <a:pt x="343" y="1062"/>
                  <a:pt x="343" y="1071"/>
                </a:cubicBezTo>
                <a:close/>
                <a:moveTo>
                  <a:pt x="806" y="327"/>
                </a:moveTo>
                <a:cubicBezTo>
                  <a:pt x="797" y="327"/>
                  <a:pt x="790" y="335"/>
                  <a:pt x="789" y="344"/>
                </a:cubicBezTo>
                <a:cubicBezTo>
                  <a:pt x="789" y="353"/>
                  <a:pt x="796" y="360"/>
                  <a:pt x="805" y="360"/>
                </a:cubicBezTo>
                <a:cubicBezTo>
                  <a:pt x="814" y="360"/>
                  <a:pt x="822" y="353"/>
                  <a:pt x="822" y="344"/>
                </a:cubicBezTo>
                <a:cubicBezTo>
                  <a:pt x="822" y="335"/>
                  <a:pt x="815" y="327"/>
                  <a:pt x="806" y="327"/>
                </a:cubicBezTo>
                <a:close/>
                <a:moveTo>
                  <a:pt x="1446" y="1184"/>
                </a:moveTo>
                <a:cubicBezTo>
                  <a:pt x="1455" y="1184"/>
                  <a:pt x="1462" y="1176"/>
                  <a:pt x="1462" y="1167"/>
                </a:cubicBezTo>
                <a:cubicBezTo>
                  <a:pt x="1462" y="1158"/>
                  <a:pt x="1456" y="1151"/>
                  <a:pt x="1447" y="1151"/>
                </a:cubicBezTo>
                <a:cubicBezTo>
                  <a:pt x="1437" y="1151"/>
                  <a:pt x="1430" y="1158"/>
                  <a:pt x="1430" y="1167"/>
                </a:cubicBezTo>
                <a:cubicBezTo>
                  <a:pt x="1430" y="1176"/>
                  <a:pt x="1437" y="1184"/>
                  <a:pt x="1446" y="1184"/>
                </a:cubicBezTo>
                <a:close/>
                <a:moveTo>
                  <a:pt x="338" y="1004"/>
                </a:moveTo>
                <a:cubicBezTo>
                  <a:pt x="347" y="1004"/>
                  <a:pt x="355" y="997"/>
                  <a:pt x="355" y="987"/>
                </a:cubicBezTo>
                <a:cubicBezTo>
                  <a:pt x="354" y="979"/>
                  <a:pt x="347" y="972"/>
                  <a:pt x="338" y="972"/>
                </a:cubicBezTo>
                <a:cubicBezTo>
                  <a:pt x="329" y="972"/>
                  <a:pt x="322" y="979"/>
                  <a:pt x="322" y="988"/>
                </a:cubicBezTo>
                <a:cubicBezTo>
                  <a:pt x="322" y="997"/>
                  <a:pt x="329" y="1004"/>
                  <a:pt x="338" y="1004"/>
                </a:cubicBezTo>
                <a:close/>
                <a:moveTo>
                  <a:pt x="869" y="1516"/>
                </a:moveTo>
                <a:cubicBezTo>
                  <a:pt x="878" y="1516"/>
                  <a:pt x="885" y="1508"/>
                  <a:pt x="885" y="1500"/>
                </a:cubicBezTo>
                <a:cubicBezTo>
                  <a:pt x="885" y="1491"/>
                  <a:pt x="878" y="1484"/>
                  <a:pt x="869" y="1484"/>
                </a:cubicBezTo>
                <a:cubicBezTo>
                  <a:pt x="859" y="1484"/>
                  <a:pt x="852" y="1491"/>
                  <a:pt x="853" y="1501"/>
                </a:cubicBezTo>
                <a:cubicBezTo>
                  <a:pt x="853" y="1510"/>
                  <a:pt x="860" y="1517"/>
                  <a:pt x="869" y="1516"/>
                </a:cubicBezTo>
                <a:close/>
                <a:moveTo>
                  <a:pt x="1459" y="686"/>
                </a:moveTo>
                <a:cubicBezTo>
                  <a:pt x="1451" y="685"/>
                  <a:pt x="1443" y="693"/>
                  <a:pt x="1443" y="701"/>
                </a:cubicBezTo>
                <a:cubicBezTo>
                  <a:pt x="1442" y="711"/>
                  <a:pt x="1449" y="718"/>
                  <a:pt x="1459" y="718"/>
                </a:cubicBezTo>
                <a:cubicBezTo>
                  <a:pt x="1468" y="718"/>
                  <a:pt x="1475" y="711"/>
                  <a:pt x="1475" y="702"/>
                </a:cubicBezTo>
                <a:cubicBezTo>
                  <a:pt x="1475" y="694"/>
                  <a:pt x="1468" y="686"/>
                  <a:pt x="1459" y="686"/>
                </a:cubicBezTo>
                <a:close/>
                <a:moveTo>
                  <a:pt x="1175" y="1461"/>
                </a:moveTo>
                <a:cubicBezTo>
                  <a:pt x="1184" y="1461"/>
                  <a:pt x="1191" y="1453"/>
                  <a:pt x="1191" y="1444"/>
                </a:cubicBezTo>
                <a:cubicBezTo>
                  <a:pt x="1191" y="1435"/>
                  <a:pt x="1184" y="1428"/>
                  <a:pt x="1175" y="1428"/>
                </a:cubicBezTo>
                <a:cubicBezTo>
                  <a:pt x="1166" y="1428"/>
                  <a:pt x="1158" y="1436"/>
                  <a:pt x="1159" y="1445"/>
                </a:cubicBezTo>
                <a:cubicBezTo>
                  <a:pt x="1159" y="1454"/>
                  <a:pt x="1166" y="1461"/>
                  <a:pt x="1175" y="1461"/>
                </a:cubicBezTo>
                <a:close/>
                <a:moveTo>
                  <a:pt x="341" y="771"/>
                </a:moveTo>
                <a:cubicBezTo>
                  <a:pt x="341" y="780"/>
                  <a:pt x="349" y="787"/>
                  <a:pt x="358" y="787"/>
                </a:cubicBezTo>
                <a:cubicBezTo>
                  <a:pt x="367" y="786"/>
                  <a:pt x="374" y="779"/>
                  <a:pt x="374" y="770"/>
                </a:cubicBezTo>
                <a:cubicBezTo>
                  <a:pt x="373" y="761"/>
                  <a:pt x="366" y="754"/>
                  <a:pt x="357" y="754"/>
                </a:cubicBezTo>
                <a:cubicBezTo>
                  <a:pt x="348" y="754"/>
                  <a:pt x="341" y="762"/>
                  <a:pt x="341" y="771"/>
                </a:cubicBezTo>
                <a:close/>
                <a:moveTo>
                  <a:pt x="404" y="1201"/>
                </a:moveTo>
                <a:cubicBezTo>
                  <a:pt x="413" y="1201"/>
                  <a:pt x="420" y="1194"/>
                  <a:pt x="420" y="1185"/>
                </a:cubicBezTo>
                <a:cubicBezTo>
                  <a:pt x="419" y="1176"/>
                  <a:pt x="412" y="1169"/>
                  <a:pt x="403" y="1169"/>
                </a:cubicBezTo>
                <a:cubicBezTo>
                  <a:pt x="394" y="1169"/>
                  <a:pt x="387" y="1176"/>
                  <a:pt x="387" y="1186"/>
                </a:cubicBezTo>
                <a:cubicBezTo>
                  <a:pt x="387" y="1195"/>
                  <a:pt x="394" y="1202"/>
                  <a:pt x="404" y="1201"/>
                </a:cubicBezTo>
                <a:close/>
                <a:moveTo>
                  <a:pt x="1485" y="1049"/>
                </a:moveTo>
                <a:cubicBezTo>
                  <a:pt x="1494" y="1049"/>
                  <a:pt x="1501" y="1042"/>
                  <a:pt x="1501" y="1033"/>
                </a:cubicBezTo>
                <a:cubicBezTo>
                  <a:pt x="1501" y="1024"/>
                  <a:pt x="1493" y="1017"/>
                  <a:pt x="1484" y="1017"/>
                </a:cubicBezTo>
                <a:cubicBezTo>
                  <a:pt x="1475" y="1017"/>
                  <a:pt x="1468" y="1024"/>
                  <a:pt x="1468" y="1033"/>
                </a:cubicBezTo>
                <a:cubicBezTo>
                  <a:pt x="1469" y="1043"/>
                  <a:pt x="1476" y="1049"/>
                  <a:pt x="1485" y="1049"/>
                </a:cubicBezTo>
                <a:close/>
                <a:moveTo>
                  <a:pt x="327" y="933"/>
                </a:moveTo>
                <a:cubicBezTo>
                  <a:pt x="327" y="942"/>
                  <a:pt x="335" y="950"/>
                  <a:pt x="343" y="950"/>
                </a:cubicBezTo>
                <a:cubicBezTo>
                  <a:pt x="352" y="950"/>
                  <a:pt x="360" y="942"/>
                  <a:pt x="360" y="933"/>
                </a:cubicBezTo>
                <a:cubicBezTo>
                  <a:pt x="360" y="925"/>
                  <a:pt x="353" y="917"/>
                  <a:pt x="344" y="917"/>
                </a:cubicBezTo>
                <a:cubicBezTo>
                  <a:pt x="334" y="917"/>
                  <a:pt x="327" y="924"/>
                  <a:pt x="327" y="933"/>
                </a:cubicBezTo>
                <a:close/>
                <a:moveTo>
                  <a:pt x="428" y="1231"/>
                </a:moveTo>
                <a:cubicBezTo>
                  <a:pt x="437" y="1231"/>
                  <a:pt x="444" y="1224"/>
                  <a:pt x="444" y="1215"/>
                </a:cubicBezTo>
                <a:cubicBezTo>
                  <a:pt x="444" y="1205"/>
                  <a:pt x="437" y="1199"/>
                  <a:pt x="428" y="1199"/>
                </a:cubicBezTo>
                <a:cubicBezTo>
                  <a:pt x="419" y="1199"/>
                  <a:pt x="411" y="1206"/>
                  <a:pt x="412" y="1215"/>
                </a:cubicBezTo>
                <a:cubicBezTo>
                  <a:pt x="412" y="1224"/>
                  <a:pt x="420" y="1232"/>
                  <a:pt x="428" y="1231"/>
                </a:cubicBezTo>
                <a:close/>
                <a:moveTo>
                  <a:pt x="735" y="1478"/>
                </a:moveTo>
                <a:cubicBezTo>
                  <a:pt x="744" y="1478"/>
                  <a:pt x="751" y="1471"/>
                  <a:pt x="751" y="1462"/>
                </a:cubicBezTo>
                <a:cubicBezTo>
                  <a:pt x="751" y="1453"/>
                  <a:pt x="744" y="1445"/>
                  <a:pt x="735" y="1445"/>
                </a:cubicBezTo>
                <a:cubicBezTo>
                  <a:pt x="726" y="1445"/>
                  <a:pt x="719" y="1452"/>
                  <a:pt x="719" y="1461"/>
                </a:cubicBezTo>
                <a:cubicBezTo>
                  <a:pt x="718" y="1470"/>
                  <a:pt x="726" y="1477"/>
                  <a:pt x="735" y="1478"/>
                </a:cubicBezTo>
                <a:close/>
                <a:moveTo>
                  <a:pt x="692" y="372"/>
                </a:moveTo>
                <a:cubicBezTo>
                  <a:pt x="684" y="372"/>
                  <a:pt x="676" y="380"/>
                  <a:pt x="676" y="388"/>
                </a:cubicBezTo>
                <a:cubicBezTo>
                  <a:pt x="676" y="397"/>
                  <a:pt x="683" y="404"/>
                  <a:pt x="692" y="404"/>
                </a:cubicBezTo>
                <a:cubicBezTo>
                  <a:pt x="701" y="404"/>
                  <a:pt x="708" y="397"/>
                  <a:pt x="708" y="388"/>
                </a:cubicBezTo>
                <a:cubicBezTo>
                  <a:pt x="708" y="379"/>
                  <a:pt x="701" y="372"/>
                  <a:pt x="692" y="372"/>
                </a:cubicBezTo>
                <a:close/>
                <a:moveTo>
                  <a:pt x="1496" y="787"/>
                </a:moveTo>
                <a:cubicBezTo>
                  <a:pt x="1496" y="778"/>
                  <a:pt x="1489" y="771"/>
                  <a:pt x="1480" y="771"/>
                </a:cubicBezTo>
                <a:cubicBezTo>
                  <a:pt x="1471" y="770"/>
                  <a:pt x="1463" y="777"/>
                  <a:pt x="1463" y="786"/>
                </a:cubicBezTo>
                <a:cubicBezTo>
                  <a:pt x="1463" y="795"/>
                  <a:pt x="1470" y="803"/>
                  <a:pt x="1479" y="803"/>
                </a:cubicBezTo>
                <a:cubicBezTo>
                  <a:pt x="1488" y="803"/>
                  <a:pt x="1496" y="796"/>
                  <a:pt x="1496" y="787"/>
                </a:cubicBezTo>
                <a:close/>
                <a:moveTo>
                  <a:pt x="1351" y="1312"/>
                </a:moveTo>
                <a:cubicBezTo>
                  <a:pt x="1360" y="1313"/>
                  <a:pt x="1368" y="1306"/>
                  <a:pt x="1368" y="1297"/>
                </a:cubicBezTo>
                <a:cubicBezTo>
                  <a:pt x="1369" y="1288"/>
                  <a:pt x="1362" y="1280"/>
                  <a:pt x="1353" y="1280"/>
                </a:cubicBezTo>
                <a:cubicBezTo>
                  <a:pt x="1345" y="1279"/>
                  <a:pt x="1337" y="1286"/>
                  <a:pt x="1336" y="1295"/>
                </a:cubicBezTo>
                <a:cubicBezTo>
                  <a:pt x="1335" y="1304"/>
                  <a:pt x="1342" y="1312"/>
                  <a:pt x="1351" y="1312"/>
                </a:cubicBezTo>
                <a:close/>
                <a:moveTo>
                  <a:pt x="1091" y="1481"/>
                </a:moveTo>
                <a:cubicBezTo>
                  <a:pt x="1100" y="1481"/>
                  <a:pt x="1107" y="1474"/>
                  <a:pt x="1107" y="1465"/>
                </a:cubicBezTo>
                <a:cubicBezTo>
                  <a:pt x="1108" y="1456"/>
                  <a:pt x="1101" y="1449"/>
                  <a:pt x="1092" y="1449"/>
                </a:cubicBezTo>
                <a:cubicBezTo>
                  <a:pt x="1083" y="1448"/>
                  <a:pt x="1075" y="1456"/>
                  <a:pt x="1075" y="1465"/>
                </a:cubicBezTo>
                <a:cubicBezTo>
                  <a:pt x="1075" y="1473"/>
                  <a:pt x="1082" y="1481"/>
                  <a:pt x="1091" y="1481"/>
                </a:cubicBezTo>
                <a:close/>
                <a:moveTo>
                  <a:pt x="1236" y="420"/>
                </a:moveTo>
                <a:cubicBezTo>
                  <a:pt x="1227" y="419"/>
                  <a:pt x="1220" y="427"/>
                  <a:pt x="1219" y="436"/>
                </a:cubicBezTo>
                <a:cubicBezTo>
                  <a:pt x="1219" y="445"/>
                  <a:pt x="1226" y="452"/>
                  <a:pt x="1235" y="452"/>
                </a:cubicBezTo>
                <a:cubicBezTo>
                  <a:pt x="1244" y="452"/>
                  <a:pt x="1252" y="445"/>
                  <a:pt x="1252" y="436"/>
                </a:cubicBezTo>
                <a:cubicBezTo>
                  <a:pt x="1252" y="428"/>
                  <a:pt x="1245" y="420"/>
                  <a:pt x="1236" y="420"/>
                </a:cubicBezTo>
                <a:close/>
                <a:moveTo>
                  <a:pt x="1234" y="1411"/>
                </a:moveTo>
                <a:cubicBezTo>
                  <a:pt x="1243" y="1411"/>
                  <a:pt x="1250" y="1403"/>
                  <a:pt x="1250" y="1395"/>
                </a:cubicBezTo>
                <a:cubicBezTo>
                  <a:pt x="1250" y="1386"/>
                  <a:pt x="1242" y="1378"/>
                  <a:pt x="1233" y="1379"/>
                </a:cubicBezTo>
                <a:cubicBezTo>
                  <a:pt x="1225" y="1379"/>
                  <a:pt x="1218" y="1386"/>
                  <a:pt x="1218" y="1395"/>
                </a:cubicBezTo>
                <a:cubicBezTo>
                  <a:pt x="1218" y="1404"/>
                  <a:pt x="1225" y="1411"/>
                  <a:pt x="1234" y="1411"/>
                </a:cubicBezTo>
                <a:close/>
                <a:moveTo>
                  <a:pt x="1506" y="980"/>
                </a:moveTo>
                <a:cubicBezTo>
                  <a:pt x="1506" y="971"/>
                  <a:pt x="1499" y="963"/>
                  <a:pt x="1490" y="963"/>
                </a:cubicBezTo>
                <a:cubicBezTo>
                  <a:pt x="1481" y="963"/>
                  <a:pt x="1474" y="970"/>
                  <a:pt x="1474" y="980"/>
                </a:cubicBezTo>
                <a:cubicBezTo>
                  <a:pt x="1474" y="989"/>
                  <a:pt x="1481" y="996"/>
                  <a:pt x="1490" y="996"/>
                </a:cubicBezTo>
                <a:cubicBezTo>
                  <a:pt x="1498" y="996"/>
                  <a:pt x="1506" y="988"/>
                  <a:pt x="1506" y="980"/>
                </a:cubicBezTo>
                <a:close/>
                <a:moveTo>
                  <a:pt x="453" y="1261"/>
                </a:moveTo>
                <a:cubicBezTo>
                  <a:pt x="462" y="1261"/>
                  <a:pt x="469" y="1253"/>
                  <a:pt x="469" y="1244"/>
                </a:cubicBezTo>
                <a:cubicBezTo>
                  <a:pt x="469" y="1236"/>
                  <a:pt x="461" y="1228"/>
                  <a:pt x="452" y="1228"/>
                </a:cubicBezTo>
                <a:cubicBezTo>
                  <a:pt x="443" y="1229"/>
                  <a:pt x="436" y="1236"/>
                  <a:pt x="437" y="1245"/>
                </a:cubicBezTo>
                <a:cubicBezTo>
                  <a:pt x="437" y="1254"/>
                  <a:pt x="444" y="1261"/>
                  <a:pt x="453" y="1261"/>
                </a:cubicBezTo>
                <a:close/>
                <a:moveTo>
                  <a:pt x="1511" y="925"/>
                </a:moveTo>
                <a:cubicBezTo>
                  <a:pt x="1511" y="916"/>
                  <a:pt x="1504" y="909"/>
                  <a:pt x="1494" y="909"/>
                </a:cubicBezTo>
                <a:cubicBezTo>
                  <a:pt x="1485" y="909"/>
                  <a:pt x="1479" y="916"/>
                  <a:pt x="1479" y="925"/>
                </a:cubicBezTo>
                <a:cubicBezTo>
                  <a:pt x="1479" y="934"/>
                  <a:pt x="1486" y="941"/>
                  <a:pt x="1495" y="941"/>
                </a:cubicBezTo>
                <a:cubicBezTo>
                  <a:pt x="1504" y="941"/>
                  <a:pt x="1511" y="933"/>
                  <a:pt x="1511" y="925"/>
                </a:cubicBezTo>
                <a:close/>
                <a:moveTo>
                  <a:pt x="656" y="1443"/>
                </a:moveTo>
                <a:cubicBezTo>
                  <a:pt x="665" y="1443"/>
                  <a:pt x="672" y="1436"/>
                  <a:pt x="673" y="1427"/>
                </a:cubicBezTo>
                <a:cubicBezTo>
                  <a:pt x="673" y="1418"/>
                  <a:pt x="666" y="1411"/>
                  <a:pt x="657" y="1410"/>
                </a:cubicBezTo>
                <a:cubicBezTo>
                  <a:pt x="648" y="1410"/>
                  <a:pt x="640" y="1417"/>
                  <a:pt x="640" y="1426"/>
                </a:cubicBezTo>
                <a:cubicBezTo>
                  <a:pt x="640" y="1435"/>
                  <a:pt x="647" y="1443"/>
                  <a:pt x="656" y="1443"/>
                </a:cubicBezTo>
                <a:close/>
                <a:moveTo>
                  <a:pt x="376" y="691"/>
                </a:moveTo>
                <a:cubicBezTo>
                  <a:pt x="376" y="700"/>
                  <a:pt x="384" y="708"/>
                  <a:pt x="392" y="707"/>
                </a:cubicBezTo>
                <a:cubicBezTo>
                  <a:pt x="401" y="707"/>
                  <a:pt x="408" y="700"/>
                  <a:pt x="408" y="691"/>
                </a:cubicBezTo>
                <a:cubicBezTo>
                  <a:pt x="408" y="682"/>
                  <a:pt x="401" y="675"/>
                  <a:pt x="392" y="675"/>
                </a:cubicBezTo>
                <a:cubicBezTo>
                  <a:pt x="383" y="675"/>
                  <a:pt x="376" y="683"/>
                  <a:pt x="376" y="691"/>
                </a:cubicBezTo>
                <a:close/>
                <a:moveTo>
                  <a:pt x="337" y="824"/>
                </a:moveTo>
                <a:cubicBezTo>
                  <a:pt x="336" y="833"/>
                  <a:pt x="343" y="841"/>
                  <a:pt x="352" y="841"/>
                </a:cubicBezTo>
                <a:cubicBezTo>
                  <a:pt x="361" y="842"/>
                  <a:pt x="368" y="835"/>
                  <a:pt x="369" y="826"/>
                </a:cubicBezTo>
                <a:cubicBezTo>
                  <a:pt x="369" y="817"/>
                  <a:pt x="363" y="809"/>
                  <a:pt x="354" y="809"/>
                </a:cubicBezTo>
                <a:cubicBezTo>
                  <a:pt x="345" y="808"/>
                  <a:pt x="337" y="815"/>
                  <a:pt x="337" y="824"/>
                </a:cubicBezTo>
                <a:close/>
                <a:moveTo>
                  <a:pt x="512" y="1334"/>
                </a:moveTo>
                <a:cubicBezTo>
                  <a:pt x="512" y="1343"/>
                  <a:pt x="519" y="1350"/>
                  <a:pt x="528" y="1350"/>
                </a:cubicBezTo>
                <a:cubicBezTo>
                  <a:pt x="537" y="1350"/>
                  <a:pt x="544" y="1342"/>
                  <a:pt x="544" y="1333"/>
                </a:cubicBezTo>
                <a:cubicBezTo>
                  <a:pt x="544" y="1325"/>
                  <a:pt x="536" y="1317"/>
                  <a:pt x="528" y="1317"/>
                </a:cubicBezTo>
                <a:cubicBezTo>
                  <a:pt x="519" y="1317"/>
                  <a:pt x="512" y="1325"/>
                  <a:pt x="512" y="1334"/>
                </a:cubicBezTo>
                <a:close/>
                <a:moveTo>
                  <a:pt x="331" y="879"/>
                </a:moveTo>
                <a:cubicBezTo>
                  <a:pt x="331" y="887"/>
                  <a:pt x="339" y="895"/>
                  <a:pt x="347" y="895"/>
                </a:cubicBezTo>
                <a:cubicBezTo>
                  <a:pt x="356" y="895"/>
                  <a:pt x="364" y="888"/>
                  <a:pt x="364" y="879"/>
                </a:cubicBezTo>
                <a:cubicBezTo>
                  <a:pt x="364" y="870"/>
                  <a:pt x="357" y="863"/>
                  <a:pt x="348" y="863"/>
                </a:cubicBezTo>
                <a:cubicBezTo>
                  <a:pt x="339" y="863"/>
                  <a:pt x="332" y="870"/>
                  <a:pt x="331" y="879"/>
                </a:cubicBezTo>
                <a:close/>
                <a:moveTo>
                  <a:pt x="1007" y="1501"/>
                </a:moveTo>
                <a:cubicBezTo>
                  <a:pt x="1016" y="1501"/>
                  <a:pt x="1023" y="1493"/>
                  <a:pt x="1023" y="1484"/>
                </a:cubicBezTo>
                <a:cubicBezTo>
                  <a:pt x="1023" y="1475"/>
                  <a:pt x="1016" y="1468"/>
                  <a:pt x="1007" y="1468"/>
                </a:cubicBezTo>
                <a:cubicBezTo>
                  <a:pt x="998" y="1469"/>
                  <a:pt x="991" y="1476"/>
                  <a:pt x="991" y="1485"/>
                </a:cubicBezTo>
                <a:cubicBezTo>
                  <a:pt x="991" y="1494"/>
                  <a:pt x="998" y="1501"/>
                  <a:pt x="1007" y="1501"/>
                </a:cubicBezTo>
                <a:close/>
                <a:moveTo>
                  <a:pt x="383" y="1118"/>
                </a:moveTo>
                <a:cubicBezTo>
                  <a:pt x="392" y="1118"/>
                  <a:pt x="399" y="1111"/>
                  <a:pt x="400" y="1102"/>
                </a:cubicBezTo>
                <a:cubicBezTo>
                  <a:pt x="400" y="1093"/>
                  <a:pt x="392" y="1085"/>
                  <a:pt x="384" y="1085"/>
                </a:cubicBezTo>
                <a:cubicBezTo>
                  <a:pt x="375" y="1085"/>
                  <a:pt x="367" y="1093"/>
                  <a:pt x="367" y="1102"/>
                </a:cubicBezTo>
                <a:cubicBezTo>
                  <a:pt x="367" y="1110"/>
                  <a:pt x="374" y="1117"/>
                  <a:pt x="383" y="1118"/>
                </a:cubicBezTo>
                <a:close/>
                <a:moveTo>
                  <a:pt x="1409" y="627"/>
                </a:moveTo>
                <a:cubicBezTo>
                  <a:pt x="1401" y="627"/>
                  <a:pt x="1394" y="634"/>
                  <a:pt x="1394" y="643"/>
                </a:cubicBezTo>
                <a:cubicBezTo>
                  <a:pt x="1393" y="652"/>
                  <a:pt x="1400" y="659"/>
                  <a:pt x="1409" y="659"/>
                </a:cubicBezTo>
                <a:cubicBezTo>
                  <a:pt x="1418" y="660"/>
                  <a:pt x="1426" y="652"/>
                  <a:pt x="1426" y="644"/>
                </a:cubicBezTo>
                <a:cubicBezTo>
                  <a:pt x="1426" y="635"/>
                  <a:pt x="1418" y="627"/>
                  <a:pt x="1409" y="627"/>
                </a:cubicBezTo>
                <a:close/>
                <a:moveTo>
                  <a:pt x="1157" y="386"/>
                </a:moveTo>
                <a:cubicBezTo>
                  <a:pt x="1148" y="386"/>
                  <a:pt x="1141" y="393"/>
                  <a:pt x="1141" y="402"/>
                </a:cubicBezTo>
                <a:cubicBezTo>
                  <a:pt x="1141" y="411"/>
                  <a:pt x="1148" y="418"/>
                  <a:pt x="1157" y="418"/>
                </a:cubicBezTo>
                <a:cubicBezTo>
                  <a:pt x="1166" y="418"/>
                  <a:pt x="1173" y="411"/>
                  <a:pt x="1173" y="402"/>
                </a:cubicBezTo>
                <a:cubicBezTo>
                  <a:pt x="1173" y="393"/>
                  <a:pt x="1165" y="385"/>
                  <a:pt x="1157" y="386"/>
                </a:cubicBezTo>
                <a:close/>
                <a:moveTo>
                  <a:pt x="1262" y="450"/>
                </a:moveTo>
                <a:cubicBezTo>
                  <a:pt x="1253" y="450"/>
                  <a:pt x="1245" y="456"/>
                  <a:pt x="1245" y="465"/>
                </a:cubicBezTo>
                <a:cubicBezTo>
                  <a:pt x="1245" y="474"/>
                  <a:pt x="1252" y="482"/>
                  <a:pt x="1261" y="482"/>
                </a:cubicBezTo>
                <a:cubicBezTo>
                  <a:pt x="1270" y="482"/>
                  <a:pt x="1277" y="475"/>
                  <a:pt x="1277" y="466"/>
                </a:cubicBezTo>
                <a:cubicBezTo>
                  <a:pt x="1277" y="457"/>
                  <a:pt x="1270" y="450"/>
                  <a:pt x="1262" y="450"/>
                </a:cubicBezTo>
                <a:close/>
                <a:moveTo>
                  <a:pt x="387" y="730"/>
                </a:moveTo>
                <a:cubicBezTo>
                  <a:pt x="378" y="730"/>
                  <a:pt x="371" y="737"/>
                  <a:pt x="371" y="745"/>
                </a:cubicBezTo>
                <a:cubicBezTo>
                  <a:pt x="371" y="754"/>
                  <a:pt x="378" y="762"/>
                  <a:pt x="387" y="762"/>
                </a:cubicBezTo>
                <a:cubicBezTo>
                  <a:pt x="396" y="762"/>
                  <a:pt x="403" y="755"/>
                  <a:pt x="403" y="746"/>
                </a:cubicBezTo>
                <a:cubicBezTo>
                  <a:pt x="403" y="737"/>
                  <a:pt x="396" y="730"/>
                  <a:pt x="387" y="730"/>
                </a:cubicBezTo>
                <a:close/>
                <a:moveTo>
                  <a:pt x="1434" y="657"/>
                </a:moveTo>
                <a:cubicBezTo>
                  <a:pt x="1426" y="657"/>
                  <a:pt x="1418" y="664"/>
                  <a:pt x="1418" y="673"/>
                </a:cubicBezTo>
                <a:cubicBezTo>
                  <a:pt x="1418" y="682"/>
                  <a:pt x="1425" y="689"/>
                  <a:pt x="1434" y="689"/>
                </a:cubicBezTo>
                <a:cubicBezTo>
                  <a:pt x="1443" y="689"/>
                  <a:pt x="1450" y="682"/>
                  <a:pt x="1450" y="673"/>
                </a:cubicBezTo>
                <a:cubicBezTo>
                  <a:pt x="1450" y="664"/>
                  <a:pt x="1443" y="657"/>
                  <a:pt x="1434" y="657"/>
                </a:cubicBezTo>
                <a:close/>
                <a:moveTo>
                  <a:pt x="898" y="1491"/>
                </a:moveTo>
                <a:cubicBezTo>
                  <a:pt x="908" y="1491"/>
                  <a:pt x="915" y="1484"/>
                  <a:pt x="915" y="1475"/>
                </a:cubicBezTo>
                <a:cubicBezTo>
                  <a:pt x="915" y="1466"/>
                  <a:pt x="907" y="1459"/>
                  <a:pt x="898" y="1459"/>
                </a:cubicBezTo>
                <a:cubicBezTo>
                  <a:pt x="890" y="1459"/>
                  <a:pt x="882" y="1467"/>
                  <a:pt x="883" y="1476"/>
                </a:cubicBezTo>
                <a:cubicBezTo>
                  <a:pt x="883" y="1484"/>
                  <a:pt x="890" y="1491"/>
                  <a:pt x="898" y="1491"/>
                </a:cubicBezTo>
                <a:close/>
                <a:moveTo>
                  <a:pt x="1120" y="1456"/>
                </a:moveTo>
                <a:cubicBezTo>
                  <a:pt x="1129" y="1457"/>
                  <a:pt x="1136" y="1449"/>
                  <a:pt x="1136" y="1440"/>
                </a:cubicBezTo>
                <a:cubicBezTo>
                  <a:pt x="1136" y="1432"/>
                  <a:pt x="1130" y="1425"/>
                  <a:pt x="1121" y="1424"/>
                </a:cubicBezTo>
                <a:cubicBezTo>
                  <a:pt x="1112" y="1424"/>
                  <a:pt x="1105" y="1431"/>
                  <a:pt x="1104" y="1440"/>
                </a:cubicBezTo>
                <a:cubicBezTo>
                  <a:pt x="1104" y="1448"/>
                  <a:pt x="1111" y="1456"/>
                  <a:pt x="1120" y="1456"/>
                </a:cubicBezTo>
                <a:close/>
                <a:moveTo>
                  <a:pt x="1023" y="346"/>
                </a:moveTo>
                <a:cubicBezTo>
                  <a:pt x="1014" y="346"/>
                  <a:pt x="1007" y="354"/>
                  <a:pt x="1007" y="363"/>
                </a:cubicBezTo>
                <a:cubicBezTo>
                  <a:pt x="1007" y="371"/>
                  <a:pt x="1014" y="378"/>
                  <a:pt x="1023" y="379"/>
                </a:cubicBezTo>
                <a:cubicBezTo>
                  <a:pt x="1032" y="379"/>
                  <a:pt x="1039" y="372"/>
                  <a:pt x="1039" y="363"/>
                </a:cubicBezTo>
                <a:cubicBezTo>
                  <a:pt x="1039" y="354"/>
                  <a:pt x="1032" y="346"/>
                  <a:pt x="1023" y="346"/>
                </a:cubicBezTo>
                <a:close/>
                <a:moveTo>
                  <a:pt x="477" y="1290"/>
                </a:moveTo>
                <a:cubicBezTo>
                  <a:pt x="487" y="1290"/>
                  <a:pt x="494" y="1283"/>
                  <a:pt x="493" y="1274"/>
                </a:cubicBezTo>
                <a:cubicBezTo>
                  <a:pt x="493" y="1265"/>
                  <a:pt x="486" y="1257"/>
                  <a:pt x="477" y="1258"/>
                </a:cubicBezTo>
                <a:cubicBezTo>
                  <a:pt x="469" y="1258"/>
                  <a:pt x="461" y="1265"/>
                  <a:pt x="461" y="1274"/>
                </a:cubicBezTo>
                <a:cubicBezTo>
                  <a:pt x="461" y="1282"/>
                  <a:pt x="468" y="1290"/>
                  <a:pt x="477" y="1290"/>
                </a:cubicBezTo>
                <a:close/>
                <a:moveTo>
                  <a:pt x="1490" y="840"/>
                </a:moveTo>
                <a:cubicBezTo>
                  <a:pt x="1490" y="832"/>
                  <a:pt x="1483" y="825"/>
                  <a:pt x="1475" y="824"/>
                </a:cubicBezTo>
                <a:cubicBezTo>
                  <a:pt x="1466" y="824"/>
                  <a:pt x="1459" y="831"/>
                  <a:pt x="1458" y="840"/>
                </a:cubicBezTo>
                <a:cubicBezTo>
                  <a:pt x="1458" y="849"/>
                  <a:pt x="1465" y="856"/>
                  <a:pt x="1474" y="856"/>
                </a:cubicBezTo>
                <a:cubicBezTo>
                  <a:pt x="1483" y="856"/>
                  <a:pt x="1490" y="849"/>
                  <a:pt x="1490" y="840"/>
                </a:cubicBezTo>
                <a:close/>
                <a:moveTo>
                  <a:pt x="1263" y="1387"/>
                </a:moveTo>
                <a:cubicBezTo>
                  <a:pt x="1272" y="1387"/>
                  <a:pt x="1280" y="1379"/>
                  <a:pt x="1280" y="1370"/>
                </a:cubicBezTo>
                <a:cubicBezTo>
                  <a:pt x="1280" y="1361"/>
                  <a:pt x="1273" y="1354"/>
                  <a:pt x="1263" y="1354"/>
                </a:cubicBezTo>
                <a:cubicBezTo>
                  <a:pt x="1254" y="1354"/>
                  <a:pt x="1247" y="1362"/>
                  <a:pt x="1247" y="1371"/>
                </a:cubicBezTo>
                <a:cubicBezTo>
                  <a:pt x="1248" y="1379"/>
                  <a:pt x="1255" y="1386"/>
                  <a:pt x="1263" y="1387"/>
                </a:cubicBezTo>
                <a:close/>
                <a:moveTo>
                  <a:pt x="789" y="1482"/>
                </a:moveTo>
                <a:cubicBezTo>
                  <a:pt x="798" y="1482"/>
                  <a:pt x="805" y="1475"/>
                  <a:pt x="805" y="1466"/>
                </a:cubicBezTo>
                <a:cubicBezTo>
                  <a:pt x="806" y="1457"/>
                  <a:pt x="798" y="1450"/>
                  <a:pt x="789" y="1450"/>
                </a:cubicBezTo>
                <a:cubicBezTo>
                  <a:pt x="780" y="1450"/>
                  <a:pt x="773" y="1457"/>
                  <a:pt x="773" y="1466"/>
                </a:cubicBezTo>
                <a:cubicBezTo>
                  <a:pt x="774" y="1475"/>
                  <a:pt x="781" y="1482"/>
                  <a:pt x="789" y="1482"/>
                </a:cubicBezTo>
                <a:close/>
                <a:moveTo>
                  <a:pt x="662" y="397"/>
                </a:moveTo>
                <a:cubicBezTo>
                  <a:pt x="654" y="397"/>
                  <a:pt x="647" y="404"/>
                  <a:pt x="646" y="412"/>
                </a:cubicBezTo>
                <a:cubicBezTo>
                  <a:pt x="646" y="421"/>
                  <a:pt x="653" y="429"/>
                  <a:pt x="662" y="429"/>
                </a:cubicBezTo>
                <a:cubicBezTo>
                  <a:pt x="671" y="429"/>
                  <a:pt x="679" y="422"/>
                  <a:pt x="679" y="413"/>
                </a:cubicBezTo>
                <a:cubicBezTo>
                  <a:pt x="679" y="404"/>
                  <a:pt x="671" y="397"/>
                  <a:pt x="662" y="397"/>
                </a:cubicBezTo>
                <a:close/>
                <a:moveTo>
                  <a:pt x="469" y="562"/>
                </a:moveTo>
                <a:cubicBezTo>
                  <a:pt x="469" y="571"/>
                  <a:pt x="476" y="578"/>
                  <a:pt x="485" y="578"/>
                </a:cubicBezTo>
                <a:cubicBezTo>
                  <a:pt x="494" y="578"/>
                  <a:pt x="501" y="571"/>
                  <a:pt x="501" y="562"/>
                </a:cubicBezTo>
                <a:cubicBezTo>
                  <a:pt x="501" y="554"/>
                  <a:pt x="494" y="546"/>
                  <a:pt x="485" y="546"/>
                </a:cubicBezTo>
                <a:cubicBezTo>
                  <a:pt x="477" y="546"/>
                  <a:pt x="469" y="553"/>
                  <a:pt x="469" y="562"/>
                </a:cubicBezTo>
                <a:close/>
                <a:moveTo>
                  <a:pt x="1323" y="1337"/>
                </a:moveTo>
                <a:cubicBezTo>
                  <a:pt x="1331" y="1337"/>
                  <a:pt x="1339" y="1329"/>
                  <a:pt x="1339" y="1321"/>
                </a:cubicBezTo>
                <a:cubicBezTo>
                  <a:pt x="1339" y="1312"/>
                  <a:pt x="1331" y="1305"/>
                  <a:pt x="1322" y="1305"/>
                </a:cubicBezTo>
                <a:cubicBezTo>
                  <a:pt x="1313" y="1305"/>
                  <a:pt x="1306" y="1312"/>
                  <a:pt x="1306" y="1321"/>
                </a:cubicBezTo>
                <a:cubicBezTo>
                  <a:pt x="1306" y="1330"/>
                  <a:pt x="1314" y="1337"/>
                  <a:pt x="1323" y="1337"/>
                </a:cubicBezTo>
                <a:close/>
                <a:moveTo>
                  <a:pt x="844" y="1487"/>
                </a:moveTo>
                <a:cubicBezTo>
                  <a:pt x="853" y="1487"/>
                  <a:pt x="860" y="1480"/>
                  <a:pt x="860" y="1471"/>
                </a:cubicBezTo>
                <a:cubicBezTo>
                  <a:pt x="860" y="1462"/>
                  <a:pt x="853" y="1455"/>
                  <a:pt x="844" y="1455"/>
                </a:cubicBezTo>
                <a:cubicBezTo>
                  <a:pt x="835" y="1455"/>
                  <a:pt x="828" y="1462"/>
                  <a:pt x="828" y="1470"/>
                </a:cubicBezTo>
                <a:cubicBezTo>
                  <a:pt x="828" y="1479"/>
                  <a:pt x="835" y="1487"/>
                  <a:pt x="844" y="1487"/>
                </a:cubicBezTo>
                <a:close/>
                <a:moveTo>
                  <a:pt x="1417" y="1208"/>
                </a:moveTo>
                <a:cubicBezTo>
                  <a:pt x="1426" y="1208"/>
                  <a:pt x="1433" y="1200"/>
                  <a:pt x="1433" y="1191"/>
                </a:cubicBezTo>
                <a:cubicBezTo>
                  <a:pt x="1432" y="1183"/>
                  <a:pt x="1425" y="1176"/>
                  <a:pt x="1416" y="1176"/>
                </a:cubicBezTo>
                <a:cubicBezTo>
                  <a:pt x="1408" y="1176"/>
                  <a:pt x="1400" y="1183"/>
                  <a:pt x="1400" y="1192"/>
                </a:cubicBezTo>
                <a:cubicBezTo>
                  <a:pt x="1400" y="1201"/>
                  <a:pt x="1407" y="1208"/>
                  <a:pt x="1417" y="1208"/>
                </a:cubicBezTo>
                <a:close/>
                <a:moveTo>
                  <a:pt x="952" y="1496"/>
                </a:moveTo>
                <a:cubicBezTo>
                  <a:pt x="961" y="1496"/>
                  <a:pt x="969" y="1489"/>
                  <a:pt x="969" y="1480"/>
                </a:cubicBezTo>
                <a:cubicBezTo>
                  <a:pt x="969" y="1471"/>
                  <a:pt x="961" y="1464"/>
                  <a:pt x="952" y="1464"/>
                </a:cubicBezTo>
                <a:cubicBezTo>
                  <a:pt x="944" y="1464"/>
                  <a:pt x="937" y="1471"/>
                  <a:pt x="936" y="1480"/>
                </a:cubicBezTo>
                <a:cubicBezTo>
                  <a:pt x="936" y="1489"/>
                  <a:pt x="943" y="1496"/>
                  <a:pt x="952" y="1496"/>
                </a:cubicBezTo>
                <a:close/>
                <a:moveTo>
                  <a:pt x="457" y="571"/>
                </a:moveTo>
                <a:cubicBezTo>
                  <a:pt x="448" y="571"/>
                  <a:pt x="440" y="577"/>
                  <a:pt x="440" y="586"/>
                </a:cubicBezTo>
                <a:cubicBezTo>
                  <a:pt x="440" y="596"/>
                  <a:pt x="447" y="603"/>
                  <a:pt x="456" y="603"/>
                </a:cubicBezTo>
                <a:cubicBezTo>
                  <a:pt x="464" y="604"/>
                  <a:pt x="472" y="596"/>
                  <a:pt x="472" y="587"/>
                </a:cubicBezTo>
                <a:cubicBezTo>
                  <a:pt x="472" y="579"/>
                  <a:pt x="465" y="571"/>
                  <a:pt x="457" y="571"/>
                </a:cubicBezTo>
                <a:close/>
                <a:moveTo>
                  <a:pt x="363" y="1033"/>
                </a:moveTo>
                <a:cubicBezTo>
                  <a:pt x="372" y="1033"/>
                  <a:pt x="379" y="1026"/>
                  <a:pt x="379" y="1018"/>
                </a:cubicBezTo>
                <a:cubicBezTo>
                  <a:pt x="379" y="1008"/>
                  <a:pt x="372" y="1001"/>
                  <a:pt x="363" y="1001"/>
                </a:cubicBezTo>
                <a:cubicBezTo>
                  <a:pt x="354" y="1001"/>
                  <a:pt x="347" y="1008"/>
                  <a:pt x="347" y="1017"/>
                </a:cubicBezTo>
                <a:cubicBezTo>
                  <a:pt x="347" y="1026"/>
                  <a:pt x="354" y="1033"/>
                  <a:pt x="363" y="1033"/>
                </a:cubicBezTo>
                <a:close/>
                <a:moveTo>
                  <a:pt x="1451" y="1129"/>
                </a:moveTo>
                <a:cubicBezTo>
                  <a:pt x="1459" y="1129"/>
                  <a:pt x="1466" y="1122"/>
                  <a:pt x="1467" y="1113"/>
                </a:cubicBezTo>
                <a:cubicBezTo>
                  <a:pt x="1467" y="1104"/>
                  <a:pt x="1460" y="1097"/>
                  <a:pt x="1451" y="1097"/>
                </a:cubicBezTo>
                <a:cubicBezTo>
                  <a:pt x="1442" y="1096"/>
                  <a:pt x="1434" y="1103"/>
                  <a:pt x="1434" y="1112"/>
                </a:cubicBezTo>
                <a:cubicBezTo>
                  <a:pt x="1434" y="1121"/>
                  <a:pt x="1442" y="1129"/>
                  <a:pt x="1451" y="1129"/>
                </a:cubicBezTo>
                <a:close/>
                <a:moveTo>
                  <a:pt x="502" y="1320"/>
                </a:moveTo>
                <a:cubicBezTo>
                  <a:pt x="511" y="1320"/>
                  <a:pt x="518" y="1312"/>
                  <a:pt x="518" y="1303"/>
                </a:cubicBezTo>
                <a:cubicBezTo>
                  <a:pt x="518" y="1295"/>
                  <a:pt x="511" y="1287"/>
                  <a:pt x="502" y="1288"/>
                </a:cubicBezTo>
                <a:cubicBezTo>
                  <a:pt x="493" y="1288"/>
                  <a:pt x="486" y="1295"/>
                  <a:pt x="486" y="1303"/>
                </a:cubicBezTo>
                <a:cubicBezTo>
                  <a:pt x="486" y="1313"/>
                  <a:pt x="493" y="1320"/>
                  <a:pt x="502" y="1320"/>
                </a:cubicBezTo>
                <a:close/>
                <a:moveTo>
                  <a:pt x="1078" y="351"/>
                </a:moveTo>
                <a:cubicBezTo>
                  <a:pt x="1069" y="351"/>
                  <a:pt x="1062" y="359"/>
                  <a:pt x="1061" y="368"/>
                </a:cubicBezTo>
                <a:cubicBezTo>
                  <a:pt x="1061" y="376"/>
                  <a:pt x="1069" y="384"/>
                  <a:pt x="1077" y="384"/>
                </a:cubicBezTo>
                <a:cubicBezTo>
                  <a:pt x="1087" y="384"/>
                  <a:pt x="1094" y="377"/>
                  <a:pt x="1094" y="368"/>
                </a:cubicBezTo>
                <a:cubicBezTo>
                  <a:pt x="1094" y="359"/>
                  <a:pt x="1087" y="352"/>
                  <a:pt x="1078" y="351"/>
                </a:cubicBezTo>
                <a:close/>
                <a:moveTo>
                  <a:pt x="631" y="1414"/>
                </a:moveTo>
                <a:cubicBezTo>
                  <a:pt x="640" y="1414"/>
                  <a:pt x="647" y="1406"/>
                  <a:pt x="647" y="1397"/>
                </a:cubicBezTo>
                <a:cubicBezTo>
                  <a:pt x="647" y="1388"/>
                  <a:pt x="640" y="1381"/>
                  <a:pt x="630" y="1382"/>
                </a:cubicBezTo>
                <a:cubicBezTo>
                  <a:pt x="622" y="1382"/>
                  <a:pt x="615" y="1389"/>
                  <a:pt x="615" y="1397"/>
                </a:cubicBezTo>
                <a:cubicBezTo>
                  <a:pt x="615" y="1406"/>
                  <a:pt x="622" y="1414"/>
                  <a:pt x="631" y="1414"/>
                </a:cubicBezTo>
                <a:close/>
                <a:moveTo>
                  <a:pt x="968" y="342"/>
                </a:moveTo>
                <a:cubicBezTo>
                  <a:pt x="959" y="343"/>
                  <a:pt x="952" y="350"/>
                  <a:pt x="952" y="359"/>
                </a:cubicBezTo>
                <a:cubicBezTo>
                  <a:pt x="953" y="367"/>
                  <a:pt x="960" y="374"/>
                  <a:pt x="968" y="375"/>
                </a:cubicBezTo>
                <a:cubicBezTo>
                  <a:pt x="977" y="375"/>
                  <a:pt x="984" y="367"/>
                  <a:pt x="985" y="358"/>
                </a:cubicBezTo>
                <a:cubicBezTo>
                  <a:pt x="985" y="349"/>
                  <a:pt x="977" y="342"/>
                  <a:pt x="968" y="342"/>
                </a:cubicBezTo>
                <a:close/>
                <a:moveTo>
                  <a:pt x="776" y="353"/>
                </a:moveTo>
                <a:cubicBezTo>
                  <a:pt x="767" y="353"/>
                  <a:pt x="759" y="360"/>
                  <a:pt x="760" y="369"/>
                </a:cubicBezTo>
                <a:cubicBezTo>
                  <a:pt x="760" y="377"/>
                  <a:pt x="767" y="385"/>
                  <a:pt x="776" y="385"/>
                </a:cubicBezTo>
                <a:cubicBezTo>
                  <a:pt x="784" y="385"/>
                  <a:pt x="792" y="378"/>
                  <a:pt x="792" y="369"/>
                </a:cubicBezTo>
                <a:cubicBezTo>
                  <a:pt x="792" y="360"/>
                  <a:pt x="785" y="353"/>
                  <a:pt x="776" y="353"/>
                </a:cubicBezTo>
                <a:close/>
                <a:moveTo>
                  <a:pt x="1294" y="1362"/>
                </a:moveTo>
                <a:cubicBezTo>
                  <a:pt x="1303" y="1361"/>
                  <a:pt x="1310" y="1354"/>
                  <a:pt x="1310" y="1345"/>
                </a:cubicBezTo>
                <a:cubicBezTo>
                  <a:pt x="1310" y="1336"/>
                  <a:pt x="1302" y="1329"/>
                  <a:pt x="1293" y="1329"/>
                </a:cubicBezTo>
                <a:cubicBezTo>
                  <a:pt x="1284" y="1330"/>
                  <a:pt x="1277" y="1337"/>
                  <a:pt x="1277" y="1346"/>
                </a:cubicBezTo>
                <a:cubicBezTo>
                  <a:pt x="1278" y="1355"/>
                  <a:pt x="1285" y="1362"/>
                  <a:pt x="1294" y="1362"/>
                </a:cubicBezTo>
                <a:close/>
                <a:moveTo>
                  <a:pt x="914" y="337"/>
                </a:moveTo>
                <a:cubicBezTo>
                  <a:pt x="905" y="338"/>
                  <a:pt x="899" y="345"/>
                  <a:pt x="899" y="354"/>
                </a:cubicBezTo>
                <a:cubicBezTo>
                  <a:pt x="899" y="363"/>
                  <a:pt x="906" y="369"/>
                  <a:pt x="915" y="369"/>
                </a:cubicBezTo>
                <a:cubicBezTo>
                  <a:pt x="924" y="369"/>
                  <a:pt x="931" y="362"/>
                  <a:pt x="931" y="353"/>
                </a:cubicBezTo>
                <a:cubicBezTo>
                  <a:pt x="931" y="344"/>
                  <a:pt x="923" y="337"/>
                  <a:pt x="914" y="337"/>
                </a:cubicBezTo>
                <a:close/>
                <a:moveTo>
                  <a:pt x="861" y="332"/>
                </a:moveTo>
                <a:cubicBezTo>
                  <a:pt x="852" y="332"/>
                  <a:pt x="844" y="339"/>
                  <a:pt x="844" y="348"/>
                </a:cubicBezTo>
                <a:cubicBezTo>
                  <a:pt x="844" y="357"/>
                  <a:pt x="851" y="364"/>
                  <a:pt x="860" y="364"/>
                </a:cubicBezTo>
                <a:cubicBezTo>
                  <a:pt x="869" y="365"/>
                  <a:pt x="876" y="357"/>
                  <a:pt x="877" y="349"/>
                </a:cubicBezTo>
                <a:cubicBezTo>
                  <a:pt x="877" y="340"/>
                  <a:pt x="870" y="332"/>
                  <a:pt x="861" y="332"/>
                </a:cubicBezTo>
                <a:close/>
                <a:moveTo>
                  <a:pt x="1286" y="480"/>
                </a:moveTo>
                <a:cubicBezTo>
                  <a:pt x="1277" y="480"/>
                  <a:pt x="1270" y="487"/>
                  <a:pt x="1270" y="496"/>
                </a:cubicBezTo>
                <a:cubicBezTo>
                  <a:pt x="1270" y="504"/>
                  <a:pt x="1277" y="512"/>
                  <a:pt x="1286" y="512"/>
                </a:cubicBezTo>
                <a:cubicBezTo>
                  <a:pt x="1295" y="512"/>
                  <a:pt x="1302" y="505"/>
                  <a:pt x="1302" y="496"/>
                </a:cubicBezTo>
                <a:cubicBezTo>
                  <a:pt x="1302" y="487"/>
                  <a:pt x="1294" y="480"/>
                  <a:pt x="1286" y="480"/>
                </a:cubicBezTo>
                <a:close/>
                <a:moveTo>
                  <a:pt x="1038" y="1476"/>
                </a:moveTo>
                <a:cubicBezTo>
                  <a:pt x="1046" y="1475"/>
                  <a:pt x="1053" y="1468"/>
                  <a:pt x="1053" y="1459"/>
                </a:cubicBezTo>
                <a:cubicBezTo>
                  <a:pt x="1053" y="1451"/>
                  <a:pt x="1045" y="1444"/>
                  <a:pt x="1037" y="1444"/>
                </a:cubicBezTo>
                <a:cubicBezTo>
                  <a:pt x="1028" y="1444"/>
                  <a:pt x="1021" y="1451"/>
                  <a:pt x="1021" y="1460"/>
                </a:cubicBezTo>
                <a:cubicBezTo>
                  <a:pt x="1021" y="1469"/>
                  <a:pt x="1029" y="1476"/>
                  <a:pt x="1038" y="1476"/>
                </a:cubicBezTo>
                <a:close/>
                <a:moveTo>
                  <a:pt x="1386" y="597"/>
                </a:moveTo>
                <a:cubicBezTo>
                  <a:pt x="1377" y="597"/>
                  <a:pt x="1369" y="604"/>
                  <a:pt x="1369" y="613"/>
                </a:cubicBezTo>
                <a:cubicBezTo>
                  <a:pt x="1368" y="622"/>
                  <a:pt x="1375" y="629"/>
                  <a:pt x="1384" y="629"/>
                </a:cubicBezTo>
                <a:cubicBezTo>
                  <a:pt x="1393" y="630"/>
                  <a:pt x="1400" y="623"/>
                  <a:pt x="1401" y="614"/>
                </a:cubicBezTo>
                <a:cubicBezTo>
                  <a:pt x="1401" y="605"/>
                  <a:pt x="1394" y="598"/>
                  <a:pt x="1386" y="597"/>
                </a:cubicBezTo>
                <a:close/>
                <a:moveTo>
                  <a:pt x="515" y="522"/>
                </a:moveTo>
                <a:cubicBezTo>
                  <a:pt x="506" y="522"/>
                  <a:pt x="499" y="529"/>
                  <a:pt x="499" y="538"/>
                </a:cubicBezTo>
                <a:cubicBezTo>
                  <a:pt x="499" y="546"/>
                  <a:pt x="506" y="554"/>
                  <a:pt x="515" y="554"/>
                </a:cubicBezTo>
                <a:cubicBezTo>
                  <a:pt x="524" y="554"/>
                  <a:pt x="531" y="546"/>
                  <a:pt x="531" y="537"/>
                </a:cubicBezTo>
                <a:cubicBezTo>
                  <a:pt x="531" y="529"/>
                  <a:pt x="524" y="522"/>
                  <a:pt x="515" y="522"/>
                </a:cubicBezTo>
                <a:close/>
                <a:moveTo>
                  <a:pt x="710" y="1448"/>
                </a:moveTo>
                <a:cubicBezTo>
                  <a:pt x="719" y="1448"/>
                  <a:pt x="726" y="1440"/>
                  <a:pt x="726" y="1432"/>
                </a:cubicBezTo>
                <a:cubicBezTo>
                  <a:pt x="726" y="1423"/>
                  <a:pt x="719" y="1416"/>
                  <a:pt x="711" y="1416"/>
                </a:cubicBezTo>
                <a:cubicBezTo>
                  <a:pt x="702" y="1416"/>
                  <a:pt x="695" y="1422"/>
                  <a:pt x="694" y="1431"/>
                </a:cubicBezTo>
                <a:cubicBezTo>
                  <a:pt x="694" y="1440"/>
                  <a:pt x="701" y="1447"/>
                  <a:pt x="710" y="1448"/>
                </a:cubicBezTo>
                <a:close/>
                <a:moveTo>
                  <a:pt x="1386" y="1233"/>
                </a:moveTo>
                <a:cubicBezTo>
                  <a:pt x="1395" y="1233"/>
                  <a:pt x="1403" y="1225"/>
                  <a:pt x="1402" y="1216"/>
                </a:cubicBezTo>
                <a:cubicBezTo>
                  <a:pt x="1402" y="1208"/>
                  <a:pt x="1395" y="1201"/>
                  <a:pt x="1386" y="1201"/>
                </a:cubicBezTo>
                <a:cubicBezTo>
                  <a:pt x="1377" y="1201"/>
                  <a:pt x="1370" y="1208"/>
                  <a:pt x="1370" y="1217"/>
                </a:cubicBezTo>
                <a:cubicBezTo>
                  <a:pt x="1371" y="1226"/>
                  <a:pt x="1378" y="1233"/>
                  <a:pt x="1386" y="1233"/>
                </a:cubicBezTo>
                <a:close/>
                <a:moveTo>
                  <a:pt x="1472" y="1058"/>
                </a:moveTo>
                <a:cubicBezTo>
                  <a:pt x="1472" y="1050"/>
                  <a:pt x="1464" y="1042"/>
                  <a:pt x="1456" y="1042"/>
                </a:cubicBezTo>
                <a:cubicBezTo>
                  <a:pt x="1447" y="1042"/>
                  <a:pt x="1440" y="1049"/>
                  <a:pt x="1440" y="1058"/>
                </a:cubicBezTo>
                <a:cubicBezTo>
                  <a:pt x="1439" y="1067"/>
                  <a:pt x="1447" y="1074"/>
                  <a:pt x="1456" y="1074"/>
                </a:cubicBezTo>
                <a:cubicBezTo>
                  <a:pt x="1464" y="1074"/>
                  <a:pt x="1471" y="1067"/>
                  <a:pt x="1472" y="1058"/>
                </a:cubicBezTo>
                <a:close/>
                <a:moveTo>
                  <a:pt x="633" y="423"/>
                </a:moveTo>
                <a:cubicBezTo>
                  <a:pt x="624" y="423"/>
                  <a:pt x="617" y="430"/>
                  <a:pt x="618" y="439"/>
                </a:cubicBezTo>
                <a:cubicBezTo>
                  <a:pt x="618" y="448"/>
                  <a:pt x="625" y="455"/>
                  <a:pt x="633" y="455"/>
                </a:cubicBezTo>
                <a:cubicBezTo>
                  <a:pt x="642" y="455"/>
                  <a:pt x="650" y="447"/>
                  <a:pt x="649" y="438"/>
                </a:cubicBezTo>
                <a:cubicBezTo>
                  <a:pt x="649" y="429"/>
                  <a:pt x="642" y="422"/>
                  <a:pt x="633" y="423"/>
                </a:cubicBezTo>
                <a:close/>
                <a:moveTo>
                  <a:pt x="603" y="447"/>
                </a:moveTo>
                <a:cubicBezTo>
                  <a:pt x="595" y="448"/>
                  <a:pt x="588" y="455"/>
                  <a:pt x="588" y="463"/>
                </a:cubicBezTo>
                <a:cubicBezTo>
                  <a:pt x="588" y="472"/>
                  <a:pt x="595" y="479"/>
                  <a:pt x="604" y="479"/>
                </a:cubicBezTo>
                <a:cubicBezTo>
                  <a:pt x="613" y="479"/>
                  <a:pt x="619" y="472"/>
                  <a:pt x="619" y="463"/>
                </a:cubicBezTo>
                <a:cubicBezTo>
                  <a:pt x="619" y="454"/>
                  <a:pt x="612" y="447"/>
                  <a:pt x="603" y="447"/>
                </a:cubicBezTo>
                <a:close/>
                <a:moveTo>
                  <a:pt x="392" y="1131"/>
                </a:moveTo>
                <a:cubicBezTo>
                  <a:pt x="392" y="1140"/>
                  <a:pt x="399" y="1147"/>
                  <a:pt x="408" y="1147"/>
                </a:cubicBezTo>
                <a:cubicBezTo>
                  <a:pt x="416" y="1148"/>
                  <a:pt x="424" y="1140"/>
                  <a:pt x="424" y="1132"/>
                </a:cubicBezTo>
                <a:cubicBezTo>
                  <a:pt x="425" y="1123"/>
                  <a:pt x="418" y="1116"/>
                  <a:pt x="409" y="1115"/>
                </a:cubicBezTo>
                <a:cubicBezTo>
                  <a:pt x="400" y="1115"/>
                  <a:pt x="393" y="1122"/>
                  <a:pt x="392" y="1131"/>
                </a:cubicBezTo>
                <a:close/>
                <a:moveTo>
                  <a:pt x="421" y="650"/>
                </a:moveTo>
                <a:cubicBezTo>
                  <a:pt x="412" y="650"/>
                  <a:pt x="405" y="658"/>
                  <a:pt x="405" y="666"/>
                </a:cubicBezTo>
                <a:cubicBezTo>
                  <a:pt x="405" y="675"/>
                  <a:pt x="412" y="682"/>
                  <a:pt x="421" y="682"/>
                </a:cubicBezTo>
                <a:cubicBezTo>
                  <a:pt x="430" y="682"/>
                  <a:pt x="437" y="675"/>
                  <a:pt x="437" y="666"/>
                </a:cubicBezTo>
                <a:cubicBezTo>
                  <a:pt x="437" y="657"/>
                  <a:pt x="430" y="650"/>
                  <a:pt x="421" y="650"/>
                </a:cubicBezTo>
                <a:close/>
                <a:moveTo>
                  <a:pt x="366" y="799"/>
                </a:moveTo>
                <a:cubicBezTo>
                  <a:pt x="366" y="808"/>
                  <a:pt x="373" y="815"/>
                  <a:pt x="382" y="815"/>
                </a:cubicBezTo>
                <a:cubicBezTo>
                  <a:pt x="390" y="815"/>
                  <a:pt x="397" y="809"/>
                  <a:pt x="398" y="800"/>
                </a:cubicBezTo>
                <a:cubicBezTo>
                  <a:pt x="398" y="791"/>
                  <a:pt x="391" y="784"/>
                  <a:pt x="382" y="783"/>
                </a:cubicBezTo>
                <a:cubicBezTo>
                  <a:pt x="373" y="783"/>
                  <a:pt x="366" y="791"/>
                  <a:pt x="366" y="799"/>
                </a:cubicBezTo>
                <a:close/>
                <a:moveTo>
                  <a:pt x="544" y="497"/>
                </a:moveTo>
                <a:cubicBezTo>
                  <a:pt x="536" y="497"/>
                  <a:pt x="529" y="505"/>
                  <a:pt x="529" y="513"/>
                </a:cubicBezTo>
                <a:cubicBezTo>
                  <a:pt x="529" y="522"/>
                  <a:pt x="536" y="529"/>
                  <a:pt x="545" y="529"/>
                </a:cubicBezTo>
                <a:cubicBezTo>
                  <a:pt x="554" y="529"/>
                  <a:pt x="561" y="522"/>
                  <a:pt x="561" y="513"/>
                </a:cubicBezTo>
                <a:cubicBezTo>
                  <a:pt x="561" y="504"/>
                  <a:pt x="553" y="497"/>
                  <a:pt x="544" y="497"/>
                </a:cubicBezTo>
                <a:close/>
                <a:moveTo>
                  <a:pt x="352" y="963"/>
                </a:moveTo>
                <a:cubicBezTo>
                  <a:pt x="352" y="972"/>
                  <a:pt x="360" y="979"/>
                  <a:pt x="369" y="979"/>
                </a:cubicBezTo>
                <a:cubicBezTo>
                  <a:pt x="378" y="979"/>
                  <a:pt x="384" y="972"/>
                  <a:pt x="384" y="963"/>
                </a:cubicBezTo>
                <a:cubicBezTo>
                  <a:pt x="384" y="954"/>
                  <a:pt x="376" y="947"/>
                  <a:pt x="368" y="947"/>
                </a:cubicBezTo>
                <a:cubicBezTo>
                  <a:pt x="359" y="947"/>
                  <a:pt x="352" y="955"/>
                  <a:pt x="352" y="963"/>
                </a:cubicBezTo>
                <a:close/>
                <a:moveTo>
                  <a:pt x="1311" y="509"/>
                </a:moveTo>
                <a:cubicBezTo>
                  <a:pt x="1302" y="508"/>
                  <a:pt x="1295" y="516"/>
                  <a:pt x="1295" y="525"/>
                </a:cubicBezTo>
                <a:cubicBezTo>
                  <a:pt x="1295" y="533"/>
                  <a:pt x="1301" y="540"/>
                  <a:pt x="1310" y="541"/>
                </a:cubicBezTo>
                <a:cubicBezTo>
                  <a:pt x="1319" y="541"/>
                  <a:pt x="1327" y="534"/>
                  <a:pt x="1327" y="525"/>
                </a:cubicBezTo>
                <a:cubicBezTo>
                  <a:pt x="1327" y="516"/>
                  <a:pt x="1319" y="509"/>
                  <a:pt x="1311" y="509"/>
                </a:cubicBezTo>
                <a:close/>
                <a:moveTo>
                  <a:pt x="1455" y="741"/>
                </a:moveTo>
                <a:cubicBezTo>
                  <a:pt x="1446" y="741"/>
                  <a:pt x="1438" y="749"/>
                  <a:pt x="1439" y="757"/>
                </a:cubicBezTo>
                <a:cubicBezTo>
                  <a:pt x="1439" y="766"/>
                  <a:pt x="1446" y="773"/>
                  <a:pt x="1455" y="773"/>
                </a:cubicBezTo>
                <a:cubicBezTo>
                  <a:pt x="1464" y="773"/>
                  <a:pt x="1471" y="765"/>
                  <a:pt x="1471" y="756"/>
                </a:cubicBezTo>
                <a:cubicBezTo>
                  <a:pt x="1470" y="748"/>
                  <a:pt x="1463" y="741"/>
                  <a:pt x="1455" y="741"/>
                </a:cubicBezTo>
                <a:close/>
                <a:moveTo>
                  <a:pt x="747" y="377"/>
                </a:moveTo>
                <a:cubicBezTo>
                  <a:pt x="738" y="378"/>
                  <a:pt x="731" y="385"/>
                  <a:pt x="731" y="393"/>
                </a:cubicBezTo>
                <a:cubicBezTo>
                  <a:pt x="731" y="402"/>
                  <a:pt x="738" y="410"/>
                  <a:pt x="747" y="409"/>
                </a:cubicBezTo>
                <a:cubicBezTo>
                  <a:pt x="756" y="409"/>
                  <a:pt x="763" y="402"/>
                  <a:pt x="763" y="393"/>
                </a:cubicBezTo>
                <a:cubicBezTo>
                  <a:pt x="762" y="384"/>
                  <a:pt x="755" y="377"/>
                  <a:pt x="747" y="377"/>
                </a:cubicBezTo>
                <a:close/>
                <a:moveTo>
                  <a:pt x="1182" y="416"/>
                </a:moveTo>
                <a:cubicBezTo>
                  <a:pt x="1173" y="416"/>
                  <a:pt x="1166" y="423"/>
                  <a:pt x="1166" y="432"/>
                </a:cubicBezTo>
                <a:cubicBezTo>
                  <a:pt x="1166" y="440"/>
                  <a:pt x="1173" y="447"/>
                  <a:pt x="1181" y="448"/>
                </a:cubicBezTo>
                <a:cubicBezTo>
                  <a:pt x="1190" y="448"/>
                  <a:pt x="1198" y="440"/>
                  <a:pt x="1198" y="431"/>
                </a:cubicBezTo>
                <a:cubicBezTo>
                  <a:pt x="1197" y="423"/>
                  <a:pt x="1190" y="416"/>
                  <a:pt x="1182" y="416"/>
                </a:cubicBezTo>
                <a:close/>
                <a:moveTo>
                  <a:pt x="1360" y="569"/>
                </a:moveTo>
                <a:cubicBezTo>
                  <a:pt x="1352" y="568"/>
                  <a:pt x="1344" y="576"/>
                  <a:pt x="1344" y="585"/>
                </a:cubicBezTo>
                <a:cubicBezTo>
                  <a:pt x="1344" y="593"/>
                  <a:pt x="1351" y="600"/>
                  <a:pt x="1360" y="600"/>
                </a:cubicBezTo>
                <a:cubicBezTo>
                  <a:pt x="1369" y="600"/>
                  <a:pt x="1376" y="593"/>
                  <a:pt x="1376" y="585"/>
                </a:cubicBezTo>
                <a:cubicBezTo>
                  <a:pt x="1376" y="576"/>
                  <a:pt x="1369" y="569"/>
                  <a:pt x="1360" y="569"/>
                </a:cubicBezTo>
                <a:close/>
                <a:moveTo>
                  <a:pt x="573" y="472"/>
                </a:moveTo>
                <a:cubicBezTo>
                  <a:pt x="565" y="472"/>
                  <a:pt x="558" y="479"/>
                  <a:pt x="558" y="488"/>
                </a:cubicBezTo>
                <a:cubicBezTo>
                  <a:pt x="558" y="497"/>
                  <a:pt x="565" y="504"/>
                  <a:pt x="574" y="504"/>
                </a:cubicBezTo>
                <a:cubicBezTo>
                  <a:pt x="582" y="504"/>
                  <a:pt x="590" y="496"/>
                  <a:pt x="590" y="488"/>
                </a:cubicBezTo>
                <a:cubicBezTo>
                  <a:pt x="589" y="479"/>
                  <a:pt x="582" y="472"/>
                  <a:pt x="573" y="472"/>
                </a:cubicBezTo>
                <a:close/>
                <a:moveTo>
                  <a:pt x="1103" y="381"/>
                </a:moveTo>
                <a:cubicBezTo>
                  <a:pt x="1094" y="381"/>
                  <a:pt x="1087" y="388"/>
                  <a:pt x="1087" y="396"/>
                </a:cubicBezTo>
                <a:cubicBezTo>
                  <a:pt x="1086" y="405"/>
                  <a:pt x="1093" y="413"/>
                  <a:pt x="1103" y="413"/>
                </a:cubicBezTo>
                <a:cubicBezTo>
                  <a:pt x="1111" y="413"/>
                  <a:pt x="1118" y="406"/>
                  <a:pt x="1118" y="397"/>
                </a:cubicBezTo>
                <a:cubicBezTo>
                  <a:pt x="1118" y="388"/>
                  <a:pt x="1111" y="381"/>
                  <a:pt x="1103" y="381"/>
                </a:cubicBezTo>
                <a:close/>
                <a:moveTo>
                  <a:pt x="1335" y="539"/>
                </a:moveTo>
                <a:cubicBezTo>
                  <a:pt x="1326" y="539"/>
                  <a:pt x="1319" y="546"/>
                  <a:pt x="1319" y="555"/>
                </a:cubicBezTo>
                <a:cubicBezTo>
                  <a:pt x="1319" y="563"/>
                  <a:pt x="1327" y="571"/>
                  <a:pt x="1336" y="571"/>
                </a:cubicBezTo>
                <a:cubicBezTo>
                  <a:pt x="1345" y="570"/>
                  <a:pt x="1351" y="563"/>
                  <a:pt x="1351" y="554"/>
                </a:cubicBezTo>
                <a:cubicBezTo>
                  <a:pt x="1351" y="546"/>
                  <a:pt x="1344" y="539"/>
                  <a:pt x="1335" y="539"/>
                </a:cubicBezTo>
                <a:close/>
                <a:moveTo>
                  <a:pt x="831" y="357"/>
                </a:moveTo>
                <a:cubicBezTo>
                  <a:pt x="822" y="357"/>
                  <a:pt x="815" y="364"/>
                  <a:pt x="814" y="373"/>
                </a:cubicBezTo>
                <a:cubicBezTo>
                  <a:pt x="814" y="381"/>
                  <a:pt x="821" y="388"/>
                  <a:pt x="830" y="389"/>
                </a:cubicBezTo>
                <a:cubicBezTo>
                  <a:pt x="839" y="389"/>
                  <a:pt x="846" y="382"/>
                  <a:pt x="846" y="373"/>
                </a:cubicBezTo>
                <a:cubicBezTo>
                  <a:pt x="846" y="364"/>
                  <a:pt x="839" y="357"/>
                  <a:pt x="831" y="357"/>
                </a:cubicBezTo>
                <a:close/>
                <a:moveTo>
                  <a:pt x="1151" y="1431"/>
                </a:moveTo>
                <a:cubicBezTo>
                  <a:pt x="1159" y="1431"/>
                  <a:pt x="1166" y="1424"/>
                  <a:pt x="1166" y="1415"/>
                </a:cubicBezTo>
                <a:cubicBezTo>
                  <a:pt x="1166" y="1407"/>
                  <a:pt x="1159" y="1399"/>
                  <a:pt x="1150" y="1400"/>
                </a:cubicBezTo>
                <a:cubicBezTo>
                  <a:pt x="1141" y="1400"/>
                  <a:pt x="1134" y="1407"/>
                  <a:pt x="1134" y="1416"/>
                </a:cubicBezTo>
                <a:cubicBezTo>
                  <a:pt x="1135" y="1425"/>
                  <a:pt x="1142" y="1432"/>
                  <a:pt x="1151" y="1431"/>
                </a:cubicBezTo>
                <a:close/>
                <a:moveTo>
                  <a:pt x="362" y="854"/>
                </a:moveTo>
                <a:cubicBezTo>
                  <a:pt x="362" y="863"/>
                  <a:pt x="369" y="870"/>
                  <a:pt x="378" y="870"/>
                </a:cubicBezTo>
                <a:cubicBezTo>
                  <a:pt x="386" y="870"/>
                  <a:pt x="393" y="863"/>
                  <a:pt x="393" y="854"/>
                </a:cubicBezTo>
                <a:cubicBezTo>
                  <a:pt x="393" y="846"/>
                  <a:pt x="386" y="838"/>
                  <a:pt x="378" y="838"/>
                </a:cubicBezTo>
                <a:cubicBezTo>
                  <a:pt x="369" y="838"/>
                  <a:pt x="362" y="845"/>
                  <a:pt x="362" y="854"/>
                </a:cubicBezTo>
                <a:close/>
                <a:moveTo>
                  <a:pt x="1422" y="1153"/>
                </a:moveTo>
                <a:cubicBezTo>
                  <a:pt x="1430" y="1153"/>
                  <a:pt x="1437" y="1146"/>
                  <a:pt x="1437" y="1137"/>
                </a:cubicBezTo>
                <a:cubicBezTo>
                  <a:pt x="1437" y="1129"/>
                  <a:pt x="1430" y="1122"/>
                  <a:pt x="1422" y="1121"/>
                </a:cubicBezTo>
                <a:cubicBezTo>
                  <a:pt x="1413" y="1121"/>
                  <a:pt x="1406" y="1128"/>
                  <a:pt x="1406" y="1137"/>
                </a:cubicBezTo>
                <a:cubicBezTo>
                  <a:pt x="1405" y="1146"/>
                  <a:pt x="1413" y="1153"/>
                  <a:pt x="1422" y="1153"/>
                </a:cubicBezTo>
                <a:close/>
                <a:moveTo>
                  <a:pt x="1357" y="1257"/>
                </a:moveTo>
                <a:cubicBezTo>
                  <a:pt x="1366" y="1257"/>
                  <a:pt x="1373" y="1250"/>
                  <a:pt x="1373" y="1241"/>
                </a:cubicBezTo>
                <a:cubicBezTo>
                  <a:pt x="1373" y="1233"/>
                  <a:pt x="1366" y="1226"/>
                  <a:pt x="1358" y="1226"/>
                </a:cubicBezTo>
                <a:cubicBezTo>
                  <a:pt x="1349" y="1226"/>
                  <a:pt x="1342" y="1233"/>
                  <a:pt x="1342" y="1241"/>
                </a:cubicBezTo>
                <a:cubicBezTo>
                  <a:pt x="1341" y="1250"/>
                  <a:pt x="1348" y="1257"/>
                  <a:pt x="1357" y="1257"/>
                </a:cubicBezTo>
                <a:close/>
                <a:moveTo>
                  <a:pt x="1460" y="1020"/>
                </a:moveTo>
                <a:cubicBezTo>
                  <a:pt x="1469" y="1020"/>
                  <a:pt x="1476" y="1013"/>
                  <a:pt x="1476" y="1004"/>
                </a:cubicBezTo>
                <a:cubicBezTo>
                  <a:pt x="1476" y="996"/>
                  <a:pt x="1469" y="989"/>
                  <a:pt x="1460" y="988"/>
                </a:cubicBezTo>
                <a:cubicBezTo>
                  <a:pt x="1451" y="988"/>
                  <a:pt x="1444" y="995"/>
                  <a:pt x="1444" y="1004"/>
                </a:cubicBezTo>
                <a:cubicBezTo>
                  <a:pt x="1444" y="1013"/>
                  <a:pt x="1451" y="1020"/>
                  <a:pt x="1460" y="1020"/>
                </a:cubicBezTo>
                <a:close/>
                <a:moveTo>
                  <a:pt x="1430" y="711"/>
                </a:moveTo>
                <a:cubicBezTo>
                  <a:pt x="1421" y="711"/>
                  <a:pt x="1414" y="719"/>
                  <a:pt x="1414" y="728"/>
                </a:cubicBezTo>
                <a:cubicBezTo>
                  <a:pt x="1415" y="736"/>
                  <a:pt x="1422" y="743"/>
                  <a:pt x="1430" y="743"/>
                </a:cubicBezTo>
                <a:cubicBezTo>
                  <a:pt x="1439" y="742"/>
                  <a:pt x="1446" y="735"/>
                  <a:pt x="1446" y="727"/>
                </a:cubicBezTo>
                <a:cubicBezTo>
                  <a:pt x="1446" y="718"/>
                  <a:pt x="1439" y="711"/>
                  <a:pt x="1430" y="711"/>
                </a:cubicBezTo>
                <a:close/>
                <a:moveTo>
                  <a:pt x="357" y="909"/>
                </a:moveTo>
                <a:cubicBezTo>
                  <a:pt x="357" y="918"/>
                  <a:pt x="364" y="925"/>
                  <a:pt x="373" y="924"/>
                </a:cubicBezTo>
                <a:cubicBezTo>
                  <a:pt x="382" y="924"/>
                  <a:pt x="389" y="917"/>
                  <a:pt x="388" y="908"/>
                </a:cubicBezTo>
                <a:cubicBezTo>
                  <a:pt x="388" y="900"/>
                  <a:pt x="381" y="893"/>
                  <a:pt x="372" y="893"/>
                </a:cubicBezTo>
                <a:cubicBezTo>
                  <a:pt x="364" y="893"/>
                  <a:pt x="357" y="900"/>
                  <a:pt x="357" y="909"/>
                </a:cubicBezTo>
                <a:close/>
                <a:moveTo>
                  <a:pt x="607" y="1383"/>
                </a:moveTo>
                <a:cubicBezTo>
                  <a:pt x="615" y="1383"/>
                  <a:pt x="622" y="1376"/>
                  <a:pt x="622" y="1367"/>
                </a:cubicBezTo>
                <a:cubicBezTo>
                  <a:pt x="622" y="1359"/>
                  <a:pt x="615" y="1352"/>
                  <a:pt x="606" y="1352"/>
                </a:cubicBezTo>
                <a:cubicBezTo>
                  <a:pt x="597" y="1352"/>
                  <a:pt x="590" y="1359"/>
                  <a:pt x="590" y="1368"/>
                </a:cubicBezTo>
                <a:cubicBezTo>
                  <a:pt x="591" y="1377"/>
                  <a:pt x="598" y="1384"/>
                  <a:pt x="607" y="1383"/>
                </a:cubicBezTo>
                <a:close/>
                <a:moveTo>
                  <a:pt x="1481" y="950"/>
                </a:moveTo>
                <a:cubicBezTo>
                  <a:pt x="1481" y="941"/>
                  <a:pt x="1474" y="934"/>
                  <a:pt x="1466" y="934"/>
                </a:cubicBezTo>
                <a:cubicBezTo>
                  <a:pt x="1457" y="933"/>
                  <a:pt x="1449" y="941"/>
                  <a:pt x="1449" y="950"/>
                </a:cubicBezTo>
                <a:cubicBezTo>
                  <a:pt x="1449" y="958"/>
                  <a:pt x="1456" y="965"/>
                  <a:pt x="1465" y="965"/>
                </a:cubicBezTo>
                <a:cubicBezTo>
                  <a:pt x="1473" y="965"/>
                  <a:pt x="1480" y="959"/>
                  <a:pt x="1481" y="950"/>
                </a:cubicBezTo>
                <a:close/>
                <a:moveTo>
                  <a:pt x="433" y="1176"/>
                </a:moveTo>
                <a:cubicBezTo>
                  <a:pt x="442" y="1176"/>
                  <a:pt x="449" y="1169"/>
                  <a:pt x="449" y="1160"/>
                </a:cubicBezTo>
                <a:cubicBezTo>
                  <a:pt x="449" y="1151"/>
                  <a:pt x="441" y="1144"/>
                  <a:pt x="432" y="1145"/>
                </a:cubicBezTo>
                <a:cubicBezTo>
                  <a:pt x="424" y="1145"/>
                  <a:pt x="417" y="1152"/>
                  <a:pt x="417" y="1161"/>
                </a:cubicBezTo>
                <a:cubicBezTo>
                  <a:pt x="417" y="1169"/>
                  <a:pt x="425" y="1176"/>
                  <a:pt x="433" y="1176"/>
                </a:cubicBezTo>
                <a:close/>
                <a:moveTo>
                  <a:pt x="451" y="626"/>
                </a:moveTo>
                <a:cubicBezTo>
                  <a:pt x="442" y="626"/>
                  <a:pt x="435" y="633"/>
                  <a:pt x="435" y="642"/>
                </a:cubicBezTo>
                <a:cubicBezTo>
                  <a:pt x="436" y="651"/>
                  <a:pt x="443" y="658"/>
                  <a:pt x="452" y="657"/>
                </a:cubicBezTo>
                <a:cubicBezTo>
                  <a:pt x="460" y="657"/>
                  <a:pt x="467" y="650"/>
                  <a:pt x="467" y="641"/>
                </a:cubicBezTo>
                <a:cubicBezTo>
                  <a:pt x="466" y="633"/>
                  <a:pt x="459" y="626"/>
                  <a:pt x="451" y="626"/>
                </a:cubicBezTo>
                <a:close/>
                <a:moveTo>
                  <a:pt x="1470" y="879"/>
                </a:moveTo>
                <a:cubicBezTo>
                  <a:pt x="1462" y="879"/>
                  <a:pt x="1454" y="886"/>
                  <a:pt x="1454" y="895"/>
                </a:cubicBezTo>
                <a:cubicBezTo>
                  <a:pt x="1454" y="904"/>
                  <a:pt x="1461" y="911"/>
                  <a:pt x="1470" y="911"/>
                </a:cubicBezTo>
                <a:cubicBezTo>
                  <a:pt x="1479" y="911"/>
                  <a:pt x="1486" y="904"/>
                  <a:pt x="1486" y="895"/>
                </a:cubicBezTo>
                <a:cubicBezTo>
                  <a:pt x="1486" y="886"/>
                  <a:pt x="1479" y="879"/>
                  <a:pt x="1470" y="879"/>
                </a:cubicBezTo>
                <a:close/>
                <a:moveTo>
                  <a:pt x="372" y="1047"/>
                </a:moveTo>
                <a:cubicBezTo>
                  <a:pt x="372" y="1056"/>
                  <a:pt x="379" y="1063"/>
                  <a:pt x="388" y="1063"/>
                </a:cubicBezTo>
                <a:cubicBezTo>
                  <a:pt x="397" y="1063"/>
                  <a:pt x="404" y="1056"/>
                  <a:pt x="404" y="1047"/>
                </a:cubicBezTo>
                <a:cubicBezTo>
                  <a:pt x="404" y="1038"/>
                  <a:pt x="397" y="1031"/>
                  <a:pt x="388" y="1031"/>
                </a:cubicBezTo>
                <a:cubicBezTo>
                  <a:pt x="379" y="1031"/>
                  <a:pt x="372" y="1038"/>
                  <a:pt x="372" y="1047"/>
                </a:cubicBezTo>
                <a:close/>
                <a:moveTo>
                  <a:pt x="401" y="720"/>
                </a:moveTo>
                <a:cubicBezTo>
                  <a:pt x="401" y="729"/>
                  <a:pt x="407" y="736"/>
                  <a:pt x="416" y="737"/>
                </a:cubicBezTo>
                <a:cubicBezTo>
                  <a:pt x="424" y="737"/>
                  <a:pt x="432" y="731"/>
                  <a:pt x="432" y="722"/>
                </a:cubicBezTo>
                <a:cubicBezTo>
                  <a:pt x="433" y="713"/>
                  <a:pt x="427" y="706"/>
                  <a:pt x="418" y="705"/>
                </a:cubicBezTo>
                <a:cubicBezTo>
                  <a:pt x="409" y="705"/>
                  <a:pt x="402" y="711"/>
                  <a:pt x="401" y="720"/>
                </a:cubicBezTo>
                <a:close/>
                <a:moveTo>
                  <a:pt x="1048" y="377"/>
                </a:moveTo>
                <a:cubicBezTo>
                  <a:pt x="1040" y="377"/>
                  <a:pt x="1032" y="384"/>
                  <a:pt x="1032" y="392"/>
                </a:cubicBezTo>
                <a:cubicBezTo>
                  <a:pt x="1032" y="401"/>
                  <a:pt x="1039" y="408"/>
                  <a:pt x="1048" y="408"/>
                </a:cubicBezTo>
                <a:cubicBezTo>
                  <a:pt x="1056" y="408"/>
                  <a:pt x="1063" y="402"/>
                  <a:pt x="1064" y="393"/>
                </a:cubicBezTo>
                <a:cubicBezTo>
                  <a:pt x="1064" y="384"/>
                  <a:pt x="1057" y="377"/>
                  <a:pt x="1048" y="377"/>
                </a:cubicBezTo>
                <a:close/>
                <a:moveTo>
                  <a:pt x="983" y="1471"/>
                </a:moveTo>
                <a:cubicBezTo>
                  <a:pt x="991" y="1471"/>
                  <a:pt x="998" y="1464"/>
                  <a:pt x="998" y="1455"/>
                </a:cubicBezTo>
                <a:cubicBezTo>
                  <a:pt x="998" y="1447"/>
                  <a:pt x="991" y="1440"/>
                  <a:pt x="982" y="1440"/>
                </a:cubicBezTo>
                <a:cubicBezTo>
                  <a:pt x="974" y="1440"/>
                  <a:pt x="967" y="1447"/>
                  <a:pt x="967" y="1455"/>
                </a:cubicBezTo>
                <a:cubicBezTo>
                  <a:pt x="966" y="1464"/>
                  <a:pt x="974" y="1472"/>
                  <a:pt x="983" y="1471"/>
                </a:cubicBezTo>
                <a:close/>
                <a:moveTo>
                  <a:pt x="581" y="1354"/>
                </a:moveTo>
                <a:cubicBezTo>
                  <a:pt x="590" y="1354"/>
                  <a:pt x="597" y="1347"/>
                  <a:pt x="597" y="1338"/>
                </a:cubicBezTo>
                <a:cubicBezTo>
                  <a:pt x="597" y="1329"/>
                  <a:pt x="590" y="1322"/>
                  <a:pt x="582" y="1322"/>
                </a:cubicBezTo>
                <a:cubicBezTo>
                  <a:pt x="573" y="1322"/>
                  <a:pt x="566" y="1329"/>
                  <a:pt x="566" y="1337"/>
                </a:cubicBezTo>
                <a:cubicBezTo>
                  <a:pt x="566" y="1346"/>
                  <a:pt x="572" y="1353"/>
                  <a:pt x="581" y="1354"/>
                </a:cubicBezTo>
                <a:close/>
                <a:moveTo>
                  <a:pt x="764" y="1452"/>
                </a:moveTo>
                <a:cubicBezTo>
                  <a:pt x="772" y="1452"/>
                  <a:pt x="780" y="1446"/>
                  <a:pt x="780" y="1437"/>
                </a:cubicBezTo>
                <a:cubicBezTo>
                  <a:pt x="781" y="1428"/>
                  <a:pt x="774" y="1421"/>
                  <a:pt x="765" y="1420"/>
                </a:cubicBezTo>
                <a:cubicBezTo>
                  <a:pt x="757" y="1420"/>
                  <a:pt x="749" y="1427"/>
                  <a:pt x="749" y="1435"/>
                </a:cubicBezTo>
                <a:cubicBezTo>
                  <a:pt x="749" y="1444"/>
                  <a:pt x="755" y="1451"/>
                  <a:pt x="764" y="1452"/>
                </a:cubicBezTo>
                <a:close/>
                <a:moveTo>
                  <a:pt x="685" y="1418"/>
                </a:moveTo>
                <a:cubicBezTo>
                  <a:pt x="694" y="1418"/>
                  <a:pt x="701" y="1411"/>
                  <a:pt x="701" y="1402"/>
                </a:cubicBezTo>
                <a:cubicBezTo>
                  <a:pt x="701" y="1393"/>
                  <a:pt x="694" y="1386"/>
                  <a:pt x="686" y="1386"/>
                </a:cubicBezTo>
                <a:cubicBezTo>
                  <a:pt x="677" y="1386"/>
                  <a:pt x="670" y="1393"/>
                  <a:pt x="670" y="1402"/>
                </a:cubicBezTo>
                <a:cubicBezTo>
                  <a:pt x="670" y="1410"/>
                  <a:pt x="677" y="1417"/>
                  <a:pt x="685" y="1418"/>
                </a:cubicBezTo>
                <a:close/>
                <a:moveTo>
                  <a:pt x="1180" y="1406"/>
                </a:moveTo>
                <a:cubicBezTo>
                  <a:pt x="1189" y="1406"/>
                  <a:pt x="1196" y="1399"/>
                  <a:pt x="1196" y="1391"/>
                </a:cubicBezTo>
                <a:cubicBezTo>
                  <a:pt x="1196" y="1382"/>
                  <a:pt x="1189" y="1375"/>
                  <a:pt x="1180" y="1375"/>
                </a:cubicBezTo>
                <a:cubicBezTo>
                  <a:pt x="1171" y="1375"/>
                  <a:pt x="1164" y="1382"/>
                  <a:pt x="1164" y="1391"/>
                </a:cubicBezTo>
                <a:cubicBezTo>
                  <a:pt x="1164" y="1400"/>
                  <a:pt x="1171" y="1406"/>
                  <a:pt x="1180" y="1406"/>
                </a:cubicBezTo>
                <a:close/>
                <a:moveTo>
                  <a:pt x="885" y="362"/>
                </a:moveTo>
                <a:cubicBezTo>
                  <a:pt x="877" y="362"/>
                  <a:pt x="869" y="369"/>
                  <a:pt x="869" y="378"/>
                </a:cubicBezTo>
                <a:cubicBezTo>
                  <a:pt x="869" y="386"/>
                  <a:pt x="876" y="394"/>
                  <a:pt x="885" y="394"/>
                </a:cubicBezTo>
                <a:cubicBezTo>
                  <a:pt x="893" y="394"/>
                  <a:pt x="901" y="387"/>
                  <a:pt x="901" y="378"/>
                </a:cubicBezTo>
                <a:cubicBezTo>
                  <a:pt x="901" y="370"/>
                  <a:pt x="894" y="363"/>
                  <a:pt x="885" y="362"/>
                </a:cubicBezTo>
                <a:close/>
                <a:moveTo>
                  <a:pt x="1066" y="1451"/>
                </a:moveTo>
                <a:cubicBezTo>
                  <a:pt x="1075" y="1451"/>
                  <a:pt x="1082" y="1444"/>
                  <a:pt x="1082" y="1435"/>
                </a:cubicBezTo>
                <a:cubicBezTo>
                  <a:pt x="1082" y="1427"/>
                  <a:pt x="1076" y="1419"/>
                  <a:pt x="1067" y="1419"/>
                </a:cubicBezTo>
                <a:cubicBezTo>
                  <a:pt x="1058" y="1419"/>
                  <a:pt x="1051" y="1426"/>
                  <a:pt x="1051" y="1435"/>
                </a:cubicBezTo>
                <a:cubicBezTo>
                  <a:pt x="1051" y="1443"/>
                  <a:pt x="1058" y="1451"/>
                  <a:pt x="1066" y="1451"/>
                </a:cubicBezTo>
                <a:close/>
                <a:moveTo>
                  <a:pt x="1465" y="812"/>
                </a:moveTo>
                <a:cubicBezTo>
                  <a:pt x="1466" y="803"/>
                  <a:pt x="1459" y="796"/>
                  <a:pt x="1450" y="796"/>
                </a:cubicBezTo>
                <a:cubicBezTo>
                  <a:pt x="1441" y="796"/>
                  <a:pt x="1434" y="802"/>
                  <a:pt x="1434" y="811"/>
                </a:cubicBezTo>
                <a:cubicBezTo>
                  <a:pt x="1434" y="820"/>
                  <a:pt x="1441" y="827"/>
                  <a:pt x="1449" y="827"/>
                </a:cubicBezTo>
                <a:cubicBezTo>
                  <a:pt x="1458" y="827"/>
                  <a:pt x="1465" y="820"/>
                  <a:pt x="1465" y="812"/>
                </a:cubicBezTo>
                <a:close/>
                <a:moveTo>
                  <a:pt x="1206" y="445"/>
                </a:moveTo>
                <a:cubicBezTo>
                  <a:pt x="1198" y="445"/>
                  <a:pt x="1191" y="452"/>
                  <a:pt x="1191" y="461"/>
                </a:cubicBezTo>
                <a:cubicBezTo>
                  <a:pt x="1191" y="469"/>
                  <a:pt x="1198" y="476"/>
                  <a:pt x="1207" y="476"/>
                </a:cubicBezTo>
                <a:cubicBezTo>
                  <a:pt x="1215" y="476"/>
                  <a:pt x="1222" y="469"/>
                  <a:pt x="1222" y="461"/>
                </a:cubicBezTo>
                <a:cubicBezTo>
                  <a:pt x="1222" y="452"/>
                  <a:pt x="1215" y="445"/>
                  <a:pt x="1206" y="445"/>
                </a:cubicBezTo>
                <a:close/>
                <a:moveTo>
                  <a:pt x="557" y="1324"/>
                </a:moveTo>
                <a:cubicBezTo>
                  <a:pt x="565" y="1324"/>
                  <a:pt x="572" y="1318"/>
                  <a:pt x="572" y="1309"/>
                </a:cubicBezTo>
                <a:cubicBezTo>
                  <a:pt x="572" y="1300"/>
                  <a:pt x="565" y="1293"/>
                  <a:pt x="557" y="1293"/>
                </a:cubicBezTo>
                <a:cubicBezTo>
                  <a:pt x="548" y="1293"/>
                  <a:pt x="541" y="1300"/>
                  <a:pt x="541" y="1309"/>
                </a:cubicBezTo>
                <a:cubicBezTo>
                  <a:pt x="541" y="1317"/>
                  <a:pt x="548" y="1324"/>
                  <a:pt x="557" y="1324"/>
                </a:cubicBezTo>
                <a:close/>
                <a:moveTo>
                  <a:pt x="1327" y="1282"/>
                </a:moveTo>
                <a:cubicBezTo>
                  <a:pt x="1336" y="1282"/>
                  <a:pt x="1343" y="1275"/>
                  <a:pt x="1343" y="1266"/>
                </a:cubicBezTo>
                <a:cubicBezTo>
                  <a:pt x="1343" y="1258"/>
                  <a:pt x="1336" y="1251"/>
                  <a:pt x="1328" y="1250"/>
                </a:cubicBezTo>
                <a:cubicBezTo>
                  <a:pt x="1319" y="1250"/>
                  <a:pt x="1312" y="1257"/>
                  <a:pt x="1312" y="1266"/>
                </a:cubicBezTo>
                <a:cubicBezTo>
                  <a:pt x="1312" y="1275"/>
                  <a:pt x="1319" y="1282"/>
                  <a:pt x="1327" y="1282"/>
                </a:cubicBezTo>
                <a:close/>
                <a:moveTo>
                  <a:pt x="458" y="1206"/>
                </a:moveTo>
                <a:cubicBezTo>
                  <a:pt x="467" y="1206"/>
                  <a:pt x="474" y="1199"/>
                  <a:pt x="473" y="1190"/>
                </a:cubicBezTo>
                <a:cubicBezTo>
                  <a:pt x="473" y="1181"/>
                  <a:pt x="466" y="1174"/>
                  <a:pt x="457" y="1175"/>
                </a:cubicBezTo>
                <a:cubicBezTo>
                  <a:pt x="449" y="1175"/>
                  <a:pt x="442" y="1182"/>
                  <a:pt x="442" y="1191"/>
                </a:cubicBezTo>
                <a:cubicBezTo>
                  <a:pt x="442" y="1199"/>
                  <a:pt x="450" y="1206"/>
                  <a:pt x="458" y="1206"/>
                </a:cubicBezTo>
                <a:close/>
                <a:moveTo>
                  <a:pt x="717" y="402"/>
                </a:moveTo>
                <a:cubicBezTo>
                  <a:pt x="708" y="402"/>
                  <a:pt x="701" y="409"/>
                  <a:pt x="701" y="418"/>
                </a:cubicBezTo>
                <a:cubicBezTo>
                  <a:pt x="701" y="427"/>
                  <a:pt x="708" y="434"/>
                  <a:pt x="717" y="434"/>
                </a:cubicBezTo>
                <a:cubicBezTo>
                  <a:pt x="726" y="434"/>
                  <a:pt x="733" y="427"/>
                  <a:pt x="733" y="418"/>
                </a:cubicBezTo>
                <a:cubicBezTo>
                  <a:pt x="733" y="409"/>
                  <a:pt x="726" y="402"/>
                  <a:pt x="717" y="402"/>
                </a:cubicBezTo>
                <a:close/>
                <a:moveTo>
                  <a:pt x="1209" y="1382"/>
                </a:moveTo>
                <a:cubicBezTo>
                  <a:pt x="1218" y="1381"/>
                  <a:pt x="1225" y="1374"/>
                  <a:pt x="1225" y="1366"/>
                </a:cubicBezTo>
                <a:cubicBezTo>
                  <a:pt x="1225" y="1357"/>
                  <a:pt x="1218" y="1350"/>
                  <a:pt x="1209" y="1350"/>
                </a:cubicBezTo>
                <a:cubicBezTo>
                  <a:pt x="1200" y="1351"/>
                  <a:pt x="1193" y="1357"/>
                  <a:pt x="1194" y="1366"/>
                </a:cubicBezTo>
                <a:cubicBezTo>
                  <a:pt x="1194" y="1375"/>
                  <a:pt x="1201" y="1382"/>
                  <a:pt x="1209" y="1382"/>
                </a:cubicBezTo>
                <a:close/>
                <a:moveTo>
                  <a:pt x="820" y="1457"/>
                </a:moveTo>
                <a:cubicBezTo>
                  <a:pt x="828" y="1456"/>
                  <a:pt x="835" y="1449"/>
                  <a:pt x="835" y="1441"/>
                </a:cubicBezTo>
                <a:cubicBezTo>
                  <a:pt x="835" y="1432"/>
                  <a:pt x="828" y="1425"/>
                  <a:pt x="819" y="1426"/>
                </a:cubicBezTo>
                <a:cubicBezTo>
                  <a:pt x="810" y="1426"/>
                  <a:pt x="803" y="1433"/>
                  <a:pt x="804" y="1441"/>
                </a:cubicBezTo>
                <a:cubicBezTo>
                  <a:pt x="804" y="1450"/>
                  <a:pt x="811" y="1457"/>
                  <a:pt x="820" y="1457"/>
                </a:cubicBezTo>
                <a:close/>
                <a:moveTo>
                  <a:pt x="928" y="1466"/>
                </a:moveTo>
                <a:cubicBezTo>
                  <a:pt x="937" y="1466"/>
                  <a:pt x="943" y="1459"/>
                  <a:pt x="943" y="1450"/>
                </a:cubicBezTo>
                <a:cubicBezTo>
                  <a:pt x="943" y="1442"/>
                  <a:pt x="936" y="1435"/>
                  <a:pt x="927" y="1435"/>
                </a:cubicBezTo>
                <a:cubicBezTo>
                  <a:pt x="919" y="1435"/>
                  <a:pt x="912" y="1442"/>
                  <a:pt x="912" y="1451"/>
                </a:cubicBezTo>
                <a:cubicBezTo>
                  <a:pt x="912" y="1459"/>
                  <a:pt x="919" y="1466"/>
                  <a:pt x="928" y="1466"/>
                </a:cubicBezTo>
                <a:close/>
                <a:moveTo>
                  <a:pt x="993" y="372"/>
                </a:moveTo>
                <a:cubicBezTo>
                  <a:pt x="984" y="372"/>
                  <a:pt x="977" y="379"/>
                  <a:pt x="978" y="388"/>
                </a:cubicBezTo>
                <a:cubicBezTo>
                  <a:pt x="978" y="396"/>
                  <a:pt x="985" y="403"/>
                  <a:pt x="994" y="403"/>
                </a:cubicBezTo>
                <a:cubicBezTo>
                  <a:pt x="1002" y="403"/>
                  <a:pt x="1009" y="396"/>
                  <a:pt x="1009" y="387"/>
                </a:cubicBezTo>
                <a:cubicBezTo>
                  <a:pt x="1009" y="378"/>
                  <a:pt x="1002" y="372"/>
                  <a:pt x="993" y="372"/>
                </a:cubicBezTo>
                <a:close/>
                <a:moveTo>
                  <a:pt x="393" y="1008"/>
                </a:moveTo>
                <a:cubicBezTo>
                  <a:pt x="402" y="1008"/>
                  <a:pt x="409" y="1001"/>
                  <a:pt x="408" y="992"/>
                </a:cubicBezTo>
                <a:cubicBezTo>
                  <a:pt x="408" y="983"/>
                  <a:pt x="401" y="976"/>
                  <a:pt x="392" y="977"/>
                </a:cubicBezTo>
                <a:cubicBezTo>
                  <a:pt x="384" y="977"/>
                  <a:pt x="377" y="984"/>
                  <a:pt x="377" y="992"/>
                </a:cubicBezTo>
                <a:cubicBezTo>
                  <a:pt x="377" y="1001"/>
                  <a:pt x="385" y="1008"/>
                  <a:pt x="393" y="1008"/>
                </a:cubicBezTo>
                <a:close/>
                <a:moveTo>
                  <a:pt x="532" y="1295"/>
                </a:moveTo>
                <a:cubicBezTo>
                  <a:pt x="541" y="1295"/>
                  <a:pt x="548" y="1287"/>
                  <a:pt x="548" y="1279"/>
                </a:cubicBezTo>
                <a:cubicBezTo>
                  <a:pt x="547" y="1270"/>
                  <a:pt x="540" y="1263"/>
                  <a:pt x="531" y="1263"/>
                </a:cubicBezTo>
                <a:cubicBezTo>
                  <a:pt x="523" y="1264"/>
                  <a:pt x="516" y="1270"/>
                  <a:pt x="516" y="1279"/>
                </a:cubicBezTo>
                <a:cubicBezTo>
                  <a:pt x="516" y="1288"/>
                  <a:pt x="523" y="1295"/>
                  <a:pt x="532" y="1295"/>
                </a:cubicBezTo>
                <a:close/>
                <a:moveTo>
                  <a:pt x="482" y="1236"/>
                </a:moveTo>
                <a:cubicBezTo>
                  <a:pt x="491" y="1236"/>
                  <a:pt x="498" y="1229"/>
                  <a:pt x="498" y="1220"/>
                </a:cubicBezTo>
                <a:cubicBezTo>
                  <a:pt x="498" y="1212"/>
                  <a:pt x="491" y="1204"/>
                  <a:pt x="483" y="1204"/>
                </a:cubicBezTo>
                <a:cubicBezTo>
                  <a:pt x="474" y="1204"/>
                  <a:pt x="467" y="1211"/>
                  <a:pt x="467" y="1220"/>
                </a:cubicBezTo>
                <a:cubicBezTo>
                  <a:pt x="467" y="1229"/>
                  <a:pt x="473" y="1235"/>
                  <a:pt x="482" y="1236"/>
                </a:cubicBezTo>
                <a:close/>
                <a:moveTo>
                  <a:pt x="412" y="1092"/>
                </a:moveTo>
                <a:cubicBezTo>
                  <a:pt x="421" y="1093"/>
                  <a:pt x="428" y="1086"/>
                  <a:pt x="428" y="1077"/>
                </a:cubicBezTo>
                <a:cubicBezTo>
                  <a:pt x="429" y="1069"/>
                  <a:pt x="422" y="1062"/>
                  <a:pt x="414" y="1061"/>
                </a:cubicBezTo>
                <a:cubicBezTo>
                  <a:pt x="405" y="1060"/>
                  <a:pt x="398" y="1067"/>
                  <a:pt x="397" y="1076"/>
                </a:cubicBezTo>
                <a:cubicBezTo>
                  <a:pt x="397" y="1085"/>
                  <a:pt x="403" y="1092"/>
                  <a:pt x="412" y="1092"/>
                </a:cubicBezTo>
                <a:close/>
                <a:moveTo>
                  <a:pt x="1127" y="411"/>
                </a:moveTo>
                <a:cubicBezTo>
                  <a:pt x="1119" y="411"/>
                  <a:pt x="1112" y="418"/>
                  <a:pt x="1112" y="427"/>
                </a:cubicBezTo>
                <a:cubicBezTo>
                  <a:pt x="1112" y="435"/>
                  <a:pt x="1118" y="442"/>
                  <a:pt x="1127" y="442"/>
                </a:cubicBezTo>
                <a:cubicBezTo>
                  <a:pt x="1135" y="442"/>
                  <a:pt x="1143" y="436"/>
                  <a:pt x="1143" y="427"/>
                </a:cubicBezTo>
                <a:cubicBezTo>
                  <a:pt x="1143" y="419"/>
                  <a:pt x="1136" y="411"/>
                  <a:pt x="1127" y="411"/>
                </a:cubicBezTo>
                <a:close/>
                <a:moveTo>
                  <a:pt x="481" y="601"/>
                </a:moveTo>
                <a:cubicBezTo>
                  <a:pt x="472" y="601"/>
                  <a:pt x="465" y="608"/>
                  <a:pt x="465" y="617"/>
                </a:cubicBezTo>
                <a:cubicBezTo>
                  <a:pt x="465" y="626"/>
                  <a:pt x="472" y="633"/>
                  <a:pt x="481" y="633"/>
                </a:cubicBezTo>
                <a:cubicBezTo>
                  <a:pt x="489" y="632"/>
                  <a:pt x="496" y="626"/>
                  <a:pt x="496" y="617"/>
                </a:cubicBezTo>
                <a:cubicBezTo>
                  <a:pt x="497" y="609"/>
                  <a:pt x="490" y="602"/>
                  <a:pt x="481" y="601"/>
                </a:cubicBezTo>
                <a:close/>
                <a:moveTo>
                  <a:pt x="1425" y="1099"/>
                </a:moveTo>
                <a:cubicBezTo>
                  <a:pt x="1434" y="1099"/>
                  <a:pt x="1441" y="1092"/>
                  <a:pt x="1441" y="1084"/>
                </a:cubicBezTo>
                <a:cubicBezTo>
                  <a:pt x="1441" y="1075"/>
                  <a:pt x="1434" y="1068"/>
                  <a:pt x="1426" y="1068"/>
                </a:cubicBezTo>
                <a:cubicBezTo>
                  <a:pt x="1417" y="1068"/>
                  <a:pt x="1410" y="1075"/>
                  <a:pt x="1410" y="1083"/>
                </a:cubicBezTo>
                <a:cubicBezTo>
                  <a:pt x="1410" y="1092"/>
                  <a:pt x="1417" y="1099"/>
                  <a:pt x="1425" y="1099"/>
                </a:cubicBezTo>
                <a:close/>
                <a:moveTo>
                  <a:pt x="1297" y="1307"/>
                </a:moveTo>
                <a:cubicBezTo>
                  <a:pt x="1306" y="1307"/>
                  <a:pt x="1313" y="1300"/>
                  <a:pt x="1313" y="1291"/>
                </a:cubicBezTo>
                <a:cubicBezTo>
                  <a:pt x="1314" y="1282"/>
                  <a:pt x="1307" y="1275"/>
                  <a:pt x="1298" y="1275"/>
                </a:cubicBezTo>
                <a:cubicBezTo>
                  <a:pt x="1289" y="1275"/>
                  <a:pt x="1283" y="1282"/>
                  <a:pt x="1282" y="1290"/>
                </a:cubicBezTo>
                <a:cubicBezTo>
                  <a:pt x="1282" y="1299"/>
                  <a:pt x="1289" y="1306"/>
                  <a:pt x="1297" y="1307"/>
                </a:cubicBezTo>
                <a:close/>
                <a:moveTo>
                  <a:pt x="1405" y="682"/>
                </a:moveTo>
                <a:cubicBezTo>
                  <a:pt x="1396" y="683"/>
                  <a:pt x="1389" y="690"/>
                  <a:pt x="1390" y="699"/>
                </a:cubicBezTo>
                <a:cubicBezTo>
                  <a:pt x="1390" y="707"/>
                  <a:pt x="1397" y="714"/>
                  <a:pt x="1406" y="713"/>
                </a:cubicBezTo>
                <a:cubicBezTo>
                  <a:pt x="1414" y="713"/>
                  <a:pt x="1421" y="706"/>
                  <a:pt x="1421" y="698"/>
                </a:cubicBezTo>
                <a:cubicBezTo>
                  <a:pt x="1421" y="689"/>
                  <a:pt x="1413" y="682"/>
                  <a:pt x="1405" y="682"/>
                </a:cubicBezTo>
                <a:close/>
                <a:moveTo>
                  <a:pt x="1238" y="1357"/>
                </a:moveTo>
                <a:cubicBezTo>
                  <a:pt x="1247" y="1357"/>
                  <a:pt x="1254" y="1350"/>
                  <a:pt x="1254" y="1342"/>
                </a:cubicBezTo>
                <a:cubicBezTo>
                  <a:pt x="1255" y="1333"/>
                  <a:pt x="1248" y="1326"/>
                  <a:pt x="1239" y="1326"/>
                </a:cubicBezTo>
                <a:cubicBezTo>
                  <a:pt x="1230" y="1326"/>
                  <a:pt x="1223" y="1333"/>
                  <a:pt x="1223" y="1341"/>
                </a:cubicBezTo>
                <a:cubicBezTo>
                  <a:pt x="1223" y="1350"/>
                  <a:pt x="1230" y="1356"/>
                  <a:pt x="1238" y="1357"/>
                </a:cubicBezTo>
                <a:close/>
                <a:moveTo>
                  <a:pt x="801" y="383"/>
                </a:moveTo>
                <a:cubicBezTo>
                  <a:pt x="792" y="383"/>
                  <a:pt x="785" y="390"/>
                  <a:pt x="785" y="398"/>
                </a:cubicBezTo>
                <a:cubicBezTo>
                  <a:pt x="785" y="407"/>
                  <a:pt x="792" y="414"/>
                  <a:pt x="801" y="414"/>
                </a:cubicBezTo>
                <a:cubicBezTo>
                  <a:pt x="809" y="414"/>
                  <a:pt x="816" y="407"/>
                  <a:pt x="816" y="398"/>
                </a:cubicBezTo>
                <a:cubicBezTo>
                  <a:pt x="816" y="390"/>
                  <a:pt x="809" y="383"/>
                  <a:pt x="801" y="383"/>
                </a:cubicBezTo>
                <a:close/>
                <a:moveTo>
                  <a:pt x="1392" y="1178"/>
                </a:moveTo>
                <a:cubicBezTo>
                  <a:pt x="1401" y="1177"/>
                  <a:pt x="1407" y="1170"/>
                  <a:pt x="1407" y="1162"/>
                </a:cubicBezTo>
                <a:cubicBezTo>
                  <a:pt x="1407" y="1153"/>
                  <a:pt x="1400" y="1146"/>
                  <a:pt x="1391" y="1146"/>
                </a:cubicBezTo>
                <a:cubicBezTo>
                  <a:pt x="1383" y="1147"/>
                  <a:pt x="1376" y="1154"/>
                  <a:pt x="1376" y="1163"/>
                </a:cubicBezTo>
                <a:cubicBezTo>
                  <a:pt x="1376" y="1172"/>
                  <a:pt x="1383" y="1178"/>
                  <a:pt x="1392" y="1178"/>
                </a:cubicBezTo>
                <a:close/>
                <a:moveTo>
                  <a:pt x="939" y="368"/>
                </a:moveTo>
                <a:cubicBezTo>
                  <a:pt x="931" y="368"/>
                  <a:pt x="924" y="374"/>
                  <a:pt x="924" y="383"/>
                </a:cubicBezTo>
                <a:cubicBezTo>
                  <a:pt x="924" y="391"/>
                  <a:pt x="931" y="399"/>
                  <a:pt x="939" y="399"/>
                </a:cubicBezTo>
                <a:cubicBezTo>
                  <a:pt x="948" y="399"/>
                  <a:pt x="955" y="392"/>
                  <a:pt x="955" y="383"/>
                </a:cubicBezTo>
                <a:cubicBezTo>
                  <a:pt x="955" y="375"/>
                  <a:pt x="948" y="368"/>
                  <a:pt x="939" y="368"/>
                </a:cubicBezTo>
                <a:close/>
                <a:moveTo>
                  <a:pt x="874" y="1462"/>
                </a:moveTo>
                <a:cubicBezTo>
                  <a:pt x="882" y="1462"/>
                  <a:pt x="889" y="1455"/>
                  <a:pt x="889" y="1446"/>
                </a:cubicBezTo>
                <a:cubicBezTo>
                  <a:pt x="889" y="1438"/>
                  <a:pt x="883" y="1431"/>
                  <a:pt x="874" y="1431"/>
                </a:cubicBezTo>
                <a:cubicBezTo>
                  <a:pt x="866" y="1430"/>
                  <a:pt x="858" y="1437"/>
                  <a:pt x="858" y="1446"/>
                </a:cubicBezTo>
                <a:cubicBezTo>
                  <a:pt x="858" y="1454"/>
                  <a:pt x="865" y="1462"/>
                  <a:pt x="874" y="1462"/>
                </a:cubicBezTo>
                <a:close/>
                <a:moveTo>
                  <a:pt x="1095" y="1426"/>
                </a:moveTo>
                <a:cubicBezTo>
                  <a:pt x="1104" y="1426"/>
                  <a:pt x="1111" y="1419"/>
                  <a:pt x="1111" y="1411"/>
                </a:cubicBezTo>
                <a:cubicBezTo>
                  <a:pt x="1111" y="1402"/>
                  <a:pt x="1105" y="1395"/>
                  <a:pt x="1096" y="1395"/>
                </a:cubicBezTo>
                <a:cubicBezTo>
                  <a:pt x="1087" y="1395"/>
                  <a:pt x="1080" y="1402"/>
                  <a:pt x="1080" y="1410"/>
                </a:cubicBezTo>
                <a:cubicBezTo>
                  <a:pt x="1080" y="1419"/>
                  <a:pt x="1087" y="1426"/>
                  <a:pt x="1095" y="1426"/>
                </a:cubicBezTo>
                <a:close/>
                <a:moveTo>
                  <a:pt x="1268" y="1331"/>
                </a:moveTo>
                <a:cubicBezTo>
                  <a:pt x="1277" y="1331"/>
                  <a:pt x="1284" y="1324"/>
                  <a:pt x="1284" y="1316"/>
                </a:cubicBezTo>
                <a:cubicBezTo>
                  <a:pt x="1284" y="1307"/>
                  <a:pt x="1277" y="1300"/>
                  <a:pt x="1269" y="1300"/>
                </a:cubicBezTo>
                <a:cubicBezTo>
                  <a:pt x="1260" y="1300"/>
                  <a:pt x="1253" y="1307"/>
                  <a:pt x="1253" y="1316"/>
                </a:cubicBezTo>
                <a:cubicBezTo>
                  <a:pt x="1253" y="1324"/>
                  <a:pt x="1260" y="1331"/>
                  <a:pt x="1268" y="1331"/>
                </a:cubicBezTo>
                <a:close/>
                <a:moveTo>
                  <a:pt x="412" y="759"/>
                </a:moveTo>
                <a:cubicBezTo>
                  <a:pt x="403" y="759"/>
                  <a:pt x="396" y="766"/>
                  <a:pt x="396" y="775"/>
                </a:cubicBezTo>
                <a:cubicBezTo>
                  <a:pt x="396" y="783"/>
                  <a:pt x="403" y="790"/>
                  <a:pt x="412" y="790"/>
                </a:cubicBezTo>
                <a:cubicBezTo>
                  <a:pt x="421" y="790"/>
                  <a:pt x="427" y="783"/>
                  <a:pt x="427" y="774"/>
                </a:cubicBezTo>
                <a:cubicBezTo>
                  <a:pt x="427" y="766"/>
                  <a:pt x="420" y="759"/>
                  <a:pt x="412" y="759"/>
                </a:cubicBezTo>
                <a:close/>
                <a:moveTo>
                  <a:pt x="507" y="1265"/>
                </a:moveTo>
                <a:cubicBezTo>
                  <a:pt x="516" y="1265"/>
                  <a:pt x="523" y="1258"/>
                  <a:pt x="523" y="1249"/>
                </a:cubicBezTo>
                <a:cubicBezTo>
                  <a:pt x="523" y="1240"/>
                  <a:pt x="516" y="1233"/>
                  <a:pt x="507" y="1233"/>
                </a:cubicBezTo>
                <a:cubicBezTo>
                  <a:pt x="499" y="1234"/>
                  <a:pt x="492" y="1240"/>
                  <a:pt x="492" y="1249"/>
                </a:cubicBezTo>
                <a:cubicBezTo>
                  <a:pt x="491" y="1257"/>
                  <a:pt x="498" y="1264"/>
                  <a:pt x="507" y="1265"/>
                </a:cubicBezTo>
                <a:close/>
                <a:moveTo>
                  <a:pt x="446" y="681"/>
                </a:moveTo>
                <a:cubicBezTo>
                  <a:pt x="437" y="681"/>
                  <a:pt x="430" y="688"/>
                  <a:pt x="430" y="697"/>
                </a:cubicBezTo>
                <a:cubicBezTo>
                  <a:pt x="431" y="705"/>
                  <a:pt x="438" y="712"/>
                  <a:pt x="446" y="712"/>
                </a:cubicBezTo>
                <a:cubicBezTo>
                  <a:pt x="455" y="711"/>
                  <a:pt x="461" y="705"/>
                  <a:pt x="461" y="696"/>
                </a:cubicBezTo>
                <a:cubicBezTo>
                  <a:pt x="461" y="687"/>
                  <a:pt x="454" y="680"/>
                  <a:pt x="446" y="681"/>
                </a:cubicBezTo>
                <a:close/>
                <a:moveTo>
                  <a:pt x="1446" y="1029"/>
                </a:moveTo>
                <a:cubicBezTo>
                  <a:pt x="1446" y="1020"/>
                  <a:pt x="1439" y="1013"/>
                  <a:pt x="1430" y="1013"/>
                </a:cubicBezTo>
                <a:cubicBezTo>
                  <a:pt x="1422" y="1014"/>
                  <a:pt x="1415" y="1021"/>
                  <a:pt x="1415" y="1030"/>
                </a:cubicBezTo>
                <a:cubicBezTo>
                  <a:pt x="1416" y="1038"/>
                  <a:pt x="1423" y="1045"/>
                  <a:pt x="1432" y="1044"/>
                </a:cubicBezTo>
                <a:cubicBezTo>
                  <a:pt x="1440" y="1044"/>
                  <a:pt x="1446" y="1037"/>
                  <a:pt x="1446" y="1029"/>
                </a:cubicBezTo>
                <a:close/>
                <a:moveTo>
                  <a:pt x="1460" y="866"/>
                </a:moveTo>
                <a:cubicBezTo>
                  <a:pt x="1460" y="858"/>
                  <a:pt x="1453" y="851"/>
                  <a:pt x="1444" y="851"/>
                </a:cubicBezTo>
                <a:cubicBezTo>
                  <a:pt x="1436" y="851"/>
                  <a:pt x="1429" y="857"/>
                  <a:pt x="1429" y="865"/>
                </a:cubicBezTo>
                <a:cubicBezTo>
                  <a:pt x="1429" y="874"/>
                  <a:pt x="1435" y="881"/>
                  <a:pt x="1444" y="882"/>
                </a:cubicBezTo>
                <a:cubicBezTo>
                  <a:pt x="1453" y="882"/>
                  <a:pt x="1460" y="875"/>
                  <a:pt x="1460" y="866"/>
                </a:cubicBezTo>
                <a:close/>
                <a:moveTo>
                  <a:pt x="740" y="1422"/>
                </a:moveTo>
                <a:cubicBezTo>
                  <a:pt x="748" y="1423"/>
                  <a:pt x="756" y="1416"/>
                  <a:pt x="756" y="1407"/>
                </a:cubicBezTo>
                <a:cubicBezTo>
                  <a:pt x="756" y="1399"/>
                  <a:pt x="749" y="1392"/>
                  <a:pt x="740" y="1392"/>
                </a:cubicBezTo>
                <a:cubicBezTo>
                  <a:pt x="731" y="1392"/>
                  <a:pt x="725" y="1398"/>
                  <a:pt x="725" y="1407"/>
                </a:cubicBezTo>
                <a:cubicBezTo>
                  <a:pt x="725" y="1416"/>
                  <a:pt x="731" y="1422"/>
                  <a:pt x="740" y="1422"/>
                </a:cubicBezTo>
                <a:close/>
                <a:moveTo>
                  <a:pt x="661" y="1388"/>
                </a:moveTo>
                <a:cubicBezTo>
                  <a:pt x="669" y="1388"/>
                  <a:pt x="676" y="1381"/>
                  <a:pt x="676" y="1373"/>
                </a:cubicBezTo>
                <a:cubicBezTo>
                  <a:pt x="676" y="1364"/>
                  <a:pt x="669" y="1357"/>
                  <a:pt x="660" y="1357"/>
                </a:cubicBezTo>
                <a:cubicBezTo>
                  <a:pt x="652" y="1358"/>
                  <a:pt x="645" y="1364"/>
                  <a:pt x="645" y="1372"/>
                </a:cubicBezTo>
                <a:cubicBezTo>
                  <a:pt x="645" y="1381"/>
                  <a:pt x="652" y="1388"/>
                  <a:pt x="661" y="1388"/>
                </a:cubicBezTo>
                <a:close/>
                <a:moveTo>
                  <a:pt x="1381" y="653"/>
                </a:moveTo>
                <a:cubicBezTo>
                  <a:pt x="1372" y="652"/>
                  <a:pt x="1365" y="659"/>
                  <a:pt x="1364" y="668"/>
                </a:cubicBezTo>
                <a:cubicBezTo>
                  <a:pt x="1364" y="676"/>
                  <a:pt x="1370" y="683"/>
                  <a:pt x="1379" y="684"/>
                </a:cubicBezTo>
                <a:cubicBezTo>
                  <a:pt x="1387" y="684"/>
                  <a:pt x="1395" y="677"/>
                  <a:pt x="1395" y="669"/>
                </a:cubicBezTo>
                <a:cubicBezTo>
                  <a:pt x="1395" y="660"/>
                  <a:pt x="1389" y="653"/>
                  <a:pt x="1381" y="653"/>
                </a:cubicBezTo>
                <a:close/>
                <a:moveTo>
                  <a:pt x="1012" y="1446"/>
                </a:moveTo>
                <a:cubicBezTo>
                  <a:pt x="1021" y="1446"/>
                  <a:pt x="1028" y="1439"/>
                  <a:pt x="1027" y="1431"/>
                </a:cubicBezTo>
                <a:cubicBezTo>
                  <a:pt x="1027" y="1422"/>
                  <a:pt x="1020" y="1415"/>
                  <a:pt x="1012" y="1415"/>
                </a:cubicBezTo>
                <a:cubicBezTo>
                  <a:pt x="1003" y="1416"/>
                  <a:pt x="997" y="1422"/>
                  <a:pt x="996" y="1431"/>
                </a:cubicBezTo>
                <a:cubicBezTo>
                  <a:pt x="996" y="1439"/>
                  <a:pt x="1004" y="1446"/>
                  <a:pt x="1012" y="1446"/>
                </a:cubicBezTo>
                <a:close/>
                <a:moveTo>
                  <a:pt x="1424" y="766"/>
                </a:moveTo>
                <a:cubicBezTo>
                  <a:pt x="1416" y="766"/>
                  <a:pt x="1409" y="773"/>
                  <a:pt x="1409" y="781"/>
                </a:cubicBezTo>
                <a:cubicBezTo>
                  <a:pt x="1409" y="790"/>
                  <a:pt x="1416" y="797"/>
                  <a:pt x="1425" y="797"/>
                </a:cubicBezTo>
                <a:cubicBezTo>
                  <a:pt x="1434" y="797"/>
                  <a:pt x="1440" y="790"/>
                  <a:pt x="1440" y="781"/>
                </a:cubicBezTo>
                <a:cubicBezTo>
                  <a:pt x="1440" y="773"/>
                  <a:pt x="1433" y="766"/>
                  <a:pt x="1424" y="766"/>
                </a:cubicBezTo>
                <a:close/>
                <a:moveTo>
                  <a:pt x="382" y="938"/>
                </a:moveTo>
                <a:cubicBezTo>
                  <a:pt x="382" y="947"/>
                  <a:pt x="388" y="954"/>
                  <a:pt x="397" y="954"/>
                </a:cubicBezTo>
                <a:cubicBezTo>
                  <a:pt x="406" y="954"/>
                  <a:pt x="413" y="947"/>
                  <a:pt x="413" y="939"/>
                </a:cubicBezTo>
                <a:cubicBezTo>
                  <a:pt x="413" y="930"/>
                  <a:pt x="406" y="923"/>
                  <a:pt x="397" y="923"/>
                </a:cubicBezTo>
                <a:cubicBezTo>
                  <a:pt x="389" y="923"/>
                  <a:pt x="382" y="930"/>
                  <a:pt x="382" y="938"/>
                </a:cubicBezTo>
                <a:close/>
                <a:moveTo>
                  <a:pt x="687" y="427"/>
                </a:moveTo>
                <a:cubicBezTo>
                  <a:pt x="678" y="428"/>
                  <a:pt x="672" y="434"/>
                  <a:pt x="672" y="443"/>
                </a:cubicBezTo>
                <a:cubicBezTo>
                  <a:pt x="672" y="451"/>
                  <a:pt x="679" y="458"/>
                  <a:pt x="687" y="458"/>
                </a:cubicBezTo>
                <a:cubicBezTo>
                  <a:pt x="696" y="458"/>
                  <a:pt x="703" y="451"/>
                  <a:pt x="703" y="443"/>
                </a:cubicBezTo>
                <a:cubicBezTo>
                  <a:pt x="703" y="434"/>
                  <a:pt x="696" y="427"/>
                  <a:pt x="687" y="427"/>
                </a:cubicBezTo>
                <a:close/>
                <a:moveTo>
                  <a:pt x="1231" y="475"/>
                </a:moveTo>
                <a:cubicBezTo>
                  <a:pt x="1222" y="475"/>
                  <a:pt x="1216" y="482"/>
                  <a:pt x="1216" y="491"/>
                </a:cubicBezTo>
                <a:cubicBezTo>
                  <a:pt x="1216" y="499"/>
                  <a:pt x="1223" y="506"/>
                  <a:pt x="1231" y="506"/>
                </a:cubicBezTo>
                <a:cubicBezTo>
                  <a:pt x="1240" y="506"/>
                  <a:pt x="1247" y="499"/>
                  <a:pt x="1247" y="490"/>
                </a:cubicBezTo>
                <a:cubicBezTo>
                  <a:pt x="1247" y="482"/>
                  <a:pt x="1239" y="475"/>
                  <a:pt x="1231" y="475"/>
                </a:cubicBezTo>
                <a:close/>
                <a:moveTo>
                  <a:pt x="494" y="592"/>
                </a:moveTo>
                <a:cubicBezTo>
                  <a:pt x="494" y="601"/>
                  <a:pt x="501" y="608"/>
                  <a:pt x="510" y="608"/>
                </a:cubicBezTo>
                <a:cubicBezTo>
                  <a:pt x="519" y="607"/>
                  <a:pt x="526" y="600"/>
                  <a:pt x="525" y="592"/>
                </a:cubicBezTo>
                <a:cubicBezTo>
                  <a:pt x="525" y="584"/>
                  <a:pt x="518" y="577"/>
                  <a:pt x="510" y="577"/>
                </a:cubicBezTo>
                <a:cubicBezTo>
                  <a:pt x="501" y="576"/>
                  <a:pt x="494" y="583"/>
                  <a:pt x="494" y="592"/>
                </a:cubicBezTo>
                <a:close/>
                <a:moveTo>
                  <a:pt x="437" y="1121"/>
                </a:moveTo>
                <a:cubicBezTo>
                  <a:pt x="446" y="1121"/>
                  <a:pt x="452" y="1115"/>
                  <a:pt x="453" y="1106"/>
                </a:cubicBezTo>
                <a:cubicBezTo>
                  <a:pt x="453" y="1097"/>
                  <a:pt x="446" y="1090"/>
                  <a:pt x="437" y="1090"/>
                </a:cubicBezTo>
                <a:cubicBezTo>
                  <a:pt x="429" y="1090"/>
                  <a:pt x="422" y="1097"/>
                  <a:pt x="422" y="1105"/>
                </a:cubicBezTo>
                <a:cubicBezTo>
                  <a:pt x="422" y="1114"/>
                  <a:pt x="429" y="1121"/>
                  <a:pt x="437" y="1121"/>
                </a:cubicBezTo>
                <a:close/>
                <a:moveTo>
                  <a:pt x="392" y="830"/>
                </a:moveTo>
                <a:cubicBezTo>
                  <a:pt x="392" y="838"/>
                  <a:pt x="399" y="845"/>
                  <a:pt x="408" y="845"/>
                </a:cubicBezTo>
                <a:cubicBezTo>
                  <a:pt x="416" y="844"/>
                  <a:pt x="423" y="837"/>
                  <a:pt x="423" y="829"/>
                </a:cubicBezTo>
                <a:cubicBezTo>
                  <a:pt x="423" y="821"/>
                  <a:pt x="415" y="813"/>
                  <a:pt x="407" y="814"/>
                </a:cubicBezTo>
                <a:cubicBezTo>
                  <a:pt x="398" y="814"/>
                  <a:pt x="392" y="821"/>
                  <a:pt x="392" y="830"/>
                </a:cubicBezTo>
                <a:close/>
                <a:moveTo>
                  <a:pt x="658" y="452"/>
                </a:moveTo>
                <a:cubicBezTo>
                  <a:pt x="649" y="452"/>
                  <a:pt x="643" y="459"/>
                  <a:pt x="643" y="468"/>
                </a:cubicBezTo>
                <a:cubicBezTo>
                  <a:pt x="643" y="477"/>
                  <a:pt x="650" y="483"/>
                  <a:pt x="659" y="483"/>
                </a:cubicBezTo>
                <a:cubicBezTo>
                  <a:pt x="667" y="483"/>
                  <a:pt x="674" y="476"/>
                  <a:pt x="674" y="467"/>
                </a:cubicBezTo>
                <a:cubicBezTo>
                  <a:pt x="674" y="459"/>
                  <a:pt x="666" y="452"/>
                  <a:pt x="658" y="452"/>
                </a:cubicBezTo>
                <a:close/>
                <a:moveTo>
                  <a:pt x="1440" y="904"/>
                </a:moveTo>
                <a:cubicBezTo>
                  <a:pt x="1432" y="904"/>
                  <a:pt x="1425" y="911"/>
                  <a:pt x="1425" y="919"/>
                </a:cubicBezTo>
                <a:cubicBezTo>
                  <a:pt x="1424" y="928"/>
                  <a:pt x="1432" y="935"/>
                  <a:pt x="1440" y="935"/>
                </a:cubicBezTo>
                <a:cubicBezTo>
                  <a:pt x="1449" y="935"/>
                  <a:pt x="1455" y="929"/>
                  <a:pt x="1455" y="920"/>
                </a:cubicBezTo>
                <a:cubicBezTo>
                  <a:pt x="1456" y="911"/>
                  <a:pt x="1449" y="904"/>
                  <a:pt x="1440" y="904"/>
                </a:cubicBezTo>
                <a:close/>
                <a:moveTo>
                  <a:pt x="1256" y="505"/>
                </a:moveTo>
                <a:cubicBezTo>
                  <a:pt x="1248" y="505"/>
                  <a:pt x="1241" y="512"/>
                  <a:pt x="1240" y="520"/>
                </a:cubicBezTo>
                <a:cubicBezTo>
                  <a:pt x="1240" y="529"/>
                  <a:pt x="1247" y="536"/>
                  <a:pt x="1256" y="536"/>
                </a:cubicBezTo>
                <a:cubicBezTo>
                  <a:pt x="1265" y="536"/>
                  <a:pt x="1271" y="529"/>
                  <a:pt x="1271" y="521"/>
                </a:cubicBezTo>
                <a:cubicBezTo>
                  <a:pt x="1271" y="512"/>
                  <a:pt x="1264" y="505"/>
                  <a:pt x="1256" y="505"/>
                </a:cubicBezTo>
                <a:close/>
                <a:moveTo>
                  <a:pt x="387" y="883"/>
                </a:moveTo>
                <a:cubicBezTo>
                  <a:pt x="387" y="892"/>
                  <a:pt x="393" y="899"/>
                  <a:pt x="402" y="899"/>
                </a:cubicBezTo>
                <a:cubicBezTo>
                  <a:pt x="410" y="899"/>
                  <a:pt x="417" y="893"/>
                  <a:pt x="418" y="885"/>
                </a:cubicBezTo>
                <a:cubicBezTo>
                  <a:pt x="418" y="876"/>
                  <a:pt x="411" y="869"/>
                  <a:pt x="403" y="868"/>
                </a:cubicBezTo>
                <a:cubicBezTo>
                  <a:pt x="394" y="868"/>
                  <a:pt x="387" y="875"/>
                  <a:pt x="387" y="883"/>
                </a:cubicBezTo>
                <a:close/>
                <a:moveTo>
                  <a:pt x="1435" y="990"/>
                </a:moveTo>
                <a:cubicBezTo>
                  <a:pt x="1443" y="990"/>
                  <a:pt x="1450" y="983"/>
                  <a:pt x="1450" y="975"/>
                </a:cubicBezTo>
                <a:cubicBezTo>
                  <a:pt x="1451" y="966"/>
                  <a:pt x="1444" y="959"/>
                  <a:pt x="1435" y="959"/>
                </a:cubicBezTo>
                <a:cubicBezTo>
                  <a:pt x="1427" y="959"/>
                  <a:pt x="1419" y="966"/>
                  <a:pt x="1420" y="975"/>
                </a:cubicBezTo>
                <a:cubicBezTo>
                  <a:pt x="1420" y="983"/>
                  <a:pt x="1426" y="989"/>
                  <a:pt x="1435" y="990"/>
                </a:cubicBezTo>
                <a:close/>
                <a:moveTo>
                  <a:pt x="1152" y="441"/>
                </a:moveTo>
                <a:cubicBezTo>
                  <a:pt x="1143" y="441"/>
                  <a:pt x="1136" y="448"/>
                  <a:pt x="1136" y="457"/>
                </a:cubicBezTo>
                <a:cubicBezTo>
                  <a:pt x="1136" y="465"/>
                  <a:pt x="1144" y="472"/>
                  <a:pt x="1152" y="472"/>
                </a:cubicBezTo>
                <a:cubicBezTo>
                  <a:pt x="1161" y="472"/>
                  <a:pt x="1168" y="464"/>
                  <a:pt x="1167" y="456"/>
                </a:cubicBezTo>
                <a:cubicBezTo>
                  <a:pt x="1167" y="447"/>
                  <a:pt x="1160" y="441"/>
                  <a:pt x="1152" y="441"/>
                </a:cubicBezTo>
                <a:close/>
                <a:moveTo>
                  <a:pt x="629" y="477"/>
                </a:moveTo>
                <a:cubicBezTo>
                  <a:pt x="620" y="477"/>
                  <a:pt x="613" y="484"/>
                  <a:pt x="613" y="492"/>
                </a:cubicBezTo>
                <a:cubicBezTo>
                  <a:pt x="613" y="501"/>
                  <a:pt x="620" y="508"/>
                  <a:pt x="628" y="508"/>
                </a:cubicBezTo>
                <a:cubicBezTo>
                  <a:pt x="636" y="508"/>
                  <a:pt x="644" y="501"/>
                  <a:pt x="644" y="492"/>
                </a:cubicBezTo>
                <a:cubicBezTo>
                  <a:pt x="644" y="484"/>
                  <a:pt x="637" y="477"/>
                  <a:pt x="629" y="477"/>
                </a:cubicBezTo>
                <a:close/>
                <a:moveTo>
                  <a:pt x="540" y="552"/>
                </a:moveTo>
                <a:cubicBezTo>
                  <a:pt x="531" y="552"/>
                  <a:pt x="524" y="559"/>
                  <a:pt x="524" y="567"/>
                </a:cubicBezTo>
                <a:cubicBezTo>
                  <a:pt x="524" y="576"/>
                  <a:pt x="531" y="583"/>
                  <a:pt x="540" y="583"/>
                </a:cubicBezTo>
                <a:cubicBezTo>
                  <a:pt x="548" y="583"/>
                  <a:pt x="555" y="576"/>
                  <a:pt x="555" y="568"/>
                </a:cubicBezTo>
                <a:cubicBezTo>
                  <a:pt x="555" y="559"/>
                  <a:pt x="549" y="552"/>
                  <a:pt x="540" y="552"/>
                </a:cubicBezTo>
                <a:close/>
                <a:moveTo>
                  <a:pt x="1355" y="623"/>
                </a:moveTo>
                <a:cubicBezTo>
                  <a:pt x="1347" y="623"/>
                  <a:pt x="1339" y="630"/>
                  <a:pt x="1339" y="638"/>
                </a:cubicBezTo>
                <a:cubicBezTo>
                  <a:pt x="1340" y="647"/>
                  <a:pt x="1347" y="654"/>
                  <a:pt x="1356" y="653"/>
                </a:cubicBezTo>
                <a:cubicBezTo>
                  <a:pt x="1364" y="653"/>
                  <a:pt x="1370" y="646"/>
                  <a:pt x="1370" y="638"/>
                </a:cubicBezTo>
                <a:cubicBezTo>
                  <a:pt x="1370" y="630"/>
                  <a:pt x="1363" y="623"/>
                  <a:pt x="1355" y="623"/>
                </a:cubicBezTo>
                <a:close/>
                <a:moveTo>
                  <a:pt x="772" y="408"/>
                </a:moveTo>
                <a:cubicBezTo>
                  <a:pt x="763" y="408"/>
                  <a:pt x="756" y="415"/>
                  <a:pt x="756" y="423"/>
                </a:cubicBezTo>
                <a:cubicBezTo>
                  <a:pt x="756" y="432"/>
                  <a:pt x="763" y="438"/>
                  <a:pt x="771" y="438"/>
                </a:cubicBezTo>
                <a:cubicBezTo>
                  <a:pt x="780" y="439"/>
                  <a:pt x="786" y="432"/>
                  <a:pt x="787" y="424"/>
                </a:cubicBezTo>
                <a:cubicBezTo>
                  <a:pt x="787" y="415"/>
                  <a:pt x="780" y="408"/>
                  <a:pt x="772" y="408"/>
                </a:cubicBezTo>
                <a:close/>
                <a:moveTo>
                  <a:pt x="1072" y="406"/>
                </a:moveTo>
                <a:cubicBezTo>
                  <a:pt x="1064" y="407"/>
                  <a:pt x="1057" y="414"/>
                  <a:pt x="1057" y="422"/>
                </a:cubicBezTo>
                <a:cubicBezTo>
                  <a:pt x="1058" y="431"/>
                  <a:pt x="1065" y="437"/>
                  <a:pt x="1073" y="437"/>
                </a:cubicBezTo>
                <a:cubicBezTo>
                  <a:pt x="1082" y="436"/>
                  <a:pt x="1088" y="429"/>
                  <a:pt x="1088" y="421"/>
                </a:cubicBezTo>
                <a:cubicBezTo>
                  <a:pt x="1088" y="413"/>
                  <a:pt x="1080" y="406"/>
                  <a:pt x="1072" y="406"/>
                </a:cubicBezTo>
                <a:close/>
                <a:moveTo>
                  <a:pt x="1362" y="1202"/>
                </a:moveTo>
                <a:cubicBezTo>
                  <a:pt x="1370" y="1202"/>
                  <a:pt x="1377" y="1195"/>
                  <a:pt x="1377" y="1187"/>
                </a:cubicBezTo>
                <a:cubicBezTo>
                  <a:pt x="1377" y="1178"/>
                  <a:pt x="1371" y="1172"/>
                  <a:pt x="1362" y="1172"/>
                </a:cubicBezTo>
                <a:cubicBezTo>
                  <a:pt x="1353" y="1171"/>
                  <a:pt x="1346" y="1178"/>
                  <a:pt x="1346" y="1187"/>
                </a:cubicBezTo>
                <a:cubicBezTo>
                  <a:pt x="1346" y="1195"/>
                  <a:pt x="1354" y="1203"/>
                  <a:pt x="1362" y="1202"/>
                </a:cubicBezTo>
                <a:close/>
                <a:moveTo>
                  <a:pt x="1280" y="534"/>
                </a:moveTo>
                <a:cubicBezTo>
                  <a:pt x="1272" y="534"/>
                  <a:pt x="1265" y="541"/>
                  <a:pt x="1265" y="550"/>
                </a:cubicBezTo>
                <a:cubicBezTo>
                  <a:pt x="1265" y="558"/>
                  <a:pt x="1272" y="565"/>
                  <a:pt x="1280" y="565"/>
                </a:cubicBezTo>
                <a:cubicBezTo>
                  <a:pt x="1289" y="565"/>
                  <a:pt x="1296" y="558"/>
                  <a:pt x="1296" y="549"/>
                </a:cubicBezTo>
                <a:cubicBezTo>
                  <a:pt x="1296" y="541"/>
                  <a:pt x="1289" y="534"/>
                  <a:pt x="1280" y="534"/>
                </a:cubicBezTo>
                <a:close/>
                <a:moveTo>
                  <a:pt x="855" y="387"/>
                </a:moveTo>
                <a:cubicBezTo>
                  <a:pt x="847" y="387"/>
                  <a:pt x="840" y="394"/>
                  <a:pt x="840" y="402"/>
                </a:cubicBezTo>
                <a:cubicBezTo>
                  <a:pt x="839" y="411"/>
                  <a:pt x="847" y="418"/>
                  <a:pt x="855" y="418"/>
                </a:cubicBezTo>
                <a:cubicBezTo>
                  <a:pt x="864" y="418"/>
                  <a:pt x="870" y="412"/>
                  <a:pt x="870" y="403"/>
                </a:cubicBezTo>
                <a:cubicBezTo>
                  <a:pt x="871" y="394"/>
                  <a:pt x="864" y="387"/>
                  <a:pt x="855" y="387"/>
                </a:cubicBezTo>
                <a:close/>
                <a:moveTo>
                  <a:pt x="1330" y="594"/>
                </a:moveTo>
                <a:cubicBezTo>
                  <a:pt x="1322" y="594"/>
                  <a:pt x="1315" y="601"/>
                  <a:pt x="1315" y="609"/>
                </a:cubicBezTo>
                <a:cubicBezTo>
                  <a:pt x="1315" y="618"/>
                  <a:pt x="1321" y="624"/>
                  <a:pt x="1330" y="624"/>
                </a:cubicBezTo>
                <a:cubicBezTo>
                  <a:pt x="1338" y="624"/>
                  <a:pt x="1345" y="618"/>
                  <a:pt x="1346" y="610"/>
                </a:cubicBezTo>
                <a:cubicBezTo>
                  <a:pt x="1346" y="601"/>
                  <a:pt x="1338" y="594"/>
                  <a:pt x="1330" y="594"/>
                </a:cubicBezTo>
                <a:close/>
                <a:moveTo>
                  <a:pt x="1435" y="836"/>
                </a:moveTo>
                <a:cubicBezTo>
                  <a:pt x="1435" y="828"/>
                  <a:pt x="1428" y="821"/>
                  <a:pt x="1419" y="821"/>
                </a:cubicBezTo>
                <a:cubicBezTo>
                  <a:pt x="1411" y="821"/>
                  <a:pt x="1404" y="828"/>
                  <a:pt x="1404" y="836"/>
                </a:cubicBezTo>
                <a:cubicBezTo>
                  <a:pt x="1404" y="845"/>
                  <a:pt x="1411" y="851"/>
                  <a:pt x="1420" y="851"/>
                </a:cubicBezTo>
                <a:cubicBezTo>
                  <a:pt x="1428" y="851"/>
                  <a:pt x="1435" y="845"/>
                  <a:pt x="1435" y="836"/>
                </a:cubicBezTo>
                <a:close/>
                <a:moveTo>
                  <a:pt x="1333" y="1228"/>
                </a:moveTo>
                <a:cubicBezTo>
                  <a:pt x="1341" y="1228"/>
                  <a:pt x="1348" y="1221"/>
                  <a:pt x="1348" y="1212"/>
                </a:cubicBezTo>
                <a:cubicBezTo>
                  <a:pt x="1348" y="1204"/>
                  <a:pt x="1341" y="1197"/>
                  <a:pt x="1333" y="1197"/>
                </a:cubicBezTo>
                <a:cubicBezTo>
                  <a:pt x="1325" y="1197"/>
                  <a:pt x="1318" y="1204"/>
                  <a:pt x="1317" y="1212"/>
                </a:cubicBezTo>
                <a:cubicBezTo>
                  <a:pt x="1317" y="1220"/>
                  <a:pt x="1325" y="1228"/>
                  <a:pt x="1333" y="1228"/>
                </a:cubicBezTo>
                <a:close/>
                <a:moveTo>
                  <a:pt x="910" y="392"/>
                </a:moveTo>
                <a:cubicBezTo>
                  <a:pt x="902" y="392"/>
                  <a:pt x="895" y="400"/>
                  <a:pt x="894" y="408"/>
                </a:cubicBezTo>
                <a:cubicBezTo>
                  <a:pt x="894" y="416"/>
                  <a:pt x="901" y="423"/>
                  <a:pt x="910" y="423"/>
                </a:cubicBezTo>
                <a:cubicBezTo>
                  <a:pt x="919" y="423"/>
                  <a:pt x="925" y="416"/>
                  <a:pt x="925" y="408"/>
                </a:cubicBezTo>
                <a:cubicBezTo>
                  <a:pt x="925" y="399"/>
                  <a:pt x="918" y="392"/>
                  <a:pt x="910" y="392"/>
                </a:cubicBezTo>
                <a:close/>
                <a:moveTo>
                  <a:pt x="570" y="527"/>
                </a:moveTo>
                <a:cubicBezTo>
                  <a:pt x="561" y="526"/>
                  <a:pt x="555" y="533"/>
                  <a:pt x="554" y="541"/>
                </a:cubicBezTo>
                <a:cubicBezTo>
                  <a:pt x="554" y="550"/>
                  <a:pt x="561" y="557"/>
                  <a:pt x="570" y="557"/>
                </a:cubicBezTo>
                <a:cubicBezTo>
                  <a:pt x="578" y="557"/>
                  <a:pt x="585" y="550"/>
                  <a:pt x="585" y="542"/>
                </a:cubicBezTo>
                <a:cubicBezTo>
                  <a:pt x="585" y="534"/>
                  <a:pt x="578" y="527"/>
                  <a:pt x="570" y="527"/>
                </a:cubicBezTo>
                <a:close/>
                <a:moveTo>
                  <a:pt x="476" y="655"/>
                </a:moveTo>
                <a:cubicBezTo>
                  <a:pt x="467" y="655"/>
                  <a:pt x="460" y="663"/>
                  <a:pt x="461" y="671"/>
                </a:cubicBezTo>
                <a:cubicBezTo>
                  <a:pt x="461" y="680"/>
                  <a:pt x="468" y="686"/>
                  <a:pt x="476" y="686"/>
                </a:cubicBezTo>
                <a:cubicBezTo>
                  <a:pt x="484" y="686"/>
                  <a:pt x="491" y="679"/>
                  <a:pt x="491" y="670"/>
                </a:cubicBezTo>
                <a:cubicBezTo>
                  <a:pt x="491" y="662"/>
                  <a:pt x="484" y="655"/>
                  <a:pt x="476" y="655"/>
                </a:cubicBezTo>
                <a:close/>
                <a:moveTo>
                  <a:pt x="795" y="1426"/>
                </a:moveTo>
                <a:cubicBezTo>
                  <a:pt x="803" y="1426"/>
                  <a:pt x="810" y="1420"/>
                  <a:pt x="810" y="1411"/>
                </a:cubicBezTo>
                <a:cubicBezTo>
                  <a:pt x="810" y="1403"/>
                  <a:pt x="803" y="1395"/>
                  <a:pt x="794" y="1396"/>
                </a:cubicBezTo>
                <a:cubicBezTo>
                  <a:pt x="786" y="1396"/>
                  <a:pt x="779" y="1403"/>
                  <a:pt x="779" y="1411"/>
                </a:cubicBezTo>
                <a:cubicBezTo>
                  <a:pt x="780" y="1420"/>
                  <a:pt x="786" y="1426"/>
                  <a:pt x="795" y="1426"/>
                </a:cubicBezTo>
                <a:close/>
                <a:moveTo>
                  <a:pt x="1125" y="1401"/>
                </a:moveTo>
                <a:cubicBezTo>
                  <a:pt x="1134" y="1401"/>
                  <a:pt x="1141" y="1394"/>
                  <a:pt x="1141" y="1386"/>
                </a:cubicBezTo>
                <a:cubicBezTo>
                  <a:pt x="1141" y="1378"/>
                  <a:pt x="1134" y="1370"/>
                  <a:pt x="1126" y="1370"/>
                </a:cubicBezTo>
                <a:cubicBezTo>
                  <a:pt x="1118" y="1370"/>
                  <a:pt x="1111" y="1377"/>
                  <a:pt x="1110" y="1385"/>
                </a:cubicBezTo>
                <a:cubicBezTo>
                  <a:pt x="1110" y="1394"/>
                  <a:pt x="1117" y="1401"/>
                  <a:pt x="1125" y="1401"/>
                </a:cubicBezTo>
                <a:close/>
                <a:moveTo>
                  <a:pt x="1306" y="564"/>
                </a:moveTo>
                <a:cubicBezTo>
                  <a:pt x="1297" y="564"/>
                  <a:pt x="1290" y="571"/>
                  <a:pt x="1290" y="579"/>
                </a:cubicBezTo>
                <a:cubicBezTo>
                  <a:pt x="1290" y="588"/>
                  <a:pt x="1297" y="595"/>
                  <a:pt x="1305" y="595"/>
                </a:cubicBezTo>
                <a:cubicBezTo>
                  <a:pt x="1313" y="595"/>
                  <a:pt x="1320" y="588"/>
                  <a:pt x="1321" y="580"/>
                </a:cubicBezTo>
                <a:cubicBezTo>
                  <a:pt x="1321" y="571"/>
                  <a:pt x="1315" y="564"/>
                  <a:pt x="1306" y="564"/>
                </a:cubicBezTo>
                <a:close/>
                <a:moveTo>
                  <a:pt x="958" y="1441"/>
                </a:moveTo>
                <a:cubicBezTo>
                  <a:pt x="966" y="1441"/>
                  <a:pt x="973" y="1434"/>
                  <a:pt x="973" y="1426"/>
                </a:cubicBezTo>
                <a:cubicBezTo>
                  <a:pt x="973" y="1417"/>
                  <a:pt x="966" y="1410"/>
                  <a:pt x="957" y="1411"/>
                </a:cubicBezTo>
                <a:cubicBezTo>
                  <a:pt x="948" y="1411"/>
                  <a:pt x="942" y="1418"/>
                  <a:pt x="942" y="1426"/>
                </a:cubicBezTo>
                <a:cubicBezTo>
                  <a:pt x="942" y="1434"/>
                  <a:pt x="950" y="1441"/>
                  <a:pt x="958" y="1441"/>
                </a:cubicBezTo>
                <a:close/>
                <a:moveTo>
                  <a:pt x="964" y="397"/>
                </a:moveTo>
                <a:cubicBezTo>
                  <a:pt x="956" y="397"/>
                  <a:pt x="949" y="404"/>
                  <a:pt x="949" y="412"/>
                </a:cubicBezTo>
                <a:cubicBezTo>
                  <a:pt x="949" y="420"/>
                  <a:pt x="956" y="427"/>
                  <a:pt x="964" y="427"/>
                </a:cubicBezTo>
                <a:cubicBezTo>
                  <a:pt x="973" y="428"/>
                  <a:pt x="980" y="420"/>
                  <a:pt x="979" y="412"/>
                </a:cubicBezTo>
                <a:cubicBezTo>
                  <a:pt x="979" y="403"/>
                  <a:pt x="973" y="397"/>
                  <a:pt x="964" y="397"/>
                </a:cubicBezTo>
                <a:close/>
                <a:moveTo>
                  <a:pt x="1395" y="1124"/>
                </a:moveTo>
                <a:cubicBezTo>
                  <a:pt x="1403" y="1124"/>
                  <a:pt x="1411" y="1118"/>
                  <a:pt x="1411" y="1109"/>
                </a:cubicBezTo>
                <a:cubicBezTo>
                  <a:pt x="1411" y="1101"/>
                  <a:pt x="1405" y="1094"/>
                  <a:pt x="1397" y="1093"/>
                </a:cubicBezTo>
                <a:cubicBezTo>
                  <a:pt x="1388" y="1093"/>
                  <a:pt x="1381" y="1099"/>
                  <a:pt x="1380" y="1108"/>
                </a:cubicBezTo>
                <a:cubicBezTo>
                  <a:pt x="1380" y="1116"/>
                  <a:pt x="1387" y="1123"/>
                  <a:pt x="1395" y="1124"/>
                </a:cubicBezTo>
                <a:close/>
                <a:moveTo>
                  <a:pt x="1018" y="402"/>
                </a:moveTo>
                <a:cubicBezTo>
                  <a:pt x="1010" y="402"/>
                  <a:pt x="1003" y="408"/>
                  <a:pt x="1003" y="417"/>
                </a:cubicBezTo>
                <a:cubicBezTo>
                  <a:pt x="1003" y="425"/>
                  <a:pt x="1010" y="433"/>
                  <a:pt x="1018" y="433"/>
                </a:cubicBezTo>
                <a:cubicBezTo>
                  <a:pt x="1026" y="433"/>
                  <a:pt x="1033" y="425"/>
                  <a:pt x="1033" y="417"/>
                </a:cubicBezTo>
                <a:cubicBezTo>
                  <a:pt x="1034" y="409"/>
                  <a:pt x="1027" y="402"/>
                  <a:pt x="1018" y="402"/>
                </a:cubicBezTo>
                <a:close/>
                <a:moveTo>
                  <a:pt x="462" y="1151"/>
                </a:moveTo>
                <a:cubicBezTo>
                  <a:pt x="470" y="1151"/>
                  <a:pt x="477" y="1144"/>
                  <a:pt x="477" y="1136"/>
                </a:cubicBezTo>
                <a:cubicBezTo>
                  <a:pt x="477" y="1128"/>
                  <a:pt x="471" y="1121"/>
                  <a:pt x="462" y="1120"/>
                </a:cubicBezTo>
                <a:cubicBezTo>
                  <a:pt x="454" y="1120"/>
                  <a:pt x="447" y="1127"/>
                  <a:pt x="447" y="1135"/>
                </a:cubicBezTo>
                <a:cubicBezTo>
                  <a:pt x="447" y="1144"/>
                  <a:pt x="454" y="1151"/>
                  <a:pt x="462" y="1151"/>
                </a:cubicBezTo>
                <a:close/>
                <a:moveTo>
                  <a:pt x="402" y="1023"/>
                </a:moveTo>
                <a:cubicBezTo>
                  <a:pt x="403" y="1031"/>
                  <a:pt x="409" y="1037"/>
                  <a:pt x="418" y="1037"/>
                </a:cubicBezTo>
                <a:cubicBezTo>
                  <a:pt x="426" y="1037"/>
                  <a:pt x="433" y="1030"/>
                  <a:pt x="433" y="1022"/>
                </a:cubicBezTo>
                <a:cubicBezTo>
                  <a:pt x="433" y="1014"/>
                  <a:pt x="426" y="1007"/>
                  <a:pt x="418" y="1007"/>
                </a:cubicBezTo>
                <a:cubicBezTo>
                  <a:pt x="409" y="1007"/>
                  <a:pt x="402" y="1014"/>
                  <a:pt x="402" y="1023"/>
                </a:cubicBezTo>
                <a:close/>
                <a:moveTo>
                  <a:pt x="1400" y="737"/>
                </a:moveTo>
                <a:cubicBezTo>
                  <a:pt x="1391" y="737"/>
                  <a:pt x="1385" y="743"/>
                  <a:pt x="1385" y="752"/>
                </a:cubicBezTo>
                <a:cubicBezTo>
                  <a:pt x="1385" y="760"/>
                  <a:pt x="1392" y="767"/>
                  <a:pt x="1400" y="767"/>
                </a:cubicBezTo>
                <a:cubicBezTo>
                  <a:pt x="1408" y="767"/>
                  <a:pt x="1416" y="760"/>
                  <a:pt x="1415" y="751"/>
                </a:cubicBezTo>
                <a:cubicBezTo>
                  <a:pt x="1415" y="743"/>
                  <a:pt x="1408" y="736"/>
                  <a:pt x="1400" y="737"/>
                </a:cubicBezTo>
                <a:close/>
                <a:moveTo>
                  <a:pt x="426" y="750"/>
                </a:moveTo>
                <a:cubicBezTo>
                  <a:pt x="426" y="758"/>
                  <a:pt x="433" y="766"/>
                  <a:pt x="442" y="765"/>
                </a:cubicBezTo>
                <a:cubicBezTo>
                  <a:pt x="450" y="765"/>
                  <a:pt x="457" y="758"/>
                  <a:pt x="457" y="750"/>
                </a:cubicBezTo>
                <a:cubicBezTo>
                  <a:pt x="457" y="742"/>
                  <a:pt x="450" y="735"/>
                  <a:pt x="442" y="735"/>
                </a:cubicBezTo>
                <a:cubicBezTo>
                  <a:pt x="433" y="735"/>
                  <a:pt x="427" y="741"/>
                  <a:pt x="426" y="750"/>
                </a:cubicBezTo>
                <a:close/>
                <a:moveTo>
                  <a:pt x="598" y="502"/>
                </a:moveTo>
                <a:cubicBezTo>
                  <a:pt x="590" y="502"/>
                  <a:pt x="583" y="508"/>
                  <a:pt x="583" y="517"/>
                </a:cubicBezTo>
                <a:cubicBezTo>
                  <a:pt x="583" y="525"/>
                  <a:pt x="590" y="532"/>
                  <a:pt x="598" y="532"/>
                </a:cubicBezTo>
                <a:cubicBezTo>
                  <a:pt x="607" y="532"/>
                  <a:pt x="614" y="525"/>
                  <a:pt x="614" y="517"/>
                </a:cubicBezTo>
                <a:cubicBezTo>
                  <a:pt x="614" y="509"/>
                  <a:pt x="607" y="502"/>
                  <a:pt x="598" y="502"/>
                </a:cubicBezTo>
                <a:close/>
                <a:moveTo>
                  <a:pt x="637" y="1358"/>
                </a:moveTo>
                <a:cubicBezTo>
                  <a:pt x="645" y="1358"/>
                  <a:pt x="652" y="1351"/>
                  <a:pt x="651" y="1342"/>
                </a:cubicBezTo>
                <a:cubicBezTo>
                  <a:pt x="651" y="1334"/>
                  <a:pt x="644" y="1327"/>
                  <a:pt x="636" y="1327"/>
                </a:cubicBezTo>
                <a:cubicBezTo>
                  <a:pt x="627" y="1328"/>
                  <a:pt x="621" y="1335"/>
                  <a:pt x="621" y="1343"/>
                </a:cubicBezTo>
                <a:cubicBezTo>
                  <a:pt x="621" y="1352"/>
                  <a:pt x="628" y="1358"/>
                  <a:pt x="637" y="1358"/>
                </a:cubicBezTo>
                <a:close/>
                <a:moveTo>
                  <a:pt x="611" y="1328"/>
                </a:moveTo>
                <a:cubicBezTo>
                  <a:pt x="619" y="1329"/>
                  <a:pt x="626" y="1322"/>
                  <a:pt x="626" y="1313"/>
                </a:cubicBezTo>
                <a:cubicBezTo>
                  <a:pt x="627" y="1305"/>
                  <a:pt x="620" y="1298"/>
                  <a:pt x="612" y="1298"/>
                </a:cubicBezTo>
                <a:cubicBezTo>
                  <a:pt x="603" y="1298"/>
                  <a:pt x="596" y="1304"/>
                  <a:pt x="596" y="1313"/>
                </a:cubicBezTo>
                <a:cubicBezTo>
                  <a:pt x="596" y="1321"/>
                  <a:pt x="603" y="1328"/>
                  <a:pt x="611" y="1328"/>
                </a:cubicBezTo>
                <a:close/>
                <a:moveTo>
                  <a:pt x="903" y="1437"/>
                </a:moveTo>
                <a:cubicBezTo>
                  <a:pt x="912" y="1436"/>
                  <a:pt x="918" y="1430"/>
                  <a:pt x="918" y="1421"/>
                </a:cubicBezTo>
                <a:cubicBezTo>
                  <a:pt x="918" y="1413"/>
                  <a:pt x="911" y="1406"/>
                  <a:pt x="903" y="1406"/>
                </a:cubicBezTo>
                <a:cubicBezTo>
                  <a:pt x="895" y="1406"/>
                  <a:pt x="887" y="1413"/>
                  <a:pt x="888" y="1422"/>
                </a:cubicBezTo>
                <a:cubicBezTo>
                  <a:pt x="888" y="1430"/>
                  <a:pt x="895" y="1437"/>
                  <a:pt x="903" y="1437"/>
                </a:cubicBezTo>
                <a:close/>
                <a:moveTo>
                  <a:pt x="1155" y="1376"/>
                </a:moveTo>
                <a:cubicBezTo>
                  <a:pt x="1163" y="1376"/>
                  <a:pt x="1170" y="1370"/>
                  <a:pt x="1170" y="1361"/>
                </a:cubicBezTo>
                <a:cubicBezTo>
                  <a:pt x="1171" y="1353"/>
                  <a:pt x="1164" y="1346"/>
                  <a:pt x="1156" y="1346"/>
                </a:cubicBezTo>
                <a:cubicBezTo>
                  <a:pt x="1147" y="1346"/>
                  <a:pt x="1140" y="1352"/>
                  <a:pt x="1140" y="1360"/>
                </a:cubicBezTo>
                <a:cubicBezTo>
                  <a:pt x="1140" y="1369"/>
                  <a:pt x="1147" y="1376"/>
                  <a:pt x="1155" y="1376"/>
                </a:cubicBezTo>
                <a:close/>
                <a:moveTo>
                  <a:pt x="715" y="1392"/>
                </a:moveTo>
                <a:cubicBezTo>
                  <a:pt x="724" y="1392"/>
                  <a:pt x="730" y="1385"/>
                  <a:pt x="730" y="1377"/>
                </a:cubicBezTo>
                <a:cubicBezTo>
                  <a:pt x="730" y="1368"/>
                  <a:pt x="723" y="1362"/>
                  <a:pt x="715" y="1362"/>
                </a:cubicBezTo>
                <a:cubicBezTo>
                  <a:pt x="707" y="1362"/>
                  <a:pt x="700" y="1369"/>
                  <a:pt x="700" y="1377"/>
                </a:cubicBezTo>
                <a:cubicBezTo>
                  <a:pt x="700" y="1386"/>
                  <a:pt x="707" y="1392"/>
                  <a:pt x="715" y="1392"/>
                </a:cubicBezTo>
                <a:close/>
                <a:moveTo>
                  <a:pt x="1041" y="1421"/>
                </a:moveTo>
                <a:cubicBezTo>
                  <a:pt x="1049" y="1421"/>
                  <a:pt x="1056" y="1415"/>
                  <a:pt x="1056" y="1406"/>
                </a:cubicBezTo>
                <a:cubicBezTo>
                  <a:pt x="1056" y="1398"/>
                  <a:pt x="1050" y="1391"/>
                  <a:pt x="1041" y="1391"/>
                </a:cubicBezTo>
                <a:cubicBezTo>
                  <a:pt x="1033" y="1391"/>
                  <a:pt x="1026" y="1398"/>
                  <a:pt x="1026" y="1406"/>
                </a:cubicBezTo>
                <a:cubicBezTo>
                  <a:pt x="1026" y="1414"/>
                  <a:pt x="1032" y="1421"/>
                  <a:pt x="1041" y="1421"/>
                </a:cubicBezTo>
                <a:close/>
                <a:moveTo>
                  <a:pt x="848" y="1431"/>
                </a:moveTo>
                <a:cubicBezTo>
                  <a:pt x="856" y="1432"/>
                  <a:pt x="863" y="1425"/>
                  <a:pt x="863" y="1417"/>
                </a:cubicBezTo>
                <a:cubicBezTo>
                  <a:pt x="864" y="1408"/>
                  <a:pt x="857" y="1401"/>
                  <a:pt x="849" y="1401"/>
                </a:cubicBezTo>
                <a:cubicBezTo>
                  <a:pt x="841" y="1401"/>
                  <a:pt x="833" y="1408"/>
                  <a:pt x="833" y="1416"/>
                </a:cubicBezTo>
                <a:cubicBezTo>
                  <a:pt x="833" y="1424"/>
                  <a:pt x="840" y="1431"/>
                  <a:pt x="848" y="1431"/>
                </a:cubicBezTo>
                <a:close/>
                <a:moveTo>
                  <a:pt x="437" y="790"/>
                </a:moveTo>
                <a:cubicBezTo>
                  <a:pt x="428" y="789"/>
                  <a:pt x="422" y="796"/>
                  <a:pt x="421" y="804"/>
                </a:cubicBezTo>
                <a:cubicBezTo>
                  <a:pt x="421" y="813"/>
                  <a:pt x="428" y="820"/>
                  <a:pt x="436" y="820"/>
                </a:cubicBezTo>
                <a:cubicBezTo>
                  <a:pt x="444" y="820"/>
                  <a:pt x="451" y="813"/>
                  <a:pt x="452" y="805"/>
                </a:cubicBezTo>
                <a:cubicBezTo>
                  <a:pt x="452" y="797"/>
                  <a:pt x="445" y="790"/>
                  <a:pt x="437" y="790"/>
                </a:cubicBezTo>
                <a:close/>
                <a:moveTo>
                  <a:pt x="587" y="1299"/>
                </a:moveTo>
                <a:cubicBezTo>
                  <a:pt x="595" y="1299"/>
                  <a:pt x="602" y="1292"/>
                  <a:pt x="602" y="1284"/>
                </a:cubicBezTo>
                <a:cubicBezTo>
                  <a:pt x="602" y="1276"/>
                  <a:pt x="595" y="1269"/>
                  <a:pt x="586" y="1269"/>
                </a:cubicBezTo>
                <a:cubicBezTo>
                  <a:pt x="578" y="1269"/>
                  <a:pt x="571" y="1276"/>
                  <a:pt x="572" y="1284"/>
                </a:cubicBezTo>
                <a:cubicBezTo>
                  <a:pt x="572" y="1293"/>
                  <a:pt x="578" y="1299"/>
                  <a:pt x="587" y="1299"/>
                </a:cubicBezTo>
                <a:close/>
                <a:moveTo>
                  <a:pt x="506" y="631"/>
                </a:moveTo>
                <a:cubicBezTo>
                  <a:pt x="497" y="631"/>
                  <a:pt x="490" y="638"/>
                  <a:pt x="490" y="646"/>
                </a:cubicBezTo>
                <a:cubicBezTo>
                  <a:pt x="490" y="654"/>
                  <a:pt x="497" y="661"/>
                  <a:pt x="505" y="661"/>
                </a:cubicBezTo>
                <a:cubicBezTo>
                  <a:pt x="514" y="661"/>
                  <a:pt x="521" y="654"/>
                  <a:pt x="521" y="646"/>
                </a:cubicBezTo>
                <a:cubicBezTo>
                  <a:pt x="521" y="638"/>
                  <a:pt x="514" y="631"/>
                  <a:pt x="506" y="631"/>
                </a:cubicBezTo>
                <a:close/>
                <a:moveTo>
                  <a:pt x="1401" y="1069"/>
                </a:moveTo>
                <a:cubicBezTo>
                  <a:pt x="1409" y="1069"/>
                  <a:pt x="1416" y="1062"/>
                  <a:pt x="1416" y="1053"/>
                </a:cubicBezTo>
                <a:cubicBezTo>
                  <a:pt x="1416" y="1045"/>
                  <a:pt x="1409" y="1039"/>
                  <a:pt x="1401" y="1039"/>
                </a:cubicBezTo>
                <a:cubicBezTo>
                  <a:pt x="1392" y="1039"/>
                  <a:pt x="1386" y="1046"/>
                  <a:pt x="1386" y="1054"/>
                </a:cubicBezTo>
                <a:cubicBezTo>
                  <a:pt x="1386" y="1062"/>
                  <a:pt x="1393" y="1069"/>
                  <a:pt x="1401" y="1069"/>
                </a:cubicBezTo>
                <a:close/>
                <a:moveTo>
                  <a:pt x="488" y="1181"/>
                </a:moveTo>
                <a:cubicBezTo>
                  <a:pt x="496" y="1180"/>
                  <a:pt x="503" y="1174"/>
                  <a:pt x="503" y="1165"/>
                </a:cubicBezTo>
                <a:cubicBezTo>
                  <a:pt x="503" y="1157"/>
                  <a:pt x="496" y="1150"/>
                  <a:pt x="487" y="1150"/>
                </a:cubicBezTo>
                <a:cubicBezTo>
                  <a:pt x="479" y="1150"/>
                  <a:pt x="472" y="1157"/>
                  <a:pt x="473" y="1166"/>
                </a:cubicBezTo>
                <a:cubicBezTo>
                  <a:pt x="473" y="1174"/>
                  <a:pt x="479" y="1181"/>
                  <a:pt x="488" y="1181"/>
                </a:cubicBezTo>
                <a:close/>
                <a:moveTo>
                  <a:pt x="1302" y="1252"/>
                </a:moveTo>
                <a:cubicBezTo>
                  <a:pt x="1310" y="1253"/>
                  <a:pt x="1317" y="1246"/>
                  <a:pt x="1318" y="1238"/>
                </a:cubicBezTo>
                <a:cubicBezTo>
                  <a:pt x="1319" y="1230"/>
                  <a:pt x="1312" y="1223"/>
                  <a:pt x="1304" y="1222"/>
                </a:cubicBezTo>
                <a:cubicBezTo>
                  <a:pt x="1296" y="1221"/>
                  <a:pt x="1288" y="1228"/>
                  <a:pt x="1288" y="1236"/>
                </a:cubicBezTo>
                <a:cubicBezTo>
                  <a:pt x="1287" y="1245"/>
                  <a:pt x="1294" y="1252"/>
                  <a:pt x="1302" y="1252"/>
                </a:cubicBezTo>
                <a:close/>
                <a:moveTo>
                  <a:pt x="1184" y="1351"/>
                </a:moveTo>
                <a:cubicBezTo>
                  <a:pt x="1193" y="1351"/>
                  <a:pt x="1199" y="1344"/>
                  <a:pt x="1199" y="1336"/>
                </a:cubicBezTo>
                <a:cubicBezTo>
                  <a:pt x="1199" y="1328"/>
                  <a:pt x="1193" y="1321"/>
                  <a:pt x="1184" y="1321"/>
                </a:cubicBezTo>
                <a:cubicBezTo>
                  <a:pt x="1176" y="1321"/>
                  <a:pt x="1169" y="1328"/>
                  <a:pt x="1169" y="1336"/>
                </a:cubicBezTo>
                <a:cubicBezTo>
                  <a:pt x="1169" y="1344"/>
                  <a:pt x="1176" y="1351"/>
                  <a:pt x="1184" y="1351"/>
                </a:cubicBezTo>
                <a:close/>
                <a:moveTo>
                  <a:pt x="1366" y="1148"/>
                </a:moveTo>
                <a:cubicBezTo>
                  <a:pt x="1375" y="1148"/>
                  <a:pt x="1382" y="1142"/>
                  <a:pt x="1382" y="1133"/>
                </a:cubicBezTo>
                <a:cubicBezTo>
                  <a:pt x="1382" y="1125"/>
                  <a:pt x="1375" y="1118"/>
                  <a:pt x="1367" y="1118"/>
                </a:cubicBezTo>
                <a:cubicBezTo>
                  <a:pt x="1359" y="1118"/>
                  <a:pt x="1352" y="1124"/>
                  <a:pt x="1352" y="1133"/>
                </a:cubicBezTo>
                <a:cubicBezTo>
                  <a:pt x="1351" y="1141"/>
                  <a:pt x="1358" y="1148"/>
                  <a:pt x="1366" y="1148"/>
                </a:cubicBezTo>
                <a:close/>
                <a:moveTo>
                  <a:pt x="742" y="433"/>
                </a:moveTo>
                <a:cubicBezTo>
                  <a:pt x="733" y="433"/>
                  <a:pt x="727" y="440"/>
                  <a:pt x="727" y="448"/>
                </a:cubicBezTo>
                <a:cubicBezTo>
                  <a:pt x="727" y="456"/>
                  <a:pt x="734" y="463"/>
                  <a:pt x="742" y="463"/>
                </a:cubicBezTo>
                <a:cubicBezTo>
                  <a:pt x="750" y="463"/>
                  <a:pt x="757" y="456"/>
                  <a:pt x="757" y="448"/>
                </a:cubicBezTo>
                <a:cubicBezTo>
                  <a:pt x="757" y="440"/>
                  <a:pt x="750" y="433"/>
                  <a:pt x="742" y="433"/>
                </a:cubicBezTo>
                <a:close/>
                <a:moveTo>
                  <a:pt x="422" y="983"/>
                </a:moveTo>
                <a:cubicBezTo>
                  <a:pt x="430" y="983"/>
                  <a:pt x="437" y="976"/>
                  <a:pt x="437" y="968"/>
                </a:cubicBezTo>
                <a:cubicBezTo>
                  <a:pt x="437" y="960"/>
                  <a:pt x="431" y="953"/>
                  <a:pt x="422" y="952"/>
                </a:cubicBezTo>
                <a:cubicBezTo>
                  <a:pt x="414" y="952"/>
                  <a:pt x="407" y="959"/>
                  <a:pt x="407" y="967"/>
                </a:cubicBezTo>
                <a:cubicBezTo>
                  <a:pt x="406" y="975"/>
                  <a:pt x="413" y="982"/>
                  <a:pt x="422" y="983"/>
                </a:cubicBezTo>
                <a:close/>
                <a:moveTo>
                  <a:pt x="443" y="1067"/>
                </a:moveTo>
                <a:cubicBezTo>
                  <a:pt x="451" y="1067"/>
                  <a:pt x="458" y="1060"/>
                  <a:pt x="457" y="1052"/>
                </a:cubicBezTo>
                <a:cubicBezTo>
                  <a:pt x="457" y="1043"/>
                  <a:pt x="450" y="1037"/>
                  <a:pt x="442" y="1037"/>
                </a:cubicBezTo>
                <a:cubicBezTo>
                  <a:pt x="434" y="1037"/>
                  <a:pt x="427" y="1044"/>
                  <a:pt x="427" y="1052"/>
                </a:cubicBezTo>
                <a:cubicBezTo>
                  <a:pt x="427" y="1061"/>
                  <a:pt x="435" y="1067"/>
                  <a:pt x="443" y="1067"/>
                </a:cubicBezTo>
                <a:close/>
                <a:moveTo>
                  <a:pt x="1177" y="470"/>
                </a:moveTo>
                <a:cubicBezTo>
                  <a:pt x="1168" y="470"/>
                  <a:pt x="1162" y="477"/>
                  <a:pt x="1162" y="486"/>
                </a:cubicBezTo>
                <a:cubicBezTo>
                  <a:pt x="1162" y="494"/>
                  <a:pt x="1168" y="501"/>
                  <a:pt x="1177" y="501"/>
                </a:cubicBezTo>
                <a:cubicBezTo>
                  <a:pt x="1185" y="501"/>
                  <a:pt x="1192" y="494"/>
                  <a:pt x="1192" y="485"/>
                </a:cubicBezTo>
                <a:cubicBezTo>
                  <a:pt x="1192" y="477"/>
                  <a:pt x="1185" y="470"/>
                  <a:pt x="1177" y="470"/>
                </a:cubicBezTo>
                <a:close/>
                <a:moveTo>
                  <a:pt x="1098" y="436"/>
                </a:moveTo>
                <a:cubicBezTo>
                  <a:pt x="1089" y="436"/>
                  <a:pt x="1082" y="443"/>
                  <a:pt x="1082" y="451"/>
                </a:cubicBezTo>
                <a:cubicBezTo>
                  <a:pt x="1082" y="459"/>
                  <a:pt x="1089" y="466"/>
                  <a:pt x="1097" y="467"/>
                </a:cubicBezTo>
                <a:cubicBezTo>
                  <a:pt x="1105" y="467"/>
                  <a:pt x="1112" y="460"/>
                  <a:pt x="1112" y="452"/>
                </a:cubicBezTo>
                <a:cubicBezTo>
                  <a:pt x="1113" y="443"/>
                  <a:pt x="1106" y="437"/>
                  <a:pt x="1098" y="436"/>
                </a:cubicBezTo>
                <a:close/>
                <a:moveTo>
                  <a:pt x="1431" y="892"/>
                </a:moveTo>
                <a:cubicBezTo>
                  <a:pt x="1431" y="884"/>
                  <a:pt x="1425" y="876"/>
                  <a:pt x="1416" y="876"/>
                </a:cubicBezTo>
                <a:cubicBezTo>
                  <a:pt x="1408" y="875"/>
                  <a:pt x="1401" y="882"/>
                  <a:pt x="1400" y="890"/>
                </a:cubicBezTo>
                <a:cubicBezTo>
                  <a:pt x="1400" y="898"/>
                  <a:pt x="1406" y="905"/>
                  <a:pt x="1415" y="906"/>
                </a:cubicBezTo>
                <a:cubicBezTo>
                  <a:pt x="1423" y="906"/>
                  <a:pt x="1430" y="900"/>
                  <a:pt x="1431" y="892"/>
                </a:cubicBezTo>
                <a:close/>
                <a:moveTo>
                  <a:pt x="1375" y="708"/>
                </a:moveTo>
                <a:cubicBezTo>
                  <a:pt x="1367" y="708"/>
                  <a:pt x="1360" y="715"/>
                  <a:pt x="1360" y="723"/>
                </a:cubicBezTo>
                <a:cubicBezTo>
                  <a:pt x="1360" y="731"/>
                  <a:pt x="1368" y="738"/>
                  <a:pt x="1376" y="738"/>
                </a:cubicBezTo>
                <a:cubicBezTo>
                  <a:pt x="1384" y="738"/>
                  <a:pt x="1391" y="731"/>
                  <a:pt x="1390" y="722"/>
                </a:cubicBezTo>
                <a:cubicBezTo>
                  <a:pt x="1390" y="714"/>
                  <a:pt x="1383" y="707"/>
                  <a:pt x="1375" y="708"/>
                </a:cubicBezTo>
                <a:close/>
                <a:moveTo>
                  <a:pt x="826" y="412"/>
                </a:moveTo>
                <a:cubicBezTo>
                  <a:pt x="818" y="413"/>
                  <a:pt x="811" y="419"/>
                  <a:pt x="811" y="428"/>
                </a:cubicBezTo>
                <a:cubicBezTo>
                  <a:pt x="811" y="436"/>
                  <a:pt x="818" y="443"/>
                  <a:pt x="826" y="443"/>
                </a:cubicBezTo>
                <a:cubicBezTo>
                  <a:pt x="834" y="443"/>
                  <a:pt x="841" y="436"/>
                  <a:pt x="841" y="427"/>
                </a:cubicBezTo>
                <a:cubicBezTo>
                  <a:pt x="841" y="419"/>
                  <a:pt x="834" y="412"/>
                  <a:pt x="826" y="412"/>
                </a:cubicBezTo>
                <a:close/>
                <a:moveTo>
                  <a:pt x="412" y="914"/>
                </a:moveTo>
                <a:cubicBezTo>
                  <a:pt x="412" y="922"/>
                  <a:pt x="419" y="929"/>
                  <a:pt x="427" y="929"/>
                </a:cubicBezTo>
                <a:cubicBezTo>
                  <a:pt x="435" y="929"/>
                  <a:pt x="442" y="922"/>
                  <a:pt x="442" y="914"/>
                </a:cubicBezTo>
                <a:cubicBezTo>
                  <a:pt x="442" y="906"/>
                  <a:pt x="436" y="899"/>
                  <a:pt x="427" y="899"/>
                </a:cubicBezTo>
                <a:cubicBezTo>
                  <a:pt x="419" y="899"/>
                  <a:pt x="412" y="906"/>
                  <a:pt x="412" y="914"/>
                </a:cubicBezTo>
                <a:close/>
                <a:moveTo>
                  <a:pt x="1395" y="791"/>
                </a:moveTo>
                <a:cubicBezTo>
                  <a:pt x="1386" y="791"/>
                  <a:pt x="1380" y="798"/>
                  <a:pt x="1380" y="807"/>
                </a:cubicBezTo>
                <a:cubicBezTo>
                  <a:pt x="1380" y="815"/>
                  <a:pt x="1387" y="821"/>
                  <a:pt x="1395" y="821"/>
                </a:cubicBezTo>
                <a:cubicBezTo>
                  <a:pt x="1403" y="821"/>
                  <a:pt x="1410" y="815"/>
                  <a:pt x="1410" y="806"/>
                </a:cubicBezTo>
                <a:cubicBezTo>
                  <a:pt x="1410" y="798"/>
                  <a:pt x="1403" y="791"/>
                  <a:pt x="1395" y="791"/>
                </a:cubicBezTo>
                <a:close/>
                <a:moveTo>
                  <a:pt x="1410" y="930"/>
                </a:moveTo>
                <a:cubicBezTo>
                  <a:pt x="1402" y="930"/>
                  <a:pt x="1395" y="937"/>
                  <a:pt x="1395" y="945"/>
                </a:cubicBezTo>
                <a:cubicBezTo>
                  <a:pt x="1396" y="953"/>
                  <a:pt x="1402" y="960"/>
                  <a:pt x="1410" y="960"/>
                </a:cubicBezTo>
                <a:cubicBezTo>
                  <a:pt x="1419" y="960"/>
                  <a:pt x="1426" y="952"/>
                  <a:pt x="1425" y="944"/>
                </a:cubicBezTo>
                <a:cubicBezTo>
                  <a:pt x="1425" y="936"/>
                  <a:pt x="1418" y="929"/>
                  <a:pt x="1410" y="930"/>
                </a:cubicBezTo>
                <a:close/>
                <a:moveTo>
                  <a:pt x="987" y="1416"/>
                </a:moveTo>
                <a:cubicBezTo>
                  <a:pt x="995" y="1416"/>
                  <a:pt x="1002" y="1410"/>
                  <a:pt x="1002" y="1401"/>
                </a:cubicBezTo>
                <a:cubicBezTo>
                  <a:pt x="1003" y="1393"/>
                  <a:pt x="996" y="1386"/>
                  <a:pt x="987" y="1386"/>
                </a:cubicBezTo>
                <a:cubicBezTo>
                  <a:pt x="980" y="1386"/>
                  <a:pt x="973" y="1392"/>
                  <a:pt x="972" y="1400"/>
                </a:cubicBezTo>
                <a:cubicBezTo>
                  <a:pt x="972" y="1408"/>
                  <a:pt x="978" y="1416"/>
                  <a:pt x="987" y="1416"/>
                </a:cubicBezTo>
                <a:close/>
                <a:moveTo>
                  <a:pt x="1244" y="1302"/>
                </a:moveTo>
                <a:cubicBezTo>
                  <a:pt x="1252" y="1302"/>
                  <a:pt x="1259" y="1295"/>
                  <a:pt x="1259" y="1287"/>
                </a:cubicBezTo>
                <a:cubicBezTo>
                  <a:pt x="1259" y="1278"/>
                  <a:pt x="1252" y="1272"/>
                  <a:pt x="1244" y="1272"/>
                </a:cubicBezTo>
                <a:cubicBezTo>
                  <a:pt x="1236" y="1272"/>
                  <a:pt x="1229" y="1279"/>
                  <a:pt x="1229" y="1287"/>
                </a:cubicBezTo>
                <a:cubicBezTo>
                  <a:pt x="1229" y="1295"/>
                  <a:pt x="1236" y="1301"/>
                  <a:pt x="1244" y="1302"/>
                </a:cubicBezTo>
                <a:close/>
                <a:moveTo>
                  <a:pt x="1421" y="999"/>
                </a:moveTo>
                <a:cubicBezTo>
                  <a:pt x="1421" y="991"/>
                  <a:pt x="1414" y="984"/>
                  <a:pt x="1406" y="984"/>
                </a:cubicBezTo>
                <a:cubicBezTo>
                  <a:pt x="1398" y="984"/>
                  <a:pt x="1391" y="991"/>
                  <a:pt x="1391" y="999"/>
                </a:cubicBezTo>
                <a:cubicBezTo>
                  <a:pt x="1391" y="1007"/>
                  <a:pt x="1398" y="1014"/>
                  <a:pt x="1406" y="1014"/>
                </a:cubicBezTo>
                <a:cubicBezTo>
                  <a:pt x="1414" y="1014"/>
                  <a:pt x="1421" y="1007"/>
                  <a:pt x="1421" y="999"/>
                </a:cubicBezTo>
                <a:close/>
                <a:moveTo>
                  <a:pt x="711" y="458"/>
                </a:moveTo>
                <a:cubicBezTo>
                  <a:pt x="703" y="458"/>
                  <a:pt x="697" y="465"/>
                  <a:pt x="697" y="473"/>
                </a:cubicBezTo>
                <a:cubicBezTo>
                  <a:pt x="697" y="481"/>
                  <a:pt x="704" y="488"/>
                  <a:pt x="712" y="488"/>
                </a:cubicBezTo>
                <a:cubicBezTo>
                  <a:pt x="720" y="488"/>
                  <a:pt x="727" y="481"/>
                  <a:pt x="727" y="472"/>
                </a:cubicBezTo>
                <a:cubicBezTo>
                  <a:pt x="727" y="464"/>
                  <a:pt x="720" y="457"/>
                  <a:pt x="711" y="458"/>
                </a:cubicBezTo>
                <a:close/>
                <a:moveTo>
                  <a:pt x="512" y="1209"/>
                </a:moveTo>
                <a:cubicBezTo>
                  <a:pt x="521" y="1209"/>
                  <a:pt x="527" y="1203"/>
                  <a:pt x="527" y="1194"/>
                </a:cubicBezTo>
                <a:cubicBezTo>
                  <a:pt x="527" y="1186"/>
                  <a:pt x="520" y="1179"/>
                  <a:pt x="512" y="1179"/>
                </a:cubicBezTo>
                <a:cubicBezTo>
                  <a:pt x="504" y="1180"/>
                  <a:pt x="497" y="1186"/>
                  <a:pt x="497" y="1194"/>
                </a:cubicBezTo>
                <a:cubicBezTo>
                  <a:pt x="497" y="1203"/>
                  <a:pt x="504" y="1209"/>
                  <a:pt x="512" y="1209"/>
                </a:cubicBezTo>
                <a:close/>
                <a:moveTo>
                  <a:pt x="691" y="1362"/>
                </a:moveTo>
                <a:cubicBezTo>
                  <a:pt x="699" y="1362"/>
                  <a:pt x="705" y="1355"/>
                  <a:pt x="706" y="1347"/>
                </a:cubicBezTo>
                <a:cubicBezTo>
                  <a:pt x="706" y="1339"/>
                  <a:pt x="699" y="1332"/>
                  <a:pt x="690" y="1332"/>
                </a:cubicBezTo>
                <a:cubicBezTo>
                  <a:pt x="682" y="1332"/>
                  <a:pt x="675" y="1339"/>
                  <a:pt x="676" y="1348"/>
                </a:cubicBezTo>
                <a:cubicBezTo>
                  <a:pt x="676" y="1356"/>
                  <a:pt x="683" y="1362"/>
                  <a:pt x="691" y="1362"/>
                </a:cubicBezTo>
                <a:close/>
                <a:moveTo>
                  <a:pt x="1273" y="1277"/>
                </a:moveTo>
                <a:cubicBezTo>
                  <a:pt x="1281" y="1277"/>
                  <a:pt x="1288" y="1270"/>
                  <a:pt x="1288" y="1262"/>
                </a:cubicBezTo>
                <a:cubicBezTo>
                  <a:pt x="1288" y="1253"/>
                  <a:pt x="1281" y="1247"/>
                  <a:pt x="1273" y="1247"/>
                </a:cubicBezTo>
                <a:cubicBezTo>
                  <a:pt x="1264" y="1247"/>
                  <a:pt x="1258" y="1254"/>
                  <a:pt x="1258" y="1262"/>
                </a:cubicBezTo>
                <a:cubicBezTo>
                  <a:pt x="1258" y="1270"/>
                  <a:pt x="1265" y="1277"/>
                  <a:pt x="1273" y="1277"/>
                </a:cubicBezTo>
                <a:close/>
                <a:moveTo>
                  <a:pt x="1201" y="500"/>
                </a:moveTo>
                <a:cubicBezTo>
                  <a:pt x="1193" y="501"/>
                  <a:pt x="1187" y="507"/>
                  <a:pt x="1186" y="515"/>
                </a:cubicBezTo>
                <a:cubicBezTo>
                  <a:pt x="1186" y="524"/>
                  <a:pt x="1193" y="530"/>
                  <a:pt x="1201" y="530"/>
                </a:cubicBezTo>
                <a:cubicBezTo>
                  <a:pt x="1210" y="530"/>
                  <a:pt x="1216" y="523"/>
                  <a:pt x="1216" y="515"/>
                </a:cubicBezTo>
                <a:cubicBezTo>
                  <a:pt x="1216" y="507"/>
                  <a:pt x="1209" y="500"/>
                  <a:pt x="1201" y="500"/>
                </a:cubicBezTo>
                <a:close/>
                <a:moveTo>
                  <a:pt x="1214" y="1326"/>
                </a:moveTo>
                <a:cubicBezTo>
                  <a:pt x="1222" y="1327"/>
                  <a:pt x="1229" y="1320"/>
                  <a:pt x="1229" y="1312"/>
                </a:cubicBezTo>
                <a:cubicBezTo>
                  <a:pt x="1229" y="1303"/>
                  <a:pt x="1222" y="1296"/>
                  <a:pt x="1214" y="1296"/>
                </a:cubicBezTo>
                <a:cubicBezTo>
                  <a:pt x="1206" y="1296"/>
                  <a:pt x="1200" y="1303"/>
                  <a:pt x="1199" y="1311"/>
                </a:cubicBezTo>
                <a:cubicBezTo>
                  <a:pt x="1199" y="1319"/>
                  <a:pt x="1205" y="1326"/>
                  <a:pt x="1214" y="1326"/>
                </a:cubicBezTo>
                <a:close/>
                <a:moveTo>
                  <a:pt x="562" y="1269"/>
                </a:moveTo>
                <a:cubicBezTo>
                  <a:pt x="570" y="1269"/>
                  <a:pt x="577" y="1262"/>
                  <a:pt x="577" y="1254"/>
                </a:cubicBezTo>
                <a:cubicBezTo>
                  <a:pt x="577" y="1246"/>
                  <a:pt x="570" y="1239"/>
                  <a:pt x="561" y="1239"/>
                </a:cubicBezTo>
                <a:cubicBezTo>
                  <a:pt x="553" y="1239"/>
                  <a:pt x="547" y="1246"/>
                  <a:pt x="547" y="1254"/>
                </a:cubicBezTo>
                <a:cubicBezTo>
                  <a:pt x="547" y="1262"/>
                  <a:pt x="554" y="1269"/>
                  <a:pt x="562" y="1269"/>
                </a:cubicBezTo>
                <a:close/>
                <a:moveTo>
                  <a:pt x="471" y="710"/>
                </a:moveTo>
                <a:cubicBezTo>
                  <a:pt x="462" y="710"/>
                  <a:pt x="456" y="717"/>
                  <a:pt x="456" y="725"/>
                </a:cubicBezTo>
                <a:cubicBezTo>
                  <a:pt x="456" y="734"/>
                  <a:pt x="463" y="740"/>
                  <a:pt x="471" y="740"/>
                </a:cubicBezTo>
                <a:cubicBezTo>
                  <a:pt x="479" y="740"/>
                  <a:pt x="486" y="733"/>
                  <a:pt x="485" y="725"/>
                </a:cubicBezTo>
                <a:cubicBezTo>
                  <a:pt x="485" y="717"/>
                  <a:pt x="479" y="710"/>
                  <a:pt x="471" y="710"/>
                </a:cubicBezTo>
                <a:close/>
                <a:moveTo>
                  <a:pt x="1071" y="1396"/>
                </a:moveTo>
                <a:cubicBezTo>
                  <a:pt x="1079" y="1396"/>
                  <a:pt x="1086" y="1389"/>
                  <a:pt x="1086" y="1381"/>
                </a:cubicBezTo>
                <a:cubicBezTo>
                  <a:pt x="1086" y="1373"/>
                  <a:pt x="1079" y="1366"/>
                  <a:pt x="1071" y="1366"/>
                </a:cubicBezTo>
                <a:cubicBezTo>
                  <a:pt x="1062" y="1366"/>
                  <a:pt x="1056" y="1373"/>
                  <a:pt x="1056" y="1382"/>
                </a:cubicBezTo>
                <a:cubicBezTo>
                  <a:pt x="1056" y="1390"/>
                  <a:pt x="1063" y="1397"/>
                  <a:pt x="1071" y="1396"/>
                </a:cubicBezTo>
                <a:close/>
                <a:moveTo>
                  <a:pt x="417" y="860"/>
                </a:moveTo>
                <a:cubicBezTo>
                  <a:pt x="417" y="868"/>
                  <a:pt x="424" y="874"/>
                  <a:pt x="432" y="874"/>
                </a:cubicBezTo>
                <a:cubicBezTo>
                  <a:pt x="440" y="874"/>
                  <a:pt x="447" y="867"/>
                  <a:pt x="447" y="859"/>
                </a:cubicBezTo>
                <a:cubicBezTo>
                  <a:pt x="447" y="851"/>
                  <a:pt x="440" y="844"/>
                  <a:pt x="432" y="844"/>
                </a:cubicBezTo>
                <a:cubicBezTo>
                  <a:pt x="424" y="844"/>
                  <a:pt x="417" y="851"/>
                  <a:pt x="417" y="860"/>
                </a:cubicBezTo>
                <a:close/>
                <a:moveTo>
                  <a:pt x="537" y="1239"/>
                </a:moveTo>
                <a:cubicBezTo>
                  <a:pt x="545" y="1239"/>
                  <a:pt x="552" y="1232"/>
                  <a:pt x="552" y="1224"/>
                </a:cubicBezTo>
                <a:cubicBezTo>
                  <a:pt x="552" y="1216"/>
                  <a:pt x="545" y="1209"/>
                  <a:pt x="537" y="1209"/>
                </a:cubicBezTo>
                <a:cubicBezTo>
                  <a:pt x="528" y="1210"/>
                  <a:pt x="522" y="1217"/>
                  <a:pt x="522" y="1225"/>
                </a:cubicBezTo>
                <a:cubicBezTo>
                  <a:pt x="522" y="1233"/>
                  <a:pt x="529" y="1239"/>
                  <a:pt x="537" y="1239"/>
                </a:cubicBezTo>
                <a:close/>
                <a:moveTo>
                  <a:pt x="770" y="1397"/>
                </a:moveTo>
                <a:cubicBezTo>
                  <a:pt x="778" y="1397"/>
                  <a:pt x="785" y="1391"/>
                  <a:pt x="785" y="1382"/>
                </a:cubicBezTo>
                <a:cubicBezTo>
                  <a:pt x="785" y="1374"/>
                  <a:pt x="778" y="1367"/>
                  <a:pt x="770" y="1367"/>
                </a:cubicBezTo>
                <a:cubicBezTo>
                  <a:pt x="762" y="1367"/>
                  <a:pt x="755" y="1374"/>
                  <a:pt x="755" y="1382"/>
                </a:cubicBezTo>
                <a:cubicBezTo>
                  <a:pt x="755" y="1390"/>
                  <a:pt x="761" y="1397"/>
                  <a:pt x="770" y="1397"/>
                </a:cubicBezTo>
                <a:close/>
                <a:moveTo>
                  <a:pt x="520" y="621"/>
                </a:moveTo>
                <a:cubicBezTo>
                  <a:pt x="520" y="629"/>
                  <a:pt x="526" y="636"/>
                  <a:pt x="534" y="636"/>
                </a:cubicBezTo>
                <a:cubicBezTo>
                  <a:pt x="542" y="636"/>
                  <a:pt x="549" y="629"/>
                  <a:pt x="549" y="621"/>
                </a:cubicBezTo>
                <a:cubicBezTo>
                  <a:pt x="549" y="613"/>
                  <a:pt x="543" y="607"/>
                  <a:pt x="535" y="606"/>
                </a:cubicBezTo>
                <a:cubicBezTo>
                  <a:pt x="527" y="606"/>
                  <a:pt x="520" y="613"/>
                  <a:pt x="520" y="621"/>
                </a:cubicBezTo>
                <a:close/>
                <a:moveTo>
                  <a:pt x="467" y="1096"/>
                </a:moveTo>
                <a:cubicBezTo>
                  <a:pt x="475" y="1096"/>
                  <a:pt x="482" y="1089"/>
                  <a:pt x="482" y="1081"/>
                </a:cubicBezTo>
                <a:cubicBezTo>
                  <a:pt x="482" y="1073"/>
                  <a:pt x="476" y="1066"/>
                  <a:pt x="467" y="1066"/>
                </a:cubicBezTo>
                <a:cubicBezTo>
                  <a:pt x="459" y="1066"/>
                  <a:pt x="452" y="1073"/>
                  <a:pt x="452" y="1081"/>
                </a:cubicBezTo>
                <a:cubicBezTo>
                  <a:pt x="452" y="1089"/>
                  <a:pt x="459" y="1096"/>
                  <a:pt x="467" y="1096"/>
                </a:cubicBezTo>
                <a:close/>
                <a:moveTo>
                  <a:pt x="1350" y="678"/>
                </a:moveTo>
                <a:cubicBezTo>
                  <a:pt x="1342" y="678"/>
                  <a:pt x="1336" y="685"/>
                  <a:pt x="1336" y="693"/>
                </a:cubicBezTo>
                <a:cubicBezTo>
                  <a:pt x="1336" y="701"/>
                  <a:pt x="1343" y="708"/>
                  <a:pt x="1351" y="708"/>
                </a:cubicBezTo>
                <a:cubicBezTo>
                  <a:pt x="1359" y="708"/>
                  <a:pt x="1366" y="701"/>
                  <a:pt x="1365" y="692"/>
                </a:cubicBezTo>
                <a:cubicBezTo>
                  <a:pt x="1365" y="684"/>
                  <a:pt x="1358" y="678"/>
                  <a:pt x="1350" y="678"/>
                </a:cubicBezTo>
                <a:close/>
                <a:moveTo>
                  <a:pt x="1044" y="432"/>
                </a:moveTo>
                <a:cubicBezTo>
                  <a:pt x="1035" y="432"/>
                  <a:pt x="1029" y="439"/>
                  <a:pt x="1029" y="447"/>
                </a:cubicBezTo>
                <a:cubicBezTo>
                  <a:pt x="1029" y="455"/>
                  <a:pt x="1035" y="462"/>
                  <a:pt x="1044" y="462"/>
                </a:cubicBezTo>
                <a:cubicBezTo>
                  <a:pt x="1052" y="462"/>
                  <a:pt x="1058" y="456"/>
                  <a:pt x="1058" y="447"/>
                </a:cubicBezTo>
                <a:cubicBezTo>
                  <a:pt x="1059" y="439"/>
                  <a:pt x="1052" y="432"/>
                  <a:pt x="1044" y="432"/>
                </a:cubicBezTo>
                <a:close/>
                <a:moveTo>
                  <a:pt x="879" y="418"/>
                </a:moveTo>
                <a:cubicBezTo>
                  <a:pt x="871" y="418"/>
                  <a:pt x="865" y="425"/>
                  <a:pt x="865" y="433"/>
                </a:cubicBezTo>
                <a:cubicBezTo>
                  <a:pt x="865" y="441"/>
                  <a:pt x="872" y="448"/>
                  <a:pt x="880" y="447"/>
                </a:cubicBezTo>
                <a:cubicBezTo>
                  <a:pt x="888" y="447"/>
                  <a:pt x="895" y="441"/>
                  <a:pt x="895" y="433"/>
                </a:cubicBezTo>
                <a:cubicBezTo>
                  <a:pt x="895" y="424"/>
                  <a:pt x="888" y="417"/>
                  <a:pt x="879" y="418"/>
                </a:cubicBezTo>
                <a:close/>
                <a:moveTo>
                  <a:pt x="990" y="427"/>
                </a:moveTo>
                <a:cubicBezTo>
                  <a:pt x="981" y="427"/>
                  <a:pt x="974" y="433"/>
                  <a:pt x="974" y="442"/>
                </a:cubicBezTo>
                <a:cubicBezTo>
                  <a:pt x="974" y="450"/>
                  <a:pt x="981" y="457"/>
                  <a:pt x="989" y="457"/>
                </a:cubicBezTo>
                <a:cubicBezTo>
                  <a:pt x="997" y="457"/>
                  <a:pt x="1004" y="450"/>
                  <a:pt x="1004" y="442"/>
                </a:cubicBezTo>
                <a:cubicBezTo>
                  <a:pt x="1004" y="434"/>
                  <a:pt x="998" y="428"/>
                  <a:pt x="990" y="427"/>
                </a:cubicBezTo>
                <a:close/>
                <a:moveTo>
                  <a:pt x="935" y="422"/>
                </a:moveTo>
                <a:cubicBezTo>
                  <a:pt x="926" y="422"/>
                  <a:pt x="919" y="429"/>
                  <a:pt x="920" y="437"/>
                </a:cubicBezTo>
                <a:cubicBezTo>
                  <a:pt x="920" y="445"/>
                  <a:pt x="926" y="452"/>
                  <a:pt x="934" y="452"/>
                </a:cubicBezTo>
                <a:cubicBezTo>
                  <a:pt x="943" y="452"/>
                  <a:pt x="949" y="445"/>
                  <a:pt x="949" y="437"/>
                </a:cubicBezTo>
                <a:cubicBezTo>
                  <a:pt x="949" y="428"/>
                  <a:pt x="943" y="422"/>
                  <a:pt x="935" y="422"/>
                </a:cubicBezTo>
                <a:close/>
                <a:moveTo>
                  <a:pt x="1122" y="467"/>
                </a:moveTo>
                <a:cubicBezTo>
                  <a:pt x="1114" y="467"/>
                  <a:pt x="1107" y="473"/>
                  <a:pt x="1107" y="481"/>
                </a:cubicBezTo>
                <a:cubicBezTo>
                  <a:pt x="1107" y="489"/>
                  <a:pt x="1114" y="496"/>
                  <a:pt x="1122" y="496"/>
                </a:cubicBezTo>
                <a:cubicBezTo>
                  <a:pt x="1130" y="496"/>
                  <a:pt x="1137" y="490"/>
                  <a:pt x="1137" y="481"/>
                </a:cubicBezTo>
                <a:cubicBezTo>
                  <a:pt x="1137" y="473"/>
                  <a:pt x="1130" y="466"/>
                  <a:pt x="1122" y="467"/>
                </a:cubicBezTo>
                <a:close/>
                <a:moveTo>
                  <a:pt x="433" y="998"/>
                </a:moveTo>
                <a:cubicBezTo>
                  <a:pt x="433" y="1006"/>
                  <a:pt x="440" y="1012"/>
                  <a:pt x="448" y="1012"/>
                </a:cubicBezTo>
                <a:cubicBezTo>
                  <a:pt x="456" y="1012"/>
                  <a:pt x="462" y="1006"/>
                  <a:pt x="462" y="998"/>
                </a:cubicBezTo>
                <a:cubicBezTo>
                  <a:pt x="462" y="989"/>
                  <a:pt x="456" y="982"/>
                  <a:pt x="447" y="983"/>
                </a:cubicBezTo>
                <a:cubicBezTo>
                  <a:pt x="439" y="983"/>
                  <a:pt x="432" y="990"/>
                  <a:pt x="433" y="998"/>
                </a:cubicBezTo>
                <a:close/>
                <a:moveTo>
                  <a:pt x="683" y="483"/>
                </a:moveTo>
                <a:cubicBezTo>
                  <a:pt x="674" y="483"/>
                  <a:pt x="668" y="490"/>
                  <a:pt x="668" y="498"/>
                </a:cubicBezTo>
                <a:cubicBezTo>
                  <a:pt x="669" y="506"/>
                  <a:pt x="675" y="512"/>
                  <a:pt x="683" y="512"/>
                </a:cubicBezTo>
                <a:cubicBezTo>
                  <a:pt x="691" y="512"/>
                  <a:pt x="698" y="506"/>
                  <a:pt x="698" y="498"/>
                </a:cubicBezTo>
                <a:cubicBezTo>
                  <a:pt x="698" y="489"/>
                  <a:pt x="691" y="482"/>
                  <a:pt x="683" y="483"/>
                </a:cubicBezTo>
                <a:close/>
                <a:moveTo>
                  <a:pt x="1226" y="530"/>
                </a:moveTo>
                <a:cubicBezTo>
                  <a:pt x="1218" y="531"/>
                  <a:pt x="1211" y="537"/>
                  <a:pt x="1211" y="545"/>
                </a:cubicBezTo>
                <a:cubicBezTo>
                  <a:pt x="1211" y="553"/>
                  <a:pt x="1218" y="560"/>
                  <a:pt x="1226" y="560"/>
                </a:cubicBezTo>
                <a:cubicBezTo>
                  <a:pt x="1234" y="560"/>
                  <a:pt x="1241" y="554"/>
                  <a:pt x="1241" y="545"/>
                </a:cubicBezTo>
                <a:cubicBezTo>
                  <a:pt x="1241" y="537"/>
                  <a:pt x="1234" y="530"/>
                  <a:pt x="1226" y="530"/>
                </a:cubicBezTo>
                <a:close/>
                <a:moveTo>
                  <a:pt x="1326" y="648"/>
                </a:moveTo>
                <a:cubicBezTo>
                  <a:pt x="1318" y="648"/>
                  <a:pt x="1311" y="655"/>
                  <a:pt x="1311" y="663"/>
                </a:cubicBezTo>
                <a:cubicBezTo>
                  <a:pt x="1311" y="671"/>
                  <a:pt x="1317" y="677"/>
                  <a:pt x="1325" y="678"/>
                </a:cubicBezTo>
                <a:cubicBezTo>
                  <a:pt x="1334" y="678"/>
                  <a:pt x="1341" y="672"/>
                  <a:pt x="1341" y="663"/>
                </a:cubicBezTo>
                <a:cubicBezTo>
                  <a:pt x="1341" y="655"/>
                  <a:pt x="1334" y="648"/>
                  <a:pt x="1326" y="648"/>
                </a:cubicBezTo>
                <a:close/>
                <a:moveTo>
                  <a:pt x="565" y="582"/>
                </a:moveTo>
                <a:cubicBezTo>
                  <a:pt x="557" y="581"/>
                  <a:pt x="550" y="588"/>
                  <a:pt x="550" y="596"/>
                </a:cubicBezTo>
                <a:cubicBezTo>
                  <a:pt x="549" y="605"/>
                  <a:pt x="556" y="611"/>
                  <a:pt x="565" y="611"/>
                </a:cubicBezTo>
                <a:cubicBezTo>
                  <a:pt x="573" y="611"/>
                  <a:pt x="579" y="605"/>
                  <a:pt x="579" y="596"/>
                </a:cubicBezTo>
                <a:cubicBezTo>
                  <a:pt x="579" y="588"/>
                  <a:pt x="573" y="582"/>
                  <a:pt x="565" y="582"/>
                </a:cubicBezTo>
                <a:close/>
                <a:moveTo>
                  <a:pt x="796" y="437"/>
                </a:moveTo>
                <a:cubicBezTo>
                  <a:pt x="788" y="438"/>
                  <a:pt x="782" y="444"/>
                  <a:pt x="781" y="452"/>
                </a:cubicBezTo>
                <a:cubicBezTo>
                  <a:pt x="781" y="460"/>
                  <a:pt x="788" y="467"/>
                  <a:pt x="796" y="467"/>
                </a:cubicBezTo>
                <a:cubicBezTo>
                  <a:pt x="805" y="467"/>
                  <a:pt x="811" y="461"/>
                  <a:pt x="811" y="452"/>
                </a:cubicBezTo>
                <a:cubicBezTo>
                  <a:pt x="811" y="444"/>
                  <a:pt x="805" y="437"/>
                  <a:pt x="796" y="437"/>
                </a:cubicBezTo>
                <a:close/>
                <a:moveTo>
                  <a:pt x="1371" y="1093"/>
                </a:moveTo>
                <a:cubicBezTo>
                  <a:pt x="1379" y="1094"/>
                  <a:pt x="1386" y="1087"/>
                  <a:pt x="1386" y="1078"/>
                </a:cubicBezTo>
                <a:cubicBezTo>
                  <a:pt x="1386" y="1070"/>
                  <a:pt x="1380" y="1064"/>
                  <a:pt x="1371" y="1064"/>
                </a:cubicBezTo>
                <a:cubicBezTo>
                  <a:pt x="1363" y="1064"/>
                  <a:pt x="1356" y="1070"/>
                  <a:pt x="1356" y="1079"/>
                </a:cubicBezTo>
                <a:cubicBezTo>
                  <a:pt x="1356" y="1086"/>
                  <a:pt x="1363" y="1093"/>
                  <a:pt x="1371" y="1093"/>
                </a:cubicBezTo>
                <a:close/>
                <a:moveTo>
                  <a:pt x="824" y="1401"/>
                </a:moveTo>
                <a:cubicBezTo>
                  <a:pt x="832" y="1401"/>
                  <a:pt x="838" y="1394"/>
                  <a:pt x="838" y="1386"/>
                </a:cubicBezTo>
                <a:cubicBezTo>
                  <a:pt x="838" y="1378"/>
                  <a:pt x="832" y="1372"/>
                  <a:pt x="824" y="1372"/>
                </a:cubicBezTo>
                <a:cubicBezTo>
                  <a:pt x="816" y="1371"/>
                  <a:pt x="809" y="1378"/>
                  <a:pt x="809" y="1386"/>
                </a:cubicBezTo>
                <a:cubicBezTo>
                  <a:pt x="809" y="1395"/>
                  <a:pt x="816" y="1401"/>
                  <a:pt x="824" y="1401"/>
                </a:cubicBezTo>
                <a:close/>
                <a:moveTo>
                  <a:pt x="933" y="1411"/>
                </a:moveTo>
                <a:cubicBezTo>
                  <a:pt x="941" y="1411"/>
                  <a:pt x="948" y="1404"/>
                  <a:pt x="947" y="1396"/>
                </a:cubicBezTo>
                <a:cubicBezTo>
                  <a:pt x="947" y="1387"/>
                  <a:pt x="941" y="1381"/>
                  <a:pt x="933" y="1381"/>
                </a:cubicBezTo>
                <a:cubicBezTo>
                  <a:pt x="924" y="1381"/>
                  <a:pt x="918" y="1388"/>
                  <a:pt x="918" y="1396"/>
                </a:cubicBezTo>
                <a:cubicBezTo>
                  <a:pt x="918" y="1404"/>
                  <a:pt x="925" y="1411"/>
                  <a:pt x="933" y="1411"/>
                </a:cubicBezTo>
                <a:close/>
                <a:moveTo>
                  <a:pt x="1337" y="1173"/>
                </a:moveTo>
                <a:cubicBezTo>
                  <a:pt x="1345" y="1173"/>
                  <a:pt x="1351" y="1167"/>
                  <a:pt x="1352" y="1159"/>
                </a:cubicBezTo>
                <a:cubicBezTo>
                  <a:pt x="1352" y="1150"/>
                  <a:pt x="1346" y="1143"/>
                  <a:pt x="1337" y="1143"/>
                </a:cubicBezTo>
                <a:cubicBezTo>
                  <a:pt x="1329" y="1143"/>
                  <a:pt x="1322" y="1150"/>
                  <a:pt x="1322" y="1158"/>
                </a:cubicBezTo>
                <a:cubicBezTo>
                  <a:pt x="1322" y="1166"/>
                  <a:pt x="1329" y="1172"/>
                  <a:pt x="1337" y="1173"/>
                </a:cubicBezTo>
                <a:close/>
                <a:moveTo>
                  <a:pt x="653" y="508"/>
                </a:moveTo>
                <a:cubicBezTo>
                  <a:pt x="645" y="508"/>
                  <a:pt x="638" y="514"/>
                  <a:pt x="638" y="522"/>
                </a:cubicBezTo>
                <a:cubicBezTo>
                  <a:pt x="638" y="530"/>
                  <a:pt x="645" y="537"/>
                  <a:pt x="653" y="537"/>
                </a:cubicBezTo>
                <a:cubicBezTo>
                  <a:pt x="661" y="537"/>
                  <a:pt x="668" y="530"/>
                  <a:pt x="668" y="522"/>
                </a:cubicBezTo>
                <a:cubicBezTo>
                  <a:pt x="668" y="514"/>
                  <a:pt x="661" y="508"/>
                  <a:pt x="653" y="508"/>
                </a:cubicBezTo>
                <a:close/>
                <a:moveTo>
                  <a:pt x="878" y="1406"/>
                </a:moveTo>
                <a:cubicBezTo>
                  <a:pt x="887" y="1406"/>
                  <a:pt x="893" y="1400"/>
                  <a:pt x="893" y="1392"/>
                </a:cubicBezTo>
                <a:cubicBezTo>
                  <a:pt x="893" y="1383"/>
                  <a:pt x="886" y="1377"/>
                  <a:pt x="878" y="1377"/>
                </a:cubicBezTo>
                <a:cubicBezTo>
                  <a:pt x="870" y="1377"/>
                  <a:pt x="863" y="1384"/>
                  <a:pt x="863" y="1392"/>
                </a:cubicBezTo>
                <a:cubicBezTo>
                  <a:pt x="864" y="1400"/>
                  <a:pt x="870" y="1406"/>
                  <a:pt x="878" y="1406"/>
                </a:cubicBezTo>
                <a:close/>
                <a:moveTo>
                  <a:pt x="1406" y="861"/>
                </a:moveTo>
                <a:cubicBezTo>
                  <a:pt x="1406" y="853"/>
                  <a:pt x="1399" y="846"/>
                  <a:pt x="1391" y="846"/>
                </a:cubicBezTo>
                <a:cubicBezTo>
                  <a:pt x="1383" y="846"/>
                  <a:pt x="1376" y="853"/>
                  <a:pt x="1376" y="861"/>
                </a:cubicBezTo>
                <a:cubicBezTo>
                  <a:pt x="1376" y="869"/>
                  <a:pt x="1382" y="876"/>
                  <a:pt x="1391" y="876"/>
                </a:cubicBezTo>
                <a:cubicBezTo>
                  <a:pt x="1399" y="876"/>
                  <a:pt x="1405" y="869"/>
                  <a:pt x="1406" y="861"/>
                </a:cubicBezTo>
                <a:close/>
                <a:moveTo>
                  <a:pt x="1101" y="1370"/>
                </a:moveTo>
                <a:cubicBezTo>
                  <a:pt x="1109" y="1370"/>
                  <a:pt x="1115" y="1364"/>
                  <a:pt x="1116" y="1356"/>
                </a:cubicBezTo>
                <a:cubicBezTo>
                  <a:pt x="1116" y="1348"/>
                  <a:pt x="1109" y="1341"/>
                  <a:pt x="1100" y="1341"/>
                </a:cubicBezTo>
                <a:cubicBezTo>
                  <a:pt x="1092" y="1341"/>
                  <a:pt x="1086" y="1348"/>
                  <a:pt x="1086" y="1356"/>
                </a:cubicBezTo>
                <a:cubicBezTo>
                  <a:pt x="1086" y="1364"/>
                  <a:pt x="1093" y="1370"/>
                  <a:pt x="1101" y="1370"/>
                </a:cubicBezTo>
                <a:close/>
                <a:moveTo>
                  <a:pt x="666" y="1333"/>
                </a:moveTo>
                <a:cubicBezTo>
                  <a:pt x="674" y="1333"/>
                  <a:pt x="680" y="1327"/>
                  <a:pt x="681" y="1319"/>
                </a:cubicBezTo>
                <a:cubicBezTo>
                  <a:pt x="681" y="1311"/>
                  <a:pt x="674" y="1304"/>
                  <a:pt x="666" y="1303"/>
                </a:cubicBezTo>
                <a:cubicBezTo>
                  <a:pt x="658" y="1303"/>
                  <a:pt x="652" y="1309"/>
                  <a:pt x="651" y="1317"/>
                </a:cubicBezTo>
                <a:cubicBezTo>
                  <a:pt x="651" y="1326"/>
                  <a:pt x="657" y="1333"/>
                  <a:pt x="666" y="1333"/>
                </a:cubicBezTo>
                <a:close/>
                <a:moveTo>
                  <a:pt x="452" y="780"/>
                </a:moveTo>
                <a:cubicBezTo>
                  <a:pt x="452" y="788"/>
                  <a:pt x="458" y="794"/>
                  <a:pt x="466" y="795"/>
                </a:cubicBezTo>
                <a:cubicBezTo>
                  <a:pt x="474" y="795"/>
                  <a:pt x="481" y="788"/>
                  <a:pt x="481" y="780"/>
                </a:cubicBezTo>
                <a:cubicBezTo>
                  <a:pt x="481" y="772"/>
                  <a:pt x="475" y="765"/>
                  <a:pt x="466" y="765"/>
                </a:cubicBezTo>
                <a:cubicBezTo>
                  <a:pt x="458" y="765"/>
                  <a:pt x="452" y="772"/>
                  <a:pt x="452" y="780"/>
                </a:cubicBezTo>
                <a:close/>
                <a:moveTo>
                  <a:pt x="1302" y="619"/>
                </a:moveTo>
                <a:cubicBezTo>
                  <a:pt x="1293" y="619"/>
                  <a:pt x="1286" y="626"/>
                  <a:pt x="1286" y="634"/>
                </a:cubicBezTo>
                <a:cubicBezTo>
                  <a:pt x="1287" y="642"/>
                  <a:pt x="1293" y="649"/>
                  <a:pt x="1301" y="649"/>
                </a:cubicBezTo>
                <a:cubicBezTo>
                  <a:pt x="1309" y="649"/>
                  <a:pt x="1316" y="642"/>
                  <a:pt x="1316" y="634"/>
                </a:cubicBezTo>
                <a:cubicBezTo>
                  <a:pt x="1316" y="626"/>
                  <a:pt x="1310" y="619"/>
                  <a:pt x="1302" y="619"/>
                </a:cubicBezTo>
                <a:close/>
                <a:moveTo>
                  <a:pt x="623" y="532"/>
                </a:moveTo>
                <a:cubicBezTo>
                  <a:pt x="615" y="532"/>
                  <a:pt x="609" y="539"/>
                  <a:pt x="609" y="547"/>
                </a:cubicBezTo>
                <a:cubicBezTo>
                  <a:pt x="608" y="555"/>
                  <a:pt x="615" y="561"/>
                  <a:pt x="623" y="562"/>
                </a:cubicBezTo>
                <a:cubicBezTo>
                  <a:pt x="631" y="562"/>
                  <a:pt x="638" y="556"/>
                  <a:pt x="638" y="548"/>
                </a:cubicBezTo>
                <a:cubicBezTo>
                  <a:pt x="638" y="539"/>
                  <a:pt x="632" y="532"/>
                  <a:pt x="623" y="532"/>
                </a:cubicBezTo>
                <a:close/>
                <a:moveTo>
                  <a:pt x="594" y="557"/>
                </a:moveTo>
                <a:cubicBezTo>
                  <a:pt x="586" y="557"/>
                  <a:pt x="580" y="563"/>
                  <a:pt x="580" y="571"/>
                </a:cubicBezTo>
                <a:cubicBezTo>
                  <a:pt x="579" y="580"/>
                  <a:pt x="586" y="587"/>
                  <a:pt x="595" y="586"/>
                </a:cubicBezTo>
                <a:cubicBezTo>
                  <a:pt x="602" y="586"/>
                  <a:pt x="609" y="580"/>
                  <a:pt x="609" y="572"/>
                </a:cubicBezTo>
                <a:cubicBezTo>
                  <a:pt x="609" y="564"/>
                  <a:pt x="602" y="557"/>
                  <a:pt x="594" y="557"/>
                </a:cubicBezTo>
                <a:close/>
                <a:moveTo>
                  <a:pt x="1251" y="559"/>
                </a:moveTo>
                <a:cubicBezTo>
                  <a:pt x="1243" y="559"/>
                  <a:pt x="1236" y="566"/>
                  <a:pt x="1236" y="575"/>
                </a:cubicBezTo>
                <a:cubicBezTo>
                  <a:pt x="1236" y="583"/>
                  <a:pt x="1243" y="589"/>
                  <a:pt x="1251" y="589"/>
                </a:cubicBezTo>
                <a:cubicBezTo>
                  <a:pt x="1259" y="589"/>
                  <a:pt x="1266" y="582"/>
                  <a:pt x="1266" y="574"/>
                </a:cubicBezTo>
                <a:cubicBezTo>
                  <a:pt x="1266" y="566"/>
                  <a:pt x="1259" y="560"/>
                  <a:pt x="1251" y="559"/>
                </a:cubicBezTo>
                <a:close/>
                <a:moveTo>
                  <a:pt x="1276" y="590"/>
                </a:moveTo>
                <a:cubicBezTo>
                  <a:pt x="1267" y="589"/>
                  <a:pt x="1261" y="596"/>
                  <a:pt x="1261" y="605"/>
                </a:cubicBezTo>
                <a:cubicBezTo>
                  <a:pt x="1261" y="612"/>
                  <a:pt x="1268" y="619"/>
                  <a:pt x="1276" y="619"/>
                </a:cubicBezTo>
                <a:cubicBezTo>
                  <a:pt x="1284" y="619"/>
                  <a:pt x="1290" y="612"/>
                  <a:pt x="1290" y="604"/>
                </a:cubicBezTo>
                <a:cubicBezTo>
                  <a:pt x="1290" y="596"/>
                  <a:pt x="1284" y="590"/>
                  <a:pt x="1276" y="590"/>
                </a:cubicBezTo>
                <a:close/>
                <a:moveTo>
                  <a:pt x="447" y="834"/>
                </a:moveTo>
                <a:cubicBezTo>
                  <a:pt x="447" y="842"/>
                  <a:pt x="453" y="849"/>
                  <a:pt x="461" y="849"/>
                </a:cubicBezTo>
                <a:cubicBezTo>
                  <a:pt x="469" y="849"/>
                  <a:pt x="476" y="843"/>
                  <a:pt x="476" y="835"/>
                </a:cubicBezTo>
                <a:cubicBezTo>
                  <a:pt x="476" y="827"/>
                  <a:pt x="470" y="820"/>
                  <a:pt x="462" y="820"/>
                </a:cubicBezTo>
                <a:cubicBezTo>
                  <a:pt x="453" y="820"/>
                  <a:pt x="447" y="826"/>
                  <a:pt x="447" y="834"/>
                </a:cubicBezTo>
                <a:close/>
                <a:moveTo>
                  <a:pt x="451" y="957"/>
                </a:moveTo>
                <a:cubicBezTo>
                  <a:pt x="460" y="957"/>
                  <a:pt x="466" y="951"/>
                  <a:pt x="466" y="943"/>
                </a:cubicBezTo>
                <a:cubicBezTo>
                  <a:pt x="466" y="935"/>
                  <a:pt x="460" y="928"/>
                  <a:pt x="452" y="928"/>
                </a:cubicBezTo>
                <a:cubicBezTo>
                  <a:pt x="444" y="928"/>
                  <a:pt x="437" y="934"/>
                  <a:pt x="437" y="942"/>
                </a:cubicBezTo>
                <a:cubicBezTo>
                  <a:pt x="437" y="950"/>
                  <a:pt x="443" y="957"/>
                  <a:pt x="451" y="957"/>
                </a:cubicBezTo>
                <a:close/>
                <a:moveTo>
                  <a:pt x="500" y="686"/>
                </a:moveTo>
                <a:cubicBezTo>
                  <a:pt x="492" y="686"/>
                  <a:pt x="486" y="692"/>
                  <a:pt x="486" y="700"/>
                </a:cubicBezTo>
                <a:cubicBezTo>
                  <a:pt x="486" y="709"/>
                  <a:pt x="492" y="715"/>
                  <a:pt x="500" y="715"/>
                </a:cubicBezTo>
                <a:cubicBezTo>
                  <a:pt x="509" y="715"/>
                  <a:pt x="515" y="708"/>
                  <a:pt x="515" y="700"/>
                </a:cubicBezTo>
                <a:cubicBezTo>
                  <a:pt x="515" y="692"/>
                  <a:pt x="508" y="686"/>
                  <a:pt x="500" y="686"/>
                </a:cubicBezTo>
                <a:close/>
                <a:moveTo>
                  <a:pt x="1376" y="1039"/>
                </a:moveTo>
                <a:cubicBezTo>
                  <a:pt x="1384" y="1039"/>
                  <a:pt x="1391" y="1032"/>
                  <a:pt x="1391" y="1024"/>
                </a:cubicBezTo>
                <a:cubicBezTo>
                  <a:pt x="1391" y="1016"/>
                  <a:pt x="1385" y="1010"/>
                  <a:pt x="1377" y="1009"/>
                </a:cubicBezTo>
                <a:cubicBezTo>
                  <a:pt x="1368" y="1009"/>
                  <a:pt x="1362" y="1016"/>
                  <a:pt x="1362" y="1024"/>
                </a:cubicBezTo>
                <a:cubicBezTo>
                  <a:pt x="1361" y="1031"/>
                  <a:pt x="1368" y="1038"/>
                  <a:pt x="1376" y="1039"/>
                </a:cubicBezTo>
                <a:close/>
                <a:moveTo>
                  <a:pt x="1371" y="762"/>
                </a:moveTo>
                <a:cubicBezTo>
                  <a:pt x="1363" y="762"/>
                  <a:pt x="1356" y="768"/>
                  <a:pt x="1356" y="776"/>
                </a:cubicBezTo>
                <a:cubicBezTo>
                  <a:pt x="1355" y="784"/>
                  <a:pt x="1362" y="791"/>
                  <a:pt x="1370" y="791"/>
                </a:cubicBezTo>
                <a:cubicBezTo>
                  <a:pt x="1378" y="791"/>
                  <a:pt x="1385" y="785"/>
                  <a:pt x="1385" y="777"/>
                </a:cubicBezTo>
                <a:cubicBezTo>
                  <a:pt x="1385" y="769"/>
                  <a:pt x="1379" y="762"/>
                  <a:pt x="1371" y="762"/>
                </a:cubicBezTo>
                <a:close/>
                <a:moveTo>
                  <a:pt x="1017" y="1391"/>
                </a:moveTo>
                <a:cubicBezTo>
                  <a:pt x="1025" y="1391"/>
                  <a:pt x="1031" y="1384"/>
                  <a:pt x="1031" y="1376"/>
                </a:cubicBezTo>
                <a:cubicBezTo>
                  <a:pt x="1031" y="1368"/>
                  <a:pt x="1024" y="1361"/>
                  <a:pt x="1016" y="1361"/>
                </a:cubicBezTo>
                <a:cubicBezTo>
                  <a:pt x="1008" y="1361"/>
                  <a:pt x="1002" y="1368"/>
                  <a:pt x="1002" y="1376"/>
                </a:cubicBezTo>
                <a:cubicBezTo>
                  <a:pt x="1001" y="1384"/>
                  <a:pt x="1008" y="1391"/>
                  <a:pt x="1017" y="1391"/>
                </a:cubicBezTo>
                <a:close/>
                <a:moveTo>
                  <a:pt x="745" y="1367"/>
                </a:moveTo>
                <a:cubicBezTo>
                  <a:pt x="753" y="1367"/>
                  <a:pt x="760" y="1361"/>
                  <a:pt x="760" y="1353"/>
                </a:cubicBezTo>
                <a:cubicBezTo>
                  <a:pt x="760" y="1344"/>
                  <a:pt x="754" y="1338"/>
                  <a:pt x="746" y="1338"/>
                </a:cubicBezTo>
                <a:cubicBezTo>
                  <a:pt x="737" y="1337"/>
                  <a:pt x="730" y="1344"/>
                  <a:pt x="730" y="1352"/>
                </a:cubicBezTo>
                <a:cubicBezTo>
                  <a:pt x="730" y="1360"/>
                  <a:pt x="737" y="1367"/>
                  <a:pt x="745" y="1367"/>
                </a:cubicBezTo>
                <a:close/>
                <a:moveTo>
                  <a:pt x="492" y="1126"/>
                </a:moveTo>
                <a:cubicBezTo>
                  <a:pt x="500" y="1126"/>
                  <a:pt x="506" y="1119"/>
                  <a:pt x="507" y="1111"/>
                </a:cubicBezTo>
                <a:cubicBezTo>
                  <a:pt x="507" y="1103"/>
                  <a:pt x="500" y="1097"/>
                  <a:pt x="492" y="1096"/>
                </a:cubicBezTo>
                <a:cubicBezTo>
                  <a:pt x="484" y="1096"/>
                  <a:pt x="478" y="1102"/>
                  <a:pt x="477" y="1110"/>
                </a:cubicBezTo>
                <a:cubicBezTo>
                  <a:pt x="477" y="1119"/>
                  <a:pt x="483" y="1126"/>
                  <a:pt x="492" y="1126"/>
                </a:cubicBezTo>
                <a:close/>
                <a:moveTo>
                  <a:pt x="1307" y="1197"/>
                </a:moveTo>
                <a:cubicBezTo>
                  <a:pt x="1315" y="1197"/>
                  <a:pt x="1322" y="1190"/>
                  <a:pt x="1322" y="1182"/>
                </a:cubicBezTo>
                <a:cubicBezTo>
                  <a:pt x="1322" y="1174"/>
                  <a:pt x="1315" y="1168"/>
                  <a:pt x="1307" y="1168"/>
                </a:cubicBezTo>
                <a:cubicBezTo>
                  <a:pt x="1299" y="1168"/>
                  <a:pt x="1293" y="1174"/>
                  <a:pt x="1293" y="1183"/>
                </a:cubicBezTo>
                <a:cubicBezTo>
                  <a:pt x="1293" y="1191"/>
                  <a:pt x="1299" y="1197"/>
                  <a:pt x="1307" y="1197"/>
                </a:cubicBezTo>
                <a:close/>
                <a:moveTo>
                  <a:pt x="457" y="874"/>
                </a:moveTo>
                <a:cubicBezTo>
                  <a:pt x="449" y="874"/>
                  <a:pt x="442" y="880"/>
                  <a:pt x="442" y="888"/>
                </a:cubicBezTo>
                <a:cubicBezTo>
                  <a:pt x="442" y="896"/>
                  <a:pt x="449" y="903"/>
                  <a:pt x="457" y="903"/>
                </a:cubicBezTo>
                <a:cubicBezTo>
                  <a:pt x="465" y="903"/>
                  <a:pt x="471" y="896"/>
                  <a:pt x="471" y="888"/>
                </a:cubicBezTo>
                <a:cubicBezTo>
                  <a:pt x="471" y="880"/>
                  <a:pt x="465" y="873"/>
                  <a:pt x="457" y="874"/>
                </a:cubicBezTo>
                <a:close/>
                <a:moveTo>
                  <a:pt x="1069" y="462"/>
                </a:moveTo>
                <a:cubicBezTo>
                  <a:pt x="1060" y="462"/>
                  <a:pt x="1054" y="468"/>
                  <a:pt x="1054" y="476"/>
                </a:cubicBezTo>
                <a:cubicBezTo>
                  <a:pt x="1054" y="484"/>
                  <a:pt x="1060" y="491"/>
                  <a:pt x="1068" y="491"/>
                </a:cubicBezTo>
                <a:cubicBezTo>
                  <a:pt x="1076" y="491"/>
                  <a:pt x="1083" y="484"/>
                  <a:pt x="1083" y="476"/>
                </a:cubicBezTo>
                <a:cubicBezTo>
                  <a:pt x="1083" y="469"/>
                  <a:pt x="1077" y="462"/>
                  <a:pt x="1069" y="462"/>
                </a:cubicBezTo>
                <a:close/>
                <a:moveTo>
                  <a:pt x="1130" y="1346"/>
                </a:moveTo>
                <a:cubicBezTo>
                  <a:pt x="1138" y="1345"/>
                  <a:pt x="1145" y="1338"/>
                  <a:pt x="1144" y="1331"/>
                </a:cubicBezTo>
                <a:cubicBezTo>
                  <a:pt x="1144" y="1323"/>
                  <a:pt x="1138" y="1316"/>
                  <a:pt x="1129" y="1317"/>
                </a:cubicBezTo>
                <a:cubicBezTo>
                  <a:pt x="1121" y="1317"/>
                  <a:pt x="1115" y="1323"/>
                  <a:pt x="1115" y="1331"/>
                </a:cubicBezTo>
                <a:cubicBezTo>
                  <a:pt x="1116" y="1339"/>
                  <a:pt x="1122" y="1346"/>
                  <a:pt x="1130" y="1346"/>
                </a:cubicBezTo>
                <a:close/>
                <a:moveTo>
                  <a:pt x="1396" y="969"/>
                </a:moveTo>
                <a:cubicBezTo>
                  <a:pt x="1396" y="961"/>
                  <a:pt x="1390" y="955"/>
                  <a:pt x="1381" y="955"/>
                </a:cubicBezTo>
                <a:cubicBezTo>
                  <a:pt x="1373" y="955"/>
                  <a:pt x="1367" y="961"/>
                  <a:pt x="1367" y="969"/>
                </a:cubicBezTo>
                <a:cubicBezTo>
                  <a:pt x="1367" y="977"/>
                  <a:pt x="1373" y="984"/>
                  <a:pt x="1381" y="984"/>
                </a:cubicBezTo>
                <a:cubicBezTo>
                  <a:pt x="1389" y="984"/>
                  <a:pt x="1396" y="977"/>
                  <a:pt x="1396" y="969"/>
                </a:cubicBezTo>
                <a:close/>
                <a:moveTo>
                  <a:pt x="766" y="462"/>
                </a:moveTo>
                <a:cubicBezTo>
                  <a:pt x="758" y="462"/>
                  <a:pt x="752" y="469"/>
                  <a:pt x="752" y="477"/>
                </a:cubicBezTo>
                <a:cubicBezTo>
                  <a:pt x="752" y="485"/>
                  <a:pt x="758" y="491"/>
                  <a:pt x="767" y="491"/>
                </a:cubicBezTo>
                <a:cubicBezTo>
                  <a:pt x="775" y="491"/>
                  <a:pt x="781" y="485"/>
                  <a:pt x="781" y="477"/>
                </a:cubicBezTo>
                <a:cubicBezTo>
                  <a:pt x="781" y="469"/>
                  <a:pt x="774" y="462"/>
                  <a:pt x="766" y="462"/>
                </a:cubicBezTo>
                <a:close/>
                <a:moveTo>
                  <a:pt x="641" y="1303"/>
                </a:moveTo>
                <a:cubicBezTo>
                  <a:pt x="649" y="1303"/>
                  <a:pt x="656" y="1296"/>
                  <a:pt x="656" y="1288"/>
                </a:cubicBezTo>
                <a:cubicBezTo>
                  <a:pt x="655" y="1280"/>
                  <a:pt x="649" y="1274"/>
                  <a:pt x="641" y="1274"/>
                </a:cubicBezTo>
                <a:cubicBezTo>
                  <a:pt x="633" y="1274"/>
                  <a:pt x="626" y="1281"/>
                  <a:pt x="626" y="1289"/>
                </a:cubicBezTo>
                <a:cubicBezTo>
                  <a:pt x="627" y="1297"/>
                  <a:pt x="634" y="1303"/>
                  <a:pt x="641" y="1303"/>
                </a:cubicBezTo>
                <a:close/>
                <a:moveTo>
                  <a:pt x="517" y="1155"/>
                </a:moveTo>
                <a:cubicBezTo>
                  <a:pt x="525" y="1155"/>
                  <a:pt x="531" y="1149"/>
                  <a:pt x="531" y="1141"/>
                </a:cubicBezTo>
                <a:cubicBezTo>
                  <a:pt x="531" y="1132"/>
                  <a:pt x="524" y="1126"/>
                  <a:pt x="516" y="1126"/>
                </a:cubicBezTo>
                <a:cubicBezTo>
                  <a:pt x="509" y="1126"/>
                  <a:pt x="502" y="1133"/>
                  <a:pt x="502" y="1141"/>
                </a:cubicBezTo>
                <a:cubicBezTo>
                  <a:pt x="502" y="1149"/>
                  <a:pt x="509" y="1155"/>
                  <a:pt x="517" y="1155"/>
                </a:cubicBezTo>
                <a:close/>
                <a:moveTo>
                  <a:pt x="851" y="443"/>
                </a:moveTo>
                <a:cubicBezTo>
                  <a:pt x="843" y="443"/>
                  <a:pt x="836" y="449"/>
                  <a:pt x="836" y="457"/>
                </a:cubicBezTo>
                <a:cubicBezTo>
                  <a:pt x="836" y="465"/>
                  <a:pt x="843" y="472"/>
                  <a:pt x="851" y="472"/>
                </a:cubicBezTo>
                <a:cubicBezTo>
                  <a:pt x="859" y="472"/>
                  <a:pt x="865" y="466"/>
                  <a:pt x="865" y="458"/>
                </a:cubicBezTo>
                <a:cubicBezTo>
                  <a:pt x="865" y="449"/>
                  <a:pt x="859" y="443"/>
                  <a:pt x="851" y="443"/>
                </a:cubicBezTo>
                <a:close/>
                <a:moveTo>
                  <a:pt x="472" y="1042"/>
                </a:moveTo>
                <a:cubicBezTo>
                  <a:pt x="480" y="1042"/>
                  <a:pt x="487" y="1035"/>
                  <a:pt x="487" y="1027"/>
                </a:cubicBezTo>
                <a:cubicBezTo>
                  <a:pt x="487" y="1019"/>
                  <a:pt x="481" y="1013"/>
                  <a:pt x="472" y="1013"/>
                </a:cubicBezTo>
                <a:cubicBezTo>
                  <a:pt x="464" y="1013"/>
                  <a:pt x="458" y="1019"/>
                  <a:pt x="458" y="1027"/>
                </a:cubicBezTo>
                <a:cubicBezTo>
                  <a:pt x="458" y="1035"/>
                  <a:pt x="464" y="1042"/>
                  <a:pt x="472" y="1042"/>
                </a:cubicBezTo>
                <a:close/>
                <a:moveTo>
                  <a:pt x="1400" y="916"/>
                </a:moveTo>
                <a:cubicBezTo>
                  <a:pt x="1400" y="908"/>
                  <a:pt x="1394" y="901"/>
                  <a:pt x="1386" y="901"/>
                </a:cubicBezTo>
                <a:cubicBezTo>
                  <a:pt x="1378" y="901"/>
                  <a:pt x="1371" y="907"/>
                  <a:pt x="1371" y="915"/>
                </a:cubicBezTo>
                <a:cubicBezTo>
                  <a:pt x="1371" y="924"/>
                  <a:pt x="1377" y="930"/>
                  <a:pt x="1386" y="930"/>
                </a:cubicBezTo>
                <a:cubicBezTo>
                  <a:pt x="1394" y="930"/>
                  <a:pt x="1400" y="924"/>
                  <a:pt x="1400" y="916"/>
                </a:cubicBezTo>
                <a:close/>
                <a:moveTo>
                  <a:pt x="1147" y="496"/>
                </a:moveTo>
                <a:cubicBezTo>
                  <a:pt x="1138" y="496"/>
                  <a:pt x="1132" y="502"/>
                  <a:pt x="1132" y="510"/>
                </a:cubicBezTo>
                <a:cubicBezTo>
                  <a:pt x="1132" y="519"/>
                  <a:pt x="1139" y="525"/>
                  <a:pt x="1147" y="525"/>
                </a:cubicBezTo>
                <a:cubicBezTo>
                  <a:pt x="1155" y="525"/>
                  <a:pt x="1162" y="518"/>
                  <a:pt x="1161" y="510"/>
                </a:cubicBezTo>
                <a:cubicBezTo>
                  <a:pt x="1161" y="502"/>
                  <a:pt x="1155" y="496"/>
                  <a:pt x="1147" y="496"/>
                </a:cubicBezTo>
                <a:close/>
                <a:moveTo>
                  <a:pt x="799" y="1372"/>
                </a:moveTo>
                <a:cubicBezTo>
                  <a:pt x="807" y="1372"/>
                  <a:pt x="814" y="1365"/>
                  <a:pt x="813" y="1357"/>
                </a:cubicBezTo>
                <a:cubicBezTo>
                  <a:pt x="813" y="1350"/>
                  <a:pt x="806" y="1343"/>
                  <a:pt x="799" y="1343"/>
                </a:cubicBezTo>
                <a:cubicBezTo>
                  <a:pt x="791" y="1343"/>
                  <a:pt x="784" y="1350"/>
                  <a:pt x="785" y="1358"/>
                </a:cubicBezTo>
                <a:cubicBezTo>
                  <a:pt x="785" y="1366"/>
                  <a:pt x="791" y="1372"/>
                  <a:pt x="799" y="1372"/>
                </a:cubicBezTo>
                <a:close/>
                <a:moveTo>
                  <a:pt x="1356" y="1103"/>
                </a:moveTo>
                <a:cubicBezTo>
                  <a:pt x="1356" y="1095"/>
                  <a:pt x="1349" y="1088"/>
                  <a:pt x="1342" y="1089"/>
                </a:cubicBezTo>
                <a:cubicBezTo>
                  <a:pt x="1334" y="1089"/>
                  <a:pt x="1328" y="1096"/>
                  <a:pt x="1327" y="1103"/>
                </a:cubicBezTo>
                <a:cubicBezTo>
                  <a:pt x="1327" y="1111"/>
                  <a:pt x="1334" y="1118"/>
                  <a:pt x="1342" y="1118"/>
                </a:cubicBezTo>
                <a:cubicBezTo>
                  <a:pt x="1351" y="1117"/>
                  <a:pt x="1357" y="1111"/>
                  <a:pt x="1356" y="1103"/>
                </a:cubicBezTo>
                <a:close/>
                <a:moveTo>
                  <a:pt x="1159" y="1321"/>
                </a:moveTo>
                <a:cubicBezTo>
                  <a:pt x="1167" y="1321"/>
                  <a:pt x="1174" y="1315"/>
                  <a:pt x="1174" y="1307"/>
                </a:cubicBezTo>
                <a:cubicBezTo>
                  <a:pt x="1174" y="1299"/>
                  <a:pt x="1168" y="1292"/>
                  <a:pt x="1160" y="1292"/>
                </a:cubicBezTo>
                <a:cubicBezTo>
                  <a:pt x="1152" y="1291"/>
                  <a:pt x="1145" y="1298"/>
                  <a:pt x="1145" y="1306"/>
                </a:cubicBezTo>
                <a:cubicBezTo>
                  <a:pt x="1145" y="1314"/>
                  <a:pt x="1151" y="1320"/>
                  <a:pt x="1159" y="1321"/>
                </a:cubicBezTo>
                <a:close/>
                <a:moveTo>
                  <a:pt x="530" y="661"/>
                </a:moveTo>
                <a:cubicBezTo>
                  <a:pt x="522" y="661"/>
                  <a:pt x="516" y="667"/>
                  <a:pt x="516" y="675"/>
                </a:cubicBezTo>
                <a:cubicBezTo>
                  <a:pt x="515" y="683"/>
                  <a:pt x="522" y="690"/>
                  <a:pt x="530" y="690"/>
                </a:cubicBezTo>
                <a:cubicBezTo>
                  <a:pt x="538" y="691"/>
                  <a:pt x="545" y="684"/>
                  <a:pt x="545" y="676"/>
                </a:cubicBezTo>
                <a:cubicBezTo>
                  <a:pt x="545" y="668"/>
                  <a:pt x="538" y="661"/>
                  <a:pt x="530" y="661"/>
                </a:cubicBezTo>
                <a:close/>
                <a:moveTo>
                  <a:pt x="631" y="1258"/>
                </a:moveTo>
                <a:cubicBezTo>
                  <a:pt x="631" y="1250"/>
                  <a:pt x="624" y="1244"/>
                  <a:pt x="616" y="1244"/>
                </a:cubicBezTo>
                <a:cubicBezTo>
                  <a:pt x="608" y="1244"/>
                  <a:pt x="602" y="1251"/>
                  <a:pt x="602" y="1259"/>
                </a:cubicBezTo>
                <a:cubicBezTo>
                  <a:pt x="602" y="1267"/>
                  <a:pt x="608" y="1273"/>
                  <a:pt x="616" y="1273"/>
                </a:cubicBezTo>
                <a:cubicBezTo>
                  <a:pt x="624" y="1273"/>
                  <a:pt x="631" y="1266"/>
                  <a:pt x="631" y="1258"/>
                </a:cubicBezTo>
                <a:close/>
                <a:moveTo>
                  <a:pt x="962" y="1385"/>
                </a:moveTo>
                <a:cubicBezTo>
                  <a:pt x="970" y="1386"/>
                  <a:pt x="977" y="1380"/>
                  <a:pt x="977" y="1372"/>
                </a:cubicBezTo>
                <a:cubicBezTo>
                  <a:pt x="978" y="1364"/>
                  <a:pt x="971" y="1357"/>
                  <a:pt x="963" y="1357"/>
                </a:cubicBezTo>
                <a:cubicBezTo>
                  <a:pt x="956" y="1356"/>
                  <a:pt x="949" y="1362"/>
                  <a:pt x="948" y="1370"/>
                </a:cubicBezTo>
                <a:cubicBezTo>
                  <a:pt x="948" y="1378"/>
                  <a:pt x="953" y="1385"/>
                  <a:pt x="962" y="1385"/>
                </a:cubicBezTo>
                <a:close/>
                <a:moveTo>
                  <a:pt x="904" y="447"/>
                </a:moveTo>
                <a:cubicBezTo>
                  <a:pt x="897" y="447"/>
                  <a:pt x="890" y="454"/>
                  <a:pt x="890" y="462"/>
                </a:cubicBezTo>
                <a:cubicBezTo>
                  <a:pt x="890" y="470"/>
                  <a:pt x="896" y="476"/>
                  <a:pt x="904" y="476"/>
                </a:cubicBezTo>
                <a:cubicBezTo>
                  <a:pt x="912" y="476"/>
                  <a:pt x="919" y="470"/>
                  <a:pt x="919" y="462"/>
                </a:cubicBezTo>
                <a:cubicBezTo>
                  <a:pt x="919" y="454"/>
                  <a:pt x="912" y="447"/>
                  <a:pt x="904" y="447"/>
                </a:cubicBezTo>
                <a:close/>
                <a:moveTo>
                  <a:pt x="1014" y="457"/>
                </a:moveTo>
                <a:cubicBezTo>
                  <a:pt x="1007" y="457"/>
                  <a:pt x="1000" y="463"/>
                  <a:pt x="999" y="471"/>
                </a:cubicBezTo>
                <a:cubicBezTo>
                  <a:pt x="999" y="479"/>
                  <a:pt x="1005" y="486"/>
                  <a:pt x="1013" y="486"/>
                </a:cubicBezTo>
                <a:cubicBezTo>
                  <a:pt x="1021" y="487"/>
                  <a:pt x="1028" y="480"/>
                  <a:pt x="1028" y="472"/>
                </a:cubicBezTo>
                <a:cubicBezTo>
                  <a:pt x="1029" y="465"/>
                  <a:pt x="1022" y="458"/>
                  <a:pt x="1014" y="457"/>
                </a:cubicBezTo>
                <a:close/>
                <a:moveTo>
                  <a:pt x="1248" y="1247"/>
                </a:moveTo>
                <a:cubicBezTo>
                  <a:pt x="1256" y="1246"/>
                  <a:pt x="1262" y="1240"/>
                  <a:pt x="1263" y="1232"/>
                </a:cubicBezTo>
                <a:cubicBezTo>
                  <a:pt x="1263" y="1224"/>
                  <a:pt x="1257" y="1218"/>
                  <a:pt x="1248" y="1218"/>
                </a:cubicBezTo>
                <a:cubicBezTo>
                  <a:pt x="1240" y="1218"/>
                  <a:pt x="1234" y="1224"/>
                  <a:pt x="1234" y="1232"/>
                </a:cubicBezTo>
                <a:cubicBezTo>
                  <a:pt x="1234" y="1240"/>
                  <a:pt x="1241" y="1247"/>
                  <a:pt x="1248" y="1247"/>
                </a:cubicBezTo>
                <a:close/>
                <a:moveTo>
                  <a:pt x="591" y="1244"/>
                </a:moveTo>
                <a:cubicBezTo>
                  <a:pt x="599" y="1244"/>
                  <a:pt x="606" y="1237"/>
                  <a:pt x="605" y="1229"/>
                </a:cubicBezTo>
                <a:cubicBezTo>
                  <a:pt x="605" y="1222"/>
                  <a:pt x="599" y="1215"/>
                  <a:pt x="591" y="1215"/>
                </a:cubicBezTo>
                <a:cubicBezTo>
                  <a:pt x="583" y="1215"/>
                  <a:pt x="577" y="1221"/>
                  <a:pt x="576" y="1229"/>
                </a:cubicBezTo>
                <a:cubicBezTo>
                  <a:pt x="576" y="1238"/>
                  <a:pt x="583" y="1244"/>
                  <a:pt x="591" y="1244"/>
                </a:cubicBezTo>
                <a:close/>
                <a:moveTo>
                  <a:pt x="1366" y="817"/>
                </a:moveTo>
                <a:cubicBezTo>
                  <a:pt x="1358" y="817"/>
                  <a:pt x="1352" y="823"/>
                  <a:pt x="1351" y="831"/>
                </a:cubicBezTo>
                <a:cubicBezTo>
                  <a:pt x="1351" y="838"/>
                  <a:pt x="1358" y="845"/>
                  <a:pt x="1366" y="846"/>
                </a:cubicBezTo>
                <a:cubicBezTo>
                  <a:pt x="1374" y="846"/>
                  <a:pt x="1380" y="839"/>
                  <a:pt x="1380" y="831"/>
                </a:cubicBezTo>
                <a:cubicBezTo>
                  <a:pt x="1380" y="823"/>
                  <a:pt x="1374" y="817"/>
                  <a:pt x="1366" y="817"/>
                </a:cubicBezTo>
                <a:close/>
                <a:moveTo>
                  <a:pt x="1278" y="1222"/>
                </a:moveTo>
                <a:cubicBezTo>
                  <a:pt x="1286" y="1222"/>
                  <a:pt x="1293" y="1215"/>
                  <a:pt x="1293" y="1207"/>
                </a:cubicBezTo>
                <a:cubicBezTo>
                  <a:pt x="1293" y="1199"/>
                  <a:pt x="1286" y="1193"/>
                  <a:pt x="1278" y="1193"/>
                </a:cubicBezTo>
                <a:cubicBezTo>
                  <a:pt x="1270" y="1193"/>
                  <a:pt x="1264" y="1199"/>
                  <a:pt x="1264" y="1208"/>
                </a:cubicBezTo>
                <a:cubicBezTo>
                  <a:pt x="1264" y="1216"/>
                  <a:pt x="1270" y="1222"/>
                  <a:pt x="1278" y="1222"/>
                </a:cubicBezTo>
                <a:close/>
                <a:moveTo>
                  <a:pt x="1346" y="733"/>
                </a:moveTo>
                <a:cubicBezTo>
                  <a:pt x="1338" y="733"/>
                  <a:pt x="1331" y="739"/>
                  <a:pt x="1331" y="747"/>
                </a:cubicBezTo>
                <a:cubicBezTo>
                  <a:pt x="1331" y="755"/>
                  <a:pt x="1338" y="762"/>
                  <a:pt x="1346" y="762"/>
                </a:cubicBezTo>
                <a:cubicBezTo>
                  <a:pt x="1353" y="762"/>
                  <a:pt x="1360" y="756"/>
                  <a:pt x="1360" y="748"/>
                </a:cubicBezTo>
                <a:cubicBezTo>
                  <a:pt x="1360" y="740"/>
                  <a:pt x="1354" y="733"/>
                  <a:pt x="1346" y="733"/>
                </a:cubicBezTo>
                <a:close/>
                <a:moveTo>
                  <a:pt x="541" y="1184"/>
                </a:moveTo>
                <a:cubicBezTo>
                  <a:pt x="549" y="1184"/>
                  <a:pt x="556" y="1178"/>
                  <a:pt x="556" y="1170"/>
                </a:cubicBezTo>
                <a:cubicBezTo>
                  <a:pt x="556" y="1163"/>
                  <a:pt x="550" y="1155"/>
                  <a:pt x="542" y="1155"/>
                </a:cubicBezTo>
                <a:cubicBezTo>
                  <a:pt x="534" y="1155"/>
                  <a:pt x="527" y="1162"/>
                  <a:pt x="527" y="1170"/>
                </a:cubicBezTo>
                <a:cubicBezTo>
                  <a:pt x="527" y="1178"/>
                  <a:pt x="533" y="1184"/>
                  <a:pt x="541" y="1184"/>
                </a:cubicBezTo>
                <a:close/>
                <a:moveTo>
                  <a:pt x="482" y="756"/>
                </a:moveTo>
                <a:cubicBezTo>
                  <a:pt x="482" y="763"/>
                  <a:pt x="488" y="769"/>
                  <a:pt x="496" y="769"/>
                </a:cubicBezTo>
                <a:cubicBezTo>
                  <a:pt x="504" y="770"/>
                  <a:pt x="510" y="763"/>
                  <a:pt x="510" y="755"/>
                </a:cubicBezTo>
                <a:cubicBezTo>
                  <a:pt x="510" y="747"/>
                  <a:pt x="504" y="740"/>
                  <a:pt x="496" y="741"/>
                </a:cubicBezTo>
                <a:cubicBezTo>
                  <a:pt x="488" y="741"/>
                  <a:pt x="481" y="748"/>
                  <a:pt x="482" y="756"/>
                </a:cubicBezTo>
                <a:close/>
                <a:moveTo>
                  <a:pt x="1189" y="1296"/>
                </a:moveTo>
                <a:cubicBezTo>
                  <a:pt x="1197" y="1296"/>
                  <a:pt x="1204" y="1289"/>
                  <a:pt x="1204" y="1282"/>
                </a:cubicBezTo>
                <a:cubicBezTo>
                  <a:pt x="1204" y="1274"/>
                  <a:pt x="1197" y="1267"/>
                  <a:pt x="1189" y="1267"/>
                </a:cubicBezTo>
                <a:cubicBezTo>
                  <a:pt x="1181" y="1267"/>
                  <a:pt x="1175" y="1273"/>
                  <a:pt x="1175" y="1281"/>
                </a:cubicBezTo>
                <a:cubicBezTo>
                  <a:pt x="1175" y="1289"/>
                  <a:pt x="1181" y="1296"/>
                  <a:pt x="1189" y="1296"/>
                </a:cubicBezTo>
                <a:close/>
                <a:moveTo>
                  <a:pt x="738" y="487"/>
                </a:moveTo>
                <a:cubicBezTo>
                  <a:pt x="730" y="487"/>
                  <a:pt x="723" y="493"/>
                  <a:pt x="723" y="501"/>
                </a:cubicBezTo>
                <a:cubicBezTo>
                  <a:pt x="723" y="509"/>
                  <a:pt x="729" y="516"/>
                  <a:pt x="737" y="516"/>
                </a:cubicBezTo>
                <a:cubicBezTo>
                  <a:pt x="745" y="517"/>
                  <a:pt x="752" y="510"/>
                  <a:pt x="752" y="502"/>
                </a:cubicBezTo>
                <a:cubicBezTo>
                  <a:pt x="752" y="494"/>
                  <a:pt x="746" y="488"/>
                  <a:pt x="738" y="487"/>
                </a:cubicBezTo>
                <a:close/>
                <a:moveTo>
                  <a:pt x="960" y="452"/>
                </a:moveTo>
                <a:cubicBezTo>
                  <a:pt x="952" y="452"/>
                  <a:pt x="945" y="459"/>
                  <a:pt x="945" y="467"/>
                </a:cubicBezTo>
                <a:cubicBezTo>
                  <a:pt x="945" y="475"/>
                  <a:pt x="951" y="481"/>
                  <a:pt x="959" y="481"/>
                </a:cubicBezTo>
                <a:cubicBezTo>
                  <a:pt x="967" y="481"/>
                  <a:pt x="974" y="475"/>
                  <a:pt x="974" y="467"/>
                </a:cubicBezTo>
                <a:cubicBezTo>
                  <a:pt x="974" y="459"/>
                  <a:pt x="967" y="452"/>
                  <a:pt x="960" y="452"/>
                </a:cubicBezTo>
                <a:close/>
                <a:moveTo>
                  <a:pt x="1217" y="1271"/>
                </a:moveTo>
                <a:cubicBezTo>
                  <a:pt x="1225" y="1272"/>
                  <a:pt x="1232" y="1266"/>
                  <a:pt x="1233" y="1258"/>
                </a:cubicBezTo>
                <a:cubicBezTo>
                  <a:pt x="1234" y="1250"/>
                  <a:pt x="1227" y="1243"/>
                  <a:pt x="1219" y="1242"/>
                </a:cubicBezTo>
                <a:cubicBezTo>
                  <a:pt x="1211" y="1242"/>
                  <a:pt x="1205" y="1248"/>
                  <a:pt x="1204" y="1256"/>
                </a:cubicBezTo>
                <a:cubicBezTo>
                  <a:pt x="1204" y="1264"/>
                  <a:pt x="1209" y="1270"/>
                  <a:pt x="1217" y="1271"/>
                </a:cubicBezTo>
                <a:close/>
                <a:moveTo>
                  <a:pt x="1045" y="1366"/>
                </a:moveTo>
                <a:cubicBezTo>
                  <a:pt x="1053" y="1366"/>
                  <a:pt x="1060" y="1360"/>
                  <a:pt x="1061" y="1352"/>
                </a:cubicBezTo>
                <a:cubicBezTo>
                  <a:pt x="1061" y="1344"/>
                  <a:pt x="1055" y="1338"/>
                  <a:pt x="1047" y="1337"/>
                </a:cubicBezTo>
                <a:cubicBezTo>
                  <a:pt x="1039" y="1337"/>
                  <a:pt x="1032" y="1343"/>
                  <a:pt x="1032" y="1351"/>
                </a:cubicBezTo>
                <a:cubicBezTo>
                  <a:pt x="1032" y="1359"/>
                  <a:pt x="1038" y="1366"/>
                  <a:pt x="1045" y="1366"/>
                </a:cubicBezTo>
                <a:close/>
                <a:moveTo>
                  <a:pt x="853" y="1376"/>
                </a:moveTo>
                <a:cubicBezTo>
                  <a:pt x="861" y="1376"/>
                  <a:pt x="868" y="1369"/>
                  <a:pt x="868" y="1362"/>
                </a:cubicBezTo>
                <a:cubicBezTo>
                  <a:pt x="868" y="1354"/>
                  <a:pt x="862" y="1348"/>
                  <a:pt x="854" y="1347"/>
                </a:cubicBezTo>
                <a:cubicBezTo>
                  <a:pt x="846" y="1347"/>
                  <a:pt x="840" y="1353"/>
                  <a:pt x="839" y="1361"/>
                </a:cubicBezTo>
                <a:cubicBezTo>
                  <a:pt x="839" y="1369"/>
                  <a:pt x="845" y="1376"/>
                  <a:pt x="853" y="1376"/>
                </a:cubicBezTo>
                <a:close/>
                <a:moveTo>
                  <a:pt x="1172" y="554"/>
                </a:moveTo>
                <a:cubicBezTo>
                  <a:pt x="1180" y="555"/>
                  <a:pt x="1187" y="548"/>
                  <a:pt x="1187" y="540"/>
                </a:cubicBezTo>
                <a:cubicBezTo>
                  <a:pt x="1187" y="532"/>
                  <a:pt x="1180" y="525"/>
                  <a:pt x="1172" y="526"/>
                </a:cubicBezTo>
                <a:cubicBezTo>
                  <a:pt x="1164" y="526"/>
                  <a:pt x="1158" y="532"/>
                  <a:pt x="1158" y="540"/>
                </a:cubicBezTo>
                <a:cubicBezTo>
                  <a:pt x="1158" y="548"/>
                  <a:pt x="1164" y="554"/>
                  <a:pt x="1172" y="554"/>
                </a:cubicBezTo>
                <a:close/>
                <a:moveTo>
                  <a:pt x="566" y="1214"/>
                </a:moveTo>
                <a:cubicBezTo>
                  <a:pt x="574" y="1214"/>
                  <a:pt x="581" y="1207"/>
                  <a:pt x="580" y="1199"/>
                </a:cubicBezTo>
                <a:cubicBezTo>
                  <a:pt x="580" y="1191"/>
                  <a:pt x="574" y="1185"/>
                  <a:pt x="566" y="1185"/>
                </a:cubicBezTo>
                <a:cubicBezTo>
                  <a:pt x="558" y="1185"/>
                  <a:pt x="552" y="1192"/>
                  <a:pt x="552" y="1199"/>
                </a:cubicBezTo>
                <a:cubicBezTo>
                  <a:pt x="551" y="1207"/>
                  <a:pt x="558" y="1214"/>
                  <a:pt x="566" y="1214"/>
                </a:cubicBezTo>
                <a:close/>
                <a:moveTo>
                  <a:pt x="720" y="1337"/>
                </a:moveTo>
                <a:cubicBezTo>
                  <a:pt x="727" y="1337"/>
                  <a:pt x="734" y="1330"/>
                  <a:pt x="734" y="1322"/>
                </a:cubicBezTo>
                <a:cubicBezTo>
                  <a:pt x="734" y="1314"/>
                  <a:pt x="728" y="1308"/>
                  <a:pt x="720" y="1308"/>
                </a:cubicBezTo>
                <a:cubicBezTo>
                  <a:pt x="711" y="1308"/>
                  <a:pt x="705" y="1315"/>
                  <a:pt x="705" y="1323"/>
                </a:cubicBezTo>
                <a:cubicBezTo>
                  <a:pt x="705" y="1330"/>
                  <a:pt x="712" y="1337"/>
                  <a:pt x="720" y="1337"/>
                </a:cubicBezTo>
                <a:close/>
                <a:moveTo>
                  <a:pt x="908" y="1381"/>
                </a:moveTo>
                <a:cubicBezTo>
                  <a:pt x="915" y="1382"/>
                  <a:pt x="922" y="1375"/>
                  <a:pt x="923" y="1367"/>
                </a:cubicBezTo>
                <a:cubicBezTo>
                  <a:pt x="923" y="1359"/>
                  <a:pt x="916" y="1353"/>
                  <a:pt x="909" y="1353"/>
                </a:cubicBezTo>
                <a:cubicBezTo>
                  <a:pt x="900" y="1352"/>
                  <a:pt x="894" y="1359"/>
                  <a:pt x="894" y="1367"/>
                </a:cubicBezTo>
                <a:cubicBezTo>
                  <a:pt x="894" y="1375"/>
                  <a:pt x="900" y="1381"/>
                  <a:pt x="908" y="1381"/>
                </a:cubicBezTo>
                <a:close/>
                <a:moveTo>
                  <a:pt x="1327" y="1128"/>
                </a:moveTo>
                <a:cubicBezTo>
                  <a:pt x="1327" y="1120"/>
                  <a:pt x="1320" y="1114"/>
                  <a:pt x="1312" y="1114"/>
                </a:cubicBezTo>
                <a:cubicBezTo>
                  <a:pt x="1304" y="1114"/>
                  <a:pt x="1298" y="1120"/>
                  <a:pt x="1298" y="1128"/>
                </a:cubicBezTo>
                <a:cubicBezTo>
                  <a:pt x="1298" y="1136"/>
                  <a:pt x="1305" y="1143"/>
                  <a:pt x="1313" y="1142"/>
                </a:cubicBezTo>
                <a:cubicBezTo>
                  <a:pt x="1320" y="1142"/>
                  <a:pt x="1327" y="1135"/>
                  <a:pt x="1327" y="1128"/>
                </a:cubicBezTo>
                <a:close/>
                <a:moveTo>
                  <a:pt x="1347" y="1063"/>
                </a:moveTo>
                <a:cubicBezTo>
                  <a:pt x="1354" y="1063"/>
                  <a:pt x="1361" y="1056"/>
                  <a:pt x="1361" y="1049"/>
                </a:cubicBezTo>
                <a:cubicBezTo>
                  <a:pt x="1361" y="1041"/>
                  <a:pt x="1354" y="1034"/>
                  <a:pt x="1346" y="1034"/>
                </a:cubicBezTo>
                <a:cubicBezTo>
                  <a:pt x="1338" y="1034"/>
                  <a:pt x="1332" y="1041"/>
                  <a:pt x="1332" y="1049"/>
                </a:cubicBezTo>
                <a:cubicBezTo>
                  <a:pt x="1332" y="1057"/>
                  <a:pt x="1339" y="1063"/>
                  <a:pt x="1347" y="1063"/>
                </a:cubicBezTo>
                <a:close/>
                <a:moveTo>
                  <a:pt x="1307" y="718"/>
                </a:moveTo>
                <a:cubicBezTo>
                  <a:pt x="1307" y="726"/>
                  <a:pt x="1313" y="732"/>
                  <a:pt x="1321" y="732"/>
                </a:cubicBezTo>
                <a:cubicBezTo>
                  <a:pt x="1329" y="732"/>
                  <a:pt x="1335" y="725"/>
                  <a:pt x="1335" y="717"/>
                </a:cubicBezTo>
                <a:cubicBezTo>
                  <a:pt x="1335" y="710"/>
                  <a:pt x="1328" y="703"/>
                  <a:pt x="1320" y="703"/>
                </a:cubicBezTo>
                <a:cubicBezTo>
                  <a:pt x="1313" y="703"/>
                  <a:pt x="1307" y="710"/>
                  <a:pt x="1307" y="718"/>
                </a:cubicBezTo>
                <a:close/>
                <a:moveTo>
                  <a:pt x="477" y="987"/>
                </a:moveTo>
                <a:cubicBezTo>
                  <a:pt x="484" y="987"/>
                  <a:pt x="491" y="980"/>
                  <a:pt x="491" y="973"/>
                </a:cubicBezTo>
                <a:cubicBezTo>
                  <a:pt x="491" y="965"/>
                  <a:pt x="484" y="958"/>
                  <a:pt x="476" y="958"/>
                </a:cubicBezTo>
                <a:cubicBezTo>
                  <a:pt x="469" y="958"/>
                  <a:pt x="462" y="965"/>
                  <a:pt x="462" y="972"/>
                </a:cubicBezTo>
                <a:cubicBezTo>
                  <a:pt x="462" y="980"/>
                  <a:pt x="469" y="987"/>
                  <a:pt x="477" y="987"/>
                </a:cubicBezTo>
                <a:close/>
                <a:moveTo>
                  <a:pt x="496" y="1071"/>
                </a:moveTo>
                <a:cubicBezTo>
                  <a:pt x="504" y="1071"/>
                  <a:pt x="511" y="1064"/>
                  <a:pt x="511" y="1057"/>
                </a:cubicBezTo>
                <a:cubicBezTo>
                  <a:pt x="512" y="1049"/>
                  <a:pt x="505" y="1042"/>
                  <a:pt x="498" y="1042"/>
                </a:cubicBezTo>
                <a:cubicBezTo>
                  <a:pt x="489" y="1042"/>
                  <a:pt x="483" y="1048"/>
                  <a:pt x="483" y="1056"/>
                </a:cubicBezTo>
                <a:cubicBezTo>
                  <a:pt x="483" y="1064"/>
                  <a:pt x="489" y="1070"/>
                  <a:pt x="496" y="1071"/>
                </a:cubicBezTo>
                <a:close/>
                <a:moveTo>
                  <a:pt x="559" y="637"/>
                </a:moveTo>
                <a:cubicBezTo>
                  <a:pt x="552" y="637"/>
                  <a:pt x="545" y="643"/>
                  <a:pt x="545" y="651"/>
                </a:cubicBezTo>
                <a:cubicBezTo>
                  <a:pt x="545" y="659"/>
                  <a:pt x="551" y="665"/>
                  <a:pt x="559" y="665"/>
                </a:cubicBezTo>
                <a:cubicBezTo>
                  <a:pt x="567" y="665"/>
                  <a:pt x="573" y="659"/>
                  <a:pt x="573" y="651"/>
                </a:cubicBezTo>
                <a:cubicBezTo>
                  <a:pt x="574" y="643"/>
                  <a:pt x="567" y="636"/>
                  <a:pt x="559" y="637"/>
                </a:cubicBezTo>
                <a:close/>
                <a:moveTo>
                  <a:pt x="1090" y="1326"/>
                </a:moveTo>
                <a:cubicBezTo>
                  <a:pt x="1090" y="1318"/>
                  <a:pt x="1083" y="1312"/>
                  <a:pt x="1076" y="1312"/>
                </a:cubicBezTo>
                <a:cubicBezTo>
                  <a:pt x="1068" y="1313"/>
                  <a:pt x="1062" y="1319"/>
                  <a:pt x="1062" y="1327"/>
                </a:cubicBezTo>
                <a:cubicBezTo>
                  <a:pt x="1062" y="1335"/>
                  <a:pt x="1069" y="1341"/>
                  <a:pt x="1077" y="1341"/>
                </a:cubicBezTo>
                <a:cubicBezTo>
                  <a:pt x="1085" y="1340"/>
                  <a:pt x="1090" y="1334"/>
                  <a:pt x="1090" y="1326"/>
                </a:cubicBezTo>
                <a:close/>
                <a:moveTo>
                  <a:pt x="821" y="468"/>
                </a:moveTo>
                <a:cubicBezTo>
                  <a:pt x="814" y="468"/>
                  <a:pt x="807" y="474"/>
                  <a:pt x="807" y="482"/>
                </a:cubicBezTo>
                <a:cubicBezTo>
                  <a:pt x="807" y="489"/>
                  <a:pt x="813" y="496"/>
                  <a:pt x="820" y="496"/>
                </a:cubicBezTo>
                <a:cubicBezTo>
                  <a:pt x="828" y="497"/>
                  <a:pt x="835" y="490"/>
                  <a:pt x="835" y="482"/>
                </a:cubicBezTo>
                <a:cubicBezTo>
                  <a:pt x="835" y="475"/>
                  <a:pt x="829" y="468"/>
                  <a:pt x="821" y="468"/>
                </a:cubicBezTo>
                <a:close/>
                <a:moveTo>
                  <a:pt x="1347" y="885"/>
                </a:moveTo>
                <a:cubicBezTo>
                  <a:pt x="1346" y="893"/>
                  <a:pt x="1353" y="900"/>
                  <a:pt x="1361" y="900"/>
                </a:cubicBezTo>
                <a:cubicBezTo>
                  <a:pt x="1369" y="900"/>
                  <a:pt x="1375" y="894"/>
                  <a:pt x="1375" y="886"/>
                </a:cubicBezTo>
                <a:cubicBezTo>
                  <a:pt x="1375" y="878"/>
                  <a:pt x="1369" y="872"/>
                  <a:pt x="1361" y="871"/>
                </a:cubicBezTo>
                <a:cubicBezTo>
                  <a:pt x="1353" y="871"/>
                  <a:pt x="1347" y="877"/>
                  <a:pt x="1347" y="885"/>
                </a:cubicBezTo>
                <a:close/>
                <a:moveTo>
                  <a:pt x="1198" y="556"/>
                </a:moveTo>
                <a:cubicBezTo>
                  <a:pt x="1189" y="556"/>
                  <a:pt x="1183" y="562"/>
                  <a:pt x="1183" y="570"/>
                </a:cubicBezTo>
                <a:cubicBezTo>
                  <a:pt x="1183" y="578"/>
                  <a:pt x="1190" y="584"/>
                  <a:pt x="1197" y="584"/>
                </a:cubicBezTo>
                <a:cubicBezTo>
                  <a:pt x="1205" y="584"/>
                  <a:pt x="1211" y="578"/>
                  <a:pt x="1211" y="570"/>
                </a:cubicBezTo>
                <a:cubicBezTo>
                  <a:pt x="1211" y="562"/>
                  <a:pt x="1205" y="556"/>
                  <a:pt x="1198" y="556"/>
                </a:cubicBezTo>
                <a:close/>
                <a:moveTo>
                  <a:pt x="1093" y="492"/>
                </a:moveTo>
                <a:cubicBezTo>
                  <a:pt x="1086" y="492"/>
                  <a:pt x="1079" y="498"/>
                  <a:pt x="1079" y="506"/>
                </a:cubicBezTo>
                <a:cubicBezTo>
                  <a:pt x="1079" y="513"/>
                  <a:pt x="1085" y="520"/>
                  <a:pt x="1093" y="520"/>
                </a:cubicBezTo>
                <a:cubicBezTo>
                  <a:pt x="1101" y="520"/>
                  <a:pt x="1107" y="514"/>
                  <a:pt x="1107" y="506"/>
                </a:cubicBezTo>
                <a:cubicBezTo>
                  <a:pt x="1107" y="498"/>
                  <a:pt x="1101" y="492"/>
                  <a:pt x="1093" y="492"/>
                </a:cubicBezTo>
                <a:close/>
                <a:moveTo>
                  <a:pt x="491" y="795"/>
                </a:moveTo>
                <a:cubicBezTo>
                  <a:pt x="483" y="795"/>
                  <a:pt x="476" y="802"/>
                  <a:pt x="477" y="810"/>
                </a:cubicBezTo>
                <a:cubicBezTo>
                  <a:pt x="477" y="818"/>
                  <a:pt x="483" y="824"/>
                  <a:pt x="491" y="824"/>
                </a:cubicBezTo>
                <a:cubicBezTo>
                  <a:pt x="499" y="824"/>
                  <a:pt x="505" y="818"/>
                  <a:pt x="505" y="810"/>
                </a:cubicBezTo>
                <a:cubicBezTo>
                  <a:pt x="505" y="802"/>
                  <a:pt x="499" y="796"/>
                  <a:pt x="491" y="795"/>
                </a:cubicBezTo>
                <a:close/>
                <a:moveTo>
                  <a:pt x="695" y="1308"/>
                </a:moveTo>
                <a:cubicBezTo>
                  <a:pt x="702" y="1308"/>
                  <a:pt x="709" y="1301"/>
                  <a:pt x="709" y="1294"/>
                </a:cubicBezTo>
                <a:cubicBezTo>
                  <a:pt x="709" y="1286"/>
                  <a:pt x="703" y="1280"/>
                  <a:pt x="695" y="1279"/>
                </a:cubicBezTo>
                <a:cubicBezTo>
                  <a:pt x="688" y="1279"/>
                  <a:pt x="681" y="1285"/>
                  <a:pt x="681" y="1293"/>
                </a:cubicBezTo>
                <a:cubicBezTo>
                  <a:pt x="680" y="1301"/>
                  <a:pt x="687" y="1308"/>
                  <a:pt x="695" y="1308"/>
                </a:cubicBezTo>
                <a:close/>
                <a:moveTo>
                  <a:pt x="664" y="553"/>
                </a:moveTo>
                <a:cubicBezTo>
                  <a:pt x="664" y="561"/>
                  <a:pt x="671" y="566"/>
                  <a:pt x="678" y="566"/>
                </a:cubicBezTo>
                <a:cubicBezTo>
                  <a:pt x="686" y="566"/>
                  <a:pt x="692" y="559"/>
                  <a:pt x="692" y="552"/>
                </a:cubicBezTo>
                <a:cubicBezTo>
                  <a:pt x="692" y="544"/>
                  <a:pt x="685" y="538"/>
                  <a:pt x="678" y="538"/>
                </a:cubicBezTo>
                <a:cubicBezTo>
                  <a:pt x="670" y="538"/>
                  <a:pt x="663" y="545"/>
                  <a:pt x="664" y="553"/>
                </a:cubicBezTo>
                <a:close/>
                <a:moveTo>
                  <a:pt x="575" y="626"/>
                </a:moveTo>
                <a:cubicBezTo>
                  <a:pt x="575" y="634"/>
                  <a:pt x="581" y="641"/>
                  <a:pt x="589" y="641"/>
                </a:cubicBezTo>
                <a:cubicBezTo>
                  <a:pt x="597" y="641"/>
                  <a:pt x="603" y="634"/>
                  <a:pt x="603" y="626"/>
                </a:cubicBezTo>
                <a:cubicBezTo>
                  <a:pt x="603" y="619"/>
                  <a:pt x="597" y="612"/>
                  <a:pt x="590" y="612"/>
                </a:cubicBezTo>
                <a:cubicBezTo>
                  <a:pt x="582" y="612"/>
                  <a:pt x="575" y="618"/>
                  <a:pt x="575" y="626"/>
                </a:cubicBezTo>
                <a:close/>
                <a:moveTo>
                  <a:pt x="467" y="918"/>
                </a:moveTo>
                <a:cubicBezTo>
                  <a:pt x="467" y="926"/>
                  <a:pt x="474" y="932"/>
                  <a:pt x="481" y="932"/>
                </a:cubicBezTo>
                <a:cubicBezTo>
                  <a:pt x="489" y="932"/>
                  <a:pt x="496" y="926"/>
                  <a:pt x="496" y="918"/>
                </a:cubicBezTo>
                <a:cubicBezTo>
                  <a:pt x="496" y="910"/>
                  <a:pt x="489" y="904"/>
                  <a:pt x="481" y="904"/>
                </a:cubicBezTo>
                <a:cubicBezTo>
                  <a:pt x="474" y="904"/>
                  <a:pt x="467" y="910"/>
                  <a:pt x="467" y="918"/>
                </a:cubicBezTo>
                <a:close/>
                <a:moveTo>
                  <a:pt x="1351" y="1009"/>
                </a:moveTo>
                <a:cubicBezTo>
                  <a:pt x="1359" y="1009"/>
                  <a:pt x="1366" y="1003"/>
                  <a:pt x="1366" y="995"/>
                </a:cubicBezTo>
                <a:cubicBezTo>
                  <a:pt x="1366" y="988"/>
                  <a:pt x="1360" y="981"/>
                  <a:pt x="1352" y="981"/>
                </a:cubicBezTo>
                <a:cubicBezTo>
                  <a:pt x="1344" y="980"/>
                  <a:pt x="1338" y="986"/>
                  <a:pt x="1337" y="994"/>
                </a:cubicBezTo>
                <a:cubicBezTo>
                  <a:pt x="1337" y="1002"/>
                  <a:pt x="1343" y="1009"/>
                  <a:pt x="1351" y="1009"/>
                </a:cubicBezTo>
                <a:close/>
                <a:moveTo>
                  <a:pt x="708" y="513"/>
                </a:moveTo>
                <a:cubicBezTo>
                  <a:pt x="700" y="513"/>
                  <a:pt x="693" y="520"/>
                  <a:pt x="693" y="527"/>
                </a:cubicBezTo>
                <a:cubicBezTo>
                  <a:pt x="693" y="535"/>
                  <a:pt x="700" y="541"/>
                  <a:pt x="707" y="542"/>
                </a:cubicBezTo>
                <a:cubicBezTo>
                  <a:pt x="715" y="542"/>
                  <a:pt x="722" y="535"/>
                  <a:pt x="722" y="527"/>
                </a:cubicBezTo>
                <a:cubicBezTo>
                  <a:pt x="722" y="519"/>
                  <a:pt x="715" y="513"/>
                  <a:pt x="708" y="513"/>
                </a:cubicBezTo>
                <a:close/>
                <a:moveTo>
                  <a:pt x="472" y="863"/>
                </a:moveTo>
                <a:cubicBezTo>
                  <a:pt x="472" y="871"/>
                  <a:pt x="478" y="878"/>
                  <a:pt x="486" y="878"/>
                </a:cubicBezTo>
                <a:cubicBezTo>
                  <a:pt x="494" y="877"/>
                  <a:pt x="500" y="871"/>
                  <a:pt x="500" y="863"/>
                </a:cubicBezTo>
                <a:cubicBezTo>
                  <a:pt x="500" y="855"/>
                  <a:pt x="494" y="849"/>
                  <a:pt x="486" y="849"/>
                </a:cubicBezTo>
                <a:cubicBezTo>
                  <a:pt x="478" y="849"/>
                  <a:pt x="472" y="856"/>
                  <a:pt x="472" y="863"/>
                </a:cubicBezTo>
                <a:close/>
                <a:moveTo>
                  <a:pt x="1222" y="585"/>
                </a:moveTo>
                <a:cubicBezTo>
                  <a:pt x="1214" y="585"/>
                  <a:pt x="1207" y="591"/>
                  <a:pt x="1208" y="600"/>
                </a:cubicBezTo>
                <a:cubicBezTo>
                  <a:pt x="1208" y="607"/>
                  <a:pt x="1215" y="613"/>
                  <a:pt x="1222" y="613"/>
                </a:cubicBezTo>
                <a:cubicBezTo>
                  <a:pt x="1230" y="613"/>
                  <a:pt x="1236" y="606"/>
                  <a:pt x="1236" y="599"/>
                </a:cubicBezTo>
                <a:cubicBezTo>
                  <a:pt x="1236" y="591"/>
                  <a:pt x="1230" y="585"/>
                  <a:pt x="1222" y="585"/>
                </a:cubicBezTo>
                <a:close/>
                <a:moveTo>
                  <a:pt x="1297" y="674"/>
                </a:moveTo>
                <a:cubicBezTo>
                  <a:pt x="1288" y="673"/>
                  <a:pt x="1282" y="680"/>
                  <a:pt x="1282" y="688"/>
                </a:cubicBezTo>
                <a:cubicBezTo>
                  <a:pt x="1282" y="695"/>
                  <a:pt x="1288" y="702"/>
                  <a:pt x="1296" y="702"/>
                </a:cubicBezTo>
                <a:cubicBezTo>
                  <a:pt x="1304" y="702"/>
                  <a:pt x="1310" y="696"/>
                  <a:pt x="1310" y="688"/>
                </a:cubicBezTo>
                <a:cubicBezTo>
                  <a:pt x="1310" y="680"/>
                  <a:pt x="1304" y="674"/>
                  <a:pt x="1297" y="674"/>
                </a:cubicBezTo>
                <a:close/>
                <a:moveTo>
                  <a:pt x="619" y="587"/>
                </a:moveTo>
                <a:cubicBezTo>
                  <a:pt x="611" y="587"/>
                  <a:pt x="605" y="594"/>
                  <a:pt x="605" y="602"/>
                </a:cubicBezTo>
                <a:cubicBezTo>
                  <a:pt x="605" y="609"/>
                  <a:pt x="611" y="616"/>
                  <a:pt x="619" y="616"/>
                </a:cubicBezTo>
                <a:cubicBezTo>
                  <a:pt x="627" y="616"/>
                  <a:pt x="633" y="609"/>
                  <a:pt x="633" y="601"/>
                </a:cubicBezTo>
                <a:cubicBezTo>
                  <a:pt x="633" y="594"/>
                  <a:pt x="627" y="587"/>
                  <a:pt x="619" y="587"/>
                </a:cubicBezTo>
                <a:close/>
                <a:moveTo>
                  <a:pt x="511" y="730"/>
                </a:moveTo>
                <a:cubicBezTo>
                  <a:pt x="511" y="738"/>
                  <a:pt x="517" y="744"/>
                  <a:pt x="525" y="745"/>
                </a:cubicBezTo>
                <a:cubicBezTo>
                  <a:pt x="533" y="745"/>
                  <a:pt x="539" y="738"/>
                  <a:pt x="539" y="731"/>
                </a:cubicBezTo>
                <a:cubicBezTo>
                  <a:pt x="539" y="723"/>
                  <a:pt x="533" y="716"/>
                  <a:pt x="525" y="716"/>
                </a:cubicBezTo>
                <a:cubicBezTo>
                  <a:pt x="518" y="716"/>
                  <a:pt x="511" y="722"/>
                  <a:pt x="511" y="730"/>
                </a:cubicBezTo>
                <a:close/>
                <a:moveTo>
                  <a:pt x="1246" y="615"/>
                </a:moveTo>
                <a:cubicBezTo>
                  <a:pt x="1239" y="615"/>
                  <a:pt x="1232" y="621"/>
                  <a:pt x="1232" y="629"/>
                </a:cubicBezTo>
                <a:cubicBezTo>
                  <a:pt x="1233" y="637"/>
                  <a:pt x="1239" y="643"/>
                  <a:pt x="1247" y="643"/>
                </a:cubicBezTo>
                <a:cubicBezTo>
                  <a:pt x="1255" y="643"/>
                  <a:pt x="1261" y="636"/>
                  <a:pt x="1261" y="629"/>
                </a:cubicBezTo>
                <a:cubicBezTo>
                  <a:pt x="1261" y="621"/>
                  <a:pt x="1254" y="615"/>
                  <a:pt x="1246" y="615"/>
                </a:cubicBezTo>
                <a:close/>
                <a:moveTo>
                  <a:pt x="774" y="1342"/>
                </a:moveTo>
                <a:cubicBezTo>
                  <a:pt x="782" y="1342"/>
                  <a:pt x="788" y="1335"/>
                  <a:pt x="788" y="1327"/>
                </a:cubicBezTo>
                <a:cubicBezTo>
                  <a:pt x="788" y="1320"/>
                  <a:pt x="782" y="1313"/>
                  <a:pt x="774" y="1313"/>
                </a:cubicBezTo>
                <a:cubicBezTo>
                  <a:pt x="766" y="1314"/>
                  <a:pt x="760" y="1320"/>
                  <a:pt x="760" y="1328"/>
                </a:cubicBezTo>
                <a:cubicBezTo>
                  <a:pt x="760" y="1335"/>
                  <a:pt x="767" y="1342"/>
                  <a:pt x="774" y="1342"/>
                </a:cubicBezTo>
                <a:close/>
                <a:moveTo>
                  <a:pt x="649" y="591"/>
                </a:moveTo>
                <a:cubicBezTo>
                  <a:pt x="657" y="591"/>
                  <a:pt x="663" y="584"/>
                  <a:pt x="663" y="576"/>
                </a:cubicBezTo>
                <a:cubicBezTo>
                  <a:pt x="663" y="569"/>
                  <a:pt x="656" y="563"/>
                  <a:pt x="648" y="563"/>
                </a:cubicBezTo>
                <a:cubicBezTo>
                  <a:pt x="641" y="563"/>
                  <a:pt x="635" y="569"/>
                  <a:pt x="635" y="577"/>
                </a:cubicBezTo>
                <a:cubicBezTo>
                  <a:pt x="635" y="585"/>
                  <a:pt x="641" y="591"/>
                  <a:pt x="649" y="591"/>
                </a:cubicBezTo>
                <a:close/>
                <a:moveTo>
                  <a:pt x="1341" y="816"/>
                </a:moveTo>
                <a:cubicBezTo>
                  <a:pt x="1349" y="816"/>
                  <a:pt x="1355" y="810"/>
                  <a:pt x="1355" y="802"/>
                </a:cubicBezTo>
                <a:cubicBezTo>
                  <a:pt x="1355" y="794"/>
                  <a:pt x="1349" y="788"/>
                  <a:pt x="1341" y="788"/>
                </a:cubicBezTo>
                <a:cubicBezTo>
                  <a:pt x="1334" y="788"/>
                  <a:pt x="1327" y="794"/>
                  <a:pt x="1327" y="802"/>
                </a:cubicBezTo>
                <a:cubicBezTo>
                  <a:pt x="1327" y="810"/>
                  <a:pt x="1333" y="816"/>
                  <a:pt x="1341" y="816"/>
                </a:cubicBezTo>
                <a:close/>
                <a:moveTo>
                  <a:pt x="991" y="1360"/>
                </a:moveTo>
                <a:cubicBezTo>
                  <a:pt x="999" y="1361"/>
                  <a:pt x="1006" y="1354"/>
                  <a:pt x="1006" y="1346"/>
                </a:cubicBezTo>
                <a:cubicBezTo>
                  <a:pt x="1006" y="1339"/>
                  <a:pt x="999" y="1332"/>
                  <a:pt x="992" y="1332"/>
                </a:cubicBezTo>
                <a:cubicBezTo>
                  <a:pt x="984" y="1332"/>
                  <a:pt x="978" y="1338"/>
                  <a:pt x="978" y="1346"/>
                </a:cubicBezTo>
                <a:cubicBezTo>
                  <a:pt x="977" y="1354"/>
                  <a:pt x="984" y="1360"/>
                  <a:pt x="991" y="1360"/>
                </a:cubicBezTo>
                <a:close/>
                <a:moveTo>
                  <a:pt x="521" y="1100"/>
                </a:moveTo>
                <a:cubicBezTo>
                  <a:pt x="529" y="1100"/>
                  <a:pt x="536" y="1094"/>
                  <a:pt x="536" y="1086"/>
                </a:cubicBezTo>
                <a:cubicBezTo>
                  <a:pt x="536" y="1079"/>
                  <a:pt x="530" y="1072"/>
                  <a:pt x="522" y="1072"/>
                </a:cubicBezTo>
                <a:cubicBezTo>
                  <a:pt x="514" y="1072"/>
                  <a:pt x="508" y="1078"/>
                  <a:pt x="508" y="1086"/>
                </a:cubicBezTo>
                <a:cubicBezTo>
                  <a:pt x="507" y="1094"/>
                  <a:pt x="514" y="1100"/>
                  <a:pt x="521" y="1100"/>
                </a:cubicBezTo>
                <a:close/>
                <a:moveTo>
                  <a:pt x="1356" y="954"/>
                </a:moveTo>
                <a:cubicBezTo>
                  <a:pt x="1363" y="954"/>
                  <a:pt x="1370" y="948"/>
                  <a:pt x="1370" y="940"/>
                </a:cubicBezTo>
                <a:cubicBezTo>
                  <a:pt x="1370" y="933"/>
                  <a:pt x="1364" y="926"/>
                  <a:pt x="1356" y="926"/>
                </a:cubicBezTo>
                <a:cubicBezTo>
                  <a:pt x="1348" y="926"/>
                  <a:pt x="1342" y="932"/>
                  <a:pt x="1342" y="940"/>
                </a:cubicBezTo>
                <a:cubicBezTo>
                  <a:pt x="1342" y="948"/>
                  <a:pt x="1348" y="954"/>
                  <a:pt x="1356" y="954"/>
                </a:cubicBezTo>
                <a:close/>
                <a:moveTo>
                  <a:pt x="1271" y="645"/>
                </a:moveTo>
                <a:cubicBezTo>
                  <a:pt x="1264" y="645"/>
                  <a:pt x="1257" y="651"/>
                  <a:pt x="1257" y="659"/>
                </a:cubicBezTo>
                <a:cubicBezTo>
                  <a:pt x="1257" y="666"/>
                  <a:pt x="1264" y="673"/>
                  <a:pt x="1271" y="673"/>
                </a:cubicBezTo>
                <a:cubicBezTo>
                  <a:pt x="1279" y="673"/>
                  <a:pt x="1285" y="666"/>
                  <a:pt x="1285" y="659"/>
                </a:cubicBezTo>
                <a:cubicBezTo>
                  <a:pt x="1286" y="651"/>
                  <a:pt x="1279" y="645"/>
                  <a:pt x="1271" y="645"/>
                </a:cubicBezTo>
                <a:close/>
                <a:moveTo>
                  <a:pt x="1025" y="501"/>
                </a:moveTo>
                <a:cubicBezTo>
                  <a:pt x="1025" y="509"/>
                  <a:pt x="1031" y="515"/>
                  <a:pt x="1039" y="515"/>
                </a:cubicBezTo>
                <a:cubicBezTo>
                  <a:pt x="1047" y="515"/>
                  <a:pt x="1053" y="508"/>
                  <a:pt x="1053" y="500"/>
                </a:cubicBezTo>
                <a:cubicBezTo>
                  <a:pt x="1052" y="493"/>
                  <a:pt x="1046" y="487"/>
                  <a:pt x="1038" y="487"/>
                </a:cubicBezTo>
                <a:cubicBezTo>
                  <a:pt x="1030" y="487"/>
                  <a:pt x="1024" y="493"/>
                  <a:pt x="1025" y="501"/>
                </a:cubicBezTo>
                <a:close/>
                <a:moveTo>
                  <a:pt x="1282" y="1167"/>
                </a:moveTo>
                <a:cubicBezTo>
                  <a:pt x="1290" y="1167"/>
                  <a:pt x="1296" y="1161"/>
                  <a:pt x="1296" y="1153"/>
                </a:cubicBezTo>
                <a:cubicBezTo>
                  <a:pt x="1297" y="1145"/>
                  <a:pt x="1290" y="1139"/>
                  <a:pt x="1283" y="1139"/>
                </a:cubicBezTo>
                <a:cubicBezTo>
                  <a:pt x="1275" y="1139"/>
                  <a:pt x="1268" y="1145"/>
                  <a:pt x="1268" y="1153"/>
                </a:cubicBezTo>
                <a:cubicBezTo>
                  <a:pt x="1268" y="1160"/>
                  <a:pt x="1275" y="1167"/>
                  <a:pt x="1282" y="1167"/>
                </a:cubicBezTo>
                <a:close/>
                <a:moveTo>
                  <a:pt x="791" y="493"/>
                </a:moveTo>
                <a:cubicBezTo>
                  <a:pt x="784" y="493"/>
                  <a:pt x="777" y="499"/>
                  <a:pt x="777" y="507"/>
                </a:cubicBezTo>
                <a:cubicBezTo>
                  <a:pt x="777" y="514"/>
                  <a:pt x="783" y="521"/>
                  <a:pt x="791" y="521"/>
                </a:cubicBezTo>
                <a:cubicBezTo>
                  <a:pt x="799" y="521"/>
                  <a:pt x="805" y="515"/>
                  <a:pt x="805" y="507"/>
                </a:cubicBezTo>
                <a:cubicBezTo>
                  <a:pt x="805" y="499"/>
                  <a:pt x="799" y="493"/>
                  <a:pt x="791" y="493"/>
                </a:cubicBezTo>
                <a:close/>
                <a:moveTo>
                  <a:pt x="876" y="473"/>
                </a:moveTo>
                <a:cubicBezTo>
                  <a:pt x="868" y="473"/>
                  <a:pt x="862" y="479"/>
                  <a:pt x="862" y="487"/>
                </a:cubicBezTo>
                <a:cubicBezTo>
                  <a:pt x="862" y="495"/>
                  <a:pt x="868" y="501"/>
                  <a:pt x="876" y="501"/>
                </a:cubicBezTo>
                <a:cubicBezTo>
                  <a:pt x="883" y="501"/>
                  <a:pt x="890" y="495"/>
                  <a:pt x="890" y="487"/>
                </a:cubicBezTo>
                <a:cubicBezTo>
                  <a:pt x="890" y="479"/>
                  <a:pt x="883" y="473"/>
                  <a:pt x="876" y="473"/>
                </a:cubicBezTo>
                <a:close/>
                <a:moveTo>
                  <a:pt x="670" y="1278"/>
                </a:moveTo>
                <a:cubicBezTo>
                  <a:pt x="678" y="1278"/>
                  <a:pt x="684" y="1271"/>
                  <a:pt x="684" y="1264"/>
                </a:cubicBezTo>
                <a:cubicBezTo>
                  <a:pt x="684" y="1256"/>
                  <a:pt x="678" y="1250"/>
                  <a:pt x="670" y="1250"/>
                </a:cubicBezTo>
                <a:cubicBezTo>
                  <a:pt x="662" y="1250"/>
                  <a:pt x="656" y="1256"/>
                  <a:pt x="656" y="1263"/>
                </a:cubicBezTo>
                <a:cubicBezTo>
                  <a:pt x="656" y="1271"/>
                  <a:pt x="662" y="1277"/>
                  <a:pt x="670" y="1278"/>
                </a:cubicBezTo>
                <a:close/>
                <a:moveTo>
                  <a:pt x="1118" y="522"/>
                </a:moveTo>
                <a:cubicBezTo>
                  <a:pt x="1110" y="522"/>
                  <a:pt x="1104" y="529"/>
                  <a:pt x="1104" y="536"/>
                </a:cubicBezTo>
                <a:cubicBezTo>
                  <a:pt x="1104" y="544"/>
                  <a:pt x="1110" y="550"/>
                  <a:pt x="1118" y="550"/>
                </a:cubicBezTo>
                <a:cubicBezTo>
                  <a:pt x="1126" y="550"/>
                  <a:pt x="1132" y="544"/>
                  <a:pt x="1132" y="536"/>
                </a:cubicBezTo>
                <a:cubicBezTo>
                  <a:pt x="1132" y="528"/>
                  <a:pt x="1125" y="522"/>
                  <a:pt x="1118" y="522"/>
                </a:cubicBezTo>
                <a:close/>
                <a:moveTo>
                  <a:pt x="1105" y="1316"/>
                </a:moveTo>
                <a:cubicBezTo>
                  <a:pt x="1113" y="1316"/>
                  <a:pt x="1119" y="1309"/>
                  <a:pt x="1119" y="1302"/>
                </a:cubicBezTo>
                <a:cubicBezTo>
                  <a:pt x="1119" y="1294"/>
                  <a:pt x="1112" y="1288"/>
                  <a:pt x="1104" y="1288"/>
                </a:cubicBezTo>
                <a:cubicBezTo>
                  <a:pt x="1097" y="1288"/>
                  <a:pt x="1091" y="1295"/>
                  <a:pt x="1091" y="1303"/>
                </a:cubicBezTo>
                <a:cubicBezTo>
                  <a:pt x="1092" y="1310"/>
                  <a:pt x="1098" y="1316"/>
                  <a:pt x="1105" y="1316"/>
                </a:cubicBezTo>
                <a:close/>
                <a:moveTo>
                  <a:pt x="1317" y="1087"/>
                </a:moveTo>
                <a:cubicBezTo>
                  <a:pt x="1325" y="1087"/>
                  <a:pt x="1331" y="1081"/>
                  <a:pt x="1331" y="1073"/>
                </a:cubicBezTo>
                <a:cubicBezTo>
                  <a:pt x="1331" y="1065"/>
                  <a:pt x="1325" y="1059"/>
                  <a:pt x="1317" y="1059"/>
                </a:cubicBezTo>
                <a:cubicBezTo>
                  <a:pt x="1309" y="1060"/>
                  <a:pt x="1303" y="1066"/>
                  <a:pt x="1303" y="1074"/>
                </a:cubicBezTo>
                <a:cubicBezTo>
                  <a:pt x="1304" y="1081"/>
                  <a:pt x="1310" y="1087"/>
                  <a:pt x="1317" y="1087"/>
                </a:cubicBezTo>
                <a:close/>
                <a:moveTo>
                  <a:pt x="952" y="1342"/>
                </a:moveTo>
                <a:cubicBezTo>
                  <a:pt x="952" y="1334"/>
                  <a:pt x="945" y="1328"/>
                  <a:pt x="937" y="1328"/>
                </a:cubicBezTo>
                <a:cubicBezTo>
                  <a:pt x="930" y="1328"/>
                  <a:pt x="924" y="1334"/>
                  <a:pt x="924" y="1342"/>
                </a:cubicBezTo>
                <a:cubicBezTo>
                  <a:pt x="924" y="1350"/>
                  <a:pt x="930" y="1356"/>
                  <a:pt x="938" y="1356"/>
                </a:cubicBezTo>
                <a:cubicBezTo>
                  <a:pt x="946" y="1356"/>
                  <a:pt x="952" y="1349"/>
                  <a:pt x="952" y="1342"/>
                </a:cubicBezTo>
                <a:close/>
                <a:moveTo>
                  <a:pt x="843" y="1333"/>
                </a:moveTo>
                <a:cubicBezTo>
                  <a:pt x="843" y="1325"/>
                  <a:pt x="836" y="1318"/>
                  <a:pt x="828" y="1319"/>
                </a:cubicBezTo>
                <a:cubicBezTo>
                  <a:pt x="821" y="1319"/>
                  <a:pt x="815" y="1325"/>
                  <a:pt x="815" y="1333"/>
                </a:cubicBezTo>
                <a:cubicBezTo>
                  <a:pt x="815" y="1341"/>
                  <a:pt x="821" y="1347"/>
                  <a:pt x="829" y="1347"/>
                </a:cubicBezTo>
                <a:cubicBezTo>
                  <a:pt x="837" y="1347"/>
                  <a:pt x="843" y="1340"/>
                  <a:pt x="843" y="1333"/>
                </a:cubicBezTo>
                <a:close/>
                <a:moveTo>
                  <a:pt x="501" y="1017"/>
                </a:moveTo>
                <a:cubicBezTo>
                  <a:pt x="509" y="1017"/>
                  <a:pt x="515" y="1010"/>
                  <a:pt x="515" y="1002"/>
                </a:cubicBezTo>
                <a:cubicBezTo>
                  <a:pt x="515" y="995"/>
                  <a:pt x="509" y="988"/>
                  <a:pt x="501" y="989"/>
                </a:cubicBezTo>
                <a:cubicBezTo>
                  <a:pt x="493" y="989"/>
                  <a:pt x="488" y="995"/>
                  <a:pt x="487" y="1002"/>
                </a:cubicBezTo>
                <a:cubicBezTo>
                  <a:pt x="487" y="1010"/>
                  <a:pt x="493" y="1016"/>
                  <a:pt x="501" y="1017"/>
                </a:cubicBezTo>
                <a:close/>
                <a:moveTo>
                  <a:pt x="555" y="720"/>
                </a:moveTo>
                <a:cubicBezTo>
                  <a:pt x="563" y="720"/>
                  <a:pt x="569" y="713"/>
                  <a:pt x="569" y="705"/>
                </a:cubicBezTo>
                <a:cubicBezTo>
                  <a:pt x="569" y="697"/>
                  <a:pt x="562" y="692"/>
                  <a:pt x="554" y="692"/>
                </a:cubicBezTo>
                <a:cubicBezTo>
                  <a:pt x="547" y="692"/>
                  <a:pt x="541" y="698"/>
                  <a:pt x="541" y="706"/>
                </a:cubicBezTo>
                <a:cubicBezTo>
                  <a:pt x="541" y="713"/>
                  <a:pt x="547" y="720"/>
                  <a:pt x="555" y="720"/>
                </a:cubicBezTo>
                <a:close/>
                <a:moveTo>
                  <a:pt x="546" y="1130"/>
                </a:moveTo>
                <a:cubicBezTo>
                  <a:pt x="554" y="1130"/>
                  <a:pt x="560" y="1124"/>
                  <a:pt x="560" y="1116"/>
                </a:cubicBezTo>
                <a:cubicBezTo>
                  <a:pt x="560" y="1108"/>
                  <a:pt x="554" y="1102"/>
                  <a:pt x="546" y="1102"/>
                </a:cubicBezTo>
                <a:cubicBezTo>
                  <a:pt x="539" y="1102"/>
                  <a:pt x="532" y="1109"/>
                  <a:pt x="532" y="1116"/>
                </a:cubicBezTo>
                <a:cubicBezTo>
                  <a:pt x="533" y="1124"/>
                  <a:pt x="539" y="1130"/>
                  <a:pt x="546" y="1130"/>
                </a:cubicBezTo>
                <a:close/>
                <a:moveTo>
                  <a:pt x="897" y="1338"/>
                </a:moveTo>
                <a:cubicBezTo>
                  <a:pt x="898" y="1330"/>
                  <a:pt x="892" y="1323"/>
                  <a:pt x="884" y="1323"/>
                </a:cubicBezTo>
                <a:cubicBezTo>
                  <a:pt x="876" y="1323"/>
                  <a:pt x="870" y="1329"/>
                  <a:pt x="869" y="1337"/>
                </a:cubicBezTo>
                <a:cubicBezTo>
                  <a:pt x="869" y="1345"/>
                  <a:pt x="876" y="1351"/>
                  <a:pt x="883" y="1351"/>
                </a:cubicBezTo>
                <a:cubicBezTo>
                  <a:pt x="891" y="1351"/>
                  <a:pt x="897" y="1345"/>
                  <a:pt x="897" y="1338"/>
                </a:cubicBezTo>
                <a:close/>
                <a:moveTo>
                  <a:pt x="1267" y="1178"/>
                </a:moveTo>
                <a:cubicBezTo>
                  <a:pt x="1268" y="1170"/>
                  <a:pt x="1261" y="1164"/>
                  <a:pt x="1254" y="1163"/>
                </a:cubicBezTo>
                <a:cubicBezTo>
                  <a:pt x="1246" y="1163"/>
                  <a:pt x="1240" y="1169"/>
                  <a:pt x="1240" y="1177"/>
                </a:cubicBezTo>
                <a:cubicBezTo>
                  <a:pt x="1239" y="1184"/>
                  <a:pt x="1245" y="1191"/>
                  <a:pt x="1253" y="1191"/>
                </a:cubicBezTo>
                <a:cubicBezTo>
                  <a:pt x="1261" y="1192"/>
                  <a:pt x="1267" y="1186"/>
                  <a:pt x="1267" y="1178"/>
                </a:cubicBezTo>
                <a:close/>
                <a:moveTo>
                  <a:pt x="970" y="497"/>
                </a:moveTo>
                <a:cubicBezTo>
                  <a:pt x="970" y="505"/>
                  <a:pt x="976" y="510"/>
                  <a:pt x="984" y="510"/>
                </a:cubicBezTo>
                <a:cubicBezTo>
                  <a:pt x="992" y="510"/>
                  <a:pt x="998" y="504"/>
                  <a:pt x="998" y="496"/>
                </a:cubicBezTo>
                <a:cubicBezTo>
                  <a:pt x="998" y="489"/>
                  <a:pt x="991" y="482"/>
                  <a:pt x="984" y="483"/>
                </a:cubicBezTo>
                <a:cubicBezTo>
                  <a:pt x="976" y="483"/>
                  <a:pt x="970" y="489"/>
                  <a:pt x="970" y="497"/>
                </a:cubicBezTo>
                <a:close/>
                <a:moveTo>
                  <a:pt x="929" y="478"/>
                </a:moveTo>
                <a:cubicBezTo>
                  <a:pt x="922" y="478"/>
                  <a:pt x="916" y="484"/>
                  <a:pt x="916" y="491"/>
                </a:cubicBezTo>
                <a:cubicBezTo>
                  <a:pt x="915" y="499"/>
                  <a:pt x="921" y="505"/>
                  <a:pt x="929" y="505"/>
                </a:cubicBezTo>
                <a:cubicBezTo>
                  <a:pt x="937" y="505"/>
                  <a:pt x="943" y="499"/>
                  <a:pt x="943" y="491"/>
                </a:cubicBezTo>
                <a:cubicBezTo>
                  <a:pt x="943" y="484"/>
                  <a:pt x="937" y="477"/>
                  <a:pt x="929" y="478"/>
                </a:cubicBezTo>
                <a:close/>
                <a:moveTo>
                  <a:pt x="521" y="771"/>
                </a:moveTo>
                <a:cubicBezTo>
                  <a:pt x="513" y="771"/>
                  <a:pt x="507" y="778"/>
                  <a:pt x="507" y="785"/>
                </a:cubicBezTo>
                <a:cubicBezTo>
                  <a:pt x="507" y="793"/>
                  <a:pt x="514" y="799"/>
                  <a:pt x="522" y="799"/>
                </a:cubicBezTo>
                <a:cubicBezTo>
                  <a:pt x="529" y="798"/>
                  <a:pt x="535" y="792"/>
                  <a:pt x="535" y="785"/>
                </a:cubicBezTo>
                <a:cubicBezTo>
                  <a:pt x="534" y="777"/>
                  <a:pt x="528" y="771"/>
                  <a:pt x="521" y="771"/>
                </a:cubicBezTo>
                <a:close/>
                <a:moveTo>
                  <a:pt x="645" y="1220"/>
                </a:moveTo>
                <a:cubicBezTo>
                  <a:pt x="638" y="1220"/>
                  <a:pt x="631" y="1227"/>
                  <a:pt x="631" y="1234"/>
                </a:cubicBezTo>
                <a:cubicBezTo>
                  <a:pt x="632" y="1242"/>
                  <a:pt x="638" y="1247"/>
                  <a:pt x="645" y="1247"/>
                </a:cubicBezTo>
                <a:cubicBezTo>
                  <a:pt x="653" y="1247"/>
                  <a:pt x="659" y="1242"/>
                  <a:pt x="659" y="1234"/>
                </a:cubicBezTo>
                <a:cubicBezTo>
                  <a:pt x="659" y="1226"/>
                  <a:pt x="653" y="1220"/>
                  <a:pt x="645" y="1220"/>
                </a:cubicBezTo>
                <a:close/>
                <a:moveTo>
                  <a:pt x="1336" y="842"/>
                </a:moveTo>
                <a:cubicBezTo>
                  <a:pt x="1328" y="842"/>
                  <a:pt x="1322" y="848"/>
                  <a:pt x="1322" y="855"/>
                </a:cubicBezTo>
                <a:cubicBezTo>
                  <a:pt x="1322" y="863"/>
                  <a:pt x="1329" y="870"/>
                  <a:pt x="1336" y="870"/>
                </a:cubicBezTo>
                <a:cubicBezTo>
                  <a:pt x="1344" y="870"/>
                  <a:pt x="1350" y="863"/>
                  <a:pt x="1350" y="855"/>
                </a:cubicBezTo>
                <a:cubicBezTo>
                  <a:pt x="1350" y="848"/>
                  <a:pt x="1344" y="842"/>
                  <a:pt x="1336" y="842"/>
                </a:cubicBezTo>
                <a:close/>
                <a:moveTo>
                  <a:pt x="571" y="1159"/>
                </a:moveTo>
                <a:cubicBezTo>
                  <a:pt x="579" y="1159"/>
                  <a:pt x="585" y="1153"/>
                  <a:pt x="585" y="1145"/>
                </a:cubicBezTo>
                <a:cubicBezTo>
                  <a:pt x="585" y="1138"/>
                  <a:pt x="579" y="1131"/>
                  <a:pt x="571" y="1131"/>
                </a:cubicBezTo>
                <a:cubicBezTo>
                  <a:pt x="563" y="1131"/>
                  <a:pt x="557" y="1137"/>
                  <a:pt x="557" y="1145"/>
                </a:cubicBezTo>
                <a:cubicBezTo>
                  <a:pt x="558" y="1153"/>
                  <a:pt x="564" y="1159"/>
                  <a:pt x="571" y="1159"/>
                </a:cubicBezTo>
                <a:close/>
                <a:moveTo>
                  <a:pt x="1136" y="1264"/>
                </a:moveTo>
                <a:cubicBezTo>
                  <a:pt x="1128" y="1263"/>
                  <a:pt x="1122" y="1268"/>
                  <a:pt x="1121" y="1276"/>
                </a:cubicBezTo>
                <a:cubicBezTo>
                  <a:pt x="1120" y="1284"/>
                  <a:pt x="1127" y="1291"/>
                  <a:pt x="1134" y="1291"/>
                </a:cubicBezTo>
                <a:cubicBezTo>
                  <a:pt x="1142" y="1291"/>
                  <a:pt x="1148" y="1286"/>
                  <a:pt x="1149" y="1278"/>
                </a:cubicBezTo>
                <a:cubicBezTo>
                  <a:pt x="1149" y="1271"/>
                  <a:pt x="1144" y="1264"/>
                  <a:pt x="1136" y="1264"/>
                </a:cubicBezTo>
                <a:close/>
                <a:moveTo>
                  <a:pt x="1035" y="1322"/>
                </a:moveTo>
                <a:cubicBezTo>
                  <a:pt x="1035" y="1314"/>
                  <a:pt x="1029" y="1308"/>
                  <a:pt x="1022" y="1308"/>
                </a:cubicBezTo>
                <a:cubicBezTo>
                  <a:pt x="1014" y="1308"/>
                  <a:pt x="1008" y="1313"/>
                  <a:pt x="1008" y="1321"/>
                </a:cubicBezTo>
                <a:cubicBezTo>
                  <a:pt x="1007" y="1329"/>
                  <a:pt x="1013" y="1335"/>
                  <a:pt x="1021" y="1336"/>
                </a:cubicBezTo>
                <a:cubicBezTo>
                  <a:pt x="1029" y="1336"/>
                  <a:pt x="1035" y="1329"/>
                  <a:pt x="1035" y="1322"/>
                </a:cubicBezTo>
                <a:close/>
                <a:moveTo>
                  <a:pt x="1316" y="758"/>
                </a:moveTo>
                <a:cubicBezTo>
                  <a:pt x="1308" y="759"/>
                  <a:pt x="1302" y="764"/>
                  <a:pt x="1302" y="772"/>
                </a:cubicBezTo>
                <a:cubicBezTo>
                  <a:pt x="1302" y="780"/>
                  <a:pt x="1308" y="786"/>
                  <a:pt x="1316" y="786"/>
                </a:cubicBezTo>
                <a:cubicBezTo>
                  <a:pt x="1324" y="786"/>
                  <a:pt x="1330" y="780"/>
                  <a:pt x="1329" y="772"/>
                </a:cubicBezTo>
                <a:cubicBezTo>
                  <a:pt x="1329" y="764"/>
                  <a:pt x="1323" y="758"/>
                  <a:pt x="1316" y="758"/>
                </a:cubicBezTo>
                <a:close/>
                <a:moveTo>
                  <a:pt x="749" y="1284"/>
                </a:moveTo>
                <a:cubicBezTo>
                  <a:pt x="742" y="1284"/>
                  <a:pt x="736" y="1290"/>
                  <a:pt x="736" y="1298"/>
                </a:cubicBezTo>
                <a:cubicBezTo>
                  <a:pt x="735" y="1305"/>
                  <a:pt x="742" y="1312"/>
                  <a:pt x="750" y="1312"/>
                </a:cubicBezTo>
                <a:cubicBezTo>
                  <a:pt x="757" y="1311"/>
                  <a:pt x="763" y="1305"/>
                  <a:pt x="763" y="1297"/>
                </a:cubicBezTo>
                <a:cubicBezTo>
                  <a:pt x="763" y="1289"/>
                  <a:pt x="757" y="1284"/>
                  <a:pt x="749" y="1284"/>
                </a:cubicBezTo>
                <a:close/>
                <a:moveTo>
                  <a:pt x="502" y="838"/>
                </a:moveTo>
                <a:cubicBezTo>
                  <a:pt x="502" y="846"/>
                  <a:pt x="508" y="853"/>
                  <a:pt x="516" y="853"/>
                </a:cubicBezTo>
                <a:cubicBezTo>
                  <a:pt x="523" y="853"/>
                  <a:pt x="529" y="847"/>
                  <a:pt x="529" y="839"/>
                </a:cubicBezTo>
                <a:cubicBezTo>
                  <a:pt x="529" y="831"/>
                  <a:pt x="524" y="826"/>
                  <a:pt x="517" y="825"/>
                </a:cubicBezTo>
                <a:cubicBezTo>
                  <a:pt x="509" y="825"/>
                  <a:pt x="502" y="831"/>
                  <a:pt x="502" y="838"/>
                </a:cubicBezTo>
                <a:close/>
                <a:moveTo>
                  <a:pt x="493" y="947"/>
                </a:moveTo>
                <a:cubicBezTo>
                  <a:pt x="493" y="955"/>
                  <a:pt x="499" y="962"/>
                  <a:pt x="506" y="962"/>
                </a:cubicBezTo>
                <a:cubicBezTo>
                  <a:pt x="514" y="962"/>
                  <a:pt x="520" y="956"/>
                  <a:pt x="520" y="948"/>
                </a:cubicBezTo>
                <a:cubicBezTo>
                  <a:pt x="520" y="941"/>
                  <a:pt x="514" y="934"/>
                  <a:pt x="506" y="934"/>
                </a:cubicBezTo>
                <a:cubicBezTo>
                  <a:pt x="499" y="934"/>
                  <a:pt x="493" y="940"/>
                  <a:pt x="493" y="947"/>
                </a:cubicBezTo>
                <a:close/>
                <a:moveTo>
                  <a:pt x="1332" y="897"/>
                </a:moveTo>
                <a:cubicBezTo>
                  <a:pt x="1324" y="896"/>
                  <a:pt x="1317" y="902"/>
                  <a:pt x="1317" y="910"/>
                </a:cubicBezTo>
                <a:cubicBezTo>
                  <a:pt x="1317" y="917"/>
                  <a:pt x="1323" y="924"/>
                  <a:pt x="1331" y="924"/>
                </a:cubicBezTo>
                <a:cubicBezTo>
                  <a:pt x="1338" y="924"/>
                  <a:pt x="1344" y="918"/>
                  <a:pt x="1345" y="911"/>
                </a:cubicBezTo>
                <a:cubicBezTo>
                  <a:pt x="1345" y="903"/>
                  <a:pt x="1339" y="897"/>
                  <a:pt x="1332" y="897"/>
                </a:cubicBezTo>
                <a:close/>
                <a:moveTo>
                  <a:pt x="1322" y="1006"/>
                </a:moveTo>
                <a:cubicBezTo>
                  <a:pt x="1314" y="1006"/>
                  <a:pt x="1308" y="1011"/>
                  <a:pt x="1308" y="1019"/>
                </a:cubicBezTo>
                <a:cubicBezTo>
                  <a:pt x="1308" y="1027"/>
                  <a:pt x="1313" y="1033"/>
                  <a:pt x="1321" y="1033"/>
                </a:cubicBezTo>
                <a:cubicBezTo>
                  <a:pt x="1328" y="1034"/>
                  <a:pt x="1335" y="1028"/>
                  <a:pt x="1335" y="1020"/>
                </a:cubicBezTo>
                <a:cubicBezTo>
                  <a:pt x="1336" y="1013"/>
                  <a:pt x="1330" y="1006"/>
                  <a:pt x="1322" y="1006"/>
                </a:cubicBezTo>
                <a:close/>
                <a:moveTo>
                  <a:pt x="1301" y="1098"/>
                </a:moveTo>
                <a:cubicBezTo>
                  <a:pt x="1301" y="1091"/>
                  <a:pt x="1296" y="1085"/>
                  <a:pt x="1288" y="1085"/>
                </a:cubicBezTo>
                <a:cubicBezTo>
                  <a:pt x="1280" y="1084"/>
                  <a:pt x="1274" y="1090"/>
                  <a:pt x="1274" y="1098"/>
                </a:cubicBezTo>
                <a:cubicBezTo>
                  <a:pt x="1274" y="1105"/>
                  <a:pt x="1280" y="1112"/>
                  <a:pt x="1287" y="1112"/>
                </a:cubicBezTo>
                <a:cubicBezTo>
                  <a:pt x="1294" y="1112"/>
                  <a:pt x="1301" y="1106"/>
                  <a:pt x="1301" y="1098"/>
                </a:cubicBezTo>
                <a:close/>
                <a:moveTo>
                  <a:pt x="1291" y="728"/>
                </a:moveTo>
                <a:cubicBezTo>
                  <a:pt x="1283" y="728"/>
                  <a:pt x="1277" y="735"/>
                  <a:pt x="1277" y="743"/>
                </a:cubicBezTo>
                <a:cubicBezTo>
                  <a:pt x="1277" y="750"/>
                  <a:pt x="1284" y="756"/>
                  <a:pt x="1292" y="756"/>
                </a:cubicBezTo>
                <a:cubicBezTo>
                  <a:pt x="1299" y="756"/>
                  <a:pt x="1305" y="749"/>
                  <a:pt x="1305" y="742"/>
                </a:cubicBezTo>
                <a:cubicBezTo>
                  <a:pt x="1305" y="735"/>
                  <a:pt x="1298" y="729"/>
                  <a:pt x="1291" y="728"/>
                </a:cubicBezTo>
                <a:close/>
                <a:moveTo>
                  <a:pt x="1223" y="1216"/>
                </a:moveTo>
                <a:cubicBezTo>
                  <a:pt x="1230" y="1217"/>
                  <a:pt x="1237" y="1210"/>
                  <a:pt x="1237" y="1203"/>
                </a:cubicBezTo>
                <a:cubicBezTo>
                  <a:pt x="1237" y="1195"/>
                  <a:pt x="1232" y="1189"/>
                  <a:pt x="1224" y="1189"/>
                </a:cubicBezTo>
                <a:cubicBezTo>
                  <a:pt x="1216" y="1188"/>
                  <a:pt x="1210" y="1194"/>
                  <a:pt x="1210" y="1202"/>
                </a:cubicBezTo>
                <a:cubicBezTo>
                  <a:pt x="1209" y="1209"/>
                  <a:pt x="1215" y="1216"/>
                  <a:pt x="1223" y="1216"/>
                </a:cubicBezTo>
                <a:close/>
                <a:moveTo>
                  <a:pt x="620" y="1218"/>
                </a:moveTo>
                <a:cubicBezTo>
                  <a:pt x="628" y="1219"/>
                  <a:pt x="634" y="1212"/>
                  <a:pt x="634" y="1205"/>
                </a:cubicBezTo>
                <a:cubicBezTo>
                  <a:pt x="635" y="1197"/>
                  <a:pt x="628" y="1191"/>
                  <a:pt x="621" y="1191"/>
                </a:cubicBezTo>
                <a:cubicBezTo>
                  <a:pt x="613" y="1191"/>
                  <a:pt x="607" y="1197"/>
                  <a:pt x="607" y="1205"/>
                </a:cubicBezTo>
                <a:cubicBezTo>
                  <a:pt x="607" y="1212"/>
                  <a:pt x="613" y="1218"/>
                  <a:pt x="620" y="1218"/>
                </a:cubicBezTo>
                <a:close/>
                <a:moveTo>
                  <a:pt x="846" y="526"/>
                </a:moveTo>
                <a:cubicBezTo>
                  <a:pt x="853" y="526"/>
                  <a:pt x="859" y="520"/>
                  <a:pt x="860" y="512"/>
                </a:cubicBezTo>
                <a:cubicBezTo>
                  <a:pt x="860" y="505"/>
                  <a:pt x="853" y="498"/>
                  <a:pt x="846" y="498"/>
                </a:cubicBezTo>
                <a:cubicBezTo>
                  <a:pt x="839" y="498"/>
                  <a:pt x="832" y="504"/>
                  <a:pt x="832" y="511"/>
                </a:cubicBezTo>
                <a:cubicBezTo>
                  <a:pt x="832" y="519"/>
                  <a:pt x="838" y="525"/>
                  <a:pt x="846" y="526"/>
                </a:cubicBezTo>
                <a:close/>
                <a:moveTo>
                  <a:pt x="1142" y="578"/>
                </a:moveTo>
                <a:cubicBezTo>
                  <a:pt x="1150" y="579"/>
                  <a:pt x="1156" y="572"/>
                  <a:pt x="1156" y="565"/>
                </a:cubicBezTo>
                <a:cubicBezTo>
                  <a:pt x="1156" y="557"/>
                  <a:pt x="1150" y="551"/>
                  <a:pt x="1143" y="551"/>
                </a:cubicBezTo>
                <a:cubicBezTo>
                  <a:pt x="1135" y="551"/>
                  <a:pt x="1129" y="557"/>
                  <a:pt x="1129" y="565"/>
                </a:cubicBezTo>
                <a:cubicBezTo>
                  <a:pt x="1129" y="573"/>
                  <a:pt x="1135" y="578"/>
                  <a:pt x="1142" y="578"/>
                </a:cubicBezTo>
                <a:close/>
                <a:moveTo>
                  <a:pt x="1326" y="979"/>
                </a:moveTo>
                <a:cubicBezTo>
                  <a:pt x="1334" y="979"/>
                  <a:pt x="1340" y="973"/>
                  <a:pt x="1341" y="965"/>
                </a:cubicBezTo>
                <a:cubicBezTo>
                  <a:pt x="1341" y="958"/>
                  <a:pt x="1335" y="952"/>
                  <a:pt x="1327" y="951"/>
                </a:cubicBezTo>
                <a:cubicBezTo>
                  <a:pt x="1319" y="951"/>
                  <a:pt x="1313" y="957"/>
                  <a:pt x="1313" y="965"/>
                </a:cubicBezTo>
                <a:cubicBezTo>
                  <a:pt x="1313" y="972"/>
                  <a:pt x="1319" y="978"/>
                  <a:pt x="1326" y="979"/>
                </a:cubicBezTo>
                <a:close/>
                <a:moveTo>
                  <a:pt x="1195" y="1213"/>
                </a:moveTo>
                <a:cubicBezTo>
                  <a:pt x="1187" y="1213"/>
                  <a:pt x="1180" y="1219"/>
                  <a:pt x="1180" y="1226"/>
                </a:cubicBezTo>
                <a:cubicBezTo>
                  <a:pt x="1180" y="1234"/>
                  <a:pt x="1185" y="1240"/>
                  <a:pt x="1193" y="1241"/>
                </a:cubicBezTo>
                <a:cubicBezTo>
                  <a:pt x="1201" y="1241"/>
                  <a:pt x="1207" y="1235"/>
                  <a:pt x="1208" y="1227"/>
                </a:cubicBezTo>
                <a:cubicBezTo>
                  <a:pt x="1208" y="1220"/>
                  <a:pt x="1202" y="1214"/>
                  <a:pt x="1195" y="1213"/>
                </a:cubicBezTo>
                <a:close/>
                <a:moveTo>
                  <a:pt x="762" y="518"/>
                </a:moveTo>
                <a:cubicBezTo>
                  <a:pt x="755" y="518"/>
                  <a:pt x="749" y="524"/>
                  <a:pt x="749" y="531"/>
                </a:cubicBezTo>
                <a:cubicBezTo>
                  <a:pt x="748" y="539"/>
                  <a:pt x="754" y="545"/>
                  <a:pt x="762" y="545"/>
                </a:cubicBezTo>
                <a:cubicBezTo>
                  <a:pt x="769" y="545"/>
                  <a:pt x="776" y="539"/>
                  <a:pt x="776" y="532"/>
                </a:cubicBezTo>
                <a:cubicBezTo>
                  <a:pt x="776" y="524"/>
                  <a:pt x="770" y="518"/>
                  <a:pt x="762" y="518"/>
                </a:cubicBezTo>
                <a:close/>
                <a:moveTo>
                  <a:pt x="526" y="1045"/>
                </a:moveTo>
                <a:cubicBezTo>
                  <a:pt x="534" y="1045"/>
                  <a:pt x="540" y="1039"/>
                  <a:pt x="540" y="1031"/>
                </a:cubicBezTo>
                <a:cubicBezTo>
                  <a:pt x="539" y="1024"/>
                  <a:pt x="534" y="1018"/>
                  <a:pt x="526" y="1018"/>
                </a:cubicBezTo>
                <a:cubicBezTo>
                  <a:pt x="518" y="1018"/>
                  <a:pt x="512" y="1024"/>
                  <a:pt x="512" y="1032"/>
                </a:cubicBezTo>
                <a:cubicBezTo>
                  <a:pt x="512" y="1039"/>
                  <a:pt x="519" y="1045"/>
                  <a:pt x="526" y="1045"/>
                </a:cubicBezTo>
                <a:close/>
                <a:moveTo>
                  <a:pt x="524" y="893"/>
                </a:moveTo>
                <a:cubicBezTo>
                  <a:pt x="524" y="885"/>
                  <a:pt x="518" y="880"/>
                  <a:pt x="510" y="880"/>
                </a:cubicBezTo>
                <a:cubicBezTo>
                  <a:pt x="503" y="880"/>
                  <a:pt x="497" y="886"/>
                  <a:pt x="497" y="893"/>
                </a:cubicBezTo>
                <a:cubicBezTo>
                  <a:pt x="497" y="901"/>
                  <a:pt x="504" y="907"/>
                  <a:pt x="511" y="907"/>
                </a:cubicBezTo>
                <a:cubicBezTo>
                  <a:pt x="519" y="907"/>
                  <a:pt x="525" y="900"/>
                  <a:pt x="524" y="893"/>
                </a:cubicBezTo>
                <a:close/>
                <a:moveTo>
                  <a:pt x="585" y="667"/>
                </a:moveTo>
                <a:cubicBezTo>
                  <a:pt x="578" y="667"/>
                  <a:pt x="571" y="673"/>
                  <a:pt x="571" y="681"/>
                </a:cubicBezTo>
                <a:cubicBezTo>
                  <a:pt x="571" y="688"/>
                  <a:pt x="577" y="694"/>
                  <a:pt x="584" y="694"/>
                </a:cubicBezTo>
                <a:cubicBezTo>
                  <a:pt x="592" y="695"/>
                  <a:pt x="598" y="689"/>
                  <a:pt x="599" y="681"/>
                </a:cubicBezTo>
                <a:cubicBezTo>
                  <a:pt x="599" y="674"/>
                  <a:pt x="593" y="667"/>
                  <a:pt x="585" y="667"/>
                </a:cubicBezTo>
                <a:close/>
                <a:moveTo>
                  <a:pt x="1179" y="1252"/>
                </a:moveTo>
                <a:cubicBezTo>
                  <a:pt x="1178" y="1245"/>
                  <a:pt x="1172" y="1239"/>
                  <a:pt x="1165" y="1239"/>
                </a:cubicBezTo>
                <a:cubicBezTo>
                  <a:pt x="1157" y="1238"/>
                  <a:pt x="1151" y="1245"/>
                  <a:pt x="1151" y="1253"/>
                </a:cubicBezTo>
                <a:cubicBezTo>
                  <a:pt x="1151" y="1261"/>
                  <a:pt x="1157" y="1266"/>
                  <a:pt x="1165" y="1266"/>
                </a:cubicBezTo>
                <a:cubicBezTo>
                  <a:pt x="1173" y="1266"/>
                  <a:pt x="1179" y="1260"/>
                  <a:pt x="1179" y="1252"/>
                </a:cubicBezTo>
                <a:close/>
                <a:moveTo>
                  <a:pt x="1064" y="517"/>
                </a:moveTo>
                <a:cubicBezTo>
                  <a:pt x="1057" y="517"/>
                  <a:pt x="1050" y="523"/>
                  <a:pt x="1049" y="530"/>
                </a:cubicBezTo>
                <a:cubicBezTo>
                  <a:pt x="1049" y="537"/>
                  <a:pt x="1055" y="544"/>
                  <a:pt x="1063" y="544"/>
                </a:cubicBezTo>
                <a:cubicBezTo>
                  <a:pt x="1070" y="544"/>
                  <a:pt x="1076" y="539"/>
                  <a:pt x="1077" y="532"/>
                </a:cubicBezTo>
                <a:cubicBezTo>
                  <a:pt x="1077" y="524"/>
                  <a:pt x="1071" y="517"/>
                  <a:pt x="1064" y="517"/>
                </a:cubicBezTo>
                <a:close/>
                <a:moveTo>
                  <a:pt x="610" y="1175"/>
                </a:moveTo>
                <a:cubicBezTo>
                  <a:pt x="609" y="1167"/>
                  <a:pt x="604" y="1161"/>
                  <a:pt x="596" y="1161"/>
                </a:cubicBezTo>
                <a:cubicBezTo>
                  <a:pt x="588" y="1161"/>
                  <a:pt x="582" y="1167"/>
                  <a:pt x="582" y="1175"/>
                </a:cubicBezTo>
                <a:cubicBezTo>
                  <a:pt x="582" y="1182"/>
                  <a:pt x="588" y="1189"/>
                  <a:pt x="596" y="1189"/>
                </a:cubicBezTo>
                <a:cubicBezTo>
                  <a:pt x="603" y="1189"/>
                  <a:pt x="610" y="1183"/>
                  <a:pt x="610" y="1175"/>
                </a:cubicBezTo>
                <a:close/>
                <a:moveTo>
                  <a:pt x="725" y="1282"/>
                </a:moveTo>
                <a:cubicBezTo>
                  <a:pt x="732" y="1282"/>
                  <a:pt x="738" y="1276"/>
                  <a:pt x="738" y="1269"/>
                </a:cubicBezTo>
                <a:cubicBezTo>
                  <a:pt x="739" y="1262"/>
                  <a:pt x="733" y="1256"/>
                  <a:pt x="725" y="1255"/>
                </a:cubicBezTo>
                <a:cubicBezTo>
                  <a:pt x="717" y="1255"/>
                  <a:pt x="711" y="1261"/>
                  <a:pt x="711" y="1269"/>
                </a:cubicBezTo>
                <a:cubicBezTo>
                  <a:pt x="711" y="1276"/>
                  <a:pt x="717" y="1282"/>
                  <a:pt x="725" y="1282"/>
                </a:cubicBezTo>
                <a:close/>
                <a:moveTo>
                  <a:pt x="967" y="1304"/>
                </a:moveTo>
                <a:cubicBezTo>
                  <a:pt x="959" y="1304"/>
                  <a:pt x="953" y="1310"/>
                  <a:pt x="953" y="1318"/>
                </a:cubicBezTo>
                <a:cubicBezTo>
                  <a:pt x="954" y="1325"/>
                  <a:pt x="960" y="1331"/>
                  <a:pt x="967" y="1331"/>
                </a:cubicBezTo>
                <a:cubicBezTo>
                  <a:pt x="975" y="1331"/>
                  <a:pt x="981" y="1324"/>
                  <a:pt x="981" y="1317"/>
                </a:cubicBezTo>
                <a:cubicBezTo>
                  <a:pt x="980" y="1310"/>
                  <a:pt x="974" y="1304"/>
                  <a:pt x="967" y="1304"/>
                </a:cubicBezTo>
                <a:close/>
                <a:moveTo>
                  <a:pt x="1311" y="813"/>
                </a:moveTo>
                <a:cubicBezTo>
                  <a:pt x="1303" y="813"/>
                  <a:pt x="1298" y="820"/>
                  <a:pt x="1298" y="828"/>
                </a:cubicBezTo>
                <a:cubicBezTo>
                  <a:pt x="1298" y="835"/>
                  <a:pt x="1305" y="841"/>
                  <a:pt x="1312" y="840"/>
                </a:cubicBezTo>
                <a:cubicBezTo>
                  <a:pt x="1319" y="840"/>
                  <a:pt x="1325" y="833"/>
                  <a:pt x="1325" y="826"/>
                </a:cubicBezTo>
                <a:cubicBezTo>
                  <a:pt x="1325" y="819"/>
                  <a:pt x="1319" y="813"/>
                  <a:pt x="1311" y="813"/>
                </a:cubicBezTo>
                <a:close/>
                <a:moveTo>
                  <a:pt x="1167" y="581"/>
                </a:moveTo>
                <a:cubicBezTo>
                  <a:pt x="1160" y="581"/>
                  <a:pt x="1154" y="587"/>
                  <a:pt x="1154" y="594"/>
                </a:cubicBezTo>
                <a:cubicBezTo>
                  <a:pt x="1153" y="602"/>
                  <a:pt x="1160" y="608"/>
                  <a:pt x="1167" y="608"/>
                </a:cubicBezTo>
                <a:cubicBezTo>
                  <a:pt x="1174" y="609"/>
                  <a:pt x="1180" y="603"/>
                  <a:pt x="1181" y="595"/>
                </a:cubicBezTo>
                <a:cubicBezTo>
                  <a:pt x="1181" y="587"/>
                  <a:pt x="1175" y="581"/>
                  <a:pt x="1167" y="581"/>
                </a:cubicBezTo>
                <a:close/>
                <a:moveTo>
                  <a:pt x="1266" y="700"/>
                </a:moveTo>
                <a:cubicBezTo>
                  <a:pt x="1259" y="700"/>
                  <a:pt x="1253" y="706"/>
                  <a:pt x="1253" y="713"/>
                </a:cubicBezTo>
                <a:cubicBezTo>
                  <a:pt x="1253" y="721"/>
                  <a:pt x="1259" y="727"/>
                  <a:pt x="1266" y="727"/>
                </a:cubicBezTo>
                <a:cubicBezTo>
                  <a:pt x="1274" y="727"/>
                  <a:pt x="1280" y="721"/>
                  <a:pt x="1280" y="713"/>
                </a:cubicBezTo>
                <a:cubicBezTo>
                  <a:pt x="1280" y="706"/>
                  <a:pt x="1274" y="700"/>
                  <a:pt x="1266" y="700"/>
                </a:cubicBezTo>
                <a:close/>
                <a:moveTo>
                  <a:pt x="719" y="556"/>
                </a:moveTo>
                <a:cubicBezTo>
                  <a:pt x="719" y="564"/>
                  <a:pt x="725" y="570"/>
                  <a:pt x="732" y="570"/>
                </a:cubicBezTo>
                <a:cubicBezTo>
                  <a:pt x="740" y="570"/>
                  <a:pt x="746" y="564"/>
                  <a:pt x="746" y="557"/>
                </a:cubicBezTo>
                <a:cubicBezTo>
                  <a:pt x="746" y="549"/>
                  <a:pt x="740" y="543"/>
                  <a:pt x="733" y="543"/>
                </a:cubicBezTo>
                <a:cubicBezTo>
                  <a:pt x="725" y="542"/>
                  <a:pt x="719" y="549"/>
                  <a:pt x="719" y="556"/>
                </a:cubicBezTo>
                <a:close/>
                <a:moveTo>
                  <a:pt x="613" y="643"/>
                </a:moveTo>
                <a:cubicBezTo>
                  <a:pt x="606" y="643"/>
                  <a:pt x="600" y="649"/>
                  <a:pt x="600" y="657"/>
                </a:cubicBezTo>
                <a:cubicBezTo>
                  <a:pt x="601" y="664"/>
                  <a:pt x="607" y="670"/>
                  <a:pt x="614" y="670"/>
                </a:cubicBezTo>
                <a:cubicBezTo>
                  <a:pt x="621" y="670"/>
                  <a:pt x="628" y="663"/>
                  <a:pt x="628" y="656"/>
                </a:cubicBezTo>
                <a:cubicBezTo>
                  <a:pt x="627" y="648"/>
                  <a:pt x="621" y="642"/>
                  <a:pt x="613" y="643"/>
                </a:cubicBezTo>
                <a:close/>
                <a:moveTo>
                  <a:pt x="804" y="1317"/>
                </a:moveTo>
                <a:cubicBezTo>
                  <a:pt x="811" y="1316"/>
                  <a:pt x="817" y="1310"/>
                  <a:pt x="817" y="1303"/>
                </a:cubicBezTo>
                <a:cubicBezTo>
                  <a:pt x="817" y="1295"/>
                  <a:pt x="812" y="1290"/>
                  <a:pt x="804" y="1289"/>
                </a:cubicBezTo>
                <a:cubicBezTo>
                  <a:pt x="797" y="1289"/>
                  <a:pt x="791" y="1295"/>
                  <a:pt x="790" y="1302"/>
                </a:cubicBezTo>
                <a:cubicBezTo>
                  <a:pt x="790" y="1310"/>
                  <a:pt x="797" y="1317"/>
                  <a:pt x="804" y="1317"/>
                </a:cubicBezTo>
                <a:close/>
                <a:moveTo>
                  <a:pt x="550" y="746"/>
                </a:moveTo>
                <a:cubicBezTo>
                  <a:pt x="543" y="746"/>
                  <a:pt x="536" y="752"/>
                  <a:pt x="536" y="760"/>
                </a:cubicBezTo>
                <a:cubicBezTo>
                  <a:pt x="536" y="767"/>
                  <a:pt x="543" y="773"/>
                  <a:pt x="550" y="773"/>
                </a:cubicBezTo>
                <a:cubicBezTo>
                  <a:pt x="558" y="773"/>
                  <a:pt x="563" y="767"/>
                  <a:pt x="563" y="759"/>
                </a:cubicBezTo>
                <a:cubicBezTo>
                  <a:pt x="563" y="752"/>
                  <a:pt x="557" y="746"/>
                  <a:pt x="550" y="746"/>
                </a:cubicBezTo>
                <a:close/>
                <a:moveTo>
                  <a:pt x="1052" y="1310"/>
                </a:moveTo>
                <a:cubicBezTo>
                  <a:pt x="1059" y="1310"/>
                  <a:pt x="1065" y="1304"/>
                  <a:pt x="1065" y="1297"/>
                </a:cubicBezTo>
                <a:cubicBezTo>
                  <a:pt x="1065" y="1289"/>
                  <a:pt x="1059" y="1283"/>
                  <a:pt x="1051" y="1283"/>
                </a:cubicBezTo>
                <a:cubicBezTo>
                  <a:pt x="1044" y="1283"/>
                  <a:pt x="1038" y="1289"/>
                  <a:pt x="1038" y="1297"/>
                </a:cubicBezTo>
                <a:cubicBezTo>
                  <a:pt x="1037" y="1304"/>
                  <a:pt x="1044" y="1311"/>
                  <a:pt x="1052" y="1310"/>
                </a:cubicBezTo>
                <a:close/>
                <a:moveTo>
                  <a:pt x="1009" y="512"/>
                </a:moveTo>
                <a:cubicBezTo>
                  <a:pt x="1002" y="512"/>
                  <a:pt x="995" y="518"/>
                  <a:pt x="995" y="525"/>
                </a:cubicBezTo>
                <a:cubicBezTo>
                  <a:pt x="995" y="533"/>
                  <a:pt x="1001" y="539"/>
                  <a:pt x="1008" y="539"/>
                </a:cubicBezTo>
                <a:cubicBezTo>
                  <a:pt x="1016" y="539"/>
                  <a:pt x="1022" y="533"/>
                  <a:pt x="1022" y="526"/>
                </a:cubicBezTo>
                <a:cubicBezTo>
                  <a:pt x="1022" y="518"/>
                  <a:pt x="1016" y="512"/>
                  <a:pt x="1009" y="512"/>
                </a:cubicBezTo>
                <a:close/>
                <a:moveTo>
                  <a:pt x="901" y="503"/>
                </a:moveTo>
                <a:cubicBezTo>
                  <a:pt x="893" y="503"/>
                  <a:pt x="887" y="508"/>
                  <a:pt x="887" y="516"/>
                </a:cubicBezTo>
                <a:cubicBezTo>
                  <a:pt x="887" y="523"/>
                  <a:pt x="893" y="530"/>
                  <a:pt x="900" y="530"/>
                </a:cubicBezTo>
                <a:cubicBezTo>
                  <a:pt x="907" y="530"/>
                  <a:pt x="914" y="524"/>
                  <a:pt x="914" y="516"/>
                </a:cubicBezTo>
                <a:cubicBezTo>
                  <a:pt x="914" y="509"/>
                  <a:pt x="908" y="503"/>
                  <a:pt x="901" y="503"/>
                </a:cubicBezTo>
                <a:close/>
                <a:moveTo>
                  <a:pt x="551" y="1075"/>
                </a:moveTo>
                <a:cubicBezTo>
                  <a:pt x="558" y="1075"/>
                  <a:pt x="564" y="1069"/>
                  <a:pt x="564" y="1061"/>
                </a:cubicBezTo>
                <a:cubicBezTo>
                  <a:pt x="564" y="1054"/>
                  <a:pt x="558" y="1048"/>
                  <a:pt x="551" y="1048"/>
                </a:cubicBezTo>
                <a:cubicBezTo>
                  <a:pt x="543" y="1048"/>
                  <a:pt x="537" y="1054"/>
                  <a:pt x="537" y="1062"/>
                </a:cubicBezTo>
                <a:cubicBezTo>
                  <a:pt x="537" y="1069"/>
                  <a:pt x="543" y="1075"/>
                  <a:pt x="551" y="1075"/>
                </a:cubicBezTo>
                <a:close/>
                <a:moveTo>
                  <a:pt x="1179" y="625"/>
                </a:moveTo>
                <a:cubicBezTo>
                  <a:pt x="1179" y="632"/>
                  <a:pt x="1185" y="638"/>
                  <a:pt x="1192" y="638"/>
                </a:cubicBezTo>
                <a:cubicBezTo>
                  <a:pt x="1200" y="638"/>
                  <a:pt x="1206" y="632"/>
                  <a:pt x="1206" y="624"/>
                </a:cubicBezTo>
                <a:cubicBezTo>
                  <a:pt x="1205" y="617"/>
                  <a:pt x="1199" y="611"/>
                  <a:pt x="1192" y="611"/>
                </a:cubicBezTo>
                <a:cubicBezTo>
                  <a:pt x="1184" y="611"/>
                  <a:pt x="1178" y="617"/>
                  <a:pt x="1179" y="625"/>
                </a:cubicBezTo>
                <a:close/>
                <a:moveTo>
                  <a:pt x="689" y="581"/>
                </a:moveTo>
                <a:cubicBezTo>
                  <a:pt x="689" y="589"/>
                  <a:pt x="696" y="595"/>
                  <a:pt x="703" y="595"/>
                </a:cubicBezTo>
                <a:cubicBezTo>
                  <a:pt x="710" y="594"/>
                  <a:pt x="716" y="588"/>
                  <a:pt x="716" y="581"/>
                </a:cubicBezTo>
                <a:cubicBezTo>
                  <a:pt x="716" y="573"/>
                  <a:pt x="710" y="567"/>
                  <a:pt x="702" y="568"/>
                </a:cubicBezTo>
                <a:cubicBezTo>
                  <a:pt x="695" y="568"/>
                  <a:pt x="689" y="574"/>
                  <a:pt x="689" y="581"/>
                </a:cubicBezTo>
                <a:close/>
                <a:moveTo>
                  <a:pt x="644" y="617"/>
                </a:moveTo>
                <a:cubicBezTo>
                  <a:pt x="636" y="617"/>
                  <a:pt x="630" y="623"/>
                  <a:pt x="630" y="631"/>
                </a:cubicBezTo>
                <a:cubicBezTo>
                  <a:pt x="630" y="638"/>
                  <a:pt x="636" y="644"/>
                  <a:pt x="644" y="644"/>
                </a:cubicBezTo>
                <a:cubicBezTo>
                  <a:pt x="651" y="644"/>
                  <a:pt x="657" y="638"/>
                  <a:pt x="657" y="631"/>
                </a:cubicBezTo>
                <a:cubicBezTo>
                  <a:pt x="657" y="623"/>
                  <a:pt x="651" y="617"/>
                  <a:pt x="644" y="617"/>
                </a:cubicBezTo>
                <a:close/>
                <a:moveTo>
                  <a:pt x="531" y="990"/>
                </a:moveTo>
                <a:cubicBezTo>
                  <a:pt x="539" y="990"/>
                  <a:pt x="545" y="984"/>
                  <a:pt x="544" y="977"/>
                </a:cubicBezTo>
                <a:cubicBezTo>
                  <a:pt x="544" y="969"/>
                  <a:pt x="538" y="963"/>
                  <a:pt x="531" y="964"/>
                </a:cubicBezTo>
                <a:cubicBezTo>
                  <a:pt x="523" y="964"/>
                  <a:pt x="517" y="970"/>
                  <a:pt x="518" y="977"/>
                </a:cubicBezTo>
                <a:cubicBezTo>
                  <a:pt x="518" y="985"/>
                  <a:pt x="524" y="991"/>
                  <a:pt x="531" y="990"/>
                </a:cubicBezTo>
                <a:close/>
                <a:moveTo>
                  <a:pt x="1306" y="1044"/>
                </a:moveTo>
                <a:cubicBezTo>
                  <a:pt x="1306" y="1037"/>
                  <a:pt x="1300" y="1031"/>
                  <a:pt x="1293" y="1031"/>
                </a:cubicBezTo>
                <a:cubicBezTo>
                  <a:pt x="1285" y="1031"/>
                  <a:pt x="1279" y="1037"/>
                  <a:pt x="1279" y="1044"/>
                </a:cubicBezTo>
                <a:cubicBezTo>
                  <a:pt x="1279" y="1052"/>
                  <a:pt x="1285" y="1058"/>
                  <a:pt x="1293" y="1058"/>
                </a:cubicBezTo>
                <a:cubicBezTo>
                  <a:pt x="1300" y="1058"/>
                  <a:pt x="1306" y="1052"/>
                  <a:pt x="1306" y="1044"/>
                </a:cubicBezTo>
                <a:close/>
                <a:moveTo>
                  <a:pt x="1258" y="1137"/>
                </a:moveTo>
                <a:cubicBezTo>
                  <a:pt x="1265" y="1137"/>
                  <a:pt x="1271" y="1131"/>
                  <a:pt x="1271" y="1123"/>
                </a:cubicBezTo>
                <a:cubicBezTo>
                  <a:pt x="1271" y="1116"/>
                  <a:pt x="1265" y="1110"/>
                  <a:pt x="1257" y="1110"/>
                </a:cubicBezTo>
                <a:cubicBezTo>
                  <a:pt x="1250" y="1110"/>
                  <a:pt x="1244" y="1117"/>
                  <a:pt x="1244" y="1124"/>
                </a:cubicBezTo>
                <a:cubicBezTo>
                  <a:pt x="1244" y="1131"/>
                  <a:pt x="1251" y="1137"/>
                  <a:pt x="1258" y="1137"/>
                </a:cubicBezTo>
                <a:close/>
                <a:moveTo>
                  <a:pt x="698" y="1252"/>
                </a:moveTo>
                <a:cubicBezTo>
                  <a:pt x="706" y="1253"/>
                  <a:pt x="712" y="1248"/>
                  <a:pt x="713" y="1240"/>
                </a:cubicBezTo>
                <a:cubicBezTo>
                  <a:pt x="714" y="1233"/>
                  <a:pt x="709" y="1226"/>
                  <a:pt x="701" y="1225"/>
                </a:cubicBezTo>
                <a:cubicBezTo>
                  <a:pt x="694" y="1225"/>
                  <a:pt x="687" y="1231"/>
                  <a:pt x="687" y="1238"/>
                </a:cubicBezTo>
                <a:cubicBezTo>
                  <a:pt x="686" y="1245"/>
                  <a:pt x="691" y="1251"/>
                  <a:pt x="698" y="1252"/>
                </a:cubicBezTo>
                <a:close/>
                <a:moveTo>
                  <a:pt x="1241" y="670"/>
                </a:moveTo>
                <a:cubicBezTo>
                  <a:pt x="1234" y="670"/>
                  <a:pt x="1228" y="676"/>
                  <a:pt x="1228" y="684"/>
                </a:cubicBezTo>
                <a:cubicBezTo>
                  <a:pt x="1228" y="691"/>
                  <a:pt x="1234" y="697"/>
                  <a:pt x="1242" y="697"/>
                </a:cubicBezTo>
                <a:cubicBezTo>
                  <a:pt x="1249" y="697"/>
                  <a:pt x="1255" y="690"/>
                  <a:pt x="1255" y="683"/>
                </a:cubicBezTo>
                <a:cubicBezTo>
                  <a:pt x="1255" y="676"/>
                  <a:pt x="1249" y="670"/>
                  <a:pt x="1241" y="670"/>
                </a:cubicBezTo>
                <a:close/>
                <a:moveTo>
                  <a:pt x="1080" y="1286"/>
                </a:moveTo>
                <a:cubicBezTo>
                  <a:pt x="1088" y="1286"/>
                  <a:pt x="1094" y="1279"/>
                  <a:pt x="1094" y="1272"/>
                </a:cubicBezTo>
                <a:cubicBezTo>
                  <a:pt x="1094" y="1264"/>
                  <a:pt x="1088" y="1259"/>
                  <a:pt x="1080" y="1259"/>
                </a:cubicBezTo>
                <a:cubicBezTo>
                  <a:pt x="1073" y="1259"/>
                  <a:pt x="1067" y="1265"/>
                  <a:pt x="1067" y="1273"/>
                </a:cubicBezTo>
                <a:cubicBezTo>
                  <a:pt x="1067" y="1280"/>
                  <a:pt x="1073" y="1286"/>
                  <a:pt x="1080" y="1286"/>
                </a:cubicBezTo>
                <a:close/>
                <a:moveTo>
                  <a:pt x="1216" y="640"/>
                </a:moveTo>
                <a:cubicBezTo>
                  <a:pt x="1209" y="640"/>
                  <a:pt x="1203" y="647"/>
                  <a:pt x="1203" y="654"/>
                </a:cubicBezTo>
                <a:cubicBezTo>
                  <a:pt x="1203" y="661"/>
                  <a:pt x="1210" y="667"/>
                  <a:pt x="1217" y="667"/>
                </a:cubicBezTo>
                <a:cubicBezTo>
                  <a:pt x="1225" y="667"/>
                  <a:pt x="1230" y="661"/>
                  <a:pt x="1230" y="653"/>
                </a:cubicBezTo>
                <a:cubicBezTo>
                  <a:pt x="1230" y="646"/>
                  <a:pt x="1224" y="640"/>
                  <a:pt x="1216" y="640"/>
                </a:cubicBezTo>
                <a:close/>
                <a:moveTo>
                  <a:pt x="858" y="1320"/>
                </a:moveTo>
                <a:cubicBezTo>
                  <a:pt x="866" y="1321"/>
                  <a:pt x="872" y="1315"/>
                  <a:pt x="872" y="1307"/>
                </a:cubicBezTo>
                <a:cubicBezTo>
                  <a:pt x="872" y="1300"/>
                  <a:pt x="866" y="1294"/>
                  <a:pt x="859" y="1294"/>
                </a:cubicBezTo>
                <a:cubicBezTo>
                  <a:pt x="852" y="1293"/>
                  <a:pt x="845" y="1300"/>
                  <a:pt x="845" y="1307"/>
                </a:cubicBezTo>
                <a:cubicBezTo>
                  <a:pt x="845" y="1314"/>
                  <a:pt x="851" y="1320"/>
                  <a:pt x="858" y="1320"/>
                </a:cubicBezTo>
                <a:close/>
                <a:moveTo>
                  <a:pt x="912" y="1326"/>
                </a:moveTo>
                <a:cubicBezTo>
                  <a:pt x="920" y="1326"/>
                  <a:pt x="926" y="1320"/>
                  <a:pt x="926" y="1312"/>
                </a:cubicBezTo>
                <a:cubicBezTo>
                  <a:pt x="926" y="1305"/>
                  <a:pt x="920" y="1299"/>
                  <a:pt x="912" y="1299"/>
                </a:cubicBezTo>
                <a:cubicBezTo>
                  <a:pt x="905" y="1299"/>
                  <a:pt x="899" y="1305"/>
                  <a:pt x="899" y="1312"/>
                </a:cubicBezTo>
                <a:cubicBezTo>
                  <a:pt x="899" y="1320"/>
                  <a:pt x="905" y="1326"/>
                  <a:pt x="912" y="1326"/>
                </a:cubicBezTo>
                <a:close/>
                <a:moveTo>
                  <a:pt x="673" y="592"/>
                </a:moveTo>
                <a:cubicBezTo>
                  <a:pt x="666" y="592"/>
                  <a:pt x="660" y="599"/>
                  <a:pt x="660" y="606"/>
                </a:cubicBezTo>
                <a:cubicBezTo>
                  <a:pt x="660" y="614"/>
                  <a:pt x="666" y="619"/>
                  <a:pt x="674" y="619"/>
                </a:cubicBezTo>
                <a:cubicBezTo>
                  <a:pt x="681" y="619"/>
                  <a:pt x="687" y="613"/>
                  <a:pt x="687" y="606"/>
                </a:cubicBezTo>
                <a:cubicBezTo>
                  <a:pt x="687" y="598"/>
                  <a:pt x="681" y="592"/>
                  <a:pt x="673" y="592"/>
                </a:cubicBezTo>
                <a:close/>
                <a:moveTo>
                  <a:pt x="1087" y="547"/>
                </a:moveTo>
                <a:cubicBezTo>
                  <a:pt x="1080" y="548"/>
                  <a:pt x="1074" y="554"/>
                  <a:pt x="1075" y="561"/>
                </a:cubicBezTo>
                <a:cubicBezTo>
                  <a:pt x="1075" y="568"/>
                  <a:pt x="1081" y="574"/>
                  <a:pt x="1088" y="574"/>
                </a:cubicBezTo>
                <a:cubicBezTo>
                  <a:pt x="1095" y="574"/>
                  <a:pt x="1102" y="567"/>
                  <a:pt x="1102" y="560"/>
                </a:cubicBezTo>
                <a:cubicBezTo>
                  <a:pt x="1101" y="553"/>
                  <a:pt x="1095" y="547"/>
                  <a:pt x="1087" y="547"/>
                </a:cubicBezTo>
                <a:close/>
                <a:moveTo>
                  <a:pt x="802" y="537"/>
                </a:moveTo>
                <a:cubicBezTo>
                  <a:pt x="802" y="544"/>
                  <a:pt x="809" y="550"/>
                  <a:pt x="816" y="550"/>
                </a:cubicBezTo>
                <a:cubicBezTo>
                  <a:pt x="823" y="550"/>
                  <a:pt x="829" y="544"/>
                  <a:pt x="829" y="537"/>
                </a:cubicBezTo>
                <a:cubicBezTo>
                  <a:pt x="829" y="529"/>
                  <a:pt x="824" y="523"/>
                  <a:pt x="816" y="523"/>
                </a:cubicBezTo>
                <a:cubicBezTo>
                  <a:pt x="809" y="523"/>
                  <a:pt x="802" y="529"/>
                  <a:pt x="802" y="537"/>
                </a:cubicBezTo>
                <a:close/>
                <a:moveTo>
                  <a:pt x="954" y="535"/>
                </a:moveTo>
                <a:cubicBezTo>
                  <a:pt x="961" y="535"/>
                  <a:pt x="968" y="530"/>
                  <a:pt x="968" y="522"/>
                </a:cubicBezTo>
                <a:cubicBezTo>
                  <a:pt x="969" y="515"/>
                  <a:pt x="963" y="508"/>
                  <a:pt x="956" y="508"/>
                </a:cubicBezTo>
                <a:cubicBezTo>
                  <a:pt x="948" y="508"/>
                  <a:pt x="942" y="513"/>
                  <a:pt x="942" y="520"/>
                </a:cubicBezTo>
                <a:cubicBezTo>
                  <a:pt x="941" y="528"/>
                  <a:pt x="947" y="534"/>
                  <a:pt x="954" y="535"/>
                </a:cubicBezTo>
                <a:close/>
                <a:moveTo>
                  <a:pt x="1297" y="1003"/>
                </a:moveTo>
                <a:cubicBezTo>
                  <a:pt x="1305" y="1003"/>
                  <a:pt x="1310" y="997"/>
                  <a:pt x="1310" y="989"/>
                </a:cubicBezTo>
                <a:cubicBezTo>
                  <a:pt x="1310" y="982"/>
                  <a:pt x="1304" y="976"/>
                  <a:pt x="1297" y="976"/>
                </a:cubicBezTo>
                <a:cubicBezTo>
                  <a:pt x="1290" y="977"/>
                  <a:pt x="1284" y="982"/>
                  <a:pt x="1284" y="989"/>
                </a:cubicBezTo>
                <a:cubicBezTo>
                  <a:pt x="1284" y="997"/>
                  <a:pt x="1290" y="1003"/>
                  <a:pt x="1297" y="1003"/>
                </a:cubicBezTo>
                <a:close/>
                <a:moveTo>
                  <a:pt x="1307" y="867"/>
                </a:moveTo>
                <a:cubicBezTo>
                  <a:pt x="1300" y="867"/>
                  <a:pt x="1293" y="873"/>
                  <a:pt x="1293" y="880"/>
                </a:cubicBezTo>
                <a:cubicBezTo>
                  <a:pt x="1293" y="887"/>
                  <a:pt x="1298" y="893"/>
                  <a:pt x="1306" y="894"/>
                </a:cubicBezTo>
                <a:cubicBezTo>
                  <a:pt x="1313" y="894"/>
                  <a:pt x="1319" y="888"/>
                  <a:pt x="1320" y="881"/>
                </a:cubicBezTo>
                <a:cubicBezTo>
                  <a:pt x="1320" y="874"/>
                  <a:pt x="1314" y="868"/>
                  <a:pt x="1307" y="867"/>
                </a:cubicBezTo>
                <a:close/>
                <a:moveTo>
                  <a:pt x="554" y="868"/>
                </a:moveTo>
                <a:cubicBezTo>
                  <a:pt x="554" y="861"/>
                  <a:pt x="548" y="856"/>
                  <a:pt x="541" y="855"/>
                </a:cubicBezTo>
                <a:cubicBezTo>
                  <a:pt x="534" y="855"/>
                  <a:pt x="528" y="861"/>
                  <a:pt x="527" y="868"/>
                </a:cubicBezTo>
                <a:cubicBezTo>
                  <a:pt x="527" y="875"/>
                  <a:pt x="533" y="882"/>
                  <a:pt x="540" y="882"/>
                </a:cubicBezTo>
                <a:cubicBezTo>
                  <a:pt x="548" y="882"/>
                  <a:pt x="554" y="876"/>
                  <a:pt x="554" y="868"/>
                </a:cubicBezTo>
                <a:close/>
                <a:moveTo>
                  <a:pt x="590" y="1091"/>
                </a:moveTo>
                <a:cubicBezTo>
                  <a:pt x="589" y="1083"/>
                  <a:pt x="583" y="1078"/>
                  <a:pt x="575" y="1078"/>
                </a:cubicBezTo>
                <a:cubicBezTo>
                  <a:pt x="568" y="1078"/>
                  <a:pt x="563" y="1084"/>
                  <a:pt x="563" y="1092"/>
                </a:cubicBezTo>
                <a:cubicBezTo>
                  <a:pt x="563" y="1099"/>
                  <a:pt x="570" y="1105"/>
                  <a:pt x="577" y="1105"/>
                </a:cubicBezTo>
                <a:cubicBezTo>
                  <a:pt x="584" y="1104"/>
                  <a:pt x="590" y="1098"/>
                  <a:pt x="590" y="1091"/>
                </a:cubicBezTo>
                <a:close/>
                <a:moveTo>
                  <a:pt x="545" y="827"/>
                </a:moveTo>
                <a:cubicBezTo>
                  <a:pt x="552" y="827"/>
                  <a:pt x="559" y="822"/>
                  <a:pt x="559" y="815"/>
                </a:cubicBezTo>
                <a:cubicBezTo>
                  <a:pt x="559" y="807"/>
                  <a:pt x="553" y="801"/>
                  <a:pt x="546" y="801"/>
                </a:cubicBezTo>
                <a:cubicBezTo>
                  <a:pt x="539" y="800"/>
                  <a:pt x="533" y="806"/>
                  <a:pt x="532" y="813"/>
                </a:cubicBezTo>
                <a:cubicBezTo>
                  <a:pt x="532" y="821"/>
                  <a:pt x="538" y="827"/>
                  <a:pt x="545" y="827"/>
                </a:cubicBezTo>
                <a:close/>
                <a:moveTo>
                  <a:pt x="1287" y="784"/>
                </a:moveTo>
                <a:cubicBezTo>
                  <a:pt x="1279" y="784"/>
                  <a:pt x="1273" y="790"/>
                  <a:pt x="1273" y="797"/>
                </a:cubicBezTo>
                <a:cubicBezTo>
                  <a:pt x="1274" y="804"/>
                  <a:pt x="1280" y="810"/>
                  <a:pt x="1287" y="810"/>
                </a:cubicBezTo>
                <a:cubicBezTo>
                  <a:pt x="1294" y="810"/>
                  <a:pt x="1300" y="804"/>
                  <a:pt x="1300" y="796"/>
                </a:cubicBezTo>
                <a:cubicBezTo>
                  <a:pt x="1300" y="789"/>
                  <a:pt x="1294" y="784"/>
                  <a:pt x="1287" y="784"/>
                </a:cubicBezTo>
                <a:close/>
                <a:moveTo>
                  <a:pt x="1229" y="1162"/>
                </a:moveTo>
                <a:cubicBezTo>
                  <a:pt x="1236" y="1162"/>
                  <a:pt x="1242" y="1155"/>
                  <a:pt x="1242" y="1148"/>
                </a:cubicBezTo>
                <a:cubicBezTo>
                  <a:pt x="1242" y="1141"/>
                  <a:pt x="1236" y="1135"/>
                  <a:pt x="1228" y="1135"/>
                </a:cubicBezTo>
                <a:cubicBezTo>
                  <a:pt x="1221" y="1135"/>
                  <a:pt x="1215" y="1141"/>
                  <a:pt x="1215" y="1148"/>
                </a:cubicBezTo>
                <a:cubicBezTo>
                  <a:pt x="1215" y="1156"/>
                  <a:pt x="1221" y="1162"/>
                  <a:pt x="1229" y="1162"/>
                </a:cubicBezTo>
                <a:close/>
                <a:moveTo>
                  <a:pt x="579" y="721"/>
                </a:moveTo>
                <a:cubicBezTo>
                  <a:pt x="572" y="722"/>
                  <a:pt x="566" y="728"/>
                  <a:pt x="566" y="735"/>
                </a:cubicBezTo>
                <a:cubicBezTo>
                  <a:pt x="567" y="743"/>
                  <a:pt x="573" y="748"/>
                  <a:pt x="581" y="748"/>
                </a:cubicBezTo>
                <a:cubicBezTo>
                  <a:pt x="588" y="747"/>
                  <a:pt x="593" y="741"/>
                  <a:pt x="593" y="734"/>
                </a:cubicBezTo>
                <a:cubicBezTo>
                  <a:pt x="593" y="727"/>
                  <a:pt x="586" y="721"/>
                  <a:pt x="579" y="721"/>
                </a:cubicBezTo>
                <a:close/>
                <a:moveTo>
                  <a:pt x="675" y="1222"/>
                </a:moveTo>
                <a:cubicBezTo>
                  <a:pt x="682" y="1222"/>
                  <a:pt x="688" y="1216"/>
                  <a:pt x="688" y="1209"/>
                </a:cubicBezTo>
                <a:cubicBezTo>
                  <a:pt x="689" y="1202"/>
                  <a:pt x="682" y="1196"/>
                  <a:pt x="675" y="1196"/>
                </a:cubicBezTo>
                <a:cubicBezTo>
                  <a:pt x="668" y="1196"/>
                  <a:pt x="662" y="1202"/>
                  <a:pt x="662" y="1210"/>
                </a:cubicBezTo>
                <a:cubicBezTo>
                  <a:pt x="662" y="1217"/>
                  <a:pt x="668" y="1222"/>
                  <a:pt x="675" y="1222"/>
                </a:cubicBezTo>
                <a:close/>
                <a:moveTo>
                  <a:pt x="549" y="923"/>
                </a:moveTo>
                <a:cubicBezTo>
                  <a:pt x="549" y="916"/>
                  <a:pt x="543" y="910"/>
                  <a:pt x="536" y="910"/>
                </a:cubicBezTo>
                <a:cubicBezTo>
                  <a:pt x="529" y="910"/>
                  <a:pt x="523" y="915"/>
                  <a:pt x="523" y="923"/>
                </a:cubicBezTo>
                <a:cubicBezTo>
                  <a:pt x="523" y="930"/>
                  <a:pt x="529" y="936"/>
                  <a:pt x="536" y="936"/>
                </a:cubicBezTo>
                <a:cubicBezTo>
                  <a:pt x="544" y="936"/>
                  <a:pt x="550" y="930"/>
                  <a:pt x="549" y="923"/>
                </a:cubicBezTo>
                <a:close/>
                <a:moveTo>
                  <a:pt x="1110" y="1261"/>
                </a:moveTo>
                <a:cubicBezTo>
                  <a:pt x="1118" y="1261"/>
                  <a:pt x="1124" y="1254"/>
                  <a:pt x="1123" y="1247"/>
                </a:cubicBezTo>
                <a:cubicBezTo>
                  <a:pt x="1123" y="1240"/>
                  <a:pt x="1117" y="1234"/>
                  <a:pt x="1110" y="1234"/>
                </a:cubicBezTo>
                <a:cubicBezTo>
                  <a:pt x="1103" y="1234"/>
                  <a:pt x="1097" y="1240"/>
                  <a:pt x="1097" y="1247"/>
                </a:cubicBezTo>
                <a:cubicBezTo>
                  <a:pt x="1097" y="1255"/>
                  <a:pt x="1103" y="1261"/>
                  <a:pt x="1110" y="1261"/>
                </a:cubicBezTo>
                <a:close/>
                <a:moveTo>
                  <a:pt x="780" y="1286"/>
                </a:moveTo>
                <a:cubicBezTo>
                  <a:pt x="787" y="1286"/>
                  <a:pt x="793" y="1280"/>
                  <a:pt x="792" y="1273"/>
                </a:cubicBezTo>
                <a:cubicBezTo>
                  <a:pt x="792" y="1266"/>
                  <a:pt x="787" y="1260"/>
                  <a:pt x="779" y="1260"/>
                </a:cubicBezTo>
                <a:cubicBezTo>
                  <a:pt x="772" y="1260"/>
                  <a:pt x="766" y="1266"/>
                  <a:pt x="766" y="1273"/>
                </a:cubicBezTo>
                <a:cubicBezTo>
                  <a:pt x="766" y="1281"/>
                  <a:pt x="772" y="1287"/>
                  <a:pt x="780" y="1286"/>
                </a:cubicBezTo>
                <a:close/>
                <a:moveTo>
                  <a:pt x="997" y="1306"/>
                </a:moveTo>
                <a:cubicBezTo>
                  <a:pt x="1004" y="1306"/>
                  <a:pt x="1010" y="1300"/>
                  <a:pt x="1010" y="1293"/>
                </a:cubicBezTo>
                <a:cubicBezTo>
                  <a:pt x="1010" y="1285"/>
                  <a:pt x="1004" y="1279"/>
                  <a:pt x="997" y="1279"/>
                </a:cubicBezTo>
                <a:cubicBezTo>
                  <a:pt x="990" y="1279"/>
                  <a:pt x="984" y="1285"/>
                  <a:pt x="983" y="1292"/>
                </a:cubicBezTo>
                <a:cubicBezTo>
                  <a:pt x="983" y="1300"/>
                  <a:pt x="989" y="1306"/>
                  <a:pt x="997" y="1306"/>
                </a:cubicBezTo>
                <a:close/>
                <a:moveTo>
                  <a:pt x="1315" y="935"/>
                </a:moveTo>
                <a:cubicBezTo>
                  <a:pt x="1315" y="928"/>
                  <a:pt x="1309" y="922"/>
                  <a:pt x="1302" y="922"/>
                </a:cubicBezTo>
                <a:cubicBezTo>
                  <a:pt x="1295" y="922"/>
                  <a:pt x="1289" y="928"/>
                  <a:pt x="1289" y="935"/>
                </a:cubicBezTo>
                <a:cubicBezTo>
                  <a:pt x="1289" y="943"/>
                  <a:pt x="1295" y="948"/>
                  <a:pt x="1302" y="948"/>
                </a:cubicBezTo>
                <a:cubicBezTo>
                  <a:pt x="1309" y="948"/>
                  <a:pt x="1315" y="942"/>
                  <a:pt x="1315" y="935"/>
                </a:cubicBezTo>
                <a:close/>
                <a:moveTo>
                  <a:pt x="787" y="548"/>
                </a:moveTo>
                <a:cubicBezTo>
                  <a:pt x="780" y="548"/>
                  <a:pt x="774" y="554"/>
                  <a:pt x="774" y="561"/>
                </a:cubicBezTo>
                <a:cubicBezTo>
                  <a:pt x="774" y="569"/>
                  <a:pt x="780" y="575"/>
                  <a:pt x="787" y="575"/>
                </a:cubicBezTo>
                <a:cubicBezTo>
                  <a:pt x="794" y="574"/>
                  <a:pt x="800" y="569"/>
                  <a:pt x="800" y="561"/>
                </a:cubicBezTo>
                <a:cubicBezTo>
                  <a:pt x="800" y="554"/>
                  <a:pt x="794" y="548"/>
                  <a:pt x="787" y="548"/>
                </a:cubicBezTo>
                <a:close/>
                <a:moveTo>
                  <a:pt x="857" y="541"/>
                </a:moveTo>
                <a:cubicBezTo>
                  <a:pt x="857" y="548"/>
                  <a:pt x="863" y="554"/>
                  <a:pt x="870" y="554"/>
                </a:cubicBezTo>
                <a:cubicBezTo>
                  <a:pt x="877" y="554"/>
                  <a:pt x="883" y="549"/>
                  <a:pt x="884" y="542"/>
                </a:cubicBezTo>
                <a:cubicBezTo>
                  <a:pt x="884" y="534"/>
                  <a:pt x="878" y="528"/>
                  <a:pt x="871" y="528"/>
                </a:cubicBezTo>
                <a:cubicBezTo>
                  <a:pt x="863" y="528"/>
                  <a:pt x="858" y="533"/>
                  <a:pt x="857" y="541"/>
                </a:cubicBezTo>
                <a:close/>
                <a:moveTo>
                  <a:pt x="601" y="1133"/>
                </a:moveTo>
                <a:cubicBezTo>
                  <a:pt x="608" y="1133"/>
                  <a:pt x="614" y="1127"/>
                  <a:pt x="614" y="1120"/>
                </a:cubicBezTo>
                <a:cubicBezTo>
                  <a:pt x="614" y="1113"/>
                  <a:pt x="608" y="1107"/>
                  <a:pt x="601" y="1107"/>
                </a:cubicBezTo>
                <a:cubicBezTo>
                  <a:pt x="594" y="1107"/>
                  <a:pt x="588" y="1113"/>
                  <a:pt x="588" y="1120"/>
                </a:cubicBezTo>
                <a:cubicBezTo>
                  <a:pt x="588" y="1128"/>
                  <a:pt x="594" y="1133"/>
                  <a:pt x="601" y="1133"/>
                </a:cubicBezTo>
                <a:close/>
                <a:moveTo>
                  <a:pt x="1033" y="542"/>
                </a:moveTo>
                <a:cubicBezTo>
                  <a:pt x="1026" y="542"/>
                  <a:pt x="1020" y="548"/>
                  <a:pt x="1020" y="555"/>
                </a:cubicBezTo>
                <a:cubicBezTo>
                  <a:pt x="1020" y="563"/>
                  <a:pt x="1026" y="569"/>
                  <a:pt x="1034" y="569"/>
                </a:cubicBezTo>
                <a:cubicBezTo>
                  <a:pt x="1041" y="568"/>
                  <a:pt x="1047" y="562"/>
                  <a:pt x="1047" y="555"/>
                </a:cubicBezTo>
                <a:cubicBezTo>
                  <a:pt x="1046" y="548"/>
                  <a:pt x="1040" y="542"/>
                  <a:pt x="1033" y="542"/>
                </a:cubicBezTo>
                <a:close/>
                <a:moveTo>
                  <a:pt x="1113" y="576"/>
                </a:moveTo>
                <a:cubicBezTo>
                  <a:pt x="1106" y="576"/>
                  <a:pt x="1100" y="582"/>
                  <a:pt x="1100" y="589"/>
                </a:cubicBezTo>
                <a:cubicBezTo>
                  <a:pt x="1099" y="597"/>
                  <a:pt x="1105" y="602"/>
                  <a:pt x="1112" y="603"/>
                </a:cubicBezTo>
                <a:cubicBezTo>
                  <a:pt x="1119" y="603"/>
                  <a:pt x="1125" y="597"/>
                  <a:pt x="1126" y="590"/>
                </a:cubicBezTo>
                <a:cubicBezTo>
                  <a:pt x="1126" y="583"/>
                  <a:pt x="1120" y="576"/>
                  <a:pt x="1113" y="576"/>
                </a:cubicBezTo>
                <a:close/>
                <a:moveTo>
                  <a:pt x="1199" y="1186"/>
                </a:moveTo>
                <a:cubicBezTo>
                  <a:pt x="1206" y="1186"/>
                  <a:pt x="1212" y="1180"/>
                  <a:pt x="1212" y="1173"/>
                </a:cubicBezTo>
                <a:cubicBezTo>
                  <a:pt x="1212" y="1166"/>
                  <a:pt x="1206" y="1160"/>
                  <a:pt x="1199" y="1160"/>
                </a:cubicBezTo>
                <a:cubicBezTo>
                  <a:pt x="1191" y="1160"/>
                  <a:pt x="1185" y="1166"/>
                  <a:pt x="1186" y="1174"/>
                </a:cubicBezTo>
                <a:cubicBezTo>
                  <a:pt x="1186" y="1181"/>
                  <a:pt x="1192" y="1186"/>
                  <a:pt x="1199" y="1186"/>
                </a:cubicBezTo>
                <a:close/>
                <a:moveTo>
                  <a:pt x="651" y="1193"/>
                </a:moveTo>
                <a:cubicBezTo>
                  <a:pt x="658" y="1193"/>
                  <a:pt x="664" y="1187"/>
                  <a:pt x="664" y="1180"/>
                </a:cubicBezTo>
                <a:cubicBezTo>
                  <a:pt x="664" y="1173"/>
                  <a:pt x="658" y="1167"/>
                  <a:pt x="651" y="1167"/>
                </a:cubicBezTo>
                <a:cubicBezTo>
                  <a:pt x="643" y="1167"/>
                  <a:pt x="637" y="1173"/>
                  <a:pt x="637" y="1180"/>
                </a:cubicBezTo>
                <a:cubicBezTo>
                  <a:pt x="638" y="1188"/>
                  <a:pt x="643" y="1193"/>
                  <a:pt x="651" y="1193"/>
                </a:cubicBezTo>
                <a:close/>
                <a:moveTo>
                  <a:pt x="1140" y="1236"/>
                </a:moveTo>
                <a:cubicBezTo>
                  <a:pt x="1147" y="1236"/>
                  <a:pt x="1153" y="1230"/>
                  <a:pt x="1153" y="1223"/>
                </a:cubicBezTo>
                <a:cubicBezTo>
                  <a:pt x="1153" y="1216"/>
                  <a:pt x="1148" y="1210"/>
                  <a:pt x="1141" y="1209"/>
                </a:cubicBezTo>
                <a:cubicBezTo>
                  <a:pt x="1133" y="1209"/>
                  <a:pt x="1127" y="1215"/>
                  <a:pt x="1127" y="1223"/>
                </a:cubicBezTo>
                <a:cubicBezTo>
                  <a:pt x="1127" y="1230"/>
                  <a:pt x="1133" y="1236"/>
                  <a:pt x="1140" y="1236"/>
                </a:cubicBezTo>
                <a:close/>
                <a:moveTo>
                  <a:pt x="1262" y="1082"/>
                </a:moveTo>
                <a:cubicBezTo>
                  <a:pt x="1270" y="1082"/>
                  <a:pt x="1276" y="1077"/>
                  <a:pt x="1276" y="1069"/>
                </a:cubicBezTo>
                <a:cubicBezTo>
                  <a:pt x="1276" y="1062"/>
                  <a:pt x="1270" y="1056"/>
                  <a:pt x="1263" y="1056"/>
                </a:cubicBezTo>
                <a:cubicBezTo>
                  <a:pt x="1256" y="1056"/>
                  <a:pt x="1250" y="1061"/>
                  <a:pt x="1250" y="1068"/>
                </a:cubicBezTo>
                <a:cubicBezTo>
                  <a:pt x="1250" y="1076"/>
                  <a:pt x="1255" y="1082"/>
                  <a:pt x="1262" y="1082"/>
                </a:cubicBezTo>
                <a:close/>
                <a:moveTo>
                  <a:pt x="925" y="533"/>
                </a:moveTo>
                <a:cubicBezTo>
                  <a:pt x="918" y="533"/>
                  <a:pt x="912" y="539"/>
                  <a:pt x="912" y="546"/>
                </a:cubicBezTo>
                <a:cubicBezTo>
                  <a:pt x="912" y="553"/>
                  <a:pt x="918" y="559"/>
                  <a:pt x="925" y="559"/>
                </a:cubicBezTo>
                <a:cubicBezTo>
                  <a:pt x="932" y="559"/>
                  <a:pt x="938" y="553"/>
                  <a:pt x="938" y="546"/>
                </a:cubicBezTo>
                <a:cubicBezTo>
                  <a:pt x="938" y="539"/>
                  <a:pt x="932" y="533"/>
                  <a:pt x="925" y="533"/>
                </a:cubicBezTo>
                <a:close/>
                <a:moveTo>
                  <a:pt x="942" y="1300"/>
                </a:moveTo>
                <a:cubicBezTo>
                  <a:pt x="949" y="1300"/>
                  <a:pt x="955" y="1295"/>
                  <a:pt x="955" y="1288"/>
                </a:cubicBezTo>
                <a:cubicBezTo>
                  <a:pt x="955" y="1281"/>
                  <a:pt x="949" y="1274"/>
                  <a:pt x="942" y="1274"/>
                </a:cubicBezTo>
                <a:cubicBezTo>
                  <a:pt x="935" y="1274"/>
                  <a:pt x="929" y="1280"/>
                  <a:pt x="929" y="1287"/>
                </a:cubicBezTo>
                <a:cubicBezTo>
                  <a:pt x="929" y="1295"/>
                  <a:pt x="935" y="1300"/>
                  <a:pt x="942" y="1300"/>
                </a:cubicBezTo>
                <a:close/>
                <a:moveTo>
                  <a:pt x="562" y="789"/>
                </a:moveTo>
                <a:cubicBezTo>
                  <a:pt x="562" y="796"/>
                  <a:pt x="567" y="802"/>
                  <a:pt x="575" y="802"/>
                </a:cubicBezTo>
                <a:cubicBezTo>
                  <a:pt x="582" y="802"/>
                  <a:pt x="587" y="797"/>
                  <a:pt x="587" y="789"/>
                </a:cubicBezTo>
                <a:cubicBezTo>
                  <a:pt x="587" y="782"/>
                  <a:pt x="582" y="776"/>
                  <a:pt x="574" y="776"/>
                </a:cubicBezTo>
                <a:cubicBezTo>
                  <a:pt x="567" y="776"/>
                  <a:pt x="562" y="782"/>
                  <a:pt x="562" y="789"/>
                </a:cubicBezTo>
                <a:close/>
                <a:moveTo>
                  <a:pt x="834" y="1291"/>
                </a:moveTo>
                <a:cubicBezTo>
                  <a:pt x="841" y="1291"/>
                  <a:pt x="847" y="1285"/>
                  <a:pt x="847" y="1278"/>
                </a:cubicBezTo>
                <a:cubicBezTo>
                  <a:pt x="847" y="1270"/>
                  <a:pt x="841" y="1265"/>
                  <a:pt x="833" y="1265"/>
                </a:cubicBezTo>
                <a:cubicBezTo>
                  <a:pt x="826" y="1265"/>
                  <a:pt x="821" y="1271"/>
                  <a:pt x="821" y="1279"/>
                </a:cubicBezTo>
                <a:cubicBezTo>
                  <a:pt x="821" y="1286"/>
                  <a:pt x="827" y="1291"/>
                  <a:pt x="834" y="1291"/>
                </a:cubicBezTo>
                <a:close/>
                <a:moveTo>
                  <a:pt x="1282" y="839"/>
                </a:moveTo>
                <a:cubicBezTo>
                  <a:pt x="1275" y="838"/>
                  <a:pt x="1269" y="844"/>
                  <a:pt x="1269" y="851"/>
                </a:cubicBezTo>
                <a:cubicBezTo>
                  <a:pt x="1269" y="858"/>
                  <a:pt x="1274" y="864"/>
                  <a:pt x="1281" y="865"/>
                </a:cubicBezTo>
                <a:cubicBezTo>
                  <a:pt x="1288" y="865"/>
                  <a:pt x="1294" y="859"/>
                  <a:pt x="1295" y="852"/>
                </a:cubicBezTo>
                <a:cubicBezTo>
                  <a:pt x="1295" y="845"/>
                  <a:pt x="1289" y="839"/>
                  <a:pt x="1282" y="839"/>
                </a:cubicBezTo>
                <a:close/>
                <a:moveTo>
                  <a:pt x="887" y="1295"/>
                </a:moveTo>
                <a:cubicBezTo>
                  <a:pt x="894" y="1295"/>
                  <a:pt x="900" y="1290"/>
                  <a:pt x="901" y="1283"/>
                </a:cubicBezTo>
                <a:cubicBezTo>
                  <a:pt x="901" y="1276"/>
                  <a:pt x="895" y="1270"/>
                  <a:pt x="888" y="1269"/>
                </a:cubicBezTo>
                <a:cubicBezTo>
                  <a:pt x="881" y="1269"/>
                  <a:pt x="875" y="1275"/>
                  <a:pt x="875" y="1282"/>
                </a:cubicBezTo>
                <a:cubicBezTo>
                  <a:pt x="875" y="1289"/>
                  <a:pt x="880" y="1295"/>
                  <a:pt x="887" y="1295"/>
                </a:cubicBezTo>
                <a:close/>
                <a:moveTo>
                  <a:pt x="755" y="1257"/>
                </a:moveTo>
                <a:cubicBezTo>
                  <a:pt x="762" y="1257"/>
                  <a:pt x="768" y="1251"/>
                  <a:pt x="768" y="1244"/>
                </a:cubicBezTo>
                <a:cubicBezTo>
                  <a:pt x="767" y="1237"/>
                  <a:pt x="762" y="1231"/>
                  <a:pt x="754" y="1231"/>
                </a:cubicBezTo>
                <a:cubicBezTo>
                  <a:pt x="747" y="1231"/>
                  <a:pt x="742" y="1237"/>
                  <a:pt x="742" y="1244"/>
                </a:cubicBezTo>
                <a:cubicBezTo>
                  <a:pt x="742" y="1251"/>
                  <a:pt x="748" y="1257"/>
                  <a:pt x="755" y="1257"/>
                </a:cubicBezTo>
                <a:close/>
                <a:moveTo>
                  <a:pt x="1137" y="607"/>
                </a:moveTo>
                <a:cubicBezTo>
                  <a:pt x="1130" y="607"/>
                  <a:pt x="1124" y="613"/>
                  <a:pt x="1124" y="620"/>
                </a:cubicBezTo>
                <a:cubicBezTo>
                  <a:pt x="1125" y="627"/>
                  <a:pt x="1131" y="633"/>
                  <a:pt x="1138" y="632"/>
                </a:cubicBezTo>
                <a:cubicBezTo>
                  <a:pt x="1145" y="632"/>
                  <a:pt x="1150" y="626"/>
                  <a:pt x="1150" y="619"/>
                </a:cubicBezTo>
                <a:cubicBezTo>
                  <a:pt x="1150" y="612"/>
                  <a:pt x="1144" y="606"/>
                  <a:pt x="1137" y="607"/>
                </a:cubicBezTo>
                <a:close/>
                <a:moveTo>
                  <a:pt x="639" y="672"/>
                </a:moveTo>
                <a:cubicBezTo>
                  <a:pt x="632" y="672"/>
                  <a:pt x="626" y="678"/>
                  <a:pt x="626" y="685"/>
                </a:cubicBezTo>
                <a:cubicBezTo>
                  <a:pt x="626" y="692"/>
                  <a:pt x="631" y="698"/>
                  <a:pt x="638" y="698"/>
                </a:cubicBezTo>
                <a:cubicBezTo>
                  <a:pt x="646" y="698"/>
                  <a:pt x="651" y="692"/>
                  <a:pt x="652" y="685"/>
                </a:cubicBezTo>
                <a:cubicBezTo>
                  <a:pt x="652" y="678"/>
                  <a:pt x="646" y="672"/>
                  <a:pt x="639" y="672"/>
                </a:cubicBezTo>
                <a:close/>
                <a:moveTo>
                  <a:pt x="569" y="1007"/>
                </a:moveTo>
                <a:cubicBezTo>
                  <a:pt x="569" y="1000"/>
                  <a:pt x="563" y="994"/>
                  <a:pt x="556" y="994"/>
                </a:cubicBezTo>
                <a:cubicBezTo>
                  <a:pt x="549" y="994"/>
                  <a:pt x="543" y="999"/>
                  <a:pt x="543" y="1006"/>
                </a:cubicBezTo>
                <a:cubicBezTo>
                  <a:pt x="542" y="1014"/>
                  <a:pt x="548" y="1020"/>
                  <a:pt x="556" y="1020"/>
                </a:cubicBezTo>
                <a:cubicBezTo>
                  <a:pt x="563" y="1020"/>
                  <a:pt x="569" y="1014"/>
                  <a:pt x="569" y="1007"/>
                </a:cubicBezTo>
                <a:close/>
                <a:moveTo>
                  <a:pt x="639" y="1150"/>
                </a:moveTo>
                <a:cubicBezTo>
                  <a:pt x="639" y="1143"/>
                  <a:pt x="634" y="1137"/>
                  <a:pt x="626" y="1137"/>
                </a:cubicBezTo>
                <a:cubicBezTo>
                  <a:pt x="619" y="1137"/>
                  <a:pt x="613" y="1142"/>
                  <a:pt x="613" y="1149"/>
                </a:cubicBezTo>
                <a:cubicBezTo>
                  <a:pt x="612" y="1157"/>
                  <a:pt x="618" y="1163"/>
                  <a:pt x="626" y="1163"/>
                </a:cubicBezTo>
                <a:cubicBezTo>
                  <a:pt x="633" y="1163"/>
                  <a:pt x="639" y="1158"/>
                  <a:pt x="639" y="1150"/>
                </a:cubicBezTo>
                <a:close/>
                <a:moveTo>
                  <a:pt x="1027" y="1280"/>
                </a:moveTo>
                <a:cubicBezTo>
                  <a:pt x="1034" y="1280"/>
                  <a:pt x="1039" y="1274"/>
                  <a:pt x="1039" y="1267"/>
                </a:cubicBezTo>
                <a:cubicBezTo>
                  <a:pt x="1039" y="1260"/>
                  <a:pt x="1034" y="1254"/>
                  <a:pt x="1027" y="1254"/>
                </a:cubicBezTo>
                <a:cubicBezTo>
                  <a:pt x="1020" y="1254"/>
                  <a:pt x="1014" y="1260"/>
                  <a:pt x="1014" y="1267"/>
                </a:cubicBezTo>
                <a:cubicBezTo>
                  <a:pt x="1014" y="1274"/>
                  <a:pt x="1019" y="1280"/>
                  <a:pt x="1027" y="1280"/>
                </a:cubicBezTo>
                <a:close/>
                <a:moveTo>
                  <a:pt x="757" y="573"/>
                </a:moveTo>
                <a:cubicBezTo>
                  <a:pt x="750" y="573"/>
                  <a:pt x="744" y="579"/>
                  <a:pt x="744" y="586"/>
                </a:cubicBezTo>
                <a:cubicBezTo>
                  <a:pt x="744" y="593"/>
                  <a:pt x="750" y="599"/>
                  <a:pt x="757" y="599"/>
                </a:cubicBezTo>
                <a:cubicBezTo>
                  <a:pt x="765" y="599"/>
                  <a:pt x="770" y="593"/>
                  <a:pt x="770" y="586"/>
                </a:cubicBezTo>
                <a:cubicBezTo>
                  <a:pt x="770" y="579"/>
                  <a:pt x="764" y="573"/>
                  <a:pt x="757" y="573"/>
                </a:cubicBezTo>
                <a:close/>
                <a:moveTo>
                  <a:pt x="597" y="710"/>
                </a:moveTo>
                <a:cubicBezTo>
                  <a:pt x="597" y="717"/>
                  <a:pt x="602" y="723"/>
                  <a:pt x="609" y="723"/>
                </a:cubicBezTo>
                <a:cubicBezTo>
                  <a:pt x="617" y="723"/>
                  <a:pt x="623" y="717"/>
                  <a:pt x="623" y="710"/>
                </a:cubicBezTo>
                <a:cubicBezTo>
                  <a:pt x="622" y="702"/>
                  <a:pt x="617" y="697"/>
                  <a:pt x="609" y="697"/>
                </a:cubicBezTo>
                <a:cubicBezTo>
                  <a:pt x="602" y="697"/>
                  <a:pt x="597" y="703"/>
                  <a:pt x="597" y="710"/>
                </a:cubicBezTo>
                <a:close/>
                <a:moveTo>
                  <a:pt x="980" y="537"/>
                </a:moveTo>
                <a:cubicBezTo>
                  <a:pt x="973" y="537"/>
                  <a:pt x="967" y="543"/>
                  <a:pt x="967" y="550"/>
                </a:cubicBezTo>
                <a:cubicBezTo>
                  <a:pt x="967" y="558"/>
                  <a:pt x="972" y="563"/>
                  <a:pt x="980" y="563"/>
                </a:cubicBezTo>
                <a:cubicBezTo>
                  <a:pt x="987" y="563"/>
                  <a:pt x="993" y="558"/>
                  <a:pt x="993" y="550"/>
                </a:cubicBezTo>
                <a:cubicBezTo>
                  <a:pt x="993" y="543"/>
                  <a:pt x="987" y="537"/>
                  <a:pt x="980" y="537"/>
                </a:cubicBezTo>
                <a:close/>
                <a:moveTo>
                  <a:pt x="1262" y="754"/>
                </a:moveTo>
                <a:cubicBezTo>
                  <a:pt x="1255" y="754"/>
                  <a:pt x="1249" y="760"/>
                  <a:pt x="1249" y="767"/>
                </a:cubicBezTo>
                <a:cubicBezTo>
                  <a:pt x="1249" y="775"/>
                  <a:pt x="1255" y="780"/>
                  <a:pt x="1263" y="780"/>
                </a:cubicBezTo>
                <a:cubicBezTo>
                  <a:pt x="1270" y="780"/>
                  <a:pt x="1275" y="774"/>
                  <a:pt x="1275" y="766"/>
                </a:cubicBezTo>
                <a:cubicBezTo>
                  <a:pt x="1275" y="759"/>
                  <a:pt x="1269" y="754"/>
                  <a:pt x="1262" y="754"/>
                </a:cubicBezTo>
                <a:close/>
                <a:moveTo>
                  <a:pt x="1170" y="1211"/>
                </a:moveTo>
                <a:cubicBezTo>
                  <a:pt x="1177" y="1211"/>
                  <a:pt x="1182" y="1205"/>
                  <a:pt x="1182" y="1197"/>
                </a:cubicBezTo>
                <a:cubicBezTo>
                  <a:pt x="1182" y="1190"/>
                  <a:pt x="1176" y="1185"/>
                  <a:pt x="1169" y="1185"/>
                </a:cubicBezTo>
                <a:cubicBezTo>
                  <a:pt x="1161" y="1185"/>
                  <a:pt x="1156" y="1191"/>
                  <a:pt x="1156" y="1198"/>
                </a:cubicBezTo>
                <a:cubicBezTo>
                  <a:pt x="1156" y="1205"/>
                  <a:pt x="1162" y="1211"/>
                  <a:pt x="1170" y="1211"/>
                </a:cubicBezTo>
                <a:close/>
                <a:moveTo>
                  <a:pt x="727" y="598"/>
                </a:moveTo>
                <a:cubicBezTo>
                  <a:pt x="719" y="599"/>
                  <a:pt x="714" y="604"/>
                  <a:pt x="715" y="612"/>
                </a:cubicBezTo>
                <a:cubicBezTo>
                  <a:pt x="715" y="619"/>
                  <a:pt x="721" y="624"/>
                  <a:pt x="728" y="624"/>
                </a:cubicBezTo>
                <a:cubicBezTo>
                  <a:pt x="735" y="624"/>
                  <a:pt x="740" y="617"/>
                  <a:pt x="740" y="610"/>
                </a:cubicBezTo>
                <a:cubicBezTo>
                  <a:pt x="740" y="603"/>
                  <a:pt x="734" y="598"/>
                  <a:pt x="727" y="598"/>
                </a:cubicBezTo>
                <a:close/>
                <a:moveTo>
                  <a:pt x="561" y="965"/>
                </a:moveTo>
                <a:cubicBezTo>
                  <a:pt x="568" y="965"/>
                  <a:pt x="574" y="959"/>
                  <a:pt x="574" y="952"/>
                </a:cubicBezTo>
                <a:cubicBezTo>
                  <a:pt x="574" y="945"/>
                  <a:pt x="568" y="939"/>
                  <a:pt x="561" y="939"/>
                </a:cubicBezTo>
                <a:cubicBezTo>
                  <a:pt x="553" y="940"/>
                  <a:pt x="548" y="946"/>
                  <a:pt x="548" y="953"/>
                </a:cubicBezTo>
                <a:cubicBezTo>
                  <a:pt x="548" y="959"/>
                  <a:pt x="554" y="965"/>
                  <a:pt x="561" y="965"/>
                </a:cubicBezTo>
                <a:close/>
                <a:moveTo>
                  <a:pt x="1237" y="725"/>
                </a:moveTo>
                <a:cubicBezTo>
                  <a:pt x="1230" y="725"/>
                  <a:pt x="1224" y="731"/>
                  <a:pt x="1224" y="738"/>
                </a:cubicBezTo>
                <a:cubicBezTo>
                  <a:pt x="1225" y="745"/>
                  <a:pt x="1230" y="751"/>
                  <a:pt x="1237" y="751"/>
                </a:cubicBezTo>
                <a:cubicBezTo>
                  <a:pt x="1244" y="751"/>
                  <a:pt x="1250" y="745"/>
                  <a:pt x="1250" y="738"/>
                </a:cubicBezTo>
                <a:cubicBezTo>
                  <a:pt x="1250" y="731"/>
                  <a:pt x="1244" y="725"/>
                  <a:pt x="1237" y="725"/>
                </a:cubicBezTo>
                <a:close/>
                <a:moveTo>
                  <a:pt x="1149" y="649"/>
                </a:moveTo>
                <a:cubicBezTo>
                  <a:pt x="1149" y="656"/>
                  <a:pt x="1155" y="662"/>
                  <a:pt x="1162" y="662"/>
                </a:cubicBezTo>
                <a:cubicBezTo>
                  <a:pt x="1169" y="662"/>
                  <a:pt x="1175" y="656"/>
                  <a:pt x="1175" y="649"/>
                </a:cubicBezTo>
                <a:cubicBezTo>
                  <a:pt x="1175" y="642"/>
                  <a:pt x="1169" y="636"/>
                  <a:pt x="1162" y="636"/>
                </a:cubicBezTo>
                <a:cubicBezTo>
                  <a:pt x="1155" y="636"/>
                  <a:pt x="1150" y="642"/>
                  <a:pt x="1149" y="649"/>
                </a:cubicBezTo>
                <a:close/>
                <a:moveTo>
                  <a:pt x="1280" y="1014"/>
                </a:moveTo>
                <a:cubicBezTo>
                  <a:pt x="1280" y="1007"/>
                  <a:pt x="1273" y="1001"/>
                  <a:pt x="1266" y="1002"/>
                </a:cubicBezTo>
                <a:cubicBezTo>
                  <a:pt x="1260" y="1002"/>
                  <a:pt x="1254" y="1008"/>
                  <a:pt x="1254" y="1014"/>
                </a:cubicBezTo>
                <a:cubicBezTo>
                  <a:pt x="1254" y="1022"/>
                  <a:pt x="1260" y="1027"/>
                  <a:pt x="1267" y="1027"/>
                </a:cubicBezTo>
                <a:cubicBezTo>
                  <a:pt x="1275" y="1027"/>
                  <a:pt x="1280" y="1021"/>
                  <a:pt x="1280" y="1014"/>
                </a:cubicBezTo>
                <a:close/>
                <a:moveTo>
                  <a:pt x="581" y="1049"/>
                </a:moveTo>
                <a:cubicBezTo>
                  <a:pt x="588" y="1049"/>
                  <a:pt x="594" y="1043"/>
                  <a:pt x="594" y="1037"/>
                </a:cubicBezTo>
                <a:cubicBezTo>
                  <a:pt x="593" y="1030"/>
                  <a:pt x="587" y="1024"/>
                  <a:pt x="580" y="1024"/>
                </a:cubicBezTo>
                <a:cubicBezTo>
                  <a:pt x="573" y="1024"/>
                  <a:pt x="568" y="1030"/>
                  <a:pt x="568" y="1037"/>
                </a:cubicBezTo>
                <a:cubicBezTo>
                  <a:pt x="568" y="1044"/>
                  <a:pt x="574" y="1050"/>
                  <a:pt x="581" y="1049"/>
                </a:cubicBezTo>
                <a:close/>
                <a:moveTo>
                  <a:pt x="1045" y="586"/>
                </a:moveTo>
                <a:cubicBezTo>
                  <a:pt x="1046" y="593"/>
                  <a:pt x="1052" y="598"/>
                  <a:pt x="1058" y="598"/>
                </a:cubicBezTo>
                <a:cubicBezTo>
                  <a:pt x="1065" y="598"/>
                  <a:pt x="1071" y="592"/>
                  <a:pt x="1071" y="585"/>
                </a:cubicBezTo>
                <a:cubicBezTo>
                  <a:pt x="1071" y="578"/>
                  <a:pt x="1065" y="572"/>
                  <a:pt x="1057" y="573"/>
                </a:cubicBezTo>
                <a:cubicBezTo>
                  <a:pt x="1050" y="573"/>
                  <a:pt x="1045" y="579"/>
                  <a:pt x="1045" y="586"/>
                </a:cubicBezTo>
                <a:close/>
                <a:moveTo>
                  <a:pt x="655" y="660"/>
                </a:moveTo>
                <a:cubicBezTo>
                  <a:pt x="655" y="667"/>
                  <a:pt x="661" y="673"/>
                  <a:pt x="668" y="673"/>
                </a:cubicBezTo>
                <a:cubicBezTo>
                  <a:pt x="675" y="673"/>
                  <a:pt x="681" y="667"/>
                  <a:pt x="681" y="660"/>
                </a:cubicBezTo>
                <a:cubicBezTo>
                  <a:pt x="681" y="653"/>
                  <a:pt x="675" y="648"/>
                  <a:pt x="668" y="648"/>
                </a:cubicBezTo>
                <a:cubicBezTo>
                  <a:pt x="661" y="648"/>
                  <a:pt x="656" y="653"/>
                  <a:pt x="655" y="660"/>
                </a:cubicBezTo>
                <a:close/>
                <a:moveTo>
                  <a:pt x="1285" y="960"/>
                </a:moveTo>
                <a:cubicBezTo>
                  <a:pt x="1285" y="953"/>
                  <a:pt x="1279" y="947"/>
                  <a:pt x="1272" y="947"/>
                </a:cubicBezTo>
                <a:cubicBezTo>
                  <a:pt x="1265" y="947"/>
                  <a:pt x="1259" y="953"/>
                  <a:pt x="1259" y="960"/>
                </a:cubicBezTo>
                <a:cubicBezTo>
                  <a:pt x="1260" y="967"/>
                  <a:pt x="1265" y="972"/>
                  <a:pt x="1272" y="972"/>
                </a:cubicBezTo>
                <a:cubicBezTo>
                  <a:pt x="1279" y="973"/>
                  <a:pt x="1285" y="967"/>
                  <a:pt x="1285" y="960"/>
                </a:cubicBezTo>
                <a:close/>
                <a:moveTo>
                  <a:pt x="698" y="648"/>
                </a:moveTo>
                <a:cubicBezTo>
                  <a:pt x="705" y="649"/>
                  <a:pt x="711" y="643"/>
                  <a:pt x="711" y="636"/>
                </a:cubicBezTo>
                <a:cubicBezTo>
                  <a:pt x="711" y="629"/>
                  <a:pt x="705" y="623"/>
                  <a:pt x="698" y="623"/>
                </a:cubicBezTo>
                <a:cubicBezTo>
                  <a:pt x="691" y="623"/>
                  <a:pt x="685" y="629"/>
                  <a:pt x="686" y="636"/>
                </a:cubicBezTo>
                <a:cubicBezTo>
                  <a:pt x="686" y="643"/>
                  <a:pt x="691" y="648"/>
                  <a:pt x="698" y="648"/>
                </a:cubicBezTo>
                <a:close/>
                <a:moveTo>
                  <a:pt x="583" y="844"/>
                </a:moveTo>
                <a:cubicBezTo>
                  <a:pt x="583" y="837"/>
                  <a:pt x="578" y="831"/>
                  <a:pt x="571" y="831"/>
                </a:cubicBezTo>
                <a:cubicBezTo>
                  <a:pt x="564" y="831"/>
                  <a:pt x="558" y="837"/>
                  <a:pt x="558" y="844"/>
                </a:cubicBezTo>
                <a:cubicBezTo>
                  <a:pt x="558" y="851"/>
                  <a:pt x="563" y="856"/>
                  <a:pt x="570" y="856"/>
                </a:cubicBezTo>
                <a:cubicBezTo>
                  <a:pt x="577" y="857"/>
                  <a:pt x="583" y="851"/>
                  <a:pt x="583" y="844"/>
                </a:cubicBezTo>
                <a:close/>
                <a:moveTo>
                  <a:pt x="1234" y="1081"/>
                </a:moveTo>
                <a:cubicBezTo>
                  <a:pt x="1226" y="1081"/>
                  <a:pt x="1220" y="1086"/>
                  <a:pt x="1220" y="1093"/>
                </a:cubicBezTo>
                <a:cubicBezTo>
                  <a:pt x="1220" y="1100"/>
                  <a:pt x="1226" y="1107"/>
                  <a:pt x="1233" y="1107"/>
                </a:cubicBezTo>
                <a:cubicBezTo>
                  <a:pt x="1240" y="1107"/>
                  <a:pt x="1246" y="1101"/>
                  <a:pt x="1246" y="1094"/>
                </a:cubicBezTo>
                <a:cubicBezTo>
                  <a:pt x="1246" y="1087"/>
                  <a:pt x="1241" y="1081"/>
                  <a:pt x="1234" y="1081"/>
                </a:cubicBezTo>
                <a:close/>
                <a:moveTo>
                  <a:pt x="578" y="898"/>
                </a:moveTo>
                <a:cubicBezTo>
                  <a:pt x="578" y="891"/>
                  <a:pt x="571" y="885"/>
                  <a:pt x="564" y="886"/>
                </a:cubicBezTo>
                <a:cubicBezTo>
                  <a:pt x="558" y="886"/>
                  <a:pt x="552" y="892"/>
                  <a:pt x="553" y="899"/>
                </a:cubicBezTo>
                <a:cubicBezTo>
                  <a:pt x="553" y="906"/>
                  <a:pt x="559" y="911"/>
                  <a:pt x="566" y="911"/>
                </a:cubicBezTo>
                <a:cubicBezTo>
                  <a:pt x="573" y="911"/>
                  <a:pt x="578" y="905"/>
                  <a:pt x="578" y="898"/>
                </a:cubicBezTo>
                <a:close/>
                <a:moveTo>
                  <a:pt x="1056" y="1230"/>
                </a:moveTo>
                <a:cubicBezTo>
                  <a:pt x="1049" y="1229"/>
                  <a:pt x="1043" y="1235"/>
                  <a:pt x="1043" y="1242"/>
                </a:cubicBezTo>
                <a:cubicBezTo>
                  <a:pt x="1043" y="1249"/>
                  <a:pt x="1049" y="1255"/>
                  <a:pt x="1055" y="1255"/>
                </a:cubicBezTo>
                <a:cubicBezTo>
                  <a:pt x="1062" y="1255"/>
                  <a:pt x="1068" y="1249"/>
                  <a:pt x="1068" y="1242"/>
                </a:cubicBezTo>
                <a:cubicBezTo>
                  <a:pt x="1068" y="1235"/>
                  <a:pt x="1063" y="1230"/>
                  <a:pt x="1056" y="1230"/>
                </a:cubicBezTo>
                <a:close/>
                <a:moveTo>
                  <a:pt x="1212" y="721"/>
                </a:moveTo>
                <a:cubicBezTo>
                  <a:pt x="1219" y="721"/>
                  <a:pt x="1225" y="715"/>
                  <a:pt x="1225" y="708"/>
                </a:cubicBezTo>
                <a:cubicBezTo>
                  <a:pt x="1225" y="701"/>
                  <a:pt x="1220" y="695"/>
                  <a:pt x="1212" y="696"/>
                </a:cubicBezTo>
                <a:cubicBezTo>
                  <a:pt x="1205" y="696"/>
                  <a:pt x="1200" y="701"/>
                  <a:pt x="1200" y="708"/>
                </a:cubicBezTo>
                <a:cubicBezTo>
                  <a:pt x="1199" y="715"/>
                  <a:pt x="1205" y="721"/>
                  <a:pt x="1212" y="721"/>
                </a:cubicBezTo>
                <a:close/>
                <a:moveTo>
                  <a:pt x="742" y="1214"/>
                </a:moveTo>
                <a:cubicBezTo>
                  <a:pt x="743" y="1207"/>
                  <a:pt x="737" y="1201"/>
                  <a:pt x="730" y="1201"/>
                </a:cubicBezTo>
                <a:cubicBezTo>
                  <a:pt x="723" y="1201"/>
                  <a:pt x="717" y="1207"/>
                  <a:pt x="717" y="1214"/>
                </a:cubicBezTo>
                <a:cubicBezTo>
                  <a:pt x="717" y="1221"/>
                  <a:pt x="723" y="1227"/>
                  <a:pt x="730" y="1227"/>
                </a:cubicBezTo>
                <a:cubicBezTo>
                  <a:pt x="737" y="1227"/>
                  <a:pt x="742" y="1221"/>
                  <a:pt x="742" y="1214"/>
                </a:cubicBezTo>
                <a:close/>
                <a:moveTo>
                  <a:pt x="1264" y="905"/>
                </a:moveTo>
                <a:cubicBezTo>
                  <a:pt x="1264" y="912"/>
                  <a:pt x="1270" y="918"/>
                  <a:pt x="1278" y="918"/>
                </a:cubicBezTo>
                <a:cubicBezTo>
                  <a:pt x="1285" y="918"/>
                  <a:pt x="1290" y="912"/>
                  <a:pt x="1290" y="905"/>
                </a:cubicBezTo>
                <a:cubicBezTo>
                  <a:pt x="1290" y="898"/>
                  <a:pt x="1284" y="892"/>
                  <a:pt x="1277" y="892"/>
                </a:cubicBezTo>
                <a:cubicBezTo>
                  <a:pt x="1270" y="892"/>
                  <a:pt x="1264" y="899"/>
                  <a:pt x="1264" y="905"/>
                </a:cubicBezTo>
                <a:close/>
                <a:moveTo>
                  <a:pt x="1187" y="665"/>
                </a:moveTo>
                <a:cubicBezTo>
                  <a:pt x="1180" y="665"/>
                  <a:pt x="1174" y="671"/>
                  <a:pt x="1174" y="678"/>
                </a:cubicBezTo>
                <a:cubicBezTo>
                  <a:pt x="1174" y="685"/>
                  <a:pt x="1179" y="691"/>
                  <a:pt x="1186" y="691"/>
                </a:cubicBezTo>
                <a:cubicBezTo>
                  <a:pt x="1194" y="691"/>
                  <a:pt x="1199" y="686"/>
                  <a:pt x="1200" y="679"/>
                </a:cubicBezTo>
                <a:cubicBezTo>
                  <a:pt x="1200" y="672"/>
                  <a:pt x="1194" y="666"/>
                  <a:pt x="1187" y="665"/>
                </a:cubicBezTo>
                <a:close/>
                <a:moveTo>
                  <a:pt x="840" y="553"/>
                </a:moveTo>
                <a:cubicBezTo>
                  <a:pt x="834" y="553"/>
                  <a:pt x="828" y="559"/>
                  <a:pt x="828" y="565"/>
                </a:cubicBezTo>
                <a:cubicBezTo>
                  <a:pt x="827" y="572"/>
                  <a:pt x="833" y="578"/>
                  <a:pt x="840" y="578"/>
                </a:cubicBezTo>
                <a:cubicBezTo>
                  <a:pt x="848" y="579"/>
                  <a:pt x="853" y="573"/>
                  <a:pt x="853" y="566"/>
                </a:cubicBezTo>
                <a:cubicBezTo>
                  <a:pt x="853" y="559"/>
                  <a:pt x="848" y="553"/>
                  <a:pt x="840" y="553"/>
                </a:cubicBezTo>
                <a:close/>
                <a:moveTo>
                  <a:pt x="605" y="752"/>
                </a:moveTo>
                <a:cubicBezTo>
                  <a:pt x="598" y="752"/>
                  <a:pt x="592" y="757"/>
                  <a:pt x="592" y="764"/>
                </a:cubicBezTo>
                <a:cubicBezTo>
                  <a:pt x="592" y="771"/>
                  <a:pt x="597" y="777"/>
                  <a:pt x="604" y="777"/>
                </a:cubicBezTo>
                <a:cubicBezTo>
                  <a:pt x="611" y="777"/>
                  <a:pt x="617" y="771"/>
                  <a:pt x="617" y="764"/>
                </a:cubicBezTo>
                <a:cubicBezTo>
                  <a:pt x="617" y="758"/>
                  <a:pt x="612" y="752"/>
                  <a:pt x="605" y="752"/>
                </a:cubicBezTo>
                <a:close/>
                <a:moveTo>
                  <a:pt x="972" y="1276"/>
                </a:moveTo>
                <a:cubicBezTo>
                  <a:pt x="979" y="1275"/>
                  <a:pt x="984" y="1270"/>
                  <a:pt x="985" y="1263"/>
                </a:cubicBezTo>
                <a:cubicBezTo>
                  <a:pt x="985" y="1256"/>
                  <a:pt x="979" y="1250"/>
                  <a:pt x="973" y="1250"/>
                </a:cubicBezTo>
                <a:cubicBezTo>
                  <a:pt x="965" y="1250"/>
                  <a:pt x="959" y="1256"/>
                  <a:pt x="959" y="1263"/>
                </a:cubicBezTo>
                <a:cubicBezTo>
                  <a:pt x="959" y="1269"/>
                  <a:pt x="965" y="1276"/>
                  <a:pt x="972" y="1276"/>
                </a:cubicBezTo>
                <a:close/>
                <a:moveTo>
                  <a:pt x="1257" y="809"/>
                </a:moveTo>
                <a:cubicBezTo>
                  <a:pt x="1250" y="809"/>
                  <a:pt x="1244" y="815"/>
                  <a:pt x="1244" y="822"/>
                </a:cubicBezTo>
                <a:cubicBezTo>
                  <a:pt x="1244" y="828"/>
                  <a:pt x="1250" y="834"/>
                  <a:pt x="1256" y="834"/>
                </a:cubicBezTo>
                <a:cubicBezTo>
                  <a:pt x="1263" y="834"/>
                  <a:pt x="1269" y="829"/>
                  <a:pt x="1269" y="822"/>
                </a:cubicBezTo>
                <a:cubicBezTo>
                  <a:pt x="1270" y="815"/>
                  <a:pt x="1264" y="809"/>
                  <a:pt x="1257" y="809"/>
                </a:cubicBezTo>
                <a:close/>
                <a:moveTo>
                  <a:pt x="809" y="1235"/>
                </a:moveTo>
                <a:cubicBezTo>
                  <a:pt x="802" y="1235"/>
                  <a:pt x="796" y="1240"/>
                  <a:pt x="796" y="1247"/>
                </a:cubicBezTo>
                <a:cubicBezTo>
                  <a:pt x="795" y="1254"/>
                  <a:pt x="800" y="1260"/>
                  <a:pt x="808" y="1261"/>
                </a:cubicBezTo>
                <a:cubicBezTo>
                  <a:pt x="815" y="1261"/>
                  <a:pt x="820" y="1256"/>
                  <a:pt x="821" y="1249"/>
                </a:cubicBezTo>
                <a:cubicBezTo>
                  <a:pt x="821" y="1242"/>
                  <a:pt x="816" y="1236"/>
                  <a:pt x="809" y="1235"/>
                </a:cubicBezTo>
                <a:close/>
                <a:moveTo>
                  <a:pt x="1204" y="1131"/>
                </a:moveTo>
                <a:cubicBezTo>
                  <a:pt x="1211" y="1131"/>
                  <a:pt x="1217" y="1125"/>
                  <a:pt x="1216" y="1119"/>
                </a:cubicBezTo>
                <a:cubicBezTo>
                  <a:pt x="1216" y="1112"/>
                  <a:pt x="1211" y="1106"/>
                  <a:pt x="1204" y="1106"/>
                </a:cubicBezTo>
                <a:cubicBezTo>
                  <a:pt x="1197" y="1106"/>
                  <a:pt x="1191" y="1112"/>
                  <a:pt x="1191" y="1119"/>
                </a:cubicBezTo>
                <a:cubicBezTo>
                  <a:pt x="1191" y="1126"/>
                  <a:pt x="1197" y="1131"/>
                  <a:pt x="1204" y="1131"/>
                </a:cubicBezTo>
                <a:close/>
                <a:moveTo>
                  <a:pt x="605" y="1053"/>
                </a:moveTo>
                <a:cubicBezTo>
                  <a:pt x="599" y="1053"/>
                  <a:pt x="593" y="1059"/>
                  <a:pt x="593" y="1065"/>
                </a:cubicBezTo>
                <a:cubicBezTo>
                  <a:pt x="592" y="1072"/>
                  <a:pt x="598" y="1078"/>
                  <a:pt x="605" y="1078"/>
                </a:cubicBezTo>
                <a:cubicBezTo>
                  <a:pt x="612" y="1078"/>
                  <a:pt x="618" y="1073"/>
                  <a:pt x="618" y="1066"/>
                </a:cubicBezTo>
                <a:cubicBezTo>
                  <a:pt x="618" y="1059"/>
                  <a:pt x="612" y="1053"/>
                  <a:pt x="605" y="1053"/>
                </a:cubicBezTo>
                <a:close/>
                <a:moveTo>
                  <a:pt x="1086" y="1230"/>
                </a:moveTo>
                <a:cubicBezTo>
                  <a:pt x="1093" y="1230"/>
                  <a:pt x="1098" y="1224"/>
                  <a:pt x="1098" y="1217"/>
                </a:cubicBezTo>
                <a:cubicBezTo>
                  <a:pt x="1098" y="1211"/>
                  <a:pt x="1092" y="1205"/>
                  <a:pt x="1085" y="1205"/>
                </a:cubicBezTo>
                <a:cubicBezTo>
                  <a:pt x="1079" y="1205"/>
                  <a:pt x="1073" y="1211"/>
                  <a:pt x="1073" y="1217"/>
                </a:cubicBezTo>
                <a:cubicBezTo>
                  <a:pt x="1073" y="1225"/>
                  <a:pt x="1079" y="1230"/>
                  <a:pt x="1086" y="1230"/>
                </a:cubicBezTo>
                <a:close/>
                <a:moveTo>
                  <a:pt x="896" y="558"/>
                </a:moveTo>
                <a:cubicBezTo>
                  <a:pt x="889" y="558"/>
                  <a:pt x="883" y="564"/>
                  <a:pt x="883" y="571"/>
                </a:cubicBezTo>
                <a:cubicBezTo>
                  <a:pt x="883" y="578"/>
                  <a:pt x="888" y="583"/>
                  <a:pt x="895" y="583"/>
                </a:cubicBezTo>
                <a:cubicBezTo>
                  <a:pt x="902" y="583"/>
                  <a:pt x="908" y="578"/>
                  <a:pt x="908" y="571"/>
                </a:cubicBezTo>
                <a:cubicBezTo>
                  <a:pt x="908" y="564"/>
                  <a:pt x="903" y="559"/>
                  <a:pt x="896" y="558"/>
                </a:cubicBezTo>
                <a:close/>
                <a:moveTo>
                  <a:pt x="705" y="1197"/>
                </a:moveTo>
                <a:cubicBezTo>
                  <a:pt x="712" y="1197"/>
                  <a:pt x="718" y="1191"/>
                  <a:pt x="718" y="1184"/>
                </a:cubicBezTo>
                <a:cubicBezTo>
                  <a:pt x="718" y="1178"/>
                  <a:pt x="712" y="1172"/>
                  <a:pt x="705" y="1172"/>
                </a:cubicBezTo>
                <a:cubicBezTo>
                  <a:pt x="698" y="1172"/>
                  <a:pt x="693" y="1177"/>
                  <a:pt x="693" y="1184"/>
                </a:cubicBezTo>
                <a:cubicBezTo>
                  <a:pt x="692" y="1191"/>
                  <a:pt x="698" y="1197"/>
                  <a:pt x="705" y="1197"/>
                </a:cubicBezTo>
                <a:close/>
                <a:moveTo>
                  <a:pt x="630" y="1108"/>
                </a:moveTo>
                <a:cubicBezTo>
                  <a:pt x="637" y="1108"/>
                  <a:pt x="643" y="1102"/>
                  <a:pt x="643" y="1095"/>
                </a:cubicBezTo>
                <a:cubicBezTo>
                  <a:pt x="642" y="1089"/>
                  <a:pt x="637" y="1083"/>
                  <a:pt x="630" y="1083"/>
                </a:cubicBezTo>
                <a:cubicBezTo>
                  <a:pt x="623" y="1083"/>
                  <a:pt x="618" y="1088"/>
                  <a:pt x="618" y="1095"/>
                </a:cubicBezTo>
                <a:cubicBezTo>
                  <a:pt x="617" y="1102"/>
                  <a:pt x="623" y="1108"/>
                  <a:pt x="630" y="1108"/>
                </a:cubicBezTo>
                <a:close/>
                <a:moveTo>
                  <a:pt x="1187" y="1144"/>
                </a:moveTo>
                <a:cubicBezTo>
                  <a:pt x="1187" y="1137"/>
                  <a:pt x="1181" y="1131"/>
                  <a:pt x="1174" y="1131"/>
                </a:cubicBezTo>
                <a:cubicBezTo>
                  <a:pt x="1167" y="1131"/>
                  <a:pt x="1162" y="1136"/>
                  <a:pt x="1162" y="1143"/>
                </a:cubicBezTo>
                <a:cubicBezTo>
                  <a:pt x="1162" y="1150"/>
                  <a:pt x="1167" y="1156"/>
                  <a:pt x="1174" y="1156"/>
                </a:cubicBezTo>
                <a:cubicBezTo>
                  <a:pt x="1181" y="1156"/>
                  <a:pt x="1187" y="1150"/>
                  <a:pt x="1187" y="1144"/>
                </a:cubicBezTo>
                <a:close/>
                <a:moveTo>
                  <a:pt x="950" y="563"/>
                </a:moveTo>
                <a:cubicBezTo>
                  <a:pt x="943" y="563"/>
                  <a:pt x="937" y="569"/>
                  <a:pt x="937" y="576"/>
                </a:cubicBezTo>
                <a:cubicBezTo>
                  <a:pt x="937" y="583"/>
                  <a:pt x="943" y="588"/>
                  <a:pt x="950" y="588"/>
                </a:cubicBezTo>
                <a:cubicBezTo>
                  <a:pt x="957" y="588"/>
                  <a:pt x="962" y="583"/>
                  <a:pt x="962" y="576"/>
                </a:cubicBezTo>
                <a:cubicBezTo>
                  <a:pt x="962" y="569"/>
                  <a:pt x="957" y="564"/>
                  <a:pt x="950" y="563"/>
                </a:cubicBezTo>
                <a:close/>
                <a:moveTo>
                  <a:pt x="598" y="982"/>
                </a:moveTo>
                <a:cubicBezTo>
                  <a:pt x="598" y="976"/>
                  <a:pt x="593" y="970"/>
                  <a:pt x="586" y="969"/>
                </a:cubicBezTo>
                <a:cubicBezTo>
                  <a:pt x="579" y="969"/>
                  <a:pt x="573" y="975"/>
                  <a:pt x="573" y="982"/>
                </a:cubicBezTo>
                <a:cubicBezTo>
                  <a:pt x="573" y="989"/>
                  <a:pt x="579" y="994"/>
                  <a:pt x="585" y="994"/>
                </a:cubicBezTo>
                <a:cubicBezTo>
                  <a:pt x="592" y="995"/>
                  <a:pt x="598" y="989"/>
                  <a:pt x="598" y="982"/>
                </a:cubicBezTo>
                <a:close/>
                <a:moveTo>
                  <a:pt x="1004" y="593"/>
                </a:moveTo>
                <a:cubicBezTo>
                  <a:pt x="1011" y="593"/>
                  <a:pt x="1017" y="587"/>
                  <a:pt x="1017" y="580"/>
                </a:cubicBezTo>
                <a:cubicBezTo>
                  <a:pt x="1017" y="573"/>
                  <a:pt x="1012" y="568"/>
                  <a:pt x="1005" y="568"/>
                </a:cubicBezTo>
                <a:cubicBezTo>
                  <a:pt x="997" y="568"/>
                  <a:pt x="991" y="573"/>
                  <a:pt x="992" y="581"/>
                </a:cubicBezTo>
                <a:cubicBezTo>
                  <a:pt x="992" y="587"/>
                  <a:pt x="998" y="593"/>
                  <a:pt x="1004" y="593"/>
                </a:cubicBezTo>
                <a:close/>
                <a:moveTo>
                  <a:pt x="930" y="1257"/>
                </a:moveTo>
                <a:cubicBezTo>
                  <a:pt x="930" y="1250"/>
                  <a:pt x="924" y="1245"/>
                  <a:pt x="917" y="1245"/>
                </a:cubicBezTo>
                <a:cubicBezTo>
                  <a:pt x="910" y="1245"/>
                  <a:pt x="905" y="1251"/>
                  <a:pt x="905" y="1257"/>
                </a:cubicBezTo>
                <a:cubicBezTo>
                  <a:pt x="905" y="1264"/>
                  <a:pt x="910" y="1270"/>
                  <a:pt x="917" y="1270"/>
                </a:cubicBezTo>
                <a:cubicBezTo>
                  <a:pt x="924" y="1270"/>
                  <a:pt x="930" y="1264"/>
                  <a:pt x="930" y="1257"/>
                </a:cubicBezTo>
                <a:close/>
                <a:moveTo>
                  <a:pt x="1083" y="602"/>
                </a:moveTo>
                <a:cubicBezTo>
                  <a:pt x="1077" y="602"/>
                  <a:pt x="1071" y="608"/>
                  <a:pt x="1071" y="614"/>
                </a:cubicBezTo>
                <a:cubicBezTo>
                  <a:pt x="1071" y="621"/>
                  <a:pt x="1077" y="627"/>
                  <a:pt x="1084" y="627"/>
                </a:cubicBezTo>
                <a:cubicBezTo>
                  <a:pt x="1091" y="627"/>
                  <a:pt x="1097" y="621"/>
                  <a:pt x="1096" y="614"/>
                </a:cubicBezTo>
                <a:cubicBezTo>
                  <a:pt x="1096" y="607"/>
                  <a:pt x="1090" y="602"/>
                  <a:pt x="1083" y="602"/>
                </a:cubicBezTo>
                <a:close/>
                <a:moveTo>
                  <a:pt x="812" y="578"/>
                </a:moveTo>
                <a:cubicBezTo>
                  <a:pt x="805" y="578"/>
                  <a:pt x="799" y="584"/>
                  <a:pt x="799" y="590"/>
                </a:cubicBezTo>
                <a:cubicBezTo>
                  <a:pt x="799" y="597"/>
                  <a:pt x="805" y="603"/>
                  <a:pt x="811" y="603"/>
                </a:cubicBezTo>
                <a:cubicBezTo>
                  <a:pt x="818" y="603"/>
                  <a:pt x="824" y="597"/>
                  <a:pt x="824" y="590"/>
                </a:cubicBezTo>
                <a:cubicBezTo>
                  <a:pt x="824" y="583"/>
                  <a:pt x="818" y="578"/>
                  <a:pt x="812" y="578"/>
                </a:cubicBezTo>
                <a:close/>
                <a:moveTo>
                  <a:pt x="863" y="1241"/>
                </a:moveTo>
                <a:cubicBezTo>
                  <a:pt x="856" y="1240"/>
                  <a:pt x="850" y="1246"/>
                  <a:pt x="850" y="1253"/>
                </a:cubicBezTo>
                <a:cubicBezTo>
                  <a:pt x="850" y="1260"/>
                  <a:pt x="856" y="1266"/>
                  <a:pt x="863" y="1266"/>
                </a:cubicBezTo>
                <a:cubicBezTo>
                  <a:pt x="870" y="1266"/>
                  <a:pt x="875" y="1261"/>
                  <a:pt x="875" y="1254"/>
                </a:cubicBezTo>
                <a:cubicBezTo>
                  <a:pt x="875" y="1247"/>
                  <a:pt x="870" y="1241"/>
                  <a:pt x="863" y="1241"/>
                </a:cubicBezTo>
                <a:close/>
                <a:moveTo>
                  <a:pt x="1238" y="1052"/>
                </a:moveTo>
                <a:cubicBezTo>
                  <a:pt x="1245" y="1052"/>
                  <a:pt x="1251" y="1046"/>
                  <a:pt x="1250" y="1039"/>
                </a:cubicBezTo>
                <a:cubicBezTo>
                  <a:pt x="1250" y="1032"/>
                  <a:pt x="1245" y="1027"/>
                  <a:pt x="1238" y="1027"/>
                </a:cubicBezTo>
                <a:cubicBezTo>
                  <a:pt x="1231" y="1027"/>
                  <a:pt x="1225" y="1033"/>
                  <a:pt x="1226" y="1039"/>
                </a:cubicBezTo>
                <a:cubicBezTo>
                  <a:pt x="1226" y="1046"/>
                  <a:pt x="1232" y="1052"/>
                  <a:pt x="1238" y="1052"/>
                </a:cubicBezTo>
                <a:close/>
                <a:moveTo>
                  <a:pt x="1220" y="792"/>
                </a:moveTo>
                <a:cubicBezTo>
                  <a:pt x="1220" y="798"/>
                  <a:pt x="1225" y="804"/>
                  <a:pt x="1232" y="804"/>
                </a:cubicBezTo>
                <a:cubicBezTo>
                  <a:pt x="1239" y="804"/>
                  <a:pt x="1244" y="799"/>
                  <a:pt x="1245" y="792"/>
                </a:cubicBezTo>
                <a:cubicBezTo>
                  <a:pt x="1245" y="785"/>
                  <a:pt x="1239" y="779"/>
                  <a:pt x="1232" y="779"/>
                </a:cubicBezTo>
                <a:cubicBezTo>
                  <a:pt x="1225" y="779"/>
                  <a:pt x="1220" y="785"/>
                  <a:pt x="1220" y="792"/>
                </a:cubicBezTo>
                <a:close/>
                <a:moveTo>
                  <a:pt x="1252" y="889"/>
                </a:moveTo>
                <a:cubicBezTo>
                  <a:pt x="1258" y="889"/>
                  <a:pt x="1264" y="884"/>
                  <a:pt x="1265" y="877"/>
                </a:cubicBezTo>
                <a:cubicBezTo>
                  <a:pt x="1265" y="870"/>
                  <a:pt x="1260" y="865"/>
                  <a:pt x="1254" y="864"/>
                </a:cubicBezTo>
                <a:cubicBezTo>
                  <a:pt x="1247" y="863"/>
                  <a:pt x="1241" y="868"/>
                  <a:pt x="1240" y="875"/>
                </a:cubicBezTo>
                <a:cubicBezTo>
                  <a:pt x="1240" y="882"/>
                  <a:pt x="1245" y="888"/>
                  <a:pt x="1252" y="889"/>
                </a:cubicBezTo>
                <a:close/>
                <a:moveTo>
                  <a:pt x="655" y="1138"/>
                </a:moveTo>
                <a:cubicBezTo>
                  <a:pt x="662" y="1138"/>
                  <a:pt x="667" y="1132"/>
                  <a:pt x="667" y="1125"/>
                </a:cubicBezTo>
                <a:cubicBezTo>
                  <a:pt x="667" y="1118"/>
                  <a:pt x="661" y="1113"/>
                  <a:pt x="655" y="1113"/>
                </a:cubicBezTo>
                <a:cubicBezTo>
                  <a:pt x="648" y="1113"/>
                  <a:pt x="642" y="1119"/>
                  <a:pt x="642" y="1126"/>
                </a:cubicBezTo>
                <a:cubicBezTo>
                  <a:pt x="642" y="1132"/>
                  <a:pt x="648" y="1138"/>
                  <a:pt x="655" y="1138"/>
                </a:cubicBezTo>
                <a:close/>
                <a:moveTo>
                  <a:pt x="1128" y="1193"/>
                </a:moveTo>
                <a:cubicBezTo>
                  <a:pt x="1128" y="1186"/>
                  <a:pt x="1122" y="1181"/>
                  <a:pt x="1116" y="1180"/>
                </a:cubicBezTo>
                <a:cubicBezTo>
                  <a:pt x="1109" y="1180"/>
                  <a:pt x="1103" y="1186"/>
                  <a:pt x="1103" y="1192"/>
                </a:cubicBezTo>
                <a:cubicBezTo>
                  <a:pt x="1103" y="1199"/>
                  <a:pt x="1108" y="1205"/>
                  <a:pt x="1115" y="1205"/>
                </a:cubicBezTo>
                <a:cubicBezTo>
                  <a:pt x="1122" y="1205"/>
                  <a:pt x="1127" y="1200"/>
                  <a:pt x="1128" y="1193"/>
                </a:cubicBezTo>
                <a:close/>
                <a:moveTo>
                  <a:pt x="679" y="1167"/>
                </a:moveTo>
                <a:cubicBezTo>
                  <a:pt x="686" y="1167"/>
                  <a:pt x="692" y="1162"/>
                  <a:pt x="692" y="1155"/>
                </a:cubicBezTo>
                <a:cubicBezTo>
                  <a:pt x="692" y="1148"/>
                  <a:pt x="687" y="1142"/>
                  <a:pt x="680" y="1142"/>
                </a:cubicBezTo>
                <a:cubicBezTo>
                  <a:pt x="673" y="1142"/>
                  <a:pt x="667" y="1147"/>
                  <a:pt x="667" y="1154"/>
                </a:cubicBezTo>
                <a:cubicBezTo>
                  <a:pt x="667" y="1161"/>
                  <a:pt x="672" y="1167"/>
                  <a:pt x="679" y="1167"/>
                </a:cubicBezTo>
                <a:close/>
                <a:moveTo>
                  <a:pt x="634" y="727"/>
                </a:moveTo>
                <a:cubicBezTo>
                  <a:pt x="628" y="727"/>
                  <a:pt x="622" y="733"/>
                  <a:pt x="622" y="740"/>
                </a:cubicBezTo>
                <a:cubicBezTo>
                  <a:pt x="622" y="746"/>
                  <a:pt x="627" y="752"/>
                  <a:pt x="634" y="752"/>
                </a:cubicBezTo>
                <a:cubicBezTo>
                  <a:pt x="641" y="752"/>
                  <a:pt x="647" y="747"/>
                  <a:pt x="647" y="740"/>
                </a:cubicBezTo>
                <a:cubicBezTo>
                  <a:pt x="647" y="733"/>
                  <a:pt x="641" y="727"/>
                  <a:pt x="634" y="727"/>
                </a:cubicBezTo>
                <a:close/>
                <a:moveTo>
                  <a:pt x="612" y="819"/>
                </a:moveTo>
                <a:cubicBezTo>
                  <a:pt x="612" y="812"/>
                  <a:pt x="606" y="807"/>
                  <a:pt x="599" y="807"/>
                </a:cubicBezTo>
                <a:cubicBezTo>
                  <a:pt x="593" y="807"/>
                  <a:pt x="587" y="812"/>
                  <a:pt x="587" y="819"/>
                </a:cubicBezTo>
                <a:cubicBezTo>
                  <a:pt x="587" y="826"/>
                  <a:pt x="592" y="831"/>
                  <a:pt x="599" y="831"/>
                </a:cubicBezTo>
                <a:cubicBezTo>
                  <a:pt x="606" y="832"/>
                  <a:pt x="612" y="826"/>
                  <a:pt x="612" y="819"/>
                </a:cubicBezTo>
                <a:close/>
                <a:moveTo>
                  <a:pt x="1145" y="1156"/>
                </a:moveTo>
                <a:cubicBezTo>
                  <a:pt x="1139" y="1155"/>
                  <a:pt x="1132" y="1160"/>
                  <a:pt x="1132" y="1167"/>
                </a:cubicBezTo>
                <a:cubicBezTo>
                  <a:pt x="1131" y="1174"/>
                  <a:pt x="1136" y="1180"/>
                  <a:pt x="1143" y="1180"/>
                </a:cubicBezTo>
                <a:cubicBezTo>
                  <a:pt x="1150" y="1181"/>
                  <a:pt x="1156" y="1176"/>
                  <a:pt x="1157" y="1169"/>
                </a:cubicBezTo>
                <a:cubicBezTo>
                  <a:pt x="1157" y="1162"/>
                  <a:pt x="1152" y="1156"/>
                  <a:pt x="1145" y="1156"/>
                </a:cubicBezTo>
                <a:close/>
                <a:moveTo>
                  <a:pt x="1133" y="662"/>
                </a:moveTo>
                <a:cubicBezTo>
                  <a:pt x="1126" y="662"/>
                  <a:pt x="1121" y="668"/>
                  <a:pt x="1121" y="674"/>
                </a:cubicBezTo>
                <a:cubicBezTo>
                  <a:pt x="1121" y="681"/>
                  <a:pt x="1127" y="686"/>
                  <a:pt x="1133" y="686"/>
                </a:cubicBezTo>
                <a:cubicBezTo>
                  <a:pt x="1140" y="686"/>
                  <a:pt x="1145" y="681"/>
                  <a:pt x="1145" y="674"/>
                </a:cubicBezTo>
                <a:cubicBezTo>
                  <a:pt x="1145" y="668"/>
                  <a:pt x="1140" y="662"/>
                  <a:pt x="1133" y="662"/>
                </a:cubicBezTo>
                <a:close/>
                <a:moveTo>
                  <a:pt x="1195" y="763"/>
                </a:moveTo>
                <a:cubicBezTo>
                  <a:pt x="1195" y="770"/>
                  <a:pt x="1200" y="775"/>
                  <a:pt x="1207" y="775"/>
                </a:cubicBezTo>
                <a:cubicBezTo>
                  <a:pt x="1214" y="775"/>
                  <a:pt x="1220" y="770"/>
                  <a:pt x="1220" y="763"/>
                </a:cubicBezTo>
                <a:cubicBezTo>
                  <a:pt x="1220" y="756"/>
                  <a:pt x="1214" y="750"/>
                  <a:pt x="1207" y="751"/>
                </a:cubicBezTo>
                <a:cubicBezTo>
                  <a:pt x="1200" y="751"/>
                  <a:pt x="1195" y="756"/>
                  <a:pt x="1195" y="763"/>
                </a:cubicBezTo>
                <a:close/>
                <a:moveTo>
                  <a:pt x="1208" y="1076"/>
                </a:moveTo>
                <a:cubicBezTo>
                  <a:pt x="1214" y="1076"/>
                  <a:pt x="1220" y="1071"/>
                  <a:pt x="1220" y="1065"/>
                </a:cubicBezTo>
                <a:cubicBezTo>
                  <a:pt x="1221" y="1058"/>
                  <a:pt x="1216" y="1052"/>
                  <a:pt x="1209" y="1052"/>
                </a:cubicBezTo>
                <a:cubicBezTo>
                  <a:pt x="1202" y="1052"/>
                  <a:pt x="1196" y="1057"/>
                  <a:pt x="1196" y="1063"/>
                </a:cubicBezTo>
                <a:cubicBezTo>
                  <a:pt x="1196" y="1070"/>
                  <a:pt x="1201" y="1076"/>
                  <a:pt x="1208" y="1076"/>
                </a:cubicBezTo>
                <a:close/>
                <a:moveTo>
                  <a:pt x="1235" y="931"/>
                </a:moveTo>
                <a:cubicBezTo>
                  <a:pt x="1235" y="938"/>
                  <a:pt x="1241" y="943"/>
                  <a:pt x="1247" y="943"/>
                </a:cubicBezTo>
                <a:cubicBezTo>
                  <a:pt x="1254" y="943"/>
                  <a:pt x="1260" y="938"/>
                  <a:pt x="1260" y="931"/>
                </a:cubicBezTo>
                <a:cubicBezTo>
                  <a:pt x="1259" y="924"/>
                  <a:pt x="1254" y="919"/>
                  <a:pt x="1248" y="919"/>
                </a:cubicBezTo>
                <a:cubicBezTo>
                  <a:pt x="1241" y="919"/>
                  <a:pt x="1235" y="924"/>
                  <a:pt x="1235" y="931"/>
                </a:cubicBezTo>
                <a:close/>
                <a:moveTo>
                  <a:pt x="1109" y="632"/>
                </a:moveTo>
                <a:cubicBezTo>
                  <a:pt x="1102" y="632"/>
                  <a:pt x="1097" y="637"/>
                  <a:pt x="1096" y="643"/>
                </a:cubicBezTo>
                <a:cubicBezTo>
                  <a:pt x="1096" y="650"/>
                  <a:pt x="1101" y="656"/>
                  <a:pt x="1108" y="656"/>
                </a:cubicBezTo>
                <a:cubicBezTo>
                  <a:pt x="1115" y="657"/>
                  <a:pt x="1121" y="651"/>
                  <a:pt x="1121" y="645"/>
                </a:cubicBezTo>
                <a:cubicBezTo>
                  <a:pt x="1121" y="638"/>
                  <a:pt x="1116" y="632"/>
                  <a:pt x="1109" y="632"/>
                </a:cubicBezTo>
                <a:close/>
                <a:moveTo>
                  <a:pt x="740" y="640"/>
                </a:moveTo>
                <a:cubicBezTo>
                  <a:pt x="740" y="647"/>
                  <a:pt x="745" y="653"/>
                  <a:pt x="752" y="653"/>
                </a:cubicBezTo>
                <a:cubicBezTo>
                  <a:pt x="758" y="653"/>
                  <a:pt x="764" y="648"/>
                  <a:pt x="764" y="641"/>
                </a:cubicBezTo>
                <a:cubicBezTo>
                  <a:pt x="764" y="634"/>
                  <a:pt x="759" y="629"/>
                  <a:pt x="752" y="629"/>
                </a:cubicBezTo>
                <a:cubicBezTo>
                  <a:pt x="745" y="629"/>
                  <a:pt x="740" y="634"/>
                  <a:pt x="740" y="640"/>
                </a:cubicBezTo>
                <a:close/>
                <a:moveTo>
                  <a:pt x="781" y="604"/>
                </a:moveTo>
                <a:cubicBezTo>
                  <a:pt x="775" y="604"/>
                  <a:pt x="769" y="610"/>
                  <a:pt x="770" y="617"/>
                </a:cubicBezTo>
                <a:cubicBezTo>
                  <a:pt x="770" y="623"/>
                  <a:pt x="775" y="628"/>
                  <a:pt x="782" y="628"/>
                </a:cubicBezTo>
                <a:cubicBezTo>
                  <a:pt x="789" y="628"/>
                  <a:pt x="794" y="623"/>
                  <a:pt x="794" y="616"/>
                </a:cubicBezTo>
                <a:cubicBezTo>
                  <a:pt x="794" y="609"/>
                  <a:pt x="788" y="604"/>
                  <a:pt x="781" y="604"/>
                </a:cubicBezTo>
                <a:close/>
                <a:moveTo>
                  <a:pt x="663" y="703"/>
                </a:moveTo>
                <a:cubicBezTo>
                  <a:pt x="656" y="703"/>
                  <a:pt x="651" y="708"/>
                  <a:pt x="651" y="715"/>
                </a:cubicBezTo>
                <a:cubicBezTo>
                  <a:pt x="651" y="722"/>
                  <a:pt x="656" y="727"/>
                  <a:pt x="663" y="727"/>
                </a:cubicBezTo>
                <a:cubicBezTo>
                  <a:pt x="670" y="727"/>
                  <a:pt x="675" y="722"/>
                  <a:pt x="676" y="715"/>
                </a:cubicBezTo>
                <a:cubicBezTo>
                  <a:pt x="676" y="708"/>
                  <a:pt x="670" y="703"/>
                  <a:pt x="663" y="703"/>
                </a:cubicBezTo>
                <a:close/>
                <a:moveTo>
                  <a:pt x="595" y="886"/>
                </a:moveTo>
                <a:cubicBezTo>
                  <a:pt x="602" y="886"/>
                  <a:pt x="607" y="880"/>
                  <a:pt x="607" y="874"/>
                </a:cubicBezTo>
                <a:cubicBezTo>
                  <a:pt x="607" y="867"/>
                  <a:pt x="602" y="861"/>
                  <a:pt x="595" y="861"/>
                </a:cubicBezTo>
                <a:cubicBezTo>
                  <a:pt x="588" y="862"/>
                  <a:pt x="583" y="867"/>
                  <a:pt x="583" y="874"/>
                </a:cubicBezTo>
                <a:cubicBezTo>
                  <a:pt x="583" y="881"/>
                  <a:pt x="588" y="886"/>
                  <a:pt x="595" y="886"/>
                </a:cubicBezTo>
                <a:close/>
                <a:moveTo>
                  <a:pt x="1001" y="1226"/>
                </a:moveTo>
                <a:cubicBezTo>
                  <a:pt x="994" y="1226"/>
                  <a:pt x="989" y="1231"/>
                  <a:pt x="989" y="1238"/>
                </a:cubicBezTo>
                <a:cubicBezTo>
                  <a:pt x="989" y="1245"/>
                  <a:pt x="994" y="1250"/>
                  <a:pt x="1001" y="1250"/>
                </a:cubicBezTo>
                <a:cubicBezTo>
                  <a:pt x="1008" y="1250"/>
                  <a:pt x="1013" y="1245"/>
                  <a:pt x="1013" y="1238"/>
                </a:cubicBezTo>
                <a:cubicBezTo>
                  <a:pt x="1013" y="1231"/>
                  <a:pt x="1007" y="1226"/>
                  <a:pt x="1001" y="1226"/>
                </a:cubicBezTo>
                <a:close/>
                <a:moveTo>
                  <a:pt x="610" y="1024"/>
                </a:moveTo>
                <a:cubicBezTo>
                  <a:pt x="617" y="1024"/>
                  <a:pt x="623" y="1019"/>
                  <a:pt x="623" y="1012"/>
                </a:cubicBezTo>
                <a:cubicBezTo>
                  <a:pt x="623" y="1005"/>
                  <a:pt x="617" y="999"/>
                  <a:pt x="610" y="1000"/>
                </a:cubicBezTo>
                <a:cubicBezTo>
                  <a:pt x="603" y="1000"/>
                  <a:pt x="598" y="1005"/>
                  <a:pt x="598" y="1012"/>
                </a:cubicBezTo>
                <a:cubicBezTo>
                  <a:pt x="598" y="1019"/>
                  <a:pt x="603" y="1024"/>
                  <a:pt x="610" y="1024"/>
                </a:cubicBezTo>
                <a:close/>
                <a:moveTo>
                  <a:pt x="866" y="608"/>
                </a:moveTo>
                <a:cubicBezTo>
                  <a:pt x="873" y="608"/>
                  <a:pt x="878" y="603"/>
                  <a:pt x="878" y="596"/>
                </a:cubicBezTo>
                <a:cubicBezTo>
                  <a:pt x="879" y="590"/>
                  <a:pt x="873" y="584"/>
                  <a:pt x="867" y="583"/>
                </a:cubicBezTo>
                <a:cubicBezTo>
                  <a:pt x="860" y="583"/>
                  <a:pt x="855" y="588"/>
                  <a:pt x="854" y="595"/>
                </a:cubicBezTo>
                <a:cubicBezTo>
                  <a:pt x="854" y="602"/>
                  <a:pt x="859" y="607"/>
                  <a:pt x="866" y="608"/>
                </a:cubicBezTo>
                <a:close/>
                <a:moveTo>
                  <a:pt x="602" y="927"/>
                </a:moveTo>
                <a:cubicBezTo>
                  <a:pt x="602" y="921"/>
                  <a:pt x="597" y="915"/>
                  <a:pt x="590" y="915"/>
                </a:cubicBezTo>
                <a:cubicBezTo>
                  <a:pt x="583" y="915"/>
                  <a:pt x="578" y="921"/>
                  <a:pt x="578" y="927"/>
                </a:cubicBezTo>
                <a:cubicBezTo>
                  <a:pt x="578" y="934"/>
                  <a:pt x="583" y="940"/>
                  <a:pt x="590" y="940"/>
                </a:cubicBezTo>
                <a:cubicBezTo>
                  <a:pt x="597" y="940"/>
                  <a:pt x="602" y="934"/>
                  <a:pt x="602" y="927"/>
                </a:cubicBezTo>
                <a:close/>
                <a:moveTo>
                  <a:pt x="1230" y="984"/>
                </a:moveTo>
                <a:cubicBezTo>
                  <a:pt x="1230" y="991"/>
                  <a:pt x="1235" y="997"/>
                  <a:pt x="1242" y="997"/>
                </a:cubicBezTo>
                <a:cubicBezTo>
                  <a:pt x="1249" y="997"/>
                  <a:pt x="1254" y="992"/>
                  <a:pt x="1255" y="985"/>
                </a:cubicBezTo>
                <a:cubicBezTo>
                  <a:pt x="1255" y="978"/>
                  <a:pt x="1250" y="973"/>
                  <a:pt x="1243" y="972"/>
                </a:cubicBezTo>
                <a:cubicBezTo>
                  <a:pt x="1236" y="972"/>
                  <a:pt x="1230" y="977"/>
                  <a:pt x="1230" y="984"/>
                </a:cubicBezTo>
                <a:close/>
                <a:moveTo>
                  <a:pt x="1030" y="598"/>
                </a:moveTo>
                <a:cubicBezTo>
                  <a:pt x="1023" y="598"/>
                  <a:pt x="1018" y="602"/>
                  <a:pt x="1017" y="609"/>
                </a:cubicBezTo>
                <a:cubicBezTo>
                  <a:pt x="1016" y="615"/>
                  <a:pt x="1021" y="622"/>
                  <a:pt x="1028" y="622"/>
                </a:cubicBezTo>
                <a:cubicBezTo>
                  <a:pt x="1035" y="623"/>
                  <a:pt x="1040" y="618"/>
                  <a:pt x="1041" y="611"/>
                </a:cubicBezTo>
                <a:cubicBezTo>
                  <a:pt x="1042" y="604"/>
                  <a:pt x="1037" y="598"/>
                  <a:pt x="1030" y="598"/>
                </a:cubicBezTo>
                <a:close/>
                <a:moveTo>
                  <a:pt x="783" y="1231"/>
                </a:moveTo>
                <a:cubicBezTo>
                  <a:pt x="790" y="1231"/>
                  <a:pt x="796" y="1225"/>
                  <a:pt x="796" y="1218"/>
                </a:cubicBezTo>
                <a:cubicBezTo>
                  <a:pt x="796" y="1211"/>
                  <a:pt x="790" y="1206"/>
                  <a:pt x="783" y="1206"/>
                </a:cubicBezTo>
                <a:cubicBezTo>
                  <a:pt x="776" y="1206"/>
                  <a:pt x="771" y="1212"/>
                  <a:pt x="771" y="1219"/>
                </a:cubicBezTo>
                <a:cubicBezTo>
                  <a:pt x="772" y="1225"/>
                  <a:pt x="777" y="1231"/>
                  <a:pt x="783" y="1231"/>
                </a:cubicBezTo>
                <a:close/>
                <a:moveTo>
                  <a:pt x="694" y="678"/>
                </a:moveTo>
                <a:cubicBezTo>
                  <a:pt x="687" y="678"/>
                  <a:pt x="682" y="682"/>
                  <a:pt x="681" y="689"/>
                </a:cubicBezTo>
                <a:cubicBezTo>
                  <a:pt x="680" y="696"/>
                  <a:pt x="685" y="702"/>
                  <a:pt x="692" y="702"/>
                </a:cubicBezTo>
                <a:cubicBezTo>
                  <a:pt x="699" y="703"/>
                  <a:pt x="704" y="698"/>
                  <a:pt x="705" y="692"/>
                </a:cubicBezTo>
                <a:cubicBezTo>
                  <a:pt x="706" y="685"/>
                  <a:pt x="701" y="679"/>
                  <a:pt x="694" y="678"/>
                </a:cubicBezTo>
                <a:close/>
                <a:moveTo>
                  <a:pt x="1183" y="745"/>
                </a:moveTo>
                <a:cubicBezTo>
                  <a:pt x="1190" y="745"/>
                  <a:pt x="1195" y="739"/>
                  <a:pt x="1195" y="732"/>
                </a:cubicBezTo>
                <a:cubicBezTo>
                  <a:pt x="1194" y="726"/>
                  <a:pt x="1189" y="721"/>
                  <a:pt x="1182" y="721"/>
                </a:cubicBezTo>
                <a:cubicBezTo>
                  <a:pt x="1176" y="721"/>
                  <a:pt x="1171" y="726"/>
                  <a:pt x="1170" y="733"/>
                </a:cubicBezTo>
                <a:cubicBezTo>
                  <a:pt x="1170" y="739"/>
                  <a:pt x="1176" y="745"/>
                  <a:pt x="1183" y="745"/>
                </a:cubicBezTo>
                <a:close/>
                <a:moveTo>
                  <a:pt x="837" y="1235"/>
                </a:moveTo>
                <a:cubicBezTo>
                  <a:pt x="844" y="1236"/>
                  <a:pt x="850" y="1231"/>
                  <a:pt x="850" y="1224"/>
                </a:cubicBezTo>
                <a:cubicBezTo>
                  <a:pt x="850" y="1217"/>
                  <a:pt x="845" y="1212"/>
                  <a:pt x="838" y="1211"/>
                </a:cubicBezTo>
                <a:cubicBezTo>
                  <a:pt x="832" y="1211"/>
                  <a:pt x="826" y="1217"/>
                  <a:pt x="826" y="1223"/>
                </a:cubicBezTo>
                <a:cubicBezTo>
                  <a:pt x="826" y="1229"/>
                  <a:pt x="831" y="1235"/>
                  <a:pt x="837" y="1235"/>
                </a:cubicBezTo>
                <a:close/>
                <a:moveTo>
                  <a:pt x="962" y="605"/>
                </a:moveTo>
                <a:cubicBezTo>
                  <a:pt x="962" y="611"/>
                  <a:pt x="968" y="617"/>
                  <a:pt x="975" y="617"/>
                </a:cubicBezTo>
                <a:cubicBezTo>
                  <a:pt x="981" y="617"/>
                  <a:pt x="986" y="612"/>
                  <a:pt x="986" y="605"/>
                </a:cubicBezTo>
                <a:cubicBezTo>
                  <a:pt x="986" y="598"/>
                  <a:pt x="981" y="593"/>
                  <a:pt x="975" y="593"/>
                </a:cubicBezTo>
                <a:cubicBezTo>
                  <a:pt x="968" y="593"/>
                  <a:pt x="963" y="598"/>
                  <a:pt x="962" y="605"/>
                </a:cubicBezTo>
                <a:close/>
                <a:moveTo>
                  <a:pt x="759" y="1201"/>
                </a:moveTo>
                <a:cubicBezTo>
                  <a:pt x="766" y="1201"/>
                  <a:pt x="771" y="1196"/>
                  <a:pt x="771" y="1189"/>
                </a:cubicBezTo>
                <a:cubicBezTo>
                  <a:pt x="771" y="1183"/>
                  <a:pt x="765" y="1177"/>
                  <a:pt x="759" y="1177"/>
                </a:cubicBezTo>
                <a:cubicBezTo>
                  <a:pt x="752" y="1177"/>
                  <a:pt x="747" y="1183"/>
                  <a:pt x="747" y="1190"/>
                </a:cubicBezTo>
                <a:cubicBezTo>
                  <a:pt x="747" y="1197"/>
                  <a:pt x="752" y="1202"/>
                  <a:pt x="759" y="1201"/>
                </a:cubicBezTo>
                <a:close/>
                <a:moveTo>
                  <a:pt x="711" y="666"/>
                </a:moveTo>
                <a:cubicBezTo>
                  <a:pt x="711" y="672"/>
                  <a:pt x="716" y="677"/>
                  <a:pt x="723" y="677"/>
                </a:cubicBezTo>
                <a:cubicBezTo>
                  <a:pt x="730" y="677"/>
                  <a:pt x="735" y="672"/>
                  <a:pt x="735" y="666"/>
                </a:cubicBezTo>
                <a:cubicBezTo>
                  <a:pt x="735" y="659"/>
                  <a:pt x="729" y="653"/>
                  <a:pt x="723" y="653"/>
                </a:cubicBezTo>
                <a:cubicBezTo>
                  <a:pt x="716" y="654"/>
                  <a:pt x="711" y="659"/>
                  <a:pt x="711" y="666"/>
                </a:cubicBezTo>
                <a:close/>
                <a:moveTo>
                  <a:pt x="1158" y="691"/>
                </a:moveTo>
                <a:cubicBezTo>
                  <a:pt x="1151" y="691"/>
                  <a:pt x="1146" y="697"/>
                  <a:pt x="1146" y="704"/>
                </a:cubicBezTo>
                <a:cubicBezTo>
                  <a:pt x="1146" y="710"/>
                  <a:pt x="1152" y="715"/>
                  <a:pt x="1158" y="715"/>
                </a:cubicBezTo>
                <a:cubicBezTo>
                  <a:pt x="1165" y="715"/>
                  <a:pt x="1170" y="709"/>
                  <a:pt x="1170" y="703"/>
                </a:cubicBezTo>
                <a:cubicBezTo>
                  <a:pt x="1170" y="696"/>
                  <a:pt x="1164" y="691"/>
                  <a:pt x="1158" y="691"/>
                </a:cubicBezTo>
                <a:close/>
                <a:moveTo>
                  <a:pt x="1031" y="1225"/>
                </a:moveTo>
                <a:cubicBezTo>
                  <a:pt x="1038" y="1225"/>
                  <a:pt x="1043" y="1220"/>
                  <a:pt x="1043" y="1213"/>
                </a:cubicBezTo>
                <a:cubicBezTo>
                  <a:pt x="1043" y="1206"/>
                  <a:pt x="1037" y="1201"/>
                  <a:pt x="1031" y="1201"/>
                </a:cubicBezTo>
                <a:cubicBezTo>
                  <a:pt x="1024" y="1201"/>
                  <a:pt x="1019" y="1207"/>
                  <a:pt x="1019" y="1213"/>
                </a:cubicBezTo>
                <a:cubicBezTo>
                  <a:pt x="1019" y="1220"/>
                  <a:pt x="1024" y="1225"/>
                  <a:pt x="1031" y="1225"/>
                </a:cubicBezTo>
                <a:close/>
                <a:moveTo>
                  <a:pt x="959" y="1233"/>
                </a:moveTo>
                <a:cubicBezTo>
                  <a:pt x="959" y="1226"/>
                  <a:pt x="954" y="1221"/>
                  <a:pt x="948" y="1221"/>
                </a:cubicBezTo>
                <a:cubicBezTo>
                  <a:pt x="941" y="1221"/>
                  <a:pt x="936" y="1226"/>
                  <a:pt x="935" y="1232"/>
                </a:cubicBezTo>
                <a:cubicBezTo>
                  <a:pt x="935" y="1239"/>
                  <a:pt x="940" y="1245"/>
                  <a:pt x="947" y="1245"/>
                </a:cubicBezTo>
                <a:cubicBezTo>
                  <a:pt x="954" y="1245"/>
                  <a:pt x="959" y="1240"/>
                  <a:pt x="959" y="1233"/>
                </a:cubicBezTo>
                <a:close/>
                <a:moveTo>
                  <a:pt x="893" y="1240"/>
                </a:moveTo>
                <a:cubicBezTo>
                  <a:pt x="900" y="1240"/>
                  <a:pt x="904" y="1235"/>
                  <a:pt x="905" y="1229"/>
                </a:cubicBezTo>
                <a:cubicBezTo>
                  <a:pt x="905" y="1222"/>
                  <a:pt x="899" y="1217"/>
                  <a:pt x="893" y="1217"/>
                </a:cubicBezTo>
                <a:cubicBezTo>
                  <a:pt x="886" y="1216"/>
                  <a:pt x="880" y="1222"/>
                  <a:pt x="881" y="1229"/>
                </a:cubicBezTo>
                <a:cubicBezTo>
                  <a:pt x="881" y="1235"/>
                  <a:pt x="886" y="1240"/>
                  <a:pt x="893" y="1240"/>
                </a:cubicBezTo>
                <a:close/>
                <a:moveTo>
                  <a:pt x="617" y="793"/>
                </a:moveTo>
                <a:cubicBezTo>
                  <a:pt x="617" y="800"/>
                  <a:pt x="622" y="806"/>
                  <a:pt x="629" y="806"/>
                </a:cubicBezTo>
                <a:cubicBezTo>
                  <a:pt x="635" y="807"/>
                  <a:pt x="641" y="801"/>
                  <a:pt x="641" y="795"/>
                </a:cubicBezTo>
                <a:cubicBezTo>
                  <a:pt x="642" y="789"/>
                  <a:pt x="637" y="783"/>
                  <a:pt x="630" y="783"/>
                </a:cubicBezTo>
                <a:cubicBezTo>
                  <a:pt x="623" y="782"/>
                  <a:pt x="618" y="787"/>
                  <a:pt x="617" y="793"/>
                </a:cubicBezTo>
                <a:close/>
                <a:moveTo>
                  <a:pt x="920" y="589"/>
                </a:moveTo>
                <a:cubicBezTo>
                  <a:pt x="914" y="589"/>
                  <a:pt x="908" y="594"/>
                  <a:pt x="908" y="600"/>
                </a:cubicBezTo>
                <a:cubicBezTo>
                  <a:pt x="908" y="607"/>
                  <a:pt x="913" y="613"/>
                  <a:pt x="920" y="613"/>
                </a:cubicBezTo>
                <a:cubicBezTo>
                  <a:pt x="927" y="612"/>
                  <a:pt x="932" y="607"/>
                  <a:pt x="932" y="600"/>
                </a:cubicBezTo>
                <a:cubicBezTo>
                  <a:pt x="932" y="594"/>
                  <a:pt x="926" y="589"/>
                  <a:pt x="920" y="589"/>
                </a:cubicBezTo>
                <a:close/>
                <a:moveTo>
                  <a:pt x="1215" y="846"/>
                </a:moveTo>
                <a:cubicBezTo>
                  <a:pt x="1215" y="852"/>
                  <a:pt x="1220" y="858"/>
                  <a:pt x="1226" y="858"/>
                </a:cubicBezTo>
                <a:cubicBezTo>
                  <a:pt x="1233" y="859"/>
                  <a:pt x="1239" y="853"/>
                  <a:pt x="1239" y="846"/>
                </a:cubicBezTo>
                <a:cubicBezTo>
                  <a:pt x="1239" y="840"/>
                  <a:pt x="1234" y="834"/>
                  <a:pt x="1227" y="834"/>
                </a:cubicBezTo>
                <a:cubicBezTo>
                  <a:pt x="1221" y="834"/>
                  <a:pt x="1215" y="840"/>
                  <a:pt x="1215" y="846"/>
                </a:cubicBezTo>
                <a:close/>
                <a:moveTo>
                  <a:pt x="1178" y="1100"/>
                </a:moveTo>
                <a:cubicBezTo>
                  <a:pt x="1185" y="1100"/>
                  <a:pt x="1190" y="1095"/>
                  <a:pt x="1190" y="1089"/>
                </a:cubicBezTo>
                <a:cubicBezTo>
                  <a:pt x="1190" y="1082"/>
                  <a:pt x="1185" y="1077"/>
                  <a:pt x="1178" y="1077"/>
                </a:cubicBezTo>
                <a:cubicBezTo>
                  <a:pt x="1172" y="1077"/>
                  <a:pt x="1167" y="1082"/>
                  <a:pt x="1167" y="1089"/>
                </a:cubicBezTo>
                <a:cubicBezTo>
                  <a:pt x="1167" y="1095"/>
                  <a:pt x="1172" y="1100"/>
                  <a:pt x="1178" y="1100"/>
                </a:cubicBezTo>
                <a:close/>
                <a:moveTo>
                  <a:pt x="1060" y="1200"/>
                </a:moveTo>
                <a:cubicBezTo>
                  <a:pt x="1067" y="1201"/>
                  <a:pt x="1072" y="1195"/>
                  <a:pt x="1073" y="1189"/>
                </a:cubicBezTo>
                <a:cubicBezTo>
                  <a:pt x="1073" y="1182"/>
                  <a:pt x="1067" y="1177"/>
                  <a:pt x="1061" y="1177"/>
                </a:cubicBezTo>
                <a:cubicBezTo>
                  <a:pt x="1054" y="1177"/>
                  <a:pt x="1049" y="1182"/>
                  <a:pt x="1049" y="1188"/>
                </a:cubicBezTo>
                <a:cubicBezTo>
                  <a:pt x="1049" y="1195"/>
                  <a:pt x="1054" y="1200"/>
                  <a:pt x="1060" y="1200"/>
                </a:cubicBezTo>
                <a:close/>
                <a:moveTo>
                  <a:pt x="1225" y="1010"/>
                </a:moveTo>
                <a:cubicBezTo>
                  <a:pt x="1225" y="1003"/>
                  <a:pt x="1220" y="998"/>
                  <a:pt x="1214" y="998"/>
                </a:cubicBezTo>
                <a:cubicBezTo>
                  <a:pt x="1207" y="997"/>
                  <a:pt x="1201" y="1003"/>
                  <a:pt x="1201" y="1009"/>
                </a:cubicBezTo>
                <a:cubicBezTo>
                  <a:pt x="1201" y="1015"/>
                  <a:pt x="1207" y="1021"/>
                  <a:pt x="1213" y="1021"/>
                </a:cubicBezTo>
                <a:cubicBezTo>
                  <a:pt x="1219" y="1021"/>
                  <a:pt x="1225" y="1016"/>
                  <a:pt x="1225" y="1010"/>
                </a:cubicBezTo>
                <a:close/>
                <a:moveTo>
                  <a:pt x="734" y="1171"/>
                </a:moveTo>
                <a:cubicBezTo>
                  <a:pt x="741" y="1171"/>
                  <a:pt x="746" y="1166"/>
                  <a:pt x="746" y="1159"/>
                </a:cubicBezTo>
                <a:cubicBezTo>
                  <a:pt x="746" y="1153"/>
                  <a:pt x="741" y="1148"/>
                  <a:pt x="734" y="1148"/>
                </a:cubicBezTo>
                <a:cubicBezTo>
                  <a:pt x="727" y="1148"/>
                  <a:pt x="722" y="1153"/>
                  <a:pt x="722" y="1160"/>
                </a:cubicBezTo>
                <a:cubicBezTo>
                  <a:pt x="722" y="1166"/>
                  <a:pt x="728" y="1172"/>
                  <a:pt x="734" y="1171"/>
                </a:cubicBezTo>
                <a:close/>
                <a:moveTo>
                  <a:pt x="837" y="632"/>
                </a:moveTo>
                <a:cubicBezTo>
                  <a:pt x="843" y="632"/>
                  <a:pt x="848" y="627"/>
                  <a:pt x="848" y="620"/>
                </a:cubicBezTo>
                <a:cubicBezTo>
                  <a:pt x="848" y="613"/>
                  <a:pt x="843" y="608"/>
                  <a:pt x="836" y="609"/>
                </a:cubicBezTo>
                <a:cubicBezTo>
                  <a:pt x="830" y="609"/>
                  <a:pt x="824" y="614"/>
                  <a:pt x="824" y="621"/>
                </a:cubicBezTo>
                <a:cubicBezTo>
                  <a:pt x="825" y="627"/>
                  <a:pt x="830" y="632"/>
                  <a:pt x="837" y="632"/>
                </a:cubicBezTo>
                <a:close/>
                <a:moveTo>
                  <a:pt x="626" y="957"/>
                </a:moveTo>
                <a:cubicBezTo>
                  <a:pt x="626" y="951"/>
                  <a:pt x="621" y="945"/>
                  <a:pt x="615" y="945"/>
                </a:cubicBezTo>
                <a:cubicBezTo>
                  <a:pt x="609" y="945"/>
                  <a:pt x="603" y="951"/>
                  <a:pt x="603" y="957"/>
                </a:cubicBezTo>
                <a:cubicBezTo>
                  <a:pt x="603" y="964"/>
                  <a:pt x="608" y="969"/>
                  <a:pt x="614" y="969"/>
                </a:cubicBezTo>
                <a:cubicBezTo>
                  <a:pt x="621" y="969"/>
                  <a:pt x="626" y="964"/>
                  <a:pt x="626" y="957"/>
                </a:cubicBezTo>
                <a:close/>
                <a:moveTo>
                  <a:pt x="635" y="1053"/>
                </a:moveTo>
                <a:cubicBezTo>
                  <a:pt x="642" y="1053"/>
                  <a:pt x="647" y="1047"/>
                  <a:pt x="647" y="1041"/>
                </a:cubicBezTo>
                <a:cubicBezTo>
                  <a:pt x="647" y="1034"/>
                  <a:pt x="641" y="1029"/>
                  <a:pt x="635" y="1029"/>
                </a:cubicBezTo>
                <a:cubicBezTo>
                  <a:pt x="629" y="1029"/>
                  <a:pt x="623" y="1035"/>
                  <a:pt x="623" y="1041"/>
                </a:cubicBezTo>
                <a:cubicBezTo>
                  <a:pt x="623" y="1048"/>
                  <a:pt x="629" y="1053"/>
                  <a:pt x="635" y="1053"/>
                </a:cubicBezTo>
                <a:close/>
                <a:moveTo>
                  <a:pt x="1054" y="627"/>
                </a:moveTo>
                <a:cubicBezTo>
                  <a:pt x="1047" y="627"/>
                  <a:pt x="1042" y="632"/>
                  <a:pt x="1042" y="639"/>
                </a:cubicBezTo>
                <a:cubicBezTo>
                  <a:pt x="1042" y="645"/>
                  <a:pt x="1047" y="651"/>
                  <a:pt x="1054" y="651"/>
                </a:cubicBezTo>
                <a:cubicBezTo>
                  <a:pt x="1060" y="651"/>
                  <a:pt x="1066" y="646"/>
                  <a:pt x="1066" y="639"/>
                </a:cubicBezTo>
                <a:cubicBezTo>
                  <a:pt x="1066" y="633"/>
                  <a:pt x="1061" y="627"/>
                  <a:pt x="1054" y="627"/>
                </a:cubicBezTo>
                <a:close/>
                <a:moveTo>
                  <a:pt x="658" y="758"/>
                </a:moveTo>
                <a:cubicBezTo>
                  <a:pt x="652" y="758"/>
                  <a:pt x="647" y="763"/>
                  <a:pt x="647" y="769"/>
                </a:cubicBezTo>
                <a:cubicBezTo>
                  <a:pt x="647" y="776"/>
                  <a:pt x="653" y="781"/>
                  <a:pt x="659" y="781"/>
                </a:cubicBezTo>
                <a:cubicBezTo>
                  <a:pt x="666" y="781"/>
                  <a:pt x="671" y="776"/>
                  <a:pt x="671" y="769"/>
                </a:cubicBezTo>
                <a:cubicBezTo>
                  <a:pt x="670" y="763"/>
                  <a:pt x="665" y="757"/>
                  <a:pt x="658" y="758"/>
                </a:cubicBezTo>
                <a:close/>
                <a:moveTo>
                  <a:pt x="1119" y="1150"/>
                </a:moveTo>
                <a:cubicBezTo>
                  <a:pt x="1126" y="1150"/>
                  <a:pt x="1131" y="1145"/>
                  <a:pt x="1131" y="1138"/>
                </a:cubicBezTo>
                <a:cubicBezTo>
                  <a:pt x="1131" y="1132"/>
                  <a:pt x="1126" y="1126"/>
                  <a:pt x="1120" y="1126"/>
                </a:cubicBezTo>
                <a:cubicBezTo>
                  <a:pt x="1113" y="1126"/>
                  <a:pt x="1108" y="1132"/>
                  <a:pt x="1108" y="1139"/>
                </a:cubicBezTo>
                <a:cubicBezTo>
                  <a:pt x="1108" y="1145"/>
                  <a:pt x="1113" y="1150"/>
                  <a:pt x="1119" y="1150"/>
                </a:cubicBezTo>
                <a:close/>
                <a:moveTo>
                  <a:pt x="660" y="1083"/>
                </a:moveTo>
                <a:cubicBezTo>
                  <a:pt x="666" y="1083"/>
                  <a:pt x="672" y="1077"/>
                  <a:pt x="672" y="1070"/>
                </a:cubicBezTo>
                <a:cubicBezTo>
                  <a:pt x="672" y="1064"/>
                  <a:pt x="666" y="1059"/>
                  <a:pt x="659" y="1059"/>
                </a:cubicBezTo>
                <a:cubicBezTo>
                  <a:pt x="653" y="1059"/>
                  <a:pt x="648" y="1064"/>
                  <a:pt x="648" y="1071"/>
                </a:cubicBezTo>
                <a:cubicBezTo>
                  <a:pt x="648" y="1077"/>
                  <a:pt x="654" y="1083"/>
                  <a:pt x="660" y="1083"/>
                </a:cubicBezTo>
                <a:close/>
                <a:moveTo>
                  <a:pt x="709" y="1118"/>
                </a:moveTo>
                <a:cubicBezTo>
                  <a:pt x="703" y="1118"/>
                  <a:pt x="698" y="1123"/>
                  <a:pt x="698" y="1129"/>
                </a:cubicBezTo>
                <a:cubicBezTo>
                  <a:pt x="697" y="1136"/>
                  <a:pt x="702" y="1141"/>
                  <a:pt x="709" y="1141"/>
                </a:cubicBezTo>
                <a:cubicBezTo>
                  <a:pt x="715" y="1141"/>
                  <a:pt x="721" y="1136"/>
                  <a:pt x="721" y="1130"/>
                </a:cubicBezTo>
                <a:cubicBezTo>
                  <a:pt x="721" y="1124"/>
                  <a:pt x="716" y="1118"/>
                  <a:pt x="709" y="1118"/>
                </a:cubicBezTo>
                <a:close/>
                <a:moveTo>
                  <a:pt x="975" y="1220"/>
                </a:moveTo>
                <a:cubicBezTo>
                  <a:pt x="982" y="1220"/>
                  <a:pt x="988" y="1215"/>
                  <a:pt x="988" y="1208"/>
                </a:cubicBezTo>
                <a:cubicBezTo>
                  <a:pt x="988" y="1202"/>
                  <a:pt x="983" y="1196"/>
                  <a:pt x="976" y="1196"/>
                </a:cubicBezTo>
                <a:cubicBezTo>
                  <a:pt x="970" y="1196"/>
                  <a:pt x="965" y="1202"/>
                  <a:pt x="965" y="1208"/>
                </a:cubicBezTo>
                <a:cubicBezTo>
                  <a:pt x="964" y="1214"/>
                  <a:pt x="969" y="1219"/>
                  <a:pt x="975" y="1220"/>
                </a:cubicBezTo>
                <a:close/>
                <a:moveTo>
                  <a:pt x="1229" y="956"/>
                </a:moveTo>
                <a:cubicBezTo>
                  <a:pt x="1229" y="949"/>
                  <a:pt x="1224" y="944"/>
                  <a:pt x="1217" y="944"/>
                </a:cubicBezTo>
                <a:cubicBezTo>
                  <a:pt x="1211" y="944"/>
                  <a:pt x="1206" y="949"/>
                  <a:pt x="1206" y="955"/>
                </a:cubicBezTo>
                <a:cubicBezTo>
                  <a:pt x="1206" y="962"/>
                  <a:pt x="1211" y="967"/>
                  <a:pt x="1217" y="967"/>
                </a:cubicBezTo>
                <a:cubicBezTo>
                  <a:pt x="1224" y="967"/>
                  <a:pt x="1229" y="962"/>
                  <a:pt x="1229" y="956"/>
                </a:cubicBezTo>
                <a:close/>
                <a:moveTo>
                  <a:pt x="1201" y="805"/>
                </a:moveTo>
                <a:cubicBezTo>
                  <a:pt x="1195" y="805"/>
                  <a:pt x="1190" y="811"/>
                  <a:pt x="1191" y="817"/>
                </a:cubicBezTo>
                <a:cubicBezTo>
                  <a:pt x="1191" y="823"/>
                  <a:pt x="1196" y="828"/>
                  <a:pt x="1202" y="828"/>
                </a:cubicBezTo>
                <a:cubicBezTo>
                  <a:pt x="1209" y="828"/>
                  <a:pt x="1214" y="823"/>
                  <a:pt x="1214" y="816"/>
                </a:cubicBezTo>
                <a:cubicBezTo>
                  <a:pt x="1214" y="810"/>
                  <a:pt x="1208" y="805"/>
                  <a:pt x="1201" y="805"/>
                </a:cubicBezTo>
                <a:close/>
                <a:moveTo>
                  <a:pt x="813" y="1205"/>
                </a:moveTo>
                <a:cubicBezTo>
                  <a:pt x="819" y="1206"/>
                  <a:pt x="825" y="1200"/>
                  <a:pt x="825" y="1194"/>
                </a:cubicBezTo>
                <a:cubicBezTo>
                  <a:pt x="825" y="1187"/>
                  <a:pt x="820" y="1182"/>
                  <a:pt x="814" y="1182"/>
                </a:cubicBezTo>
                <a:cubicBezTo>
                  <a:pt x="807" y="1182"/>
                  <a:pt x="802" y="1187"/>
                  <a:pt x="802" y="1194"/>
                </a:cubicBezTo>
                <a:cubicBezTo>
                  <a:pt x="802" y="1200"/>
                  <a:pt x="807" y="1205"/>
                  <a:pt x="813" y="1205"/>
                </a:cubicBezTo>
                <a:close/>
                <a:moveTo>
                  <a:pt x="1090" y="1175"/>
                </a:moveTo>
                <a:cubicBezTo>
                  <a:pt x="1096" y="1175"/>
                  <a:pt x="1102" y="1170"/>
                  <a:pt x="1101" y="1164"/>
                </a:cubicBezTo>
                <a:cubicBezTo>
                  <a:pt x="1101" y="1157"/>
                  <a:pt x="1096" y="1152"/>
                  <a:pt x="1089" y="1152"/>
                </a:cubicBezTo>
                <a:cubicBezTo>
                  <a:pt x="1083" y="1152"/>
                  <a:pt x="1078" y="1158"/>
                  <a:pt x="1078" y="1164"/>
                </a:cubicBezTo>
                <a:cubicBezTo>
                  <a:pt x="1078" y="1171"/>
                  <a:pt x="1083" y="1175"/>
                  <a:pt x="1090" y="1175"/>
                </a:cubicBezTo>
                <a:close/>
                <a:moveTo>
                  <a:pt x="1149" y="1125"/>
                </a:moveTo>
                <a:cubicBezTo>
                  <a:pt x="1155" y="1125"/>
                  <a:pt x="1161" y="1120"/>
                  <a:pt x="1161" y="1113"/>
                </a:cubicBezTo>
                <a:cubicBezTo>
                  <a:pt x="1161" y="1107"/>
                  <a:pt x="1156" y="1102"/>
                  <a:pt x="1149" y="1102"/>
                </a:cubicBezTo>
                <a:cubicBezTo>
                  <a:pt x="1143" y="1102"/>
                  <a:pt x="1138" y="1107"/>
                  <a:pt x="1138" y="1113"/>
                </a:cubicBezTo>
                <a:cubicBezTo>
                  <a:pt x="1138" y="1120"/>
                  <a:pt x="1143" y="1125"/>
                  <a:pt x="1149" y="1125"/>
                </a:cubicBezTo>
                <a:close/>
                <a:moveTo>
                  <a:pt x="696" y="1100"/>
                </a:moveTo>
                <a:cubicBezTo>
                  <a:pt x="696" y="1094"/>
                  <a:pt x="691" y="1089"/>
                  <a:pt x="684" y="1089"/>
                </a:cubicBezTo>
                <a:cubicBezTo>
                  <a:pt x="678" y="1089"/>
                  <a:pt x="673" y="1094"/>
                  <a:pt x="673" y="1100"/>
                </a:cubicBezTo>
                <a:cubicBezTo>
                  <a:pt x="673" y="1107"/>
                  <a:pt x="678" y="1112"/>
                  <a:pt x="685" y="1112"/>
                </a:cubicBezTo>
                <a:cubicBezTo>
                  <a:pt x="691" y="1112"/>
                  <a:pt x="696" y="1107"/>
                  <a:pt x="696" y="1100"/>
                </a:cubicBezTo>
                <a:close/>
                <a:moveTo>
                  <a:pt x="613" y="848"/>
                </a:moveTo>
                <a:cubicBezTo>
                  <a:pt x="613" y="854"/>
                  <a:pt x="618" y="860"/>
                  <a:pt x="625" y="860"/>
                </a:cubicBezTo>
                <a:cubicBezTo>
                  <a:pt x="632" y="860"/>
                  <a:pt x="637" y="855"/>
                  <a:pt x="637" y="848"/>
                </a:cubicBezTo>
                <a:cubicBezTo>
                  <a:pt x="636" y="842"/>
                  <a:pt x="631" y="836"/>
                  <a:pt x="625" y="836"/>
                </a:cubicBezTo>
                <a:cubicBezTo>
                  <a:pt x="619" y="836"/>
                  <a:pt x="613" y="842"/>
                  <a:pt x="613" y="848"/>
                </a:cubicBezTo>
                <a:close/>
                <a:moveTo>
                  <a:pt x="620" y="914"/>
                </a:moveTo>
                <a:cubicBezTo>
                  <a:pt x="626" y="914"/>
                  <a:pt x="632" y="909"/>
                  <a:pt x="631" y="903"/>
                </a:cubicBezTo>
                <a:cubicBezTo>
                  <a:pt x="631" y="896"/>
                  <a:pt x="626" y="891"/>
                  <a:pt x="619" y="891"/>
                </a:cubicBezTo>
                <a:cubicBezTo>
                  <a:pt x="613" y="891"/>
                  <a:pt x="608" y="896"/>
                  <a:pt x="608" y="902"/>
                </a:cubicBezTo>
                <a:cubicBezTo>
                  <a:pt x="608" y="909"/>
                  <a:pt x="613" y="914"/>
                  <a:pt x="620" y="914"/>
                </a:cubicBezTo>
                <a:close/>
                <a:moveTo>
                  <a:pt x="1211" y="900"/>
                </a:moveTo>
                <a:cubicBezTo>
                  <a:pt x="1211" y="907"/>
                  <a:pt x="1216" y="912"/>
                  <a:pt x="1222" y="913"/>
                </a:cubicBezTo>
                <a:cubicBezTo>
                  <a:pt x="1229" y="913"/>
                  <a:pt x="1234" y="908"/>
                  <a:pt x="1235" y="901"/>
                </a:cubicBezTo>
                <a:cubicBezTo>
                  <a:pt x="1235" y="895"/>
                  <a:pt x="1229" y="889"/>
                  <a:pt x="1223" y="889"/>
                </a:cubicBezTo>
                <a:cubicBezTo>
                  <a:pt x="1217" y="889"/>
                  <a:pt x="1211" y="894"/>
                  <a:pt x="1211" y="900"/>
                </a:cubicBezTo>
                <a:close/>
                <a:moveTo>
                  <a:pt x="807" y="633"/>
                </a:moveTo>
                <a:cubicBezTo>
                  <a:pt x="800" y="633"/>
                  <a:pt x="795" y="639"/>
                  <a:pt x="795" y="645"/>
                </a:cubicBezTo>
                <a:cubicBezTo>
                  <a:pt x="795" y="652"/>
                  <a:pt x="801" y="657"/>
                  <a:pt x="807" y="657"/>
                </a:cubicBezTo>
                <a:cubicBezTo>
                  <a:pt x="813" y="656"/>
                  <a:pt x="818" y="651"/>
                  <a:pt x="818" y="645"/>
                </a:cubicBezTo>
                <a:cubicBezTo>
                  <a:pt x="818" y="639"/>
                  <a:pt x="813" y="634"/>
                  <a:pt x="807" y="633"/>
                </a:cubicBezTo>
                <a:close/>
                <a:moveTo>
                  <a:pt x="1067" y="669"/>
                </a:moveTo>
                <a:cubicBezTo>
                  <a:pt x="1067" y="675"/>
                  <a:pt x="1072" y="680"/>
                  <a:pt x="1078" y="680"/>
                </a:cubicBezTo>
                <a:cubicBezTo>
                  <a:pt x="1085" y="681"/>
                  <a:pt x="1090" y="675"/>
                  <a:pt x="1090" y="669"/>
                </a:cubicBezTo>
                <a:cubicBezTo>
                  <a:pt x="1090" y="663"/>
                  <a:pt x="1085" y="657"/>
                  <a:pt x="1079" y="657"/>
                </a:cubicBezTo>
                <a:cubicBezTo>
                  <a:pt x="1072" y="657"/>
                  <a:pt x="1067" y="663"/>
                  <a:pt x="1067" y="669"/>
                </a:cubicBezTo>
                <a:close/>
                <a:moveTo>
                  <a:pt x="999" y="623"/>
                </a:moveTo>
                <a:cubicBezTo>
                  <a:pt x="993" y="623"/>
                  <a:pt x="988" y="628"/>
                  <a:pt x="988" y="635"/>
                </a:cubicBezTo>
                <a:cubicBezTo>
                  <a:pt x="988" y="641"/>
                  <a:pt x="993" y="646"/>
                  <a:pt x="999" y="646"/>
                </a:cubicBezTo>
                <a:cubicBezTo>
                  <a:pt x="1006" y="646"/>
                  <a:pt x="1011" y="641"/>
                  <a:pt x="1011" y="635"/>
                </a:cubicBezTo>
                <a:cubicBezTo>
                  <a:pt x="1011" y="629"/>
                  <a:pt x="1006" y="623"/>
                  <a:pt x="999" y="623"/>
                </a:cubicBezTo>
                <a:close/>
                <a:moveTo>
                  <a:pt x="891" y="637"/>
                </a:moveTo>
                <a:cubicBezTo>
                  <a:pt x="897" y="637"/>
                  <a:pt x="902" y="632"/>
                  <a:pt x="902" y="626"/>
                </a:cubicBezTo>
                <a:cubicBezTo>
                  <a:pt x="903" y="619"/>
                  <a:pt x="898" y="614"/>
                  <a:pt x="891" y="614"/>
                </a:cubicBezTo>
                <a:cubicBezTo>
                  <a:pt x="885" y="614"/>
                  <a:pt x="879" y="619"/>
                  <a:pt x="879" y="626"/>
                </a:cubicBezTo>
                <a:cubicBezTo>
                  <a:pt x="880" y="632"/>
                  <a:pt x="885" y="637"/>
                  <a:pt x="891" y="637"/>
                </a:cubicBezTo>
                <a:close/>
                <a:moveTo>
                  <a:pt x="1166" y="788"/>
                </a:moveTo>
                <a:cubicBezTo>
                  <a:pt x="1166" y="794"/>
                  <a:pt x="1172" y="799"/>
                  <a:pt x="1178" y="799"/>
                </a:cubicBezTo>
                <a:cubicBezTo>
                  <a:pt x="1184" y="799"/>
                  <a:pt x="1189" y="794"/>
                  <a:pt x="1189" y="787"/>
                </a:cubicBezTo>
                <a:cubicBezTo>
                  <a:pt x="1189" y="781"/>
                  <a:pt x="1183" y="776"/>
                  <a:pt x="1177" y="776"/>
                </a:cubicBezTo>
                <a:cubicBezTo>
                  <a:pt x="1171" y="776"/>
                  <a:pt x="1166" y="782"/>
                  <a:pt x="1166" y="788"/>
                </a:cubicBezTo>
                <a:close/>
                <a:moveTo>
                  <a:pt x="923" y="1215"/>
                </a:moveTo>
                <a:cubicBezTo>
                  <a:pt x="929" y="1215"/>
                  <a:pt x="934" y="1210"/>
                  <a:pt x="934" y="1204"/>
                </a:cubicBezTo>
                <a:cubicBezTo>
                  <a:pt x="934" y="1197"/>
                  <a:pt x="929" y="1192"/>
                  <a:pt x="922" y="1192"/>
                </a:cubicBezTo>
                <a:cubicBezTo>
                  <a:pt x="916" y="1192"/>
                  <a:pt x="911" y="1198"/>
                  <a:pt x="911" y="1205"/>
                </a:cubicBezTo>
                <a:cubicBezTo>
                  <a:pt x="911" y="1211"/>
                  <a:pt x="917" y="1216"/>
                  <a:pt x="923" y="1215"/>
                </a:cubicBezTo>
                <a:close/>
                <a:moveTo>
                  <a:pt x="1195" y="1035"/>
                </a:moveTo>
                <a:cubicBezTo>
                  <a:pt x="1195" y="1029"/>
                  <a:pt x="1190" y="1024"/>
                  <a:pt x="1184" y="1023"/>
                </a:cubicBezTo>
                <a:cubicBezTo>
                  <a:pt x="1177" y="1023"/>
                  <a:pt x="1172" y="1029"/>
                  <a:pt x="1172" y="1035"/>
                </a:cubicBezTo>
                <a:cubicBezTo>
                  <a:pt x="1172" y="1042"/>
                  <a:pt x="1178" y="1047"/>
                  <a:pt x="1184" y="1046"/>
                </a:cubicBezTo>
                <a:cubicBezTo>
                  <a:pt x="1190" y="1046"/>
                  <a:pt x="1195" y="1041"/>
                  <a:pt x="1195" y="1035"/>
                </a:cubicBezTo>
                <a:close/>
                <a:moveTo>
                  <a:pt x="688" y="756"/>
                </a:moveTo>
                <a:cubicBezTo>
                  <a:pt x="695" y="757"/>
                  <a:pt x="700" y="752"/>
                  <a:pt x="700" y="746"/>
                </a:cubicBezTo>
                <a:cubicBezTo>
                  <a:pt x="701" y="739"/>
                  <a:pt x="696" y="734"/>
                  <a:pt x="690" y="733"/>
                </a:cubicBezTo>
                <a:cubicBezTo>
                  <a:pt x="684" y="733"/>
                  <a:pt x="678" y="738"/>
                  <a:pt x="677" y="744"/>
                </a:cubicBezTo>
                <a:cubicBezTo>
                  <a:pt x="677" y="750"/>
                  <a:pt x="682" y="756"/>
                  <a:pt x="688" y="756"/>
                </a:cubicBezTo>
                <a:close/>
                <a:moveTo>
                  <a:pt x="651" y="988"/>
                </a:moveTo>
                <a:cubicBezTo>
                  <a:pt x="651" y="981"/>
                  <a:pt x="646" y="976"/>
                  <a:pt x="640" y="976"/>
                </a:cubicBezTo>
                <a:cubicBezTo>
                  <a:pt x="634" y="975"/>
                  <a:pt x="628" y="981"/>
                  <a:pt x="628" y="987"/>
                </a:cubicBezTo>
                <a:cubicBezTo>
                  <a:pt x="628" y="993"/>
                  <a:pt x="633" y="999"/>
                  <a:pt x="639" y="999"/>
                </a:cubicBezTo>
                <a:cubicBezTo>
                  <a:pt x="645" y="999"/>
                  <a:pt x="651" y="994"/>
                  <a:pt x="651" y="988"/>
                </a:cubicBezTo>
                <a:close/>
                <a:moveTo>
                  <a:pt x="945" y="618"/>
                </a:moveTo>
                <a:cubicBezTo>
                  <a:pt x="939" y="618"/>
                  <a:pt x="933" y="623"/>
                  <a:pt x="933" y="630"/>
                </a:cubicBezTo>
                <a:cubicBezTo>
                  <a:pt x="933" y="636"/>
                  <a:pt x="938" y="641"/>
                  <a:pt x="945" y="641"/>
                </a:cubicBezTo>
                <a:cubicBezTo>
                  <a:pt x="951" y="641"/>
                  <a:pt x="956" y="636"/>
                  <a:pt x="956" y="630"/>
                </a:cubicBezTo>
                <a:cubicBezTo>
                  <a:pt x="956" y="624"/>
                  <a:pt x="952" y="619"/>
                  <a:pt x="945" y="618"/>
                </a:cubicBezTo>
                <a:close/>
                <a:moveTo>
                  <a:pt x="1092" y="699"/>
                </a:moveTo>
                <a:cubicBezTo>
                  <a:pt x="1092" y="705"/>
                  <a:pt x="1097" y="710"/>
                  <a:pt x="1103" y="710"/>
                </a:cubicBezTo>
                <a:cubicBezTo>
                  <a:pt x="1110" y="710"/>
                  <a:pt x="1115" y="705"/>
                  <a:pt x="1115" y="699"/>
                </a:cubicBezTo>
                <a:cubicBezTo>
                  <a:pt x="1115" y="692"/>
                  <a:pt x="1110" y="687"/>
                  <a:pt x="1103" y="687"/>
                </a:cubicBezTo>
                <a:cubicBezTo>
                  <a:pt x="1097" y="687"/>
                  <a:pt x="1092" y="693"/>
                  <a:pt x="1092" y="699"/>
                </a:cubicBezTo>
                <a:close/>
                <a:moveTo>
                  <a:pt x="868" y="1210"/>
                </a:moveTo>
                <a:cubicBezTo>
                  <a:pt x="874" y="1210"/>
                  <a:pt x="879" y="1205"/>
                  <a:pt x="879" y="1199"/>
                </a:cubicBezTo>
                <a:cubicBezTo>
                  <a:pt x="879" y="1193"/>
                  <a:pt x="875" y="1188"/>
                  <a:pt x="868" y="1187"/>
                </a:cubicBezTo>
                <a:cubicBezTo>
                  <a:pt x="862" y="1187"/>
                  <a:pt x="857" y="1192"/>
                  <a:pt x="857" y="1198"/>
                </a:cubicBezTo>
                <a:cubicBezTo>
                  <a:pt x="856" y="1205"/>
                  <a:pt x="861" y="1210"/>
                  <a:pt x="868" y="1210"/>
                </a:cubicBezTo>
                <a:close/>
                <a:moveTo>
                  <a:pt x="778" y="658"/>
                </a:moveTo>
                <a:cubicBezTo>
                  <a:pt x="772" y="658"/>
                  <a:pt x="766" y="663"/>
                  <a:pt x="766" y="669"/>
                </a:cubicBezTo>
                <a:cubicBezTo>
                  <a:pt x="766" y="676"/>
                  <a:pt x="771" y="681"/>
                  <a:pt x="778" y="681"/>
                </a:cubicBezTo>
                <a:cubicBezTo>
                  <a:pt x="784" y="681"/>
                  <a:pt x="789" y="676"/>
                  <a:pt x="789" y="670"/>
                </a:cubicBezTo>
                <a:cubicBezTo>
                  <a:pt x="789" y="663"/>
                  <a:pt x="784" y="658"/>
                  <a:pt x="778" y="658"/>
                </a:cubicBezTo>
                <a:close/>
                <a:moveTo>
                  <a:pt x="1017" y="1184"/>
                </a:moveTo>
                <a:cubicBezTo>
                  <a:pt x="1017" y="1177"/>
                  <a:pt x="1013" y="1172"/>
                  <a:pt x="1006" y="1172"/>
                </a:cubicBezTo>
                <a:cubicBezTo>
                  <a:pt x="1000" y="1172"/>
                  <a:pt x="995" y="1177"/>
                  <a:pt x="995" y="1183"/>
                </a:cubicBezTo>
                <a:cubicBezTo>
                  <a:pt x="995" y="1189"/>
                  <a:pt x="1000" y="1194"/>
                  <a:pt x="1006" y="1195"/>
                </a:cubicBezTo>
                <a:cubicBezTo>
                  <a:pt x="1012" y="1195"/>
                  <a:pt x="1017" y="1190"/>
                  <a:pt x="1017" y="1184"/>
                </a:cubicBezTo>
                <a:close/>
                <a:moveTo>
                  <a:pt x="748" y="683"/>
                </a:moveTo>
                <a:cubicBezTo>
                  <a:pt x="741" y="683"/>
                  <a:pt x="736" y="688"/>
                  <a:pt x="736" y="695"/>
                </a:cubicBezTo>
                <a:cubicBezTo>
                  <a:pt x="736" y="701"/>
                  <a:pt x="741" y="706"/>
                  <a:pt x="748" y="706"/>
                </a:cubicBezTo>
                <a:cubicBezTo>
                  <a:pt x="754" y="706"/>
                  <a:pt x="759" y="701"/>
                  <a:pt x="759" y="695"/>
                </a:cubicBezTo>
                <a:cubicBezTo>
                  <a:pt x="759" y="688"/>
                  <a:pt x="754" y="683"/>
                  <a:pt x="748" y="683"/>
                </a:cubicBezTo>
                <a:close/>
                <a:moveTo>
                  <a:pt x="1141" y="758"/>
                </a:moveTo>
                <a:cubicBezTo>
                  <a:pt x="1141" y="764"/>
                  <a:pt x="1146" y="769"/>
                  <a:pt x="1153" y="769"/>
                </a:cubicBezTo>
                <a:cubicBezTo>
                  <a:pt x="1159" y="769"/>
                  <a:pt x="1164" y="764"/>
                  <a:pt x="1164" y="758"/>
                </a:cubicBezTo>
                <a:cubicBezTo>
                  <a:pt x="1164" y="751"/>
                  <a:pt x="1159" y="747"/>
                  <a:pt x="1153" y="746"/>
                </a:cubicBezTo>
                <a:cubicBezTo>
                  <a:pt x="1147" y="746"/>
                  <a:pt x="1141" y="751"/>
                  <a:pt x="1141" y="758"/>
                </a:cubicBezTo>
                <a:close/>
                <a:moveTo>
                  <a:pt x="800" y="1164"/>
                </a:moveTo>
                <a:cubicBezTo>
                  <a:pt x="800" y="1158"/>
                  <a:pt x="795" y="1153"/>
                  <a:pt x="788" y="1153"/>
                </a:cubicBezTo>
                <a:cubicBezTo>
                  <a:pt x="782" y="1153"/>
                  <a:pt x="777" y="1158"/>
                  <a:pt x="777" y="1165"/>
                </a:cubicBezTo>
                <a:cubicBezTo>
                  <a:pt x="778" y="1171"/>
                  <a:pt x="783" y="1176"/>
                  <a:pt x="789" y="1176"/>
                </a:cubicBezTo>
                <a:cubicBezTo>
                  <a:pt x="795" y="1176"/>
                  <a:pt x="800" y="1171"/>
                  <a:pt x="800" y="1164"/>
                </a:cubicBezTo>
                <a:close/>
                <a:moveTo>
                  <a:pt x="1117" y="728"/>
                </a:moveTo>
                <a:cubicBezTo>
                  <a:pt x="1117" y="734"/>
                  <a:pt x="1122" y="739"/>
                  <a:pt x="1128" y="739"/>
                </a:cubicBezTo>
                <a:cubicBezTo>
                  <a:pt x="1134" y="739"/>
                  <a:pt x="1139" y="734"/>
                  <a:pt x="1139" y="728"/>
                </a:cubicBezTo>
                <a:cubicBezTo>
                  <a:pt x="1139" y="722"/>
                  <a:pt x="1134" y="717"/>
                  <a:pt x="1128" y="716"/>
                </a:cubicBezTo>
                <a:cubicBezTo>
                  <a:pt x="1122" y="716"/>
                  <a:pt x="1117" y="721"/>
                  <a:pt x="1117" y="728"/>
                </a:cubicBezTo>
                <a:close/>
                <a:moveTo>
                  <a:pt x="643" y="823"/>
                </a:moveTo>
                <a:cubicBezTo>
                  <a:pt x="643" y="830"/>
                  <a:pt x="648" y="835"/>
                  <a:pt x="654" y="835"/>
                </a:cubicBezTo>
                <a:cubicBezTo>
                  <a:pt x="660" y="834"/>
                  <a:pt x="665" y="829"/>
                  <a:pt x="665" y="823"/>
                </a:cubicBezTo>
                <a:cubicBezTo>
                  <a:pt x="665" y="817"/>
                  <a:pt x="660" y="812"/>
                  <a:pt x="654" y="812"/>
                </a:cubicBezTo>
                <a:cubicBezTo>
                  <a:pt x="648" y="812"/>
                  <a:pt x="643" y="817"/>
                  <a:pt x="643" y="823"/>
                </a:cubicBezTo>
                <a:close/>
                <a:moveTo>
                  <a:pt x="1187" y="871"/>
                </a:moveTo>
                <a:cubicBezTo>
                  <a:pt x="1187" y="878"/>
                  <a:pt x="1192" y="883"/>
                  <a:pt x="1198" y="882"/>
                </a:cubicBezTo>
                <a:cubicBezTo>
                  <a:pt x="1205" y="882"/>
                  <a:pt x="1210" y="877"/>
                  <a:pt x="1209" y="871"/>
                </a:cubicBezTo>
                <a:cubicBezTo>
                  <a:pt x="1209" y="865"/>
                  <a:pt x="1204" y="860"/>
                  <a:pt x="1198" y="860"/>
                </a:cubicBezTo>
                <a:cubicBezTo>
                  <a:pt x="1192" y="860"/>
                  <a:pt x="1187" y="865"/>
                  <a:pt x="1187" y="871"/>
                </a:cubicBezTo>
                <a:close/>
                <a:moveTo>
                  <a:pt x="706" y="719"/>
                </a:moveTo>
                <a:cubicBezTo>
                  <a:pt x="706" y="725"/>
                  <a:pt x="711" y="730"/>
                  <a:pt x="717" y="730"/>
                </a:cubicBezTo>
                <a:cubicBezTo>
                  <a:pt x="724" y="731"/>
                  <a:pt x="729" y="726"/>
                  <a:pt x="729" y="720"/>
                </a:cubicBezTo>
                <a:cubicBezTo>
                  <a:pt x="729" y="713"/>
                  <a:pt x="724" y="708"/>
                  <a:pt x="718" y="708"/>
                </a:cubicBezTo>
                <a:cubicBezTo>
                  <a:pt x="712" y="708"/>
                  <a:pt x="707" y="713"/>
                  <a:pt x="706" y="719"/>
                </a:cubicBezTo>
                <a:close/>
                <a:moveTo>
                  <a:pt x="1188" y="969"/>
                </a:moveTo>
                <a:cubicBezTo>
                  <a:pt x="1182" y="969"/>
                  <a:pt x="1177" y="975"/>
                  <a:pt x="1177" y="981"/>
                </a:cubicBezTo>
                <a:cubicBezTo>
                  <a:pt x="1178" y="987"/>
                  <a:pt x="1183" y="991"/>
                  <a:pt x="1189" y="991"/>
                </a:cubicBezTo>
                <a:cubicBezTo>
                  <a:pt x="1195" y="991"/>
                  <a:pt x="1200" y="986"/>
                  <a:pt x="1200" y="980"/>
                </a:cubicBezTo>
                <a:cubicBezTo>
                  <a:pt x="1200" y="974"/>
                  <a:pt x="1194" y="969"/>
                  <a:pt x="1188" y="969"/>
                </a:cubicBezTo>
                <a:close/>
                <a:moveTo>
                  <a:pt x="633" y="933"/>
                </a:moveTo>
                <a:cubicBezTo>
                  <a:pt x="633" y="939"/>
                  <a:pt x="638" y="944"/>
                  <a:pt x="644" y="944"/>
                </a:cubicBezTo>
                <a:cubicBezTo>
                  <a:pt x="651" y="944"/>
                  <a:pt x="656" y="939"/>
                  <a:pt x="656" y="933"/>
                </a:cubicBezTo>
                <a:cubicBezTo>
                  <a:pt x="656" y="926"/>
                  <a:pt x="651" y="921"/>
                  <a:pt x="644" y="921"/>
                </a:cubicBezTo>
                <a:cubicBezTo>
                  <a:pt x="638" y="921"/>
                  <a:pt x="633" y="927"/>
                  <a:pt x="633" y="933"/>
                </a:cubicBezTo>
                <a:close/>
                <a:moveTo>
                  <a:pt x="1047" y="1159"/>
                </a:moveTo>
                <a:cubicBezTo>
                  <a:pt x="1047" y="1153"/>
                  <a:pt x="1042" y="1148"/>
                  <a:pt x="1036" y="1148"/>
                </a:cubicBezTo>
                <a:cubicBezTo>
                  <a:pt x="1030" y="1148"/>
                  <a:pt x="1025" y="1152"/>
                  <a:pt x="1025" y="1158"/>
                </a:cubicBezTo>
                <a:cubicBezTo>
                  <a:pt x="1025" y="1165"/>
                  <a:pt x="1030" y="1170"/>
                  <a:pt x="1036" y="1170"/>
                </a:cubicBezTo>
                <a:cubicBezTo>
                  <a:pt x="1042" y="1170"/>
                  <a:pt x="1047" y="1165"/>
                  <a:pt x="1047" y="1159"/>
                </a:cubicBezTo>
                <a:close/>
                <a:moveTo>
                  <a:pt x="1013" y="665"/>
                </a:moveTo>
                <a:cubicBezTo>
                  <a:pt x="1013" y="671"/>
                  <a:pt x="1018" y="675"/>
                  <a:pt x="1024" y="676"/>
                </a:cubicBezTo>
                <a:cubicBezTo>
                  <a:pt x="1030" y="676"/>
                  <a:pt x="1035" y="671"/>
                  <a:pt x="1035" y="665"/>
                </a:cubicBezTo>
                <a:cubicBezTo>
                  <a:pt x="1035" y="659"/>
                  <a:pt x="1030" y="653"/>
                  <a:pt x="1024" y="653"/>
                </a:cubicBezTo>
                <a:cubicBezTo>
                  <a:pt x="1018" y="653"/>
                  <a:pt x="1013" y="659"/>
                  <a:pt x="1013" y="665"/>
                </a:cubicBezTo>
                <a:close/>
                <a:moveTo>
                  <a:pt x="775" y="1134"/>
                </a:moveTo>
                <a:cubicBezTo>
                  <a:pt x="775" y="1128"/>
                  <a:pt x="770" y="1124"/>
                  <a:pt x="764" y="1124"/>
                </a:cubicBezTo>
                <a:cubicBezTo>
                  <a:pt x="758" y="1124"/>
                  <a:pt x="753" y="1129"/>
                  <a:pt x="753" y="1134"/>
                </a:cubicBezTo>
                <a:cubicBezTo>
                  <a:pt x="753" y="1140"/>
                  <a:pt x="758" y="1146"/>
                  <a:pt x="764" y="1146"/>
                </a:cubicBezTo>
                <a:cubicBezTo>
                  <a:pt x="770" y="1146"/>
                  <a:pt x="775" y="1141"/>
                  <a:pt x="775" y="1134"/>
                </a:cubicBezTo>
                <a:close/>
                <a:moveTo>
                  <a:pt x="661" y="878"/>
                </a:moveTo>
                <a:cubicBezTo>
                  <a:pt x="661" y="872"/>
                  <a:pt x="656" y="867"/>
                  <a:pt x="650" y="867"/>
                </a:cubicBezTo>
                <a:cubicBezTo>
                  <a:pt x="644" y="867"/>
                  <a:pt x="638" y="872"/>
                  <a:pt x="638" y="878"/>
                </a:cubicBezTo>
                <a:cubicBezTo>
                  <a:pt x="639" y="884"/>
                  <a:pt x="643" y="889"/>
                  <a:pt x="649" y="889"/>
                </a:cubicBezTo>
                <a:cubicBezTo>
                  <a:pt x="656" y="889"/>
                  <a:pt x="661" y="885"/>
                  <a:pt x="661" y="878"/>
                </a:cubicBezTo>
                <a:close/>
                <a:moveTo>
                  <a:pt x="850" y="649"/>
                </a:moveTo>
                <a:cubicBezTo>
                  <a:pt x="849" y="655"/>
                  <a:pt x="854" y="661"/>
                  <a:pt x="860" y="661"/>
                </a:cubicBezTo>
                <a:cubicBezTo>
                  <a:pt x="866" y="662"/>
                  <a:pt x="871" y="657"/>
                  <a:pt x="872" y="652"/>
                </a:cubicBezTo>
                <a:cubicBezTo>
                  <a:pt x="873" y="645"/>
                  <a:pt x="868" y="640"/>
                  <a:pt x="862" y="639"/>
                </a:cubicBezTo>
                <a:cubicBezTo>
                  <a:pt x="856" y="639"/>
                  <a:pt x="850" y="643"/>
                  <a:pt x="850" y="649"/>
                </a:cubicBezTo>
                <a:close/>
                <a:moveTo>
                  <a:pt x="1165" y="1060"/>
                </a:moveTo>
                <a:cubicBezTo>
                  <a:pt x="1165" y="1054"/>
                  <a:pt x="1160" y="1049"/>
                  <a:pt x="1154" y="1049"/>
                </a:cubicBezTo>
                <a:cubicBezTo>
                  <a:pt x="1148" y="1049"/>
                  <a:pt x="1143" y="1053"/>
                  <a:pt x="1143" y="1059"/>
                </a:cubicBezTo>
                <a:cubicBezTo>
                  <a:pt x="1142" y="1065"/>
                  <a:pt x="1147" y="1071"/>
                  <a:pt x="1153" y="1071"/>
                </a:cubicBezTo>
                <a:cubicBezTo>
                  <a:pt x="1159" y="1071"/>
                  <a:pt x="1165" y="1066"/>
                  <a:pt x="1165" y="1060"/>
                </a:cubicBezTo>
                <a:close/>
                <a:moveTo>
                  <a:pt x="1136" y="1085"/>
                </a:moveTo>
                <a:cubicBezTo>
                  <a:pt x="1136" y="1079"/>
                  <a:pt x="1130" y="1073"/>
                  <a:pt x="1124" y="1073"/>
                </a:cubicBezTo>
                <a:cubicBezTo>
                  <a:pt x="1118" y="1073"/>
                  <a:pt x="1113" y="1079"/>
                  <a:pt x="1114" y="1085"/>
                </a:cubicBezTo>
                <a:cubicBezTo>
                  <a:pt x="1114" y="1091"/>
                  <a:pt x="1119" y="1095"/>
                  <a:pt x="1125" y="1095"/>
                </a:cubicBezTo>
                <a:cubicBezTo>
                  <a:pt x="1131" y="1095"/>
                  <a:pt x="1136" y="1090"/>
                  <a:pt x="1136" y="1085"/>
                </a:cubicBezTo>
                <a:close/>
                <a:moveTo>
                  <a:pt x="676" y="1016"/>
                </a:moveTo>
                <a:cubicBezTo>
                  <a:pt x="676" y="1010"/>
                  <a:pt x="671" y="1005"/>
                  <a:pt x="665" y="1005"/>
                </a:cubicBezTo>
                <a:cubicBezTo>
                  <a:pt x="659" y="1005"/>
                  <a:pt x="653" y="1011"/>
                  <a:pt x="654" y="1017"/>
                </a:cubicBezTo>
                <a:cubicBezTo>
                  <a:pt x="654" y="1023"/>
                  <a:pt x="659" y="1028"/>
                  <a:pt x="666" y="1027"/>
                </a:cubicBezTo>
                <a:cubicBezTo>
                  <a:pt x="672" y="1027"/>
                  <a:pt x="676" y="1022"/>
                  <a:pt x="676" y="1016"/>
                </a:cubicBezTo>
                <a:close/>
                <a:moveTo>
                  <a:pt x="1182" y="926"/>
                </a:moveTo>
                <a:cubicBezTo>
                  <a:pt x="1182" y="932"/>
                  <a:pt x="1187" y="937"/>
                  <a:pt x="1193" y="937"/>
                </a:cubicBezTo>
                <a:cubicBezTo>
                  <a:pt x="1199" y="937"/>
                  <a:pt x="1204" y="932"/>
                  <a:pt x="1204" y="925"/>
                </a:cubicBezTo>
                <a:cubicBezTo>
                  <a:pt x="1204" y="919"/>
                  <a:pt x="1198" y="914"/>
                  <a:pt x="1192" y="914"/>
                </a:cubicBezTo>
                <a:cubicBezTo>
                  <a:pt x="1186" y="915"/>
                  <a:pt x="1182" y="920"/>
                  <a:pt x="1182" y="926"/>
                </a:cubicBezTo>
                <a:close/>
                <a:moveTo>
                  <a:pt x="854" y="1169"/>
                </a:moveTo>
                <a:cubicBezTo>
                  <a:pt x="854" y="1163"/>
                  <a:pt x="849" y="1158"/>
                  <a:pt x="844" y="1158"/>
                </a:cubicBezTo>
                <a:cubicBezTo>
                  <a:pt x="837" y="1158"/>
                  <a:pt x="833" y="1162"/>
                  <a:pt x="832" y="1168"/>
                </a:cubicBezTo>
                <a:cubicBezTo>
                  <a:pt x="832" y="1175"/>
                  <a:pt x="837" y="1180"/>
                  <a:pt x="843" y="1180"/>
                </a:cubicBezTo>
                <a:cubicBezTo>
                  <a:pt x="849" y="1180"/>
                  <a:pt x="854" y="1175"/>
                  <a:pt x="854" y="1169"/>
                </a:cubicBezTo>
                <a:close/>
                <a:moveTo>
                  <a:pt x="673" y="798"/>
                </a:moveTo>
                <a:cubicBezTo>
                  <a:pt x="672" y="804"/>
                  <a:pt x="678" y="810"/>
                  <a:pt x="684" y="810"/>
                </a:cubicBezTo>
                <a:cubicBezTo>
                  <a:pt x="690" y="810"/>
                  <a:pt x="695" y="804"/>
                  <a:pt x="695" y="798"/>
                </a:cubicBezTo>
                <a:cubicBezTo>
                  <a:pt x="695" y="792"/>
                  <a:pt x="690" y="788"/>
                  <a:pt x="684" y="788"/>
                </a:cubicBezTo>
                <a:cubicBezTo>
                  <a:pt x="678" y="788"/>
                  <a:pt x="673" y="792"/>
                  <a:pt x="673" y="798"/>
                </a:cubicBezTo>
                <a:close/>
                <a:moveTo>
                  <a:pt x="689" y="1057"/>
                </a:moveTo>
                <a:cubicBezTo>
                  <a:pt x="695" y="1058"/>
                  <a:pt x="701" y="1052"/>
                  <a:pt x="701" y="1046"/>
                </a:cubicBezTo>
                <a:cubicBezTo>
                  <a:pt x="701" y="1040"/>
                  <a:pt x="696" y="1035"/>
                  <a:pt x="690" y="1035"/>
                </a:cubicBezTo>
                <a:cubicBezTo>
                  <a:pt x="684" y="1035"/>
                  <a:pt x="679" y="1040"/>
                  <a:pt x="679" y="1046"/>
                </a:cubicBezTo>
                <a:cubicBezTo>
                  <a:pt x="679" y="1052"/>
                  <a:pt x="683" y="1057"/>
                  <a:pt x="689" y="1057"/>
                </a:cubicBezTo>
                <a:close/>
                <a:moveTo>
                  <a:pt x="1173" y="831"/>
                </a:moveTo>
                <a:cubicBezTo>
                  <a:pt x="1167" y="831"/>
                  <a:pt x="1162" y="837"/>
                  <a:pt x="1162" y="843"/>
                </a:cubicBezTo>
                <a:cubicBezTo>
                  <a:pt x="1162" y="849"/>
                  <a:pt x="1168" y="853"/>
                  <a:pt x="1174" y="853"/>
                </a:cubicBezTo>
                <a:cubicBezTo>
                  <a:pt x="1180" y="853"/>
                  <a:pt x="1184" y="848"/>
                  <a:pt x="1184" y="842"/>
                </a:cubicBezTo>
                <a:cubicBezTo>
                  <a:pt x="1184" y="836"/>
                  <a:pt x="1179" y="831"/>
                  <a:pt x="1173" y="831"/>
                </a:cubicBezTo>
                <a:close/>
                <a:moveTo>
                  <a:pt x="952" y="1167"/>
                </a:moveTo>
                <a:cubicBezTo>
                  <a:pt x="946" y="1167"/>
                  <a:pt x="940" y="1172"/>
                  <a:pt x="940" y="1178"/>
                </a:cubicBezTo>
                <a:cubicBezTo>
                  <a:pt x="940" y="1184"/>
                  <a:pt x="945" y="1189"/>
                  <a:pt x="951" y="1189"/>
                </a:cubicBezTo>
                <a:cubicBezTo>
                  <a:pt x="958" y="1189"/>
                  <a:pt x="962" y="1185"/>
                  <a:pt x="962" y="1179"/>
                </a:cubicBezTo>
                <a:cubicBezTo>
                  <a:pt x="963" y="1173"/>
                  <a:pt x="958" y="1167"/>
                  <a:pt x="952" y="1167"/>
                </a:cubicBezTo>
                <a:close/>
                <a:moveTo>
                  <a:pt x="680" y="963"/>
                </a:moveTo>
                <a:cubicBezTo>
                  <a:pt x="680" y="957"/>
                  <a:pt x="675" y="952"/>
                  <a:pt x="669" y="952"/>
                </a:cubicBezTo>
                <a:cubicBezTo>
                  <a:pt x="663" y="952"/>
                  <a:pt x="659" y="956"/>
                  <a:pt x="658" y="962"/>
                </a:cubicBezTo>
                <a:cubicBezTo>
                  <a:pt x="658" y="968"/>
                  <a:pt x="663" y="973"/>
                  <a:pt x="669" y="973"/>
                </a:cubicBezTo>
                <a:cubicBezTo>
                  <a:pt x="675" y="973"/>
                  <a:pt x="680" y="968"/>
                  <a:pt x="680" y="963"/>
                </a:cubicBezTo>
                <a:close/>
                <a:moveTo>
                  <a:pt x="959" y="660"/>
                </a:moveTo>
                <a:cubicBezTo>
                  <a:pt x="959" y="666"/>
                  <a:pt x="963" y="670"/>
                  <a:pt x="969" y="670"/>
                </a:cubicBezTo>
                <a:cubicBezTo>
                  <a:pt x="975" y="670"/>
                  <a:pt x="980" y="666"/>
                  <a:pt x="980" y="660"/>
                </a:cubicBezTo>
                <a:cubicBezTo>
                  <a:pt x="981" y="654"/>
                  <a:pt x="975" y="648"/>
                  <a:pt x="969" y="649"/>
                </a:cubicBezTo>
                <a:cubicBezTo>
                  <a:pt x="963" y="649"/>
                  <a:pt x="959" y="654"/>
                  <a:pt x="959" y="660"/>
                </a:cubicBezTo>
                <a:close/>
                <a:moveTo>
                  <a:pt x="750" y="1105"/>
                </a:moveTo>
                <a:cubicBezTo>
                  <a:pt x="750" y="1099"/>
                  <a:pt x="745" y="1094"/>
                  <a:pt x="740" y="1094"/>
                </a:cubicBezTo>
                <a:cubicBezTo>
                  <a:pt x="733" y="1094"/>
                  <a:pt x="728" y="1099"/>
                  <a:pt x="728" y="1105"/>
                </a:cubicBezTo>
                <a:cubicBezTo>
                  <a:pt x="729" y="1111"/>
                  <a:pt x="733" y="1116"/>
                  <a:pt x="739" y="1116"/>
                </a:cubicBezTo>
                <a:cubicBezTo>
                  <a:pt x="745" y="1116"/>
                  <a:pt x="750" y="1111"/>
                  <a:pt x="750" y="1105"/>
                </a:cubicBezTo>
                <a:close/>
                <a:moveTo>
                  <a:pt x="1065" y="1123"/>
                </a:moveTo>
                <a:cubicBezTo>
                  <a:pt x="1059" y="1123"/>
                  <a:pt x="1054" y="1128"/>
                  <a:pt x="1054" y="1134"/>
                </a:cubicBezTo>
                <a:cubicBezTo>
                  <a:pt x="1054" y="1140"/>
                  <a:pt x="1059" y="1145"/>
                  <a:pt x="1065" y="1145"/>
                </a:cubicBezTo>
                <a:cubicBezTo>
                  <a:pt x="1071" y="1145"/>
                  <a:pt x="1076" y="1140"/>
                  <a:pt x="1076" y="1134"/>
                </a:cubicBezTo>
                <a:cubicBezTo>
                  <a:pt x="1076" y="1128"/>
                  <a:pt x="1071" y="1123"/>
                  <a:pt x="1065" y="1123"/>
                </a:cubicBezTo>
                <a:close/>
                <a:moveTo>
                  <a:pt x="821" y="675"/>
                </a:moveTo>
                <a:cubicBezTo>
                  <a:pt x="820" y="681"/>
                  <a:pt x="825" y="686"/>
                  <a:pt x="831" y="686"/>
                </a:cubicBezTo>
                <a:cubicBezTo>
                  <a:pt x="837" y="686"/>
                  <a:pt x="842" y="681"/>
                  <a:pt x="842" y="675"/>
                </a:cubicBezTo>
                <a:cubicBezTo>
                  <a:pt x="842" y="669"/>
                  <a:pt x="837" y="664"/>
                  <a:pt x="832" y="664"/>
                </a:cubicBezTo>
                <a:cubicBezTo>
                  <a:pt x="826" y="664"/>
                  <a:pt x="821" y="669"/>
                  <a:pt x="821" y="675"/>
                </a:cubicBezTo>
                <a:close/>
                <a:moveTo>
                  <a:pt x="909" y="1174"/>
                </a:moveTo>
                <a:cubicBezTo>
                  <a:pt x="909" y="1168"/>
                  <a:pt x="903" y="1163"/>
                  <a:pt x="898" y="1163"/>
                </a:cubicBezTo>
                <a:cubicBezTo>
                  <a:pt x="891" y="1163"/>
                  <a:pt x="887" y="1168"/>
                  <a:pt x="887" y="1174"/>
                </a:cubicBezTo>
                <a:cubicBezTo>
                  <a:pt x="887" y="1180"/>
                  <a:pt x="892" y="1185"/>
                  <a:pt x="898" y="1185"/>
                </a:cubicBezTo>
                <a:cubicBezTo>
                  <a:pt x="904" y="1185"/>
                  <a:pt x="909" y="1179"/>
                  <a:pt x="909" y="1174"/>
                </a:cubicBezTo>
                <a:close/>
                <a:moveTo>
                  <a:pt x="1106" y="1109"/>
                </a:moveTo>
                <a:cubicBezTo>
                  <a:pt x="1106" y="1103"/>
                  <a:pt x="1101" y="1099"/>
                  <a:pt x="1095" y="1098"/>
                </a:cubicBezTo>
                <a:cubicBezTo>
                  <a:pt x="1089" y="1098"/>
                  <a:pt x="1084" y="1103"/>
                  <a:pt x="1084" y="1109"/>
                </a:cubicBezTo>
                <a:cubicBezTo>
                  <a:pt x="1083" y="1115"/>
                  <a:pt x="1089" y="1120"/>
                  <a:pt x="1095" y="1120"/>
                </a:cubicBezTo>
                <a:cubicBezTo>
                  <a:pt x="1101" y="1120"/>
                  <a:pt x="1106" y="1115"/>
                  <a:pt x="1106" y="1109"/>
                </a:cubicBezTo>
                <a:close/>
                <a:moveTo>
                  <a:pt x="1038" y="694"/>
                </a:moveTo>
                <a:cubicBezTo>
                  <a:pt x="1038" y="699"/>
                  <a:pt x="1043" y="704"/>
                  <a:pt x="1049" y="704"/>
                </a:cubicBezTo>
                <a:cubicBezTo>
                  <a:pt x="1055" y="705"/>
                  <a:pt x="1059" y="700"/>
                  <a:pt x="1060" y="694"/>
                </a:cubicBezTo>
                <a:cubicBezTo>
                  <a:pt x="1060" y="688"/>
                  <a:pt x="1055" y="683"/>
                  <a:pt x="1049" y="683"/>
                </a:cubicBezTo>
                <a:cubicBezTo>
                  <a:pt x="1043" y="683"/>
                  <a:pt x="1038" y="688"/>
                  <a:pt x="1038" y="694"/>
                </a:cubicBezTo>
                <a:close/>
                <a:moveTo>
                  <a:pt x="725" y="1076"/>
                </a:moveTo>
                <a:cubicBezTo>
                  <a:pt x="725" y="1070"/>
                  <a:pt x="720" y="1065"/>
                  <a:pt x="715" y="1065"/>
                </a:cubicBezTo>
                <a:cubicBezTo>
                  <a:pt x="709" y="1065"/>
                  <a:pt x="703" y="1070"/>
                  <a:pt x="703" y="1076"/>
                </a:cubicBezTo>
                <a:cubicBezTo>
                  <a:pt x="704" y="1082"/>
                  <a:pt x="709" y="1087"/>
                  <a:pt x="715" y="1087"/>
                </a:cubicBezTo>
                <a:cubicBezTo>
                  <a:pt x="721" y="1087"/>
                  <a:pt x="725" y="1082"/>
                  <a:pt x="725" y="1076"/>
                </a:cubicBezTo>
                <a:close/>
                <a:moveTo>
                  <a:pt x="916" y="665"/>
                </a:moveTo>
                <a:cubicBezTo>
                  <a:pt x="922" y="665"/>
                  <a:pt x="927" y="660"/>
                  <a:pt x="927" y="654"/>
                </a:cubicBezTo>
                <a:cubicBezTo>
                  <a:pt x="926" y="648"/>
                  <a:pt x="921" y="643"/>
                  <a:pt x="916" y="643"/>
                </a:cubicBezTo>
                <a:cubicBezTo>
                  <a:pt x="910" y="643"/>
                  <a:pt x="905" y="649"/>
                  <a:pt x="905" y="654"/>
                </a:cubicBezTo>
                <a:cubicBezTo>
                  <a:pt x="905" y="660"/>
                  <a:pt x="910" y="665"/>
                  <a:pt x="916" y="665"/>
                </a:cubicBezTo>
                <a:close/>
                <a:moveTo>
                  <a:pt x="689" y="853"/>
                </a:moveTo>
                <a:cubicBezTo>
                  <a:pt x="689" y="847"/>
                  <a:pt x="684" y="842"/>
                  <a:pt x="678" y="843"/>
                </a:cubicBezTo>
                <a:cubicBezTo>
                  <a:pt x="673" y="843"/>
                  <a:pt x="668" y="848"/>
                  <a:pt x="668" y="853"/>
                </a:cubicBezTo>
                <a:cubicBezTo>
                  <a:pt x="668" y="859"/>
                  <a:pt x="673" y="864"/>
                  <a:pt x="679" y="864"/>
                </a:cubicBezTo>
                <a:cubicBezTo>
                  <a:pt x="685" y="864"/>
                  <a:pt x="689" y="859"/>
                  <a:pt x="689" y="853"/>
                </a:cubicBezTo>
                <a:close/>
                <a:moveTo>
                  <a:pt x="703" y="774"/>
                </a:moveTo>
                <a:cubicBezTo>
                  <a:pt x="703" y="780"/>
                  <a:pt x="708" y="785"/>
                  <a:pt x="714" y="785"/>
                </a:cubicBezTo>
                <a:cubicBezTo>
                  <a:pt x="720" y="784"/>
                  <a:pt x="724" y="780"/>
                  <a:pt x="724" y="774"/>
                </a:cubicBezTo>
                <a:cubicBezTo>
                  <a:pt x="724" y="768"/>
                  <a:pt x="720" y="763"/>
                  <a:pt x="714" y="763"/>
                </a:cubicBezTo>
                <a:cubicBezTo>
                  <a:pt x="708" y="763"/>
                  <a:pt x="703" y="768"/>
                  <a:pt x="703" y="774"/>
                </a:cubicBezTo>
                <a:close/>
                <a:moveTo>
                  <a:pt x="1170" y="1005"/>
                </a:moveTo>
                <a:cubicBezTo>
                  <a:pt x="1169" y="999"/>
                  <a:pt x="1164" y="994"/>
                  <a:pt x="1158" y="994"/>
                </a:cubicBezTo>
                <a:cubicBezTo>
                  <a:pt x="1152" y="995"/>
                  <a:pt x="1148" y="1000"/>
                  <a:pt x="1148" y="1005"/>
                </a:cubicBezTo>
                <a:cubicBezTo>
                  <a:pt x="1148" y="1011"/>
                  <a:pt x="1153" y="1016"/>
                  <a:pt x="1159" y="1016"/>
                </a:cubicBezTo>
                <a:cubicBezTo>
                  <a:pt x="1165" y="1016"/>
                  <a:pt x="1170" y="1010"/>
                  <a:pt x="1170" y="1005"/>
                </a:cubicBezTo>
                <a:close/>
                <a:moveTo>
                  <a:pt x="1148" y="802"/>
                </a:moveTo>
                <a:cubicBezTo>
                  <a:pt x="1142" y="802"/>
                  <a:pt x="1138" y="807"/>
                  <a:pt x="1138" y="812"/>
                </a:cubicBezTo>
                <a:cubicBezTo>
                  <a:pt x="1138" y="818"/>
                  <a:pt x="1143" y="823"/>
                  <a:pt x="1149" y="823"/>
                </a:cubicBezTo>
                <a:cubicBezTo>
                  <a:pt x="1155" y="823"/>
                  <a:pt x="1160" y="818"/>
                  <a:pt x="1159" y="812"/>
                </a:cubicBezTo>
                <a:cubicBezTo>
                  <a:pt x="1159" y="806"/>
                  <a:pt x="1154" y="801"/>
                  <a:pt x="1148" y="802"/>
                </a:cubicBezTo>
                <a:close/>
                <a:moveTo>
                  <a:pt x="1158" y="895"/>
                </a:moveTo>
                <a:cubicBezTo>
                  <a:pt x="1157" y="901"/>
                  <a:pt x="1162" y="906"/>
                  <a:pt x="1168" y="907"/>
                </a:cubicBezTo>
                <a:cubicBezTo>
                  <a:pt x="1174" y="907"/>
                  <a:pt x="1179" y="902"/>
                  <a:pt x="1179" y="896"/>
                </a:cubicBezTo>
                <a:cubicBezTo>
                  <a:pt x="1179" y="890"/>
                  <a:pt x="1174" y="885"/>
                  <a:pt x="1168" y="885"/>
                </a:cubicBezTo>
                <a:cubicBezTo>
                  <a:pt x="1163" y="885"/>
                  <a:pt x="1158" y="890"/>
                  <a:pt x="1158" y="895"/>
                </a:cubicBezTo>
                <a:close/>
                <a:moveTo>
                  <a:pt x="1063" y="724"/>
                </a:moveTo>
                <a:cubicBezTo>
                  <a:pt x="1063" y="730"/>
                  <a:pt x="1068" y="734"/>
                  <a:pt x="1074" y="734"/>
                </a:cubicBezTo>
                <a:cubicBezTo>
                  <a:pt x="1080" y="734"/>
                  <a:pt x="1084" y="729"/>
                  <a:pt x="1084" y="723"/>
                </a:cubicBezTo>
                <a:cubicBezTo>
                  <a:pt x="1084" y="718"/>
                  <a:pt x="1079" y="713"/>
                  <a:pt x="1074" y="713"/>
                </a:cubicBezTo>
                <a:cubicBezTo>
                  <a:pt x="1068" y="713"/>
                  <a:pt x="1063" y="718"/>
                  <a:pt x="1063" y="724"/>
                </a:cubicBezTo>
                <a:close/>
                <a:moveTo>
                  <a:pt x="829" y="1140"/>
                </a:moveTo>
                <a:cubicBezTo>
                  <a:pt x="829" y="1134"/>
                  <a:pt x="824" y="1129"/>
                  <a:pt x="818" y="1129"/>
                </a:cubicBezTo>
                <a:cubicBezTo>
                  <a:pt x="813" y="1129"/>
                  <a:pt x="808" y="1134"/>
                  <a:pt x="808" y="1139"/>
                </a:cubicBezTo>
                <a:cubicBezTo>
                  <a:pt x="808" y="1145"/>
                  <a:pt x="812" y="1150"/>
                  <a:pt x="818" y="1150"/>
                </a:cubicBezTo>
                <a:cubicBezTo>
                  <a:pt x="824" y="1151"/>
                  <a:pt x="829" y="1146"/>
                  <a:pt x="829" y="1140"/>
                </a:cubicBezTo>
                <a:close/>
                <a:moveTo>
                  <a:pt x="792" y="700"/>
                </a:moveTo>
                <a:cubicBezTo>
                  <a:pt x="792" y="706"/>
                  <a:pt x="797" y="711"/>
                  <a:pt x="803" y="710"/>
                </a:cubicBezTo>
                <a:cubicBezTo>
                  <a:pt x="809" y="710"/>
                  <a:pt x="813" y="705"/>
                  <a:pt x="813" y="699"/>
                </a:cubicBezTo>
                <a:cubicBezTo>
                  <a:pt x="813" y="694"/>
                  <a:pt x="808" y="689"/>
                  <a:pt x="802" y="689"/>
                </a:cubicBezTo>
                <a:cubicBezTo>
                  <a:pt x="796" y="689"/>
                  <a:pt x="792" y="694"/>
                  <a:pt x="792" y="700"/>
                </a:cubicBezTo>
                <a:close/>
                <a:moveTo>
                  <a:pt x="875" y="679"/>
                </a:moveTo>
                <a:cubicBezTo>
                  <a:pt x="876" y="685"/>
                  <a:pt x="880" y="690"/>
                  <a:pt x="886" y="690"/>
                </a:cubicBezTo>
                <a:cubicBezTo>
                  <a:pt x="892" y="689"/>
                  <a:pt x="896" y="685"/>
                  <a:pt x="896" y="679"/>
                </a:cubicBezTo>
                <a:cubicBezTo>
                  <a:pt x="896" y="674"/>
                  <a:pt x="892" y="669"/>
                  <a:pt x="886" y="669"/>
                </a:cubicBezTo>
                <a:cubicBezTo>
                  <a:pt x="880" y="668"/>
                  <a:pt x="875" y="674"/>
                  <a:pt x="875" y="679"/>
                </a:cubicBezTo>
                <a:close/>
                <a:moveTo>
                  <a:pt x="985" y="690"/>
                </a:moveTo>
                <a:cubicBezTo>
                  <a:pt x="985" y="695"/>
                  <a:pt x="989" y="700"/>
                  <a:pt x="995" y="700"/>
                </a:cubicBezTo>
                <a:cubicBezTo>
                  <a:pt x="1001" y="700"/>
                  <a:pt x="1005" y="695"/>
                  <a:pt x="1005" y="689"/>
                </a:cubicBezTo>
                <a:cubicBezTo>
                  <a:pt x="1005" y="684"/>
                  <a:pt x="1001" y="679"/>
                  <a:pt x="995" y="679"/>
                </a:cubicBezTo>
                <a:cubicBezTo>
                  <a:pt x="989" y="679"/>
                  <a:pt x="984" y="684"/>
                  <a:pt x="985" y="690"/>
                </a:cubicBezTo>
                <a:close/>
                <a:moveTo>
                  <a:pt x="1098" y="743"/>
                </a:moveTo>
                <a:cubicBezTo>
                  <a:pt x="1093" y="743"/>
                  <a:pt x="1088" y="747"/>
                  <a:pt x="1088" y="753"/>
                </a:cubicBezTo>
                <a:cubicBezTo>
                  <a:pt x="1088" y="759"/>
                  <a:pt x="1092" y="764"/>
                  <a:pt x="1098" y="764"/>
                </a:cubicBezTo>
                <a:cubicBezTo>
                  <a:pt x="1104" y="764"/>
                  <a:pt x="1109" y="759"/>
                  <a:pt x="1109" y="753"/>
                </a:cubicBezTo>
                <a:cubicBezTo>
                  <a:pt x="1109" y="748"/>
                  <a:pt x="1104" y="743"/>
                  <a:pt x="1098" y="743"/>
                </a:cubicBezTo>
                <a:close/>
                <a:moveTo>
                  <a:pt x="1153" y="951"/>
                </a:moveTo>
                <a:cubicBezTo>
                  <a:pt x="1153" y="956"/>
                  <a:pt x="1158" y="961"/>
                  <a:pt x="1164" y="961"/>
                </a:cubicBezTo>
                <a:cubicBezTo>
                  <a:pt x="1169" y="961"/>
                  <a:pt x="1174" y="957"/>
                  <a:pt x="1174" y="951"/>
                </a:cubicBezTo>
                <a:cubicBezTo>
                  <a:pt x="1175" y="945"/>
                  <a:pt x="1170" y="940"/>
                  <a:pt x="1164" y="940"/>
                </a:cubicBezTo>
                <a:cubicBezTo>
                  <a:pt x="1158" y="940"/>
                  <a:pt x="1153" y="945"/>
                  <a:pt x="1153" y="951"/>
                </a:cubicBezTo>
                <a:close/>
                <a:moveTo>
                  <a:pt x="732" y="749"/>
                </a:moveTo>
                <a:cubicBezTo>
                  <a:pt x="732" y="755"/>
                  <a:pt x="736" y="760"/>
                  <a:pt x="742" y="760"/>
                </a:cubicBezTo>
                <a:cubicBezTo>
                  <a:pt x="748" y="760"/>
                  <a:pt x="753" y="755"/>
                  <a:pt x="753" y="750"/>
                </a:cubicBezTo>
                <a:cubicBezTo>
                  <a:pt x="753" y="744"/>
                  <a:pt x="749" y="739"/>
                  <a:pt x="743" y="739"/>
                </a:cubicBezTo>
                <a:cubicBezTo>
                  <a:pt x="737" y="739"/>
                  <a:pt x="732" y="743"/>
                  <a:pt x="732" y="749"/>
                </a:cubicBezTo>
                <a:close/>
                <a:moveTo>
                  <a:pt x="1124" y="772"/>
                </a:moveTo>
                <a:cubicBezTo>
                  <a:pt x="1118" y="772"/>
                  <a:pt x="1113" y="776"/>
                  <a:pt x="1113" y="782"/>
                </a:cubicBezTo>
                <a:cubicBezTo>
                  <a:pt x="1113" y="788"/>
                  <a:pt x="1118" y="793"/>
                  <a:pt x="1123" y="793"/>
                </a:cubicBezTo>
                <a:cubicBezTo>
                  <a:pt x="1129" y="793"/>
                  <a:pt x="1134" y="789"/>
                  <a:pt x="1134" y="783"/>
                </a:cubicBezTo>
                <a:cubicBezTo>
                  <a:pt x="1134" y="777"/>
                  <a:pt x="1130" y="772"/>
                  <a:pt x="1124" y="772"/>
                </a:cubicBezTo>
                <a:close/>
                <a:moveTo>
                  <a:pt x="664" y="908"/>
                </a:moveTo>
                <a:cubicBezTo>
                  <a:pt x="664" y="914"/>
                  <a:pt x="669" y="918"/>
                  <a:pt x="674" y="918"/>
                </a:cubicBezTo>
                <a:cubicBezTo>
                  <a:pt x="680" y="918"/>
                  <a:pt x="685" y="914"/>
                  <a:pt x="685" y="908"/>
                </a:cubicBezTo>
                <a:cubicBezTo>
                  <a:pt x="685" y="902"/>
                  <a:pt x="680" y="897"/>
                  <a:pt x="674" y="897"/>
                </a:cubicBezTo>
                <a:cubicBezTo>
                  <a:pt x="668" y="897"/>
                  <a:pt x="664" y="902"/>
                  <a:pt x="664" y="908"/>
                </a:cubicBezTo>
                <a:close/>
                <a:moveTo>
                  <a:pt x="762" y="724"/>
                </a:moveTo>
                <a:cubicBezTo>
                  <a:pt x="762" y="730"/>
                  <a:pt x="766" y="735"/>
                  <a:pt x="772" y="735"/>
                </a:cubicBezTo>
                <a:cubicBezTo>
                  <a:pt x="778" y="735"/>
                  <a:pt x="783" y="730"/>
                  <a:pt x="783" y="724"/>
                </a:cubicBezTo>
                <a:cubicBezTo>
                  <a:pt x="783" y="719"/>
                  <a:pt x="779" y="714"/>
                  <a:pt x="773" y="714"/>
                </a:cubicBezTo>
                <a:cubicBezTo>
                  <a:pt x="767" y="714"/>
                  <a:pt x="762" y="718"/>
                  <a:pt x="762" y="724"/>
                </a:cubicBezTo>
                <a:close/>
                <a:moveTo>
                  <a:pt x="992" y="1154"/>
                </a:moveTo>
                <a:cubicBezTo>
                  <a:pt x="992" y="1148"/>
                  <a:pt x="987" y="1143"/>
                  <a:pt x="981" y="1143"/>
                </a:cubicBezTo>
                <a:cubicBezTo>
                  <a:pt x="976" y="1143"/>
                  <a:pt x="971" y="1148"/>
                  <a:pt x="971" y="1153"/>
                </a:cubicBezTo>
                <a:cubicBezTo>
                  <a:pt x="971" y="1159"/>
                  <a:pt x="975" y="1164"/>
                  <a:pt x="981" y="1164"/>
                </a:cubicBezTo>
                <a:cubicBezTo>
                  <a:pt x="987" y="1164"/>
                  <a:pt x="992" y="1160"/>
                  <a:pt x="992" y="1154"/>
                </a:cubicBezTo>
                <a:close/>
                <a:moveTo>
                  <a:pt x="704" y="991"/>
                </a:moveTo>
                <a:cubicBezTo>
                  <a:pt x="704" y="986"/>
                  <a:pt x="700" y="981"/>
                  <a:pt x="694" y="981"/>
                </a:cubicBezTo>
                <a:cubicBezTo>
                  <a:pt x="688" y="981"/>
                  <a:pt x="683" y="986"/>
                  <a:pt x="684" y="992"/>
                </a:cubicBezTo>
                <a:cubicBezTo>
                  <a:pt x="684" y="998"/>
                  <a:pt x="688" y="1002"/>
                  <a:pt x="694" y="1002"/>
                </a:cubicBezTo>
                <a:cubicBezTo>
                  <a:pt x="700" y="1002"/>
                  <a:pt x="704" y="997"/>
                  <a:pt x="704" y="991"/>
                </a:cubicBezTo>
                <a:close/>
                <a:moveTo>
                  <a:pt x="804" y="1110"/>
                </a:moveTo>
                <a:cubicBezTo>
                  <a:pt x="804" y="1104"/>
                  <a:pt x="800" y="1100"/>
                  <a:pt x="794" y="1100"/>
                </a:cubicBezTo>
                <a:cubicBezTo>
                  <a:pt x="788" y="1100"/>
                  <a:pt x="784" y="1104"/>
                  <a:pt x="783" y="1110"/>
                </a:cubicBezTo>
                <a:cubicBezTo>
                  <a:pt x="783" y="1115"/>
                  <a:pt x="788" y="1120"/>
                  <a:pt x="793" y="1120"/>
                </a:cubicBezTo>
                <a:cubicBezTo>
                  <a:pt x="799" y="1121"/>
                  <a:pt x="804" y="1116"/>
                  <a:pt x="804" y="1110"/>
                </a:cubicBezTo>
                <a:close/>
                <a:moveTo>
                  <a:pt x="1139" y="1030"/>
                </a:moveTo>
                <a:cubicBezTo>
                  <a:pt x="1139" y="1024"/>
                  <a:pt x="1135" y="1020"/>
                  <a:pt x="1129" y="1020"/>
                </a:cubicBezTo>
                <a:cubicBezTo>
                  <a:pt x="1123" y="1020"/>
                  <a:pt x="1119" y="1024"/>
                  <a:pt x="1119" y="1030"/>
                </a:cubicBezTo>
                <a:cubicBezTo>
                  <a:pt x="1119" y="1035"/>
                  <a:pt x="1123" y="1040"/>
                  <a:pt x="1129" y="1040"/>
                </a:cubicBezTo>
                <a:cubicBezTo>
                  <a:pt x="1134" y="1040"/>
                  <a:pt x="1140" y="1035"/>
                  <a:pt x="1139" y="1030"/>
                </a:cubicBezTo>
                <a:close/>
                <a:moveTo>
                  <a:pt x="937" y="1149"/>
                </a:moveTo>
                <a:cubicBezTo>
                  <a:pt x="937" y="1143"/>
                  <a:pt x="932" y="1139"/>
                  <a:pt x="926" y="1139"/>
                </a:cubicBezTo>
                <a:cubicBezTo>
                  <a:pt x="921" y="1139"/>
                  <a:pt x="916" y="1144"/>
                  <a:pt x="916" y="1150"/>
                </a:cubicBezTo>
                <a:cubicBezTo>
                  <a:pt x="917" y="1155"/>
                  <a:pt x="922" y="1160"/>
                  <a:pt x="927" y="1160"/>
                </a:cubicBezTo>
                <a:cubicBezTo>
                  <a:pt x="933" y="1159"/>
                  <a:pt x="937" y="1155"/>
                  <a:pt x="937" y="1149"/>
                </a:cubicBezTo>
                <a:close/>
                <a:moveTo>
                  <a:pt x="930" y="684"/>
                </a:moveTo>
                <a:cubicBezTo>
                  <a:pt x="930" y="690"/>
                  <a:pt x="935" y="695"/>
                  <a:pt x="941" y="694"/>
                </a:cubicBezTo>
                <a:cubicBezTo>
                  <a:pt x="947" y="694"/>
                  <a:pt x="951" y="690"/>
                  <a:pt x="951" y="684"/>
                </a:cubicBezTo>
                <a:cubicBezTo>
                  <a:pt x="950" y="678"/>
                  <a:pt x="946" y="674"/>
                  <a:pt x="940" y="674"/>
                </a:cubicBezTo>
                <a:cubicBezTo>
                  <a:pt x="935" y="674"/>
                  <a:pt x="930" y="679"/>
                  <a:pt x="930" y="684"/>
                </a:cubicBezTo>
                <a:close/>
                <a:moveTo>
                  <a:pt x="882" y="1144"/>
                </a:moveTo>
                <a:cubicBezTo>
                  <a:pt x="882" y="1138"/>
                  <a:pt x="878" y="1134"/>
                  <a:pt x="872" y="1134"/>
                </a:cubicBezTo>
                <a:cubicBezTo>
                  <a:pt x="866" y="1134"/>
                  <a:pt x="862" y="1139"/>
                  <a:pt x="862" y="1144"/>
                </a:cubicBezTo>
                <a:cubicBezTo>
                  <a:pt x="862" y="1150"/>
                  <a:pt x="867" y="1155"/>
                  <a:pt x="872" y="1155"/>
                </a:cubicBezTo>
                <a:cubicBezTo>
                  <a:pt x="878" y="1154"/>
                  <a:pt x="882" y="1150"/>
                  <a:pt x="882" y="1144"/>
                </a:cubicBezTo>
                <a:close/>
                <a:moveTo>
                  <a:pt x="1011" y="1139"/>
                </a:moveTo>
                <a:cubicBezTo>
                  <a:pt x="1017" y="1139"/>
                  <a:pt x="1022" y="1134"/>
                  <a:pt x="1022" y="1129"/>
                </a:cubicBezTo>
                <a:cubicBezTo>
                  <a:pt x="1022" y="1123"/>
                  <a:pt x="1017" y="1119"/>
                  <a:pt x="1011" y="1119"/>
                </a:cubicBezTo>
                <a:cubicBezTo>
                  <a:pt x="1005" y="1119"/>
                  <a:pt x="1001" y="1123"/>
                  <a:pt x="1001" y="1129"/>
                </a:cubicBezTo>
                <a:cubicBezTo>
                  <a:pt x="1001" y="1134"/>
                  <a:pt x="1006" y="1139"/>
                  <a:pt x="1011" y="1139"/>
                </a:cubicBezTo>
                <a:close/>
                <a:moveTo>
                  <a:pt x="1110" y="1055"/>
                </a:moveTo>
                <a:cubicBezTo>
                  <a:pt x="1110" y="1050"/>
                  <a:pt x="1106" y="1045"/>
                  <a:pt x="1100" y="1044"/>
                </a:cubicBezTo>
                <a:cubicBezTo>
                  <a:pt x="1095" y="1044"/>
                  <a:pt x="1090" y="1049"/>
                  <a:pt x="1090" y="1054"/>
                </a:cubicBezTo>
                <a:cubicBezTo>
                  <a:pt x="1090" y="1060"/>
                  <a:pt x="1094" y="1064"/>
                  <a:pt x="1100" y="1065"/>
                </a:cubicBezTo>
                <a:cubicBezTo>
                  <a:pt x="1105" y="1065"/>
                  <a:pt x="1110" y="1060"/>
                  <a:pt x="1110" y="1055"/>
                </a:cubicBezTo>
                <a:close/>
                <a:moveTo>
                  <a:pt x="719" y="829"/>
                </a:moveTo>
                <a:cubicBezTo>
                  <a:pt x="719" y="824"/>
                  <a:pt x="715" y="819"/>
                  <a:pt x="709" y="818"/>
                </a:cubicBezTo>
                <a:cubicBezTo>
                  <a:pt x="704" y="818"/>
                  <a:pt x="699" y="822"/>
                  <a:pt x="698" y="828"/>
                </a:cubicBezTo>
                <a:cubicBezTo>
                  <a:pt x="698" y="833"/>
                  <a:pt x="702" y="838"/>
                  <a:pt x="707" y="839"/>
                </a:cubicBezTo>
                <a:cubicBezTo>
                  <a:pt x="713" y="839"/>
                  <a:pt x="718" y="835"/>
                  <a:pt x="719" y="829"/>
                </a:cubicBezTo>
                <a:close/>
                <a:moveTo>
                  <a:pt x="1133" y="867"/>
                </a:moveTo>
                <a:cubicBezTo>
                  <a:pt x="1133" y="873"/>
                  <a:pt x="1138" y="877"/>
                  <a:pt x="1144" y="877"/>
                </a:cubicBezTo>
                <a:cubicBezTo>
                  <a:pt x="1150" y="877"/>
                  <a:pt x="1154" y="872"/>
                  <a:pt x="1153" y="866"/>
                </a:cubicBezTo>
                <a:cubicBezTo>
                  <a:pt x="1153" y="861"/>
                  <a:pt x="1149" y="856"/>
                  <a:pt x="1143" y="857"/>
                </a:cubicBezTo>
                <a:cubicBezTo>
                  <a:pt x="1138" y="857"/>
                  <a:pt x="1133" y="862"/>
                  <a:pt x="1133" y="867"/>
                </a:cubicBezTo>
                <a:close/>
                <a:moveTo>
                  <a:pt x="718" y="1032"/>
                </a:moveTo>
                <a:cubicBezTo>
                  <a:pt x="723" y="1032"/>
                  <a:pt x="728" y="1028"/>
                  <a:pt x="729" y="1022"/>
                </a:cubicBezTo>
                <a:cubicBezTo>
                  <a:pt x="729" y="1017"/>
                  <a:pt x="725" y="1012"/>
                  <a:pt x="720" y="1011"/>
                </a:cubicBezTo>
                <a:cubicBezTo>
                  <a:pt x="714" y="1011"/>
                  <a:pt x="709" y="1015"/>
                  <a:pt x="708" y="1020"/>
                </a:cubicBezTo>
                <a:cubicBezTo>
                  <a:pt x="708" y="1026"/>
                  <a:pt x="712" y="1031"/>
                  <a:pt x="718" y="1032"/>
                </a:cubicBezTo>
                <a:close/>
                <a:moveTo>
                  <a:pt x="768" y="1090"/>
                </a:moveTo>
                <a:cubicBezTo>
                  <a:pt x="774" y="1090"/>
                  <a:pt x="778" y="1086"/>
                  <a:pt x="778" y="1080"/>
                </a:cubicBezTo>
                <a:cubicBezTo>
                  <a:pt x="778" y="1075"/>
                  <a:pt x="774" y="1070"/>
                  <a:pt x="769" y="1070"/>
                </a:cubicBezTo>
                <a:cubicBezTo>
                  <a:pt x="763" y="1070"/>
                  <a:pt x="758" y="1075"/>
                  <a:pt x="758" y="1080"/>
                </a:cubicBezTo>
                <a:cubicBezTo>
                  <a:pt x="758" y="1085"/>
                  <a:pt x="763" y="1090"/>
                  <a:pt x="768" y="1090"/>
                </a:cubicBezTo>
                <a:close/>
                <a:moveTo>
                  <a:pt x="1050" y="1104"/>
                </a:moveTo>
                <a:cubicBezTo>
                  <a:pt x="1050" y="1099"/>
                  <a:pt x="1045" y="1094"/>
                  <a:pt x="1040" y="1094"/>
                </a:cubicBezTo>
                <a:cubicBezTo>
                  <a:pt x="1035" y="1094"/>
                  <a:pt x="1030" y="1098"/>
                  <a:pt x="1030" y="1104"/>
                </a:cubicBezTo>
                <a:cubicBezTo>
                  <a:pt x="1030" y="1110"/>
                  <a:pt x="1034" y="1114"/>
                  <a:pt x="1040" y="1114"/>
                </a:cubicBezTo>
                <a:cubicBezTo>
                  <a:pt x="1046" y="1114"/>
                  <a:pt x="1051" y="1109"/>
                  <a:pt x="1050" y="1104"/>
                </a:cubicBezTo>
                <a:close/>
                <a:moveTo>
                  <a:pt x="1124" y="975"/>
                </a:moveTo>
                <a:cubicBezTo>
                  <a:pt x="1124" y="980"/>
                  <a:pt x="1128" y="985"/>
                  <a:pt x="1134" y="985"/>
                </a:cubicBezTo>
                <a:cubicBezTo>
                  <a:pt x="1139" y="985"/>
                  <a:pt x="1144" y="980"/>
                  <a:pt x="1144" y="975"/>
                </a:cubicBezTo>
                <a:cubicBezTo>
                  <a:pt x="1144" y="970"/>
                  <a:pt x="1139" y="965"/>
                  <a:pt x="1134" y="965"/>
                </a:cubicBezTo>
                <a:cubicBezTo>
                  <a:pt x="1129" y="965"/>
                  <a:pt x="1124" y="969"/>
                  <a:pt x="1124" y="975"/>
                </a:cubicBezTo>
                <a:close/>
                <a:moveTo>
                  <a:pt x="856" y="695"/>
                </a:moveTo>
                <a:cubicBezTo>
                  <a:pt x="850" y="695"/>
                  <a:pt x="846" y="700"/>
                  <a:pt x="846" y="705"/>
                </a:cubicBezTo>
                <a:cubicBezTo>
                  <a:pt x="846" y="711"/>
                  <a:pt x="851" y="715"/>
                  <a:pt x="856" y="715"/>
                </a:cubicBezTo>
                <a:cubicBezTo>
                  <a:pt x="861" y="715"/>
                  <a:pt x="866" y="710"/>
                  <a:pt x="866" y="705"/>
                </a:cubicBezTo>
                <a:cubicBezTo>
                  <a:pt x="866" y="700"/>
                  <a:pt x="861" y="695"/>
                  <a:pt x="856" y="695"/>
                </a:cubicBezTo>
                <a:close/>
                <a:moveTo>
                  <a:pt x="743" y="1061"/>
                </a:moveTo>
                <a:cubicBezTo>
                  <a:pt x="749" y="1061"/>
                  <a:pt x="754" y="1057"/>
                  <a:pt x="754" y="1051"/>
                </a:cubicBezTo>
                <a:cubicBezTo>
                  <a:pt x="754" y="1046"/>
                  <a:pt x="749" y="1041"/>
                  <a:pt x="743" y="1041"/>
                </a:cubicBezTo>
                <a:cubicBezTo>
                  <a:pt x="738" y="1041"/>
                  <a:pt x="734" y="1045"/>
                  <a:pt x="733" y="1051"/>
                </a:cubicBezTo>
                <a:cubicBezTo>
                  <a:pt x="733" y="1056"/>
                  <a:pt x="737" y="1061"/>
                  <a:pt x="743" y="1061"/>
                </a:cubicBezTo>
                <a:close/>
                <a:moveTo>
                  <a:pt x="1010" y="718"/>
                </a:moveTo>
                <a:cubicBezTo>
                  <a:pt x="1010" y="724"/>
                  <a:pt x="1014" y="728"/>
                  <a:pt x="1019" y="728"/>
                </a:cubicBezTo>
                <a:cubicBezTo>
                  <a:pt x="1025" y="729"/>
                  <a:pt x="1030" y="724"/>
                  <a:pt x="1030" y="718"/>
                </a:cubicBezTo>
                <a:cubicBezTo>
                  <a:pt x="1030" y="713"/>
                  <a:pt x="1025" y="709"/>
                  <a:pt x="1020" y="708"/>
                </a:cubicBezTo>
                <a:cubicBezTo>
                  <a:pt x="1015" y="708"/>
                  <a:pt x="1010" y="713"/>
                  <a:pt x="1010" y="718"/>
                </a:cubicBezTo>
                <a:close/>
                <a:moveTo>
                  <a:pt x="709" y="937"/>
                </a:moveTo>
                <a:cubicBezTo>
                  <a:pt x="709" y="932"/>
                  <a:pt x="705" y="927"/>
                  <a:pt x="700" y="927"/>
                </a:cubicBezTo>
                <a:cubicBezTo>
                  <a:pt x="694" y="926"/>
                  <a:pt x="689" y="931"/>
                  <a:pt x="689" y="937"/>
                </a:cubicBezTo>
                <a:cubicBezTo>
                  <a:pt x="689" y="942"/>
                  <a:pt x="693" y="947"/>
                  <a:pt x="699" y="947"/>
                </a:cubicBezTo>
                <a:cubicBezTo>
                  <a:pt x="704" y="947"/>
                  <a:pt x="709" y="942"/>
                  <a:pt x="709" y="937"/>
                </a:cubicBezTo>
                <a:close/>
                <a:moveTo>
                  <a:pt x="1070" y="1089"/>
                </a:moveTo>
                <a:cubicBezTo>
                  <a:pt x="1076" y="1089"/>
                  <a:pt x="1080" y="1085"/>
                  <a:pt x="1080" y="1079"/>
                </a:cubicBezTo>
                <a:cubicBezTo>
                  <a:pt x="1080" y="1073"/>
                  <a:pt x="1076" y="1069"/>
                  <a:pt x="1070" y="1069"/>
                </a:cubicBezTo>
                <a:cubicBezTo>
                  <a:pt x="1065" y="1069"/>
                  <a:pt x="1060" y="1074"/>
                  <a:pt x="1060" y="1079"/>
                </a:cubicBezTo>
                <a:cubicBezTo>
                  <a:pt x="1060" y="1084"/>
                  <a:pt x="1065" y="1089"/>
                  <a:pt x="1070" y="1089"/>
                </a:cubicBezTo>
                <a:close/>
                <a:moveTo>
                  <a:pt x="693" y="883"/>
                </a:moveTo>
                <a:cubicBezTo>
                  <a:pt x="693" y="888"/>
                  <a:pt x="698" y="893"/>
                  <a:pt x="703" y="893"/>
                </a:cubicBezTo>
                <a:cubicBezTo>
                  <a:pt x="709" y="893"/>
                  <a:pt x="713" y="889"/>
                  <a:pt x="713" y="883"/>
                </a:cubicBezTo>
                <a:cubicBezTo>
                  <a:pt x="713" y="878"/>
                  <a:pt x="709" y="873"/>
                  <a:pt x="704" y="873"/>
                </a:cubicBezTo>
                <a:cubicBezTo>
                  <a:pt x="698" y="873"/>
                  <a:pt x="693" y="878"/>
                  <a:pt x="693" y="883"/>
                </a:cubicBezTo>
                <a:close/>
                <a:moveTo>
                  <a:pt x="1148" y="921"/>
                </a:moveTo>
                <a:cubicBezTo>
                  <a:pt x="1148" y="915"/>
                  <a:pt x="1144" y="911"/>
                  <a:pt x="1139" y="911"/>
                </a:cubicBezTo>
                <a:cubicBezTo>
                  <a:pt x="1133" y="911"/>
                  <a:pt x="1128" y="915"/>
                  <a:pt x="1128" y="921"/>
                </a:cubicBezTo>
                <a:cubicBezTo>
                  <a:pt x="1128" y="926"/>
                  <a:pt x="1133" y="930"/>
                  <a:pt x="1138" y="931"/>
                </a:cubicBezTo>
                <a:cubicBezTo>
                  <a:pt x="1143" y="931"/>
                  <a:pt x="1148" y="926"/>
                  <a:pt x="1148" y="921"/>
                </a:cubicBezTo>
                <a:close/>
                <a:moveTo>
                  <a:pt x="957" y="1134"/>
                </a:moveTo>
                <a:cubicBezTo>
                  <a:pt x="962" y="1134"/>
                  <a:pt x="966" y="1130"/>
                  <a:pt x="966" y="1125"/>
                </a:cubicBezTo>
                <a:cubicBezTo>
                  <a:pt x="967" y="1120"/>
                  <a:pt x="962" y="1115"/>
                  <a:pt x="957" y="1115"/>
                </a:cubicBezTo>
                <a:cubicBezTo>
                  <a:pt x="952" y="1114"/>
                  <a:pt x="947" y="1119"/>
                  <a:pt x="947" y="1125"/>
                </a:cubicBezTo>
                <a:cubicBezTo>
                  <a:pt x="947" y="1130"/>
                  <a:pt x="951" y="1134"/>
                  <a:pt x="957" y="1134"/>
                </a:cubicBezTo>
                <a:close/>
                <a:moveTo>
                  <a:pt x="857" y="1115"/>
                </a:moveTo>
                <a:cubicBezTo>
                  <a:pt x="857" y="1109"/>
                  <a:pt x="852" y="1105"/>
                  <a:pt x="847" y="1105"/>
                </a:cubicBezTo>
                <a:cubicBezTo>
                  <a:pt x="842" y="1106"/>
                  <a:pt x="837" y="1110"/>
                  <a:pt x="838" y="1116"/>
                </a:cubicBezTo>
                <a:cubicBezTo>
                  <a:pt x="838" y="1121"/>
                  <a:pt x="842" y="1125"/>
                  <a:pt x="848" y="1125"/>
                </a:cubicBezTo>
                <a:cubicBezTo>
                  <a:pt x="853" y="1125"/>
                  <a:pt x="857" y="1120"/>
                  <a:pt x="857" y="1115"/>
                </a:cubicBezTo>
                <a:close/>
                <a:moveTo>
                  <a:pt x="729" y="804"/>
                </a:moveTo>
                <a:cubicBezTo>
                  <a:pt x="729" y="809"/>
                  <a:pt x="733" y="813"/>
                  <a:pt x="738" y="814"/>
                </a:cubicBezTo>
                <a:cubicBezTo>
                  <a:pt x="743" y="814"/>
                  <a:pt x="748" y="809"/>
                  <a:pt x="748" y="804"/>
                </a:cubicBezTo>
                <a:cubicBezTo>
                  <a:pt x="748" y="799"/>
                  <a:pt x="744" y="794"/>
                  <a:pt x="739" y="794"/>
                </a:cubicBezTo>
                <a:cubicBezTo>
                  <a:pt x="733" y="794"/>
                  <a:pt x="729" y="798"/>
                  <a:pt x="729" y="804"/>
                </a:cubicBezTo>
                <a:close/>
                <a:moveTo>
                  <a:pt x="1109" y="837"/>
                </a:moveTo>
                <a:cubicBezTo>
                  <a:pt x="1109" y="842"/>
                  <a:pt x="1113" y="847"/>
                  <a:pt x="1119" y="847"/>
                </a:cubicBezTo>
                <a:cubicBezTo>
                  <a:pt x="1124" y="847"/>
                  <a:pt x="1128" y="843"/>
                  <a:pt x="1129" y="837"/>
                </a:cubicBezTo>
                <a:cubicBezTo>
                  <a:pt x="1129" y="832"/>
                  <a:pt x="1124" y="827"/>
                  <a:pt x="1118" y="827"/>
                </a:cubicBezTo>
                <a:cubicBezTo>
                  <a:pt x="1113" y="827"/>
                  <a:pt x="1109" y="832"/>
                  <a:pt x="1109" y="837"/>
                </a:cubicBezTo>
                <a:close/>
                <a:moveTo>
                  <a:pt x="965" y="704"/>
                </a:moveTo>
                <a:cubicBezTo>
                  <a:pt x="960" y="704"/>
                  <a:pt x="955" y="709"/>
                  <a:pt x="955" y="714"/>
                </a:cubicBezTo>
                <a:cubicBezTo>
                  <a:pt x="955" y="719"/>
                  <a:pt x="960" y="724"/>
                  <a:pt x="965" y="724"/>
                </a:cubicBezTo>
                <a:cubicBezTo>
                  <a:pt x="971" y="724"/>
                  <a:pt x="975" y="720"/>
                  <a:pt x="975" y="714"/>
                </a:cubicBezTo>
                <a:cubicBezTo>
                  <a:pt x="975" y="709"/>
                  <a:pt x="971" y="704"/>
                  <a:pt x="965" y="704"/>
                </a:cubicBezTo>
                <a:close/>
                <a:moveTo>
                  <a:pt x="920" y="709"/>
                </a:moveTo>
                <a:cubicBezTo>
                  <a:pt x="920" y="703"/>
                  <a:pt x="916" y="699"/>
                  <a:pt x="910" y="699"/>
                </a:cubicBezTo>
                <a:cubicBezTo>
                  <a:pt x="905" y="699"/>
                  <a:pt x="901" y="704"/>
                  <a:pt x="901" y="709"/>
                </a:cubicBezTo>
                <a:cubicBezTo>
                  <a:pt x="901" y="715"/>
                  <a:pt x="905" y="719"/>
                  <a:pt x="911" y="719"/>
                </a:cubicBezTo>
                <a:cubicBezTo>
                  <a:pt x="916" y="719"/>
                  <a:pt x="920" y="714"/>
                  <a:pt x="920" y="709"/>
                </a:cubicBezTo>
                <a:close/>
                <a:moveTo>
                  <a:pt x="1044" y="739"/>
                </a:moveTo>
                <a:cubicBezTo>
                  <a:pt x="1039" y="739"/>
                  <a:pt x="1035" y="743"/>
                  <a:pt x="1035" y="748"/>
                </a:cubicBezTo>
                <a:cubicBezTo>
                  <a:pt x="1035" y="754"/>
                  <a:pt x="1039" y="758"/>
                  <a:pt x="1045" y="758"/>
                </a:cubicBezTo>
                <a:cubicBezTo>
                  <a:pt x="1050" y="758"/>
                  <a:pt x="1054" y="754"/>
                  <a:pt x="1054" y="748"/>
                </a:cubicBezTo>
                <a:cubicBezTo>
                  <a:pt x="1054" y="743"/>
                  <a:pt x="1050" y="739"/>
                  <a:pt x="1044" y="739"/>
                </a:cubicBezTo>
                <a:close/>
                <a:moveTo>
                  <a:pt x="827" y="720"/>
                </a:moveTo>
                <a:cubicBezTo>
                  <a:pt x="821" y="720"/>
                  <a:pt x="817" y="724"/>
                  <a:pt x="817" y="730"/>
                </a:cubicBezTo>
                <a:cubicBezTo>
                  <a:pt x="817" y="735"/>
                  <a:pt x="822" y="739"/>
                  <a:pt x="827" y="739"/>
                </a:cubicBezTo>
                <a:cubicBezTo>
                  <a:pt x="833" y="739"/>
                  <a:pt x="837" y="735"/>
                  <a:pt x="837" y="729"/>
                </a:cubicBezTo>
                <a:cubicBezTo>
                  <a:pt x="837" y="724"/>
                  <a:pt x="832" y="720"/>
                  <a:pt x="827" y="720"/>
                </a:cubicBezTo>
                <a:close/>
                <a:moveTo>
                  <a:pt x="758" y="779"/>
                </a:moveTo>
                <a:cubicBezTo>
                  <a:pt x="758" y="784"/>
                  <a:pt x="762" y="788"/>
                  <a:pt x="767" y="789"/>
                </a:cubicBezTo>
                <a:cubicBezTo>
                  <a:pt x="772" y="789"/>
                  <a:pt x="777" y="785"/>
                  <a:pt x="777" y="779"/>
                </a:cubicBezTo>
                <a:cubicBezTo>
                  <a:pt x="777" y="774"/>
                  <a:pt x="773" y="769"/>
                  <a:pt x="767" y="769"/>
                </a:cubicBezTo>
                <a:cubicBezTo>
                  <a:pt x="762" y="769"/>
                  <a:pt x="758" y="774"/>
                  <a:pt x="758" y="779"/>
                </a:cubicBezTo>
                <a:close/>
                <a:moveTo>
                  <a:pt x="1084" y="807"/>
                </a:moveTo>
                <a:cubicBezTo>
                  <a:pt x="1084" y="813"/>
                  <a:pt x="1089" y="817"/>
                  <a:pt x="1094" y="817"/>
                </a:cubicBezTo>
                <a:cubicBezTo>
                  <a:pt x="1100" y="817"/>
                  <a:pt x="1104" y="812"/>
                  <a:pt x="1104" y="807"/>
                </a:cubicBezTo>
                <a:cubicBezTo>
                  <a:pt x="1103" y="802"/>
                  <a:pt x="1099" y="798"/>
                  <a:pt x="1094" y="798"/>
                </a:cubicBezTo>
                <a:cubicBezTo>
                  <a:pt x="1089" y="797"/>
                  <a:pt x="1084" y="802"/>
                  <a:pt x="1084" y="807"/>
                </a:cubicBezTo>
                <a:close/>
                <a:moveTo>
                  <a:pt x="733" y="966"/>
                </a:moveTo>
                <a:cubicBezTo>
                  <a:pt x="733" y="961"/>
                  <a:pt x="728" y="957"/>
                  <a:pt x="723" y="957"/>
                </a:cubicBezTo>
                <a:cubicBezTo>
                  <a:pt x="718" y="957"/>
                  <a:pt x="714" y="962"/>
                  <a:pt x="714" y="967"/>
                </a:cubicBezTo>
                <a:cubicBezTo>
                  <a:pt x="714" y="972"/>
                  <a:pt x="719" y="976"/>
                  <a:pt x="724" y="976"/>
                </a:cubicBezTo>
                <a:cubicBezTo>
                  <a:pt x="730" y="976"/>
                  <a:pt x="734" y="971"/>
                  <a:pt x="733" y="966"/>
                </a:cubicBezTo>
                <a:close/>
                <a:moveTo>
                  <a:pt x="902" y="1110"/>
                </a:moveTo>
                <a:cubicBezTo>
                  <a:pt x="897" y="1110"/>
                  <a:pt x="893" y="1114"/>
                  <a:pt x="892" y="1119"/>
                </a:cubicBezTo>
                <a:cubicBezTo>
                  <a:pt x="892" y="1124"/>
                  <a:pt x="896" y="1129"/>
                  <a:pt x="902" y="1129"/>
                </a:cubicBezTo>
                <a:cubicBezTo>
                  <a:pt x="907" y="1129"/>
                  <a:pt x="911" y="1125"/>
                  <a:pt x="912" y="1120"/>
                </a:cubicBezTo>
                <a:cubicBezTo>
                  <a:pt x="912" y="1114"/>
                  <a:pt x="908" y="1110"/>
                  <a:pt x="902" y="1110"/>
                </a:cubicBezTo>
                <a:close/>
                <a:moveTo>
                  <a:pt x="1069" y="769"/>
                </a:moveTo>
                <a:cubicBezTo>
                  <a:pt x="1064" y="769"/>
                  <a:pt x="1060" y="772"/>
                  <a:pt x="1060" y="777"/>
                </a:cubicBezTo>
                <a:cubicBezTo>
                  <a:pt x="1059" y="783"/>
                  <a:pt x="1063" y="787"/>
                  <a:pt x="1069" y="788"/>
                </a:cubicBezTo>
                <a:cubicBezTo>
                  <a:pt x="1074" y="788"/>
                  <a:pt x="1079" y="784"/>
                  <a:pt x="1079" y="778"/>
                </a:cubicBezTo>
                <a:cubicBezTo>
                  <a:pt x="1079" y="773"/>
                  <a:pt x="1075" y="769"/>
                  <a:pt x="1069" y="769"/>
                </a:cubicBezTo>
                <a:close/>
                <a:moveTo>
                  <a:pt x="1095" y="1000"/>
                </a:moveTo>
                <a:cubicBezTo>
                  <a:pt x="1095" y="1006"/>
                  <a:pt x="1099" y="1010"/>
                  <a:pt x="1105" y="1010"/>
                </a:cubicBezTo>
                <a:cubicBezTo>
                  <a:pt x="1110" y="1009"/>
                  <a:pt x="1114" y="1005"/>
                  <a:pt x="1114" y="999"/>
                </a:cubicBezTo>
                <a:cubicBezTo>
                  <a:pt x="1113" y="994"/>
                  <a:pt x="1109" y="990"/>
                  <a:pt x="1104" y="990"/>
                </a:cubicBezTo>
                <a:cubicBezTo>
                  <a:pt x="1099" y="990"/>
                  <a:pt x="1095" y="995"/>
                  <a:pt x="1095" y="1000"/>
                </a:cubicBezTo>
                <a:close/>
                <a:moveTo>
                  <a:pt x="798" y="745"/>
                </a:moveTo>
                <a:cubicBezTo>
                  <a:pt x="792" y="744"/>
                  <a:pt x="788" y="748"/>
                  <a:pt x="788" y="754"/>
                </a:cubicBezTo>
                <a:cubicBezTo>
                  <a:pt x="788" y="759"/>
                  <a:pt x="792" y="764"/>
                  <a:pt x="797" y="764"/>
                </a:cubicBezTo>
                <a:cubicBezTo>
                  <a:pt x="802" y="764"/>
                  <a:pt x="807" y="759"/>
                  <a:pt x="807" y="754"/>
                </a:cubicBezTo>
                <a:cubicBezTo>
                  <a:pt x="807" y="749"/>
                  <a:pt x="803" y="745"/>
                  <a:pt x="798" y="745"/>
                </a:cubicBezTo>
                <a:close/>
                <a:moveTo>
                  <a:pt x="724" y="859"/>
                </a:moveTo>
                <a:cubicBezTo>
                  <a:pt x="724" y="863"/>
                  <a:pt x="728" y="868"/>
                  <a:pt x="733" y="868"/>
                </a:cubicBezTo>
                <a:cubicBezTo>
                  <a:pt x="738" y="868"/>
                  <a:pt x="743" y="864"/>
                  <a:pt x="742" y="858"/>
                </a:cubicBezTo>
                <a:cubicBezTo>
                  <a:pt x="742" y="853"/>
                  <a:pt x="739" y="849"/>
                  <a:pt x="733" y="849"/>
                </a:cubicBezTo>
                <a:cubicBezTo>
                  <a:pt x="728" y="849"/>
                  <a:pt x="724" y="853"/>
                  <a:pt x="724" y="859"/>
                </a:cubicBezTo>
                <a:close/>
                <a:moveTo>
                  <a:pt x="1104" y="892"/>
                </a:moveTo>
                <a:cubicBezTo>
                  <a:pt x="1104" y="897"/>
                  <a:pt x="1109" y="901"/>
                  <a:pt x="1114" y="901"/>
                </a:cubicBezTo>
                <a:cubicBezTo>
                  <a:pt x="1119" y="901"/>
                  <a:pt x="1123" y="897"/>
                  <a:pt x="1123" y="891"/>
                </a:cubicBezTo>
                <a:cubicBezTo>
                  <a:pt x="1123" y="886"/>
                  <a:pt x="1119" y="882"/>
                  <a:pt x="1114" y="882"/>
                </a:cubicBezTo>
                <a:cubicBezTo>
                  <a:pt x="1109" y="882"/>
                  <a:pt x="1104" y="887"/>
                  <a:pt x="1104" y="892"/>
                </a:cubicBezTo>
                <a:close/>
                <a:moveTo>
                  <a:pt x="823" y="1095"/>
                </a:moveTo>
                <a:cubicBezTo>
                  <a:pt x="828" y="1095"/>
                  <a:pt x="832" y="1090"/>
                  <a:pt x="832" y="1085"/>
                </a:cubicBezTo>
                <a:cubicBezTo>
                  <a:pt x="832" y="1080"/>
                  <a:pt x="828" y="1076"/>
                  <a:pt x="822" y="1076"/>
                </a:cubicBezTo>
                <a:cubicBezTo>
                  <a:pt x="817" y="1076"/>
                  <a:pt x="813" y="1080"/>
                  <a:pt x="813" y="1086"/>
                </a:cubicBezTo>
                <a:cubicBezTo>
                  <a:pt x="814" y="1091"/>
                  <a:pt x="818" y="1095"/>
                  <a:pt x="823" y="1095"/>
                </a:cubicBezTo>
                <a:close/>
                <a:moveTo>
                  <a:pt x="996" y="1099"/>
                </a:moveTo>
                <a:cubicBezTo>
                  <a:pt x="996" y="1095"/>
                  <a:pt x="991" y="1090"/>
                  <a:pt x="987" y="1090"/>
                </a:cubicBezTo>
                <a:cubicBezTo>
                  <a:pt x="981" y="1090"/>
                  <a:pt x="977" y="1095"/>
                  <a:pt x="977" y="1100"/>
                </a:cubicBezTo>
                <a:cubicBezTo>
                  <a:pt x="977" y="1105"/>
                  <a:pt x="981" y="1109"/>
                  <a:pt x="986" y="1109"/>
                </a:cubicBezTo>
                <a:cubicBezTo>
                  <a:pt x="992" y="1109"/>
                  <a:pt x="996" y="1105"/>
                  <a:pt x="996" y="1099"/>
                </a:cubicBezTo>
                <a:close/>
                <a:moveTo>
                  <a:pt x="1119" y="945"/>
                </a:moveTo>
                <a:cubicBezTo>
                  <a:pt x="1119" y="940"/>
                  <a:pt x="1115" y="936"/>
                  <a:pt x="1109" y="936"/>
                </a:cubicBezTo>
                <a:cubicBezTo>
                  <a:pt x="1104" y="936"/>
                  <a:pt x="1100" y="940"/>
                  <a:pt x="1100" y="945"/>
                </a:cubicBezTo>
                <a:cubicBezTo>
                  <a:pt x="1100" y="950"/>
                  <a:pt x="1104" y="954"/>
                  <a:pt x="1109" y="955"/>
                </a:cubicBezTo>
                <a:cubicBezTo>
                  <a:pt x="1114" y="955"/>
                  <a:pt x="1119" y="950"/>
                  <a:pt x="1119" y="945"/>
                </a:cubicBezTo>
                <a:close/>
                <a:moveTo>
                  <a:pt x="1066" y="1025"/>
                </a:moveTo>
                <a:cubicBezTo>
                  <a:pt x="1066" y="1030"/>
                  <a:pt x="1070" y="1034"/>
                  <a:pt x="1075" y="1034"/>
                </a:cubicBezTo>
                <a:cubicBezTo>
                  <a:pt x="1080" y="1034"/>
                  <a:pt x="1085" y="1030"/>
                  <a:pt x="1085" y="1025"/>
                </a:cubicBezTo>
                <a:cubicBezTo>
                  <a:pt x="1085" y="1020"/>
                  <a:pt x="1080" y="1015"/>
                  <a:pt x="1075" y="1015"/>
                </a:cubicBezTo>
                <a:cubicBezTo>
                  <a:pt x="1070" y="1016"/>
                  <a:pt x="1066" y="1020"/>
                  <a:pt x="1066" y="1025"/>
                </a:cubicBezTo>
                <a:close/>
                <a:moveTo>
                  <a:pt x="720" y="912"/>
                </a:moveTo>
                <a:cubicBezTo>
                  <a:pt x="720" y="917"/>
                  <a:pt x="723" y="921"/>
                  <a:pt x="729" y="921"/>
                </a:cubicBezTo>
                <a:cubicBezTo>
                  <a:pt x="734" y="921"/>
                  <a:pt x="738" y="918"/>
                  <a:pt x="738" y="913"/>
                </a:cubicBezTo>
                <a:cubicBezTo>
                  <a:pt x="739" y="907"/>
                  <a:pt x="734" y="903"/>
                  <a:pt x="729" y="903"/>
                </a:cubicBezTo>
                <a:cubicBezTo>
                  <a:pt x="724" y="903"/>
                  <a:pt x="720" y="907"/>
                  <a:pt x="720" y="912"/>
                </a:cubicBezTo>
                <a:close/>
                <a:moveTo>
                  <a:pt x="758" y="997"/>
                </a:moveTo>
                <a:cubicBezTo>
                  <a:pt x="758" y="991"/>
                  <a:pt x="754" y="988"/>
                  <a:pt x="749" y="987"/>
                </a:cubicBezTo>
                <a:cubicBezTo>
                  <a:pt x="744" y="987"/>
                  <a:pt x="739" y="991"/>
                  <a:pt x="739" y="996"/>
                </a:cubicBezTo>
                <a:cubicBezTo>
                  <a:pt x="739" y="1001"/>
                  <a:pt x="744" y="1006"/>
                  <a:pt x="749" y="1006"/>
                </a:cubicBezTo>
                <a:cubicBezTo>
                  <a:pt x="754" y="1006"/>
                  <a:pt x="758" y="1002"/>
                  <a:pt x="758" y="997"/>
                </a:cubicBezTo>
                <a:close/>
                <a:moveTo>
                  <a:pt x="981" y="743"/>
                </a:moveTo>
                <a:cubicBezTo>
                  <a:pt x="981" y="749"/>
                  <a:pt x="985" y="752"/>
                  <a:pt x="990" y="752"/>
                </a:cubicBezTo>
                <a:cubicBezTo>
                  <a:pt x="995" y="752"/>
                  <a:pt x="999" y="748"/>
                  <a:pt x="999" y="743"/>
                </a:cubicBezTo>
                <a:cubicBezTo>
                  <a:pt x="999" y="738"/>
                  <a:pt x="994" y="734"/>
                  <a:pt x="989" y="734"/>
                </a:cubicBezTo>
                <a:cubicBezTo>
                  <a:pt x="985" y="734"/>
                  <a:pt x="981" y="738"/>
                  <a:pt x="981" y="743"/>
                </a:cubicBezTo>
                <a:close/>
                <a:moveTo>
                  <a:pt x="1045" y="1059"/>
                </a:moveTo>
                <a:cubicBezTo>
                  <a:pt x="1050" y="1059"/>
                  <a:pt x="1054" y="1055"/>
                  <a:pt x="1054" y="1050"/>
                </a:cubicBezTo>
                <a:cubicBezTo>
                  <a:pt x="1055" y="1045"/>
                  <a:pt x="1051" y="1041"/>
                  <a:pt x="1046" y="1040"/>
                </a:cubicBezTo>
                <a:cubicBezTo>
                  <a:pt x="1041" y="1040"/>
                  <a:pt x="1036" y="1044"/>
                  <a:pt x="1036" y="1049"/>
                </a:cubicBezTo>
                <a:cubicBezTo>
                  <a:pt x="1036" y="1054"/>
                  <a:pt x="1040" y="1059"/>
                  <a:pt x="1045" y="1059"/>
                </a:cubicBezTo>
                <a:close/>
                <a:moveTo>
                  <a:pt x="798" y="1064"/>
                </a:moveTo>
                <a:cubicBezTo>
                  <a:pt x="803" y="1065"/>
                  <a:pt x="807" y="1061"/>
                  <a:pt x="807" y="1056"/>
                </a:cubicBezTo>
                <a:cubicBezTo>
                  <a:pt x="807" y="1051"/>
                  <a:pt x="803" y="1046"/>
                  <a:pt x="798" y="1046"/>
                </a:cubicBezTo>
                <a:cubicBezTo>
                  <a:pt x="794" y="1046"/>
                  <a:pt x="789" y="1050"/>
                  <a:pt x="789" y="1055"/>
                </a:cubicBezTo>
                <a:cubicBezTo>
                  <a:pt x="789" y="1060"/>
                  <a:pt x="793" y="1064"/>
                  <a:pt x="798" y="1064"/>
                </a:cubicBezTo>
                <a:close/>
                <a:moveTo>
                  <a:pt x="782" y="1026"/>
                </a:moveTo>
                <a:cubicBezTo>
                  <a:pt x="783" y="1021"/>
                  <a:pt x="779" y="1017"/>
                  <a:pt x="774" y="1017"/>
                </a:cubicBezTo>
                <a:cubicBezTo>
                  <a:pt x="769" y="1016"/>
                  <a:pt x="765" y="1020"/>
                  <a:pt x="764" y="1025"/>
                </a:cubicBezTo>
                <a:cubicBezTo>
                  <a:pt x="764" y="1030"/>
                  <a:pt x="768" y="1034"/>
                  <a:pt x="773" y="1035"/>
                </a:cubicBezTo>
                <a:cubicBezTo>
                  <a:pt x="777" y="1035"/>
                  <a:pt x="782" y="1031"/>
                  <a:pt x="782" y="1026"/>
                </a:cubicBezTo>
                <a:close/>
                <a:moveTo>
                  <a:pt x="872" y="733"/>
                </a:moveTo>
                <a:cubicBezTo>
                  <a:pt x="871" y="738"/>
                  <a:pt x="875" y="742"/>
                  <a:pt x="879" y="743"/>
                </a:cubicBezTo>
                <a:cubicBezTo>
                  <a:pt x="884" y="744"/>
                  <a:pt x="890" y="740"/>
                  <a:pt x="890" y="734"/>
                </a:cubicBezTo>
                <a:cubicBezTo>
                  <a:pt x="890" y="730"/>
                  <a:pt x="887" y="725"/>
                  <a:pt x="882" y="725"/>
                </a:cubicBezTo>
                <a:cubicBezTo>
                  <a:pt x="876" y="724"/>
                  <a:pt x="872" y="728"/>
                  <a:pt x="872" y="733"/>
                </a:cubicBezTo>
                <a:close/>
                <a:moveTo>
                  <a:pt x="1016" y="1084"/>
                </a:moveTo>
                <a:cubicBezTo>
                  <a:pt x="1021" y="1084"/>
                  <a:pt x="1025" y="1080"/>
                  <a:pt x="1025" y="1075"/>
                </a:cubicBezTo>
                <a:cubicBezTo>
                  <a:pt x="1025" y="1070"/>
                  <a:pt x="1020" y="1066"/>
                  <a:pt x="1015" y="1066"/>
                </a:cubicBezTo>
                <a:cubicBezTo>
                  <a:pt x="1010" y="1066"/>
                  <a:pt x="1006" y="1070"/>
                  <a:pt x="1006" y="1075"/>
                </a:cubicBezTo>
                <a:cubicBezTo>
                  <a:pt x="1007" y="1080"/>
                  <a:pt x="1011" y="1084"/>
                  <a:pt x="1016" y="1084"/>
                </a:cubicBezTo>
                <a:close/>
                <a:moveTo>
                  <a:pt x="877" y="1099"/>
                </a:moveTo>
                <a:cubicBezTo>
                  <a:pt x="882" y="1099"/>
                  <a:pt x="886" y="1095"/>
                  <a:pt x="886" y="1090"/>
                </a:cubicBezTo>
                <a:cubicBezTo>
                  <a:pt x="886" y="1085"/>
                  <a:pt x="882" y="1080"/>
                  <a:pt x="877" y="1080"/>
                </a:cubicBezTo>
                <a:cubicBezTo>
                  <a:pt x="873" y="1080"/>
                  <a:pt x="869" y="1084"/>
                  <a:pt x="868" y="1089"/>
                </a:cubicBezTo>
                <a:cubicBezTo>
                  <a:pt x="868" y="1094"/>
                  <a:pt x="872" y="1098"/>
                  <a:pt x="877" y="1099"/>
                </a:cubicBezTo>
                <a:close/>
                <a:moveTo>
                  <a:pt x="944" y="739"/>
                </a:moveTo>
                <a:cubicBezTo>
                  <a:pt x="944" y="734"/>
                  <a:pt x="941" y="730"/>
                  <a:pt x="936" y="730"/>
                </a:cubicBezTo>
                <a:cubicBezTo>
                  <a:pt x="931" y="730"/>
                  <a:pt x="927" y="733"/>
                  <a:pt x="926" y="739"/>
                </a:cubicBezTo>
                <a:cubicBezTo>
                  <a:pt x="926" y="744"/>
                  <a:pt x="930" y="748"/>
                  <a:pt x="935" y="748"/>
                </a:cubicBezTo>
                <a:cubicBezTo>
                  <a:pt x="940" y="748"/>
                  <a:pt x="944" y="744"/>
                  <a:pt x="944" y="739"/>
                </a:cubicBezTo>
                <a:close/>
                <a:moveTo>
                  <a:pt x="772" y="834"/>
                </a:moveTo>
                <a:cubicBezTo>
                  <a:pt x="772" y="829"/>
                  <a:pt x="768" y="824"/>
                  <a:pt x="763" y="825"/>
                </a:cubicBezTo>
                <a:cubicBezTo>
                  <a:pt x="758" y="825"/>
                  <a:pt x="754" y="828"/>
                  <a:pt x="754" y="833"/>
                </a:cubicBezTo>
                <a:cubicBezTo>
                  <a:pt x="754" y="838"/>
                  <a:pt x="758" y="842"/>
                  <a:pt x="763" y="843"/>
                </a:cubicBezTo>
                <a:cubicBezTo>
                  <a:pt x="768" y="843"/>
                  <a:pt x="772" y="839"/>
                  <a:pt x="772" y="834"/>
                </a:cubicBezTo>
                <a:close/>
                <a:moveTo>
                  <a:pt x="941" y="1095"/>
                </a:moveTo>
                <a:cubicBezTo>
                  <a:pt x="941" y="1090"/>
                  <a:pt x="937" y="1086"/>
                  <a:pt x="932" y="1086"/>
                </a:cubicBezTo>
                <a:cubicBezTo>
                  <a:pt x="927" y="1085"/>
                  <a:pt x="923" y="1089"/>
                  <a:pt x="923" y="1094"/>
                </a:cubicBezTo>
                <a:cubicBezTo>
                  <a:pt x="923" y="1099"/>
                  <a:pt x="926" y="1103"/>
                  <a:pt x="931" y="1104"/>
                </a:cubicBezTo>
                <a:cubicBezTo>
                  <a:pt x="936" y="1104"/>
                  <a:pt x="941" y="1100"/>
                  <a:pt x="941" y="1095"/>
                </a:cubicBezTo>
                <a:close/>
                <a:moveTo>
                  <a:pt x="1080" y="862"/>
                </a:moveTo>
                <a:cubicBezTo>
                  <a:pt x="1080" y="867"/>
                  <a:pt x="1084" y="871"/>
                  <a:pt x="1089" y="871"/>
                </a:cubicBezTo>
                <a:cubicBezTo>
                  <a:pt x="1094" y="871"/>
                  <a:pt x="1098" y="867"/>
                  <a:pt x="1098" y="862"/>
                </a:cubicBezTo>
                <a:cubicBezTo>
                  <a:pt x="1098" y="857"/>
                  <a:pt x="1094" y="853"/>
                  <a:pt x="1089" y="853"/>
                </a:cubicBezTo>
                <a:cubicBezTo>
                  <a:pt x="1084" y="853"/>
                  <a:pt x="1080" y="857"/>
                  <a:pt x="1080" y="862"/>
                </a:cubicBezTo>
                <a:close/>
                <a:moveTo>
                  <a:pt x="1031" y="803"/>
                </a:moveTo>
                <a:cubicBezTo>
                  <a:pt x="1031" y="808"/>
                  <a:pt x="1035" y="812"/>
                  <a:pt x="1040" y="812"/>
                </a:cubicBezTo>
                <a:cubicBezTo>
                  <a:pt x="1044" y="811"/>
                  <a:pt x="1048" y="807"/>
                  <a:pt x="1048" y="802"/>
                </a:cubicBezTo>
                <a:cubicBezTo>
                  <a:pt x="1048" y="798"/>
                  <a:pt x="1044" y="794"/>
                  <a:pt x="1039" y="794"/>
                </a:cubicBezTo>
                <a:cubicBezTo>
                  <a:pt x="1034" y="795"/>
                  <a:pt x="1030" y="799"/>
                  <a:pt x="1031" y="803"/>
                </a:cubicBezTo>
                <a:close/>
                <a:moveTo>
                  <a:pt x="1056" y="832"/>
                </a:moveTo>
                <a:cubicBezTo>
                  <a:pt x="1056" y="837"/>
                  <a:pt x="1060" y="841"/>
                  <a:pt x="1064" y="841"/>
                </a:cubicBezTo>
                <a:cubicBezTo>
                  <a:pt x="1069" y="841"/>
                  <a:pt x="1073" y="837"/>
                  <a:pt x="1073" y="832"/>
                </a:cubicBezTo>
                <a:cubicBezTo>
                  <a:pt x="1073" y="827"/>
                  <a:pt x="1069" y="823"/>
                  <a:pt x="1064" y="823"/>
                </a:cubicBezTo>
                <a:cubicBezTo>
                  <a:pt x="1059" y="824"/>
                  <a:pt x="1055" y="827"/>
                  <a:pt x="1056" y="832"/>
                </a:cubicBezTo>
                <a:close/>
                <a:moveTo>
                  <a:pt x="749" y="887"/>
                </a:moveTo>
                <a:cubicBezTo>
                  <a:pt x="749" y="892"/>
                  <a:pt x="753" y="896"/>
                  <a:pt x="758" y="896"/>
                </a:cubicBezTo>
                <a:cubicBezTo>
                  <a:pt x="763" y="896"/>
                  <a:pt x="766" y="892"/>
                  <a:pt x="766" y="888"/>
                </a:cubicBezTo>
                <a:cubicBezTo>
                  <a:pt x="767" y="883"/>
                  <a:pt x="763" y="879"/>
                  <a:pt x="758" y="879"/>
                </a:cubicBezTo>
                <a:cubicBezTo>
                  <a:pt x="754" y="879"/>
                  <a:pt x="749" y="883"/>
                  <a:pt x="749" y="887"/>
                </a:cubicBezTo>
                <a:close/>
                <a:moveTo>
                  <a:pt x="1023" y="773"/>
                </a:moveTo>
                <a:cubicBezTo>
                  <a:pt x="1023" y="768"/>
                  <a:pt x="1019" y="764"/>
                  <a:pt x="1014" y="764"/>
                </a:cubicBezTo>
                <a:cubicBezTo>
                  <a:pt x="1010" y="764"/>
                  <a:pt x="1006" y="768"/>
                  <a:pt x="1006" y="773"/>
                </a:cubicBezTo>
                <a:cubicBezTo>
                  <a:pt x="1006" y="778"/>
                  <a:pt x="1010" y="782"/>
                  <a:pt x="1014" y="782"/>
                </a:cubicBezTo>
                <a:cubicBezTo>
                  <a:pt x="1020" y="782"/>
                  <a:pt x="1024" y="778"/>
                  <a:pt x="1023" y="773"/>
                </a:cubicBezTo>
                <a:close/>
                <a:moveTo>
                  <a:pt x="843" y="758"/>
                </a:moveTo>
                <a:cubicBezTo>
                  <a:pt x="843" y="763"/>
                  <a:pt x="847" y="767"/>
                  <a:pt x="852" y="767"/>
                </a:cubicBezTo>
                <a:cubicBezTo>
                  <a:pt x="857" y="767"/>
                  <a:pt x="860" y="763"/>
                  <a:pt x="860" y="759"/>
                </a:cubicBezTo>
                <a:cubicBezTo>
                  <a:pt x="860" y="754"/>
                  <a:pt x="857" y="750"/>
                  <a:pt x="852" y="750"/>
                </a:cubicBezTo>
                <a:cubicBezTo>
                  <a:pt x="847" y="750"/>
                  <a:pt x="843" y="753"/>
                  <a:pt x="843" y="758"/>
                </a:cubicBezTo>
                <a:close/>
                <a:moveTo>
                  <a:pt x="801" y="808"/>
                </a:moveTo>
                <a:cubicBezTo>
                  <a:pt x="800" y="803"/>
                  <a:pt x="797" y="799"/>
                  <a:pt x="792" y="799"/>
                </a:cubicBezTo>
                <a:cubicBezTo>
                  <a:pt x="787" y="800"/>
                  <a:pt x="783" y="803"/>
                  <a:pt x="783" y="808"/>
                </a:cubicBezTo>
                <a:cubicBezTo>
                  <a:pt x="783" y="813"/>
                  <a:pt x="788" y="817"/>
                  <a:pt x="793" y="817"/>
                </a:cubicBezTo>
                <a:cubicBezTo>
                  <a:pt x="797" y="816"/>
                  <a:pt x="801" y="812"/>
                  <a:pt x="801" y="808"/>
                </a:cubicBezTo>
                <a:close/>
                <a:moveTo>
                  <a:pt x="831" y="783"/>
                </a:moveTo>
                <a:cubicBezTo>
                  <a:pt x="831" y="778"/>
                  <a:pt x="826" y="774"/>
                  <a:pt x="821" y="775"/>
                </a:cubicBezTo>
                <a:cubicBezTo>
                  <a:pt x="816" y="775"/>
                  <a:pt x="813" y="779"/>
                  <a:pt x="813" y="784"/>
                </a:cubicBezTo>
                <a:cubicBezTo>
                  <a:pt x="814" y="789"/>
                  <a:pt x="817" y="792"/>
                  <a:pt x="822" y="792"/>
                </a:cubicBezTo>
                <a:cubicBezTo>
                  <a:pt x="827" y="792"/>
                  <a:pt x="831" y="788"/>
                  <a:pt x="831" y="783"/>
                </a:cubicBezTo>
                <a:close/>
                <a:moveTo>
                  <a:pt x="1088" y="971"/>
                </a:moveTo>
                <a:cubicBezTo>
                  <a:pt x="1088" y="966"/>
                  <a:pt x="1084" y="962"/>
                  <a:pt x="1080" y="962"/>
                </a:cubicBezTo>
                <a:cubicBezTo>
                  <a:pt x="1075" y="962"/>
                  <a:pt x="1071" y="966"/>
                  <a:pt x="1071" y="971"/>
                </a:cubicBezTo>
                <a:cubicBezTo>
                  <a:pt x="1071" y="976"/>
                  <a:pt x="1075" y="980"/>
                  <a:pt x="1080" y="980"/>
                </a:cubicBezTo>
                <a:cubicBezTo>
                  <a:pt x="1084" y="979"/>
                  <a:pt x="1088" y="976"/>
                  <a:pt x="1088" y="971"/>
                </a:cubicBezTo>
                <a:close/>
                <a:moveTo>
                  <a:pt x="1076" y="916"/>
                </a:moveTo>
                <a:cubicBezTo>
                  <a:pt x="1076" y="921"/>
                  <a:pt x="1080" y="925"/>
                  <a:pt x="1085" y="925"/>
                </a:cubicBezTo>
                <a:cubicBezTo>
                  <a:pt x="1090" y="925"/>
                  <a:pt x="1093" y="921"/>
                  <a:pt x="1093" y="916"/>
                </a:cubicBezTo>
                <a:cubicBezTo>
                  <a:pt x="1093" y="912"/>
                  <a:pt x="1089" y="908"/>
                  <a:pt x="1085" y="908"/>
                </a:cubicBezTo>
                <a:cubicBezTo>
                  <a:pt x="1080" y="908"/>
                  <a:pt x="1076" y="912"/>
                  <a:pt x="1076" y="916"/>
                </a:cubicBezTo>
                <a:close/>
                <a:moveTo>
                  <a:pt x="762" y="942"/>
                </a:moveTo>
                <a:cubicBezTo>
                  <a:pt x="762" y="937"/>
                  <a:pt x="758" y="933"/>
                  <a:pt x="754" y="933"/>
                </a:cubicBezTo>
                <a:cubicBezTo>
                  <a:pt x="749" y="933"/>
                  <a:pt x="745" y="937"/>
                  <a:pt x="745" y="942"/>
                </a:cubicBezTo>
                <a:cubicBezTo>
                  <a:pt x="745" y="947"/>
                  <a:pt x="749" y="951"/>
                  <a:pt x="754" y="951"/>
                </a:cubicBezTo>
                <a:cubicBezTo>
                  <a:pt x="759" y="950"/>
                  <a:pt x="763" y="947"/>
                  <a:pt x="762" y="942"/>
                </a:cubicBezTo>
                <a:close/>
                <a:moveTo>
                  <a:pt x="844" y="1060"/>
                </a:moveTo>
                <a:cubicBezTo>
                  <a:pt x="844" y="1065"/>
                  <a:pt x="848" y="1069"/>
                  <a:pt x="852" y="1069"/>
                </a:cubicBezTo>
                <a:cubicBezTo>
                  <a:pt x="857" y="1069"/>
                  <a:pt x="861" y="1065"/>
                  <a:pt x="861" y="1061"/>
                </a:cubicBezTo>
                <a:cubicBezTo>
                  <a:pt x="861" y="1056"/>
                  <a:pt x="857" y="1052"/>
                  <a:pt x="853" y="1052"/>
                </a:cubicBezTo>
                <a:cubicBezTo>
                  <a:pt x="848" y="1052"/>
                  <a:pt x="845" y="1055"/>
                  <a:pt x="844" y="1060"/>
                </a:cubicBezTo>
                <a:close/>
                <a:moveTo>
                  <a:pt x="898" y="763"/>
                </a:moveTo>
                <a:cubicBezTo>
                  <a:pt x="898" y="768"/>
                  <a:pt x="902" y="772"/>
                  <a:pt x="906" y="772"/>
                </a:cubicBezTo>
                <a:cubicBezTo>
                  <a:pt x="911" y="772"/>
                  <a:pt x="914" y="768"/>
                  <a:pt x="915" y="764"/>
                </a:cubicBezTo>
                <a:cubicBezTo>
                  <a:pt x="915" y="759"/>
                  <a:pt x="912" y="756"/>
                  <a:pt x="907" y="755"/>
                </a:cubicBezTo>
                <a:cubicBezTo>
                  <a:pt x="902" y="755"/>
                  <a:pt x="898" y="759"/>
                  <a:pt x="898" y="763"/>
                </a:cubicBezTo>
                <a:close/>
                <a:moveTo>
                  <a:pt x="969" y="768"/>
                </a:moveTo>
                <a:cubicBezTo>
                  <a:pt x="969" y="764"/>
                  <a:pt x="965" y="759"/>
                  <a:pt x="960" y="759"/>
                </a:cubicBezTo>
                <a:cubicBezTo>
                  <a:pt x="956" y="759"/>
                  <a:pt x="952" y="763"/>
                  <a:pt x="952" y="767"/>
                </a:cubicBezTo>
                <a:cubicBezTo>
                  <a:pt x="952" y="772"/>
                  <a:pt x="955" y="776"/>
                  <a:pt x="959" y="776"/>
                </a:cubicBezTo>
                <a:cubicBezTo>
                  <a:pt x="964" y="777"/>
                  <a:pt x="968" y="773"/>
                  <a:pt x="969" y="768"/>
                </a:cubicBezTo>
                <a:close/>
                <a:moveTo>
                  <a:pt x="960" y="1078"/>
                </a:moveTo>
                <a:cubicBezTo>
                  <a:pt x="965" y="1079"/>
                  <a:pt x="969" y="1075"/>
                  <a:pt x="969" y="1070"/>
                </a:cubicBezTo>
                <a:cubicBezTo>
                  <a:pt x="969" y="1065"/>
                  <a:pt x="966" y="1061"/>
                  <a:pt x="961" y="1061"/>
                </a:cubicBezTo>
                <a:cubicBezTo>
                  <a:pt x="957" y="1061"/>
                  <a:pt x="952" y="1066"/>
                  <a:pt x="952" y="1070"/>
                </a:cubicBezTo>
                <a:cubicBezTo>
                  <a:pt x="952" y="1074"/>
                  <a:pt x="956" y="1078"/>
                  <a:pt x="960" y="1078"/>
                </a:cubicBezTo>
                <a:close/>
                <a:moveTo>
                  <a:pt x="787" y="971"/>
                </a:moveTo>
                <a:cubicBezTo>
                  <a:pt x="786" y="967"/>
                  <a:pt x="783" y="964"/>
                  <a:pt x="778" y="964"/>
                </a:cubicBezTo>
                <a:cubicBezTo>
                  <a:pt x="774" y="964"/>
                  <a:pt x="770" y="967"/>
                  <a:pt x="770" y="972"/>
                </a:cubicBezTo>
                <a:cubicBezTo>
                  <a:pt x="770" y="976"/>
                  <a:pt x="774" y="980"/>
                  <a:pt x="779" y="980"/>
                </a:cubicBezTo>
                <a:cubicBezTo>
                  <a:pt x="783" y="980"/>
                  <a:pt x="787" y="976"/>
                  <a:pt x="787" y="971"/>
                </a:cubicBezTo>
                <a:close/>
                <a:moveTo>
                  <a:pt x="1058" y="996"/>
                </a:moveTo>
                <a:cubicBezTo>
                  <a:pt x="1058" y="991"/>
                  <a:pt x="1055" y="988"/>
                  <a:pt x="1050" y="987"/>
                </a:cubicBezTo>
                <a:cubicBezTo>
                  <a:pt x="1045" y="987"/>
                  <a:pt x="1041" y="991"/>
                  <a:pt x="1041" y="996"/>
                </a:cubicBezTo>
                <a:cubicBezTo>
                  <a:pt x="1041" y="1000"/>
                  <a:pt x="1045" y="1004"/>
                  <a:pt x="1049" y="1004"/>
                </a:cubicBezTo>
                <a:cubicBezTo>
                  <a:pt x="1054" y="1004"/>
                  <a:pt x="1058" y="1000"/>
                  <a:pt x="1058" y="996"/>
                </a:cubicBezTo>
                <a:close/>
                <a:moveTo>
                  <a:pt x="907" y="1073"/>
                </a:moveTo>
                <a:cubicBezTo>
                  <a:pt x="912" y="1073"/>
                  <a:pt x="915" y="1069"/>
                  <a:pt x="916" y="1065"/>
                </a:cubicBezTo>
                <a:cubicBezTo>
                  <a:pt x="916" y="1061"/>
                  <a:pt x="912" y="1057"/>
                  <a:pt x="908" y="1056"/>
                </a:cubicBezTo>
                <a:cubicBezTo>
                  <a:pt x="903" y="1056"/>
                  <a:pt x="899" y="1060"/>
                  <a:pt x="899" y="1064"/>
                </a:cubicBezTo>
                <a:cubicBezTo>
                  <a:pt x="899" y="1069"/>
                  <a:pt x="902" y="1073"/>
                  <a:pt x="907" y="1073"/>
                </a:cubicBezTo>
                <a:close/>
                <a:moveTo>
                  <a:pt x="836" y="1030"/>
                </a:moveTo>
                <a:cubicBezTo>
                  <a:pt x="836" y="1026"/>
                  <a:pt x="832" y="1022"/>
                  <a:pt x="828" y="1022"/>
                </a:cubicBezTo>
                <a:cubicBezTo>
                  <a:pt x="823" y="1023"/>
                  <a:pt x="820" y="1026"/>
                  <a:pt x="820" y="1031"/>
                </a:cubicBezTo>
                <a:cubicBezTo>
                  <a:pt x="820" y="1035"/>
                  <a:pt x="823" y="1039"/>
                  <a:pt x="828" y="1039"/>
                </a:cubicBezTo>
                <a:cubicBezTo>
                  <a:pt x="832" y="1039"/>
                  <a:pt x="836" y="1035"/>
                  <a:pt x="836" y="1030"/>
                </a:cubicBezTo>
                <a:close/>
                <a:moveTo>
                  <a:pt x="999" y="1045"/>
                </a:moveTo>
                <a:cubicBezTo>
                  <a:pt x="999" y="1041"/>
                  <a:pt x="995" y="1037"/>
                  <a:pt x="991" y="1037"/>
                </a:cubicBezTo>
                <a:cubicBezTo>
                  <a:pt x="987" y="1037"/>
                  <a:pt x="983" y="1040"/>
                  <a:pt x="983" y="1045"/>
                </a:cubicBezTo>
                <a:cubicBezTo>
                  <a:pt x="982" y="1049"/>
                  <a:pt x="986" y="1053"/>
                  <a:pt x="991" y="1053"/>
                </a:cubicBezTo>
                <a:cubicBezTo>
                  <a:pt x="995" y="1053"/>
                  <a:pt x="999" y="1050"/>
                  <a:pt x="999" y="1045"/>
                </a:cubicBezTo>
                <a:close/>
                <a:moveTo>
                  <a:pt x="811" y="1001"/>
                </a:moveTo>
                <a:cubicBezTo>
                  <a:pt x="811" y="996"/>
                  <a:pt x="807" y="993"/>
                  <a:pt x="803" y="993"/>
                </a:cubicBezTo>
                <a:cubicBezTo>
                  <a:pt x="799" y="993"/>
                  <a:pt x="795" y="997"/>
                  <a:pt x="795" y="1001"/>
                </a:cubicBezTo>
                <a:cubicBezTo>
                  <a:pt x="795" y="1005"/>
                  <a:pt x="799" y="1009"/>
                  <a:pt x="803" y="1009"/>
                </a:cubicBezTo>
                <a:cubicBezTo>
                  <a:pt x="808" y="1009"/>
                  <a:pt x="811" y="1005"/>
                  <a:pt x="811" y="1001"/>
                </a:cubicBezTo>
                <a:close/>
                <a:moveTo>
                  <a:pt x="1029" y="1021"/>
                </a:moveTo>
                <a:cubicBezTo>
                  <a:pt x="1029" y="1016"/>
                  <a:pt x="1025" y="1012"/>
                  <a:pt x="1021" y="1012"/>
                </a:cubicBezTo>
                <a:cubicBezTo>
                  <a:pt x="1016" y="1012"/>
                  <a:pt x="1013" y="1016"/>
                  <a:pt x="1013" y="1020"/>
                </a:cubicBezTo>
                <a:cubicBezTo>
                  <a:pt x="1012" y="1025"/>
                  <a:pt x="1016" y="1028"/>
                  <a:pt x="1020" y="1029"/>
                </a:cubicBezTo>
                <a:cubicBezTo>
                  <a:pt x="1025" y="1029"/>
                  <a:pt x="1029" y="1025"/>
                  <a:pt x="1029" y="1021"/>
                </a:cubicBezTo>
                <a:close/>
                <a:moveTo>
                  <a:pt x="1052" y="886"/>
                </a:moveTo>
                <a:cubicBezTo>
                  <a:pt x="1052" y="891"/>
                  <a:pt x="1055" y="894"/>
                  <a:pt x="1060" y="894"/>
                </a:cubicBezTo>
                <a:cubicBezTo>
                  <a:pt x="1064" y="895"/>
                  <a:pt x="1068" y="891"/>
                  <a:pt x="1068" y="887"/>
                </a:cubicBezTo>
                <a:cubicBezTo>
                  <a:pt x="1068" y="882"/>
                  <a:pt x="1064" y="879"/>
                  <a:pt x="1060" y="878"/>
                </a:cubicBezTo>
                <a:cubicBezTo>
                  <a:pt x="1056" y="878"/>
                  <a:pt x="1052" y="882"/>
                  <a:pt x="1052" y="886"/>
                </a:cubicBezTo>
                <a:close/>
                <a:moveTo>
                  <a:pt x="780" y="862"/>
                </a:moveTo>
                <a:cubicBezTo>
                  <a:pt x="780" y="867"/>
                  <a:pt x="783" y="870"/>
                  <a:pt x="787" y="871"/>
                </a:cubicBezTo>
                <a:cubicBezTo>
                  <a:pt x="792" y="871"/>
                  <a:pt x="796" y="867"/>
                  <a:pt x="796" y="863"/>
                </a:cubicBezTo>
                <a:cubicBezTo>
                  <a:pt x="796" y="858"/>
                  <a:pt x="792" y="855"/>
                  <a:pt x="788" y="855"/>
                </a:cubicBezTo>
                <a:cubicBezTo>
                  <a:pt x="784" y="854"/>
                  <a:pt x="780" y="858"/>
                  <a:pt x="780" y="862"/>
                </a:cubicBezTo>
                <a:close/>
                <a:moveTo>
                  <a:pt x="790" y="917"/>
                </a:moveTo>
                <a:cubicBezTo>
                  <a:pt x="791" y="913"/>
                  <a:pt x="787" y="909"/>
                  <a:pt x="783" y="909"/>
                </a:cubicBezTo>
                <a:cubicBezTo>
                  <a:pt x="778" y="909"/>
                  <a:pt x="775" y="913"/>
                  <a:pt x="775" y="917"/>
                </a:cubicBezTo>
                <a:cubicBezTo>
                  <a:pt x="775" y="921"/>
                  <a:pt x="778" y="925"/>
                  <a:pt x="782" y="925"/>
                </a:cubicBezTo>
                <a:cubicBezTo>
                  <a:pt x="787" y="925"/>
                  <a:pt x="790" y="922"/>
                  <a:pt x="790" y="917"/>
                </a:cubicBezTo>
                <a:close/>
                <a:moveTo>
                  <a:pt x="1063" y="942"/>
                </a:moveTo>
                <a:cubicBezTo>
                  <a:pt x="1063" y="938"/>
                  <a:pt x="1059" y="933"/>
                  <a:pt x="1055" y="933"/>
                </a:cubicBezTo>
                <a:cubicBezTo>
                  <a:pt x="1051" y="933"/>
                  <a:pt x="1047" y="936"/>
                  <a:pt x="1047" y="940"/>
                </a:cubicBezTo>
                <a:cubicBezTo>
                  <a:pt x="1047" y="945"/>
                  <a:pt x="1050" y="949"/>
                  <a:pt x="1054" y="949"/>
                </a:cubicBezTo>
                <a:cubicBezTo>
                  <a:pt x="1059" y="949"/>
                  <a:pt x="1062" y="946"/>
                  <a:pt x="1063" y="942"/>
                </a:cubicBezTo>
                <a:close/>
                <a:moveTo>
                  <a:pt x="977" y="798"/>
                </a:moveTo>
                <a:cubicBezTo>
                  <a:pt x="977" y="803"/>
                  <a:pt x="981" y="806"/>
                  <a:pt x="985" y="805"/>
                </a:cubicBezTo>
                <a:cubicBezTo>
                  <a:pt x="990" y="805"/>
                  <a:pt x="993" y="802"/>
                  <a:pt x="993" y="797"/>
                </a:cubicBezTo>
                <a:cubicBezTo>
                  <a:pt x="993" y="793"/>
                  <a:pt x="988" y="790"/>
                  <a:pt x="984" y="790"/>
                </a:cubicBezTo>
                <a:cubicBezTo>
                  <a:pt x="980" y="790"/>
                  <a:pt x="977" y="794"/>
                  <a:pt x="977" y="798"/>
                </a:cubicBezTo>
                <a:close/>
                <a:moveTo>
                  <a:pt x="869" y="789"/>
                </a:moveTo>
                <a:cubicBezTo>
                  <a:pt x="869" y="793"/>
                  <a:pt x="872" y="796"/>
                  <a:pt x="876" y="796"/>
                </a:cubicBezTo>
                <a:cubicBezTo>
                  <a:pt x="881" y="796"/>
                  <a:pt x="884" y="793"/>
                  <a:pt x="884" y="788"/>
                </a:cubicBezTo>
                <a:cubicBezTo>
                  <a:pt x="884" y="784"/>
                  <a:pt x="881" y="781"/>
                  <a:pt x="877" y="781"/>
                </a:cubicBezTo>
                <a:cubicBezTo>
                  <a:pt x="872" y="781"/>
                  <a:pt x="868" y="784"/>
                  <a:pt x="869" y="789"/>
                </a:cubicBezTo>
                <a:close/>
                <a:moveTo>
                  <a:pt x="1027" y="856"/>
                </a:moveTo>
                <a:cubicBezTo>
                  <a:pt x="1027" y="861"/>
                  <a:pt x="1031" y="865"/>
                  <a:pt x="1036" y="864"/>
                </a:cubicBezTo>
                <a:cubicBezTo>
                  <a:pt x="1040" y="864"/>
                  <a:pt x="1043" y="861"/>
                  <a:pt x="1043" y="856"/>
                </a:cubicBezTo>
                <a:cubicBezTo>
                  <a:pt x="1043" y="852"/>
                  <a:pt x="1039" y="849"/>
                  <a:pt x="1035" y="849"/>
                </a:cubicBezTo>
                <a:cubicBezTo>
                  <a:pt x="1031" y="849"/>
                  <a:pt x="1027" y="852"/>
                  <a:pt x="1027" y="856"/>
                </a:cubicBezTo>
                <a:close/>
                <a:moveTo>
                  <a:pt x="938" y="794"/>
                </a:moveTo>
                <a:cubicBezTo>
                  <a:pt x="939" y="790"/>
                  <a:pt x="936" y="786"/>
                  <a:pt x="931" y="786"/>
                </a:cubicBezTo>
                <a:cubicBezTo>
                  <a:pt x="927" y="786"/>
                  <a:pt x="924" y="789"/>
                  <a:pt x="923" y="793"/>
                </a:cubicBezTo>
                <a:cubicBezTo>
                  <a:pt x="923" y="797"/>
                  <a:pt x="927" y="801"/>
                  <a:pt x="931" y="801"/>
                </a:cubicBezTo>
                <a:cubicBezTo>
                  <a:pt x="935" y="801"/>
                  <a:pt x="938" y="798"/>
                  <a:pt x="938" y="794"/>
                </a:cubicBezTo>
                <a:close/>
                <a:moveTo>
                  <a:pt x="839" y="813"/>
                </a:moveTo>
                <a:cubicBezTo>
                  <a:pt x="839" y="817"/>
                  <a:pt x="842" y="820"/>
                  <a:pt x="846" y="821"/>
                </a:cubicBezTo>
                <a:cubicBezTo>
                  <a:pt x="851" y="821"/>
                  <a:pt x="854" y="817"/>
                  <a:pt x="854" y="813"/>
                </a:cubicBezTo>
                <a:cubicBezTo>
                  <a:pt x="854" y="809"/>
                  <a:pt x="851" y="806"/>
                  <a:pt x="847" y="805"/>
                </a:cubicBezTo>
                <a:cubicBezTo>
                  <a:pt x="843" y="805"/>
                  <a:pt x="839" y="809"/>
                  <a:pt x="839" y="813"/>
                </a:cubicBezTo>
                <a:close/>
                <a:moveTo>
                  <a:pt x="1002" y="828"/>
                </a:moveTo>
                <a:cubicBezTo>
                  <a:pt x="1002" y="832"/>
                  <a:pt x="1006" y="835"/>
                  <a:pt x="1010" y="835"/>
                </a:cubicBezTo>
                <a:cubicBezTo>
                  <a:pt x="1014" y="835"/>
                  <a:pt x="1017" y="832"/>
                  <a:pt x="1017" y="827"/>
                </a:cubicBezTo>
                <a:cubicBezTo>
                  <a:pt x="1017" y="823"/>
                  <a:pt x="1014" y="820"/>
                  <a:pt x="1009" y="820"/>
                </a:cubicBezTo>
                <a:cubicBezTo>
                  <a:pt x="1005" y="820"/>
                  <a:pt x="1002" y="824"/>
                  <a:pt x="1002" y="828"/>
                </a:cubicBezTo>
                <a:close/>
                <a:moveTo>
                  <a:pt x="810" y="837"/>
                </a:moveTo>
                <a:cubicBezTo>
                  <a:pt x="810" y="842"/>
                  <a:pt x="813" y="845"/>
                  <a:pt x="817" y="846"/>
                </a:cubicBezTo>
                <a:cubicBezTo>
                  <a:pt x="821" y="846"/>
                  <a:pt x="825" y="842"/>
                  <a:pt x="825" y="838"/>
                </a:cubicBezTo>
                <a:cubicBezTo>
                  <a:pt x="825" y="834"/>
                  <a:pt x="822" y="830"/>
                  <a:pt x="818" y="830"/>
                </a:cubicBezTo>
                <a:cubicBezTo>
                  <a:pt x="814" y="830"/>
                  <a:pt x="810" y="833"/>
                  <a:pt x="810" y="837"/>
                </a:cubicBezTo>
                <a:close/>
                <a:moveTo>
                  <a:pt x="944" y="1040"/>
                </a:moveTo>
                <a:cubicBezTo>
                  <a:pt x="943" y="1036"/>
                  <a:pt x="940" y="1032"/>
                  <a:pt x="936" y="1032"/>
                </a:cubicBezTo>
                <a:cubicBezTo>
                  <a:pt x="932" y="1033"/>
                  <a:pt x="928" y="1037"/>
                  <a:pt x="929" y="1040"/>
                </a:cubicBezTo>
                <a:cubicBezTo>
                  <a:pt x="929" y="1044"/>
                  <a:pt x="932" y="1048"/>
                  <a:pt x="936" y="1048"/>
                </a:cubicBezTo>
                <a:cubicBezTo>
                  <a:pt x="941" y="1047"/>
                  <a:pt x="944" y="1044"/>
                  <a:pt x="944" y="1040"/>
                </a:cubicBezTo>
                <a:close/>
                <a:moveTo>
                  <a:pt x="890" y="1036"/>
                </a:moveTo>
                <a:cubicBezTo>
                  <a:pt x="890" y="1032"/>
                  <a:pt x="887" y="1028"/>
                  <a:pt x="883" y="1028"/>
                </a:cubicBezTo>
                <a:cubicBezTo>
                  <a:pt x="878" y="1028"/>
                  <a:pt x="875" y="1031"/>
                  <a:pt x="875" y="1036"/>
                </a:cubicBezTo>
                <a:cubicBezTo>
                  <a:pt x="875" y="1040"/>
                  <a:pt x="878" y="1043"/>
                  <a:pt x="882" y="1043"/>
                </a:cubicBezTo>
                <a:cubicBezTo>
                  <a:pt x="886" y="1044"/>
                  <a:pt x="890" y="1040"/>
                  <a:pt x="890" y="1036"/>
                </a:cubicBezTo>
                <a:close/>
                <a:moveTo>
                  <a:pt x="815" y="947"/>
                </a:moveTo>
                <a:cubicBezTo>
                  <a:pt x="815" y="943"/>
                  <a:pt x="811" y="940"/>
                  <a:pt x="808" y="940"/>
                </a:cubicBezTo>
                <a:cubicBezTo>
                  <a:pt x="803" y="940"/>
                  <a:pt x="800" y="943"/>
                  <a:pt x="800" y="947"/>
                </a:cubicBezTo>
                <a:cubicBezTo>
                  <a:pt x="800" y="951"/>
                  <a:pt x="803" y="954"/>
                  <a:pt x="807" y="954"/>
                </a:cubicBezTo>
                <a:cubicBezTo>
                  <a:pt x="811" y="955"/>
                  <a:pt x="815" y="951"/>
                  <a:pt x="815" y="947"/>
                </a:cubicBezTo>
                <a:close/>
                <a:moveTo>
                  <a:pt x="1032" y="966"/>
                </a:moveTo>
                <a:cubicBezTo>
                  <a:pt x="1032" y="962"/>
                  <a:pt x="1029" y="958"/>
                  <a:pt x="1025" y="959"/>
                </a:cubicBezTo>
                <a:cubicBezTo>
                  <a:pt x="1021" y="959"/>
                  <a:pt x="1018" y="962"/>
                  <a:pt x="1018" y="966"/>
                </a:cubicBezTo>
                <a:cubicBezTo>
                  <a:pt x="1018" y="969"/>
                  <a:pt x="1021" y="973"/>
                  <a:pt x="1024" y="973"/>
                </a:cubicBezTo>
                <a:cubicBezTo>
                  <a:pt x="1028" y="973"/>
                  <a:pt x="1032" y="970"/>
                  <a:pt x="1032" y="966"/>
                </a:cubicBezTo>
                <a:close/>
                <a:moveTo>
                  <a:pt x="839" y="976"/>
                </a:moveTo>
                <a:cubicBezTo>
                  <a:pt x="839" y="973"/>
                  <a:pt x="836" y="969"/>
                  <a:pt x="832" y="969"/>
                </a:cubicBezTo>
                <a:cubicBezTo>
                  <a:pt x="829" y="969"/>
                  <a:pt x="826" y="972"/>
                  <a:pt x="825" y="975"/>
                </a:cubicBezTo>
                <a:cubicBezTo>
                  <a:pt x="825" y="979"/>
                  <a:pt x="828" y="983"/>
                  <a:pt x="832" y="983"/>
                </a:cubicBezTo>
                <a:cubicBezTo>
                  <a:pt x="836" y="983"/>
                  <a:pt x="839" y="980"/>
                  <a:pt x="839" y="976"/>
                </a:cubicBezTo>
                <a:close/>
                <a:moveTo>
                  <a:pt x="805" y="892"/>
                </a:moveTo>
                <a:cubicBezTo>
                  <a:pt x="805" y="896"/>
                  <a:pt x="808" y="899"/>
                  <a:pt x="812" y="899"/>
                </a:cubicBezTo>
                <a:cubicBezTo>
                  <a:pt x="816" y="900"/>
                  <a:pt x="819" y="897"/>
                  <a:pt x="819" y="893"/>
                </a:cubicBezTo>
                <a:cubicBezTo>
                  <a:pt x="820" y="889"/>
                  <a:pt x="817" y="885"/>
                  <a:pt x="813" y="885"/>
                </a:cubicBezTo>
                <a:cubicBezTo>
                  <a:pt x="809" y="885"/>
                  <a:pt x="806" y="888"/>
                  <a:pt x="805" y="892"/>
                </a:cubicBezTo>
                <a:close/>
                <a:moveTo>
                  <a:pt x="1003" y="991"/>
                </a:moveTo>
                <a:cubicBezTo>
                  <a:pt x="1003" y="987"/>
                  <a:pt x="1000" y="984"/>
                  <a:pt x="996" y="984"/>
                </a:cubicBezTo>
                <a:cubicBezTo>
                  <a:pt x="992" y="984"/>
                  <a:pt x="989" y="986"/>
                  <a:pt x="989" y="990"/>
                </a:cubicBezTo>
                <a:cubicBezTo>
                  <a:pt x="989" y="994"/>
                  <a:pt x="992" y="997"/>
                  <a:pt x="995" y="998"/>
                </a:cubicBezTo>
                <a:cubicBezTo>
                  <a:pt x="999" y="998"/>
                  <a:pt x="1003" y="995"/>
                  <a:pt x="1003" y="991"/>
                </a:cubicBezTo>
                <a:close/>
                <a:moveTo>
                  <a:pt x="1037" y="911"/>
                </a:moveTo>
                <a:cubicBezTo>
                  <a:pt x="1037" y="907"/>
                  <a:pt x="1034" y="904"/>
                  <a:pt x="1030" y="904"/>
                </a:cubicBezTo>
                <a:cubicBezTo>
                  <a:pt x="1026" y="904"/>
                  <a:pt x="1023" y="907"/>
                  <a:pt x="1023" y="911"/>
                </a:cubicBezTo>
                <a:cubicBezTo>
                  <a:pt x="1023" y="915"/>
                  <a:pt x="1026" y="918"/>
                  <a:pt x="1030" y="918"/>
                </a:cubicBezTo>
                <a:cubicBezTo>
                  <a:pt x="1034" y="918"/>
                  <a:pt x="1037" y="915"/>
                  <a:pt x="1037" y="911"/>
                </a:cubicBezTo>
                <a:close/>
                <a:moveTo>
                  <a:pt x="865" y="1006"/>
                </a:moveTo>
                <a:cubicBezTo>
                  <a:pt x="865" y="1002"/>
                  <a:pt x="862" y="999"/>
                  <a:pt x="858" y="999"/>
                </a:cubicBezTo>
                <a:cubicBezTo>
                  <a:pt x="854" y="999"/>
                  <a:pt x="851" y="1002"/>
                  <a:pt x="851" y="1006"/>
                </a:cubicBezTo>
                <a:cubicBezTo>
                  <a:pt x="851" y="1010"/>
                  <a:pt x="854" y="1013"/>
                  <a:pt x="858" y="1013"/>
                </a:cubicBezTo>
                <a:cubicBezTo>
                  <a:pt x="862" y="1013"/>
                  <a:pt x="865" y="1010"/>
                  <a:pt x="865" y="1006"/>
                </a:cubicBezTo>
                <a:close/>
                <a:moveTo>
                  <a:pt x="973" y="1015"/>
                </a:moveTo>
                <a:cubicBezTo>
                  <a:pt x="973" y="1011"/>
                  <a:pt x="970" y="1008"/>
                  <a:pt x="966" y="1008"/>
                </a:cubicBezTo>
                <a:cubicBezTo>
                  <a:pt x="962" y="1008"/>
                  <a:pt x="959" y="1011"/>
                  <a:pt x="959" y="1015"/>
                </a:cubicBezTo>
                <a:cubicBezTo>
                  <a:pt x="959" y="1019"/>
                  <a:pt x="962" y="1022"/>
                  <a:pt x="966" y="1022"/>
                </a:cubicBezTo>
                <a:cubicBezTo>
                  <a:pt x="970" y="1022"/>
                  <a:pt x="973" y="1019"/>
                  <a:pt x="973" y="1015"/>
                </a:cubicBezTo>
                <a:close/>
                <a:moveTo>
                  <a:pt x="894" y="818"/>
                </a:moveTo>
                <a:cubicBezTo>
                  <a:pt x="894" y="821"/>
                  <a:pt x="898" y="825"/>
                  <a:pt x="901" y="825"/>
                </a:cubicBezTo>
                <a:cubicBezTo>
                  <a:pt x="905" y="825"/>
                  <a:pt x="908" y="822"/>
                  <a:pt x="908" y="818"/>
                </a:cubicBezTo>
                <a:cubicBezTo>
                  <a:pt x="908" y="814"/>
                  <a:pt x="905" y="812"/>
                  <a:pt x="901" y="812"/>
                </a:cubicBezTo>
                <a:cubicBezTo>
                  <a:pt x="898" y="812"/>
                  <a:pt x="895" y="814"/>
                  <a:pt x="894" y="818"/>
                </a:cubicBezTo>
                <a:close/>
                <a:moveTo>
                  <a:pt x="949" y="822"/>
                </a:moveTo>
                <a:cubicBezTo>
                  <a:pt x="949" y="826"/>
                  <a:pt x="952" y="829"/>
                  <a:pt x="956" y="829"/>
                </a:cubicBezTo>
                <a:cubicBezTo>
                  <a:pt x="960" y="829"/>
                  <a:pt x="962" y="826"/>
                  <a:pt x="962" y="823"/>
                </a:cubicBezTo>
                <a:cubicBezTo>
                  <a:pt x="962" y="819"/>
                  <a:pt x="959" y="816"/>
                  <a:pt x="956" y="816"/>
                </a:cubicBezTo>
                <a:cubicBezTo>
                  <a:pt x="952" y="816"/>
                  <a:pt x="949" y="819"/>
                  <a:pt x="949" y="822"/>
                </a:cubicBezTo>
                <a:close/>
                <a:moveTo>
                  <a:pt x="918" y="1011"/>
                </a:moveTo>
                <a:cubicBezTo>
                  <a:pt x="918" y="1008"/>
                  <a:pt x="915" y="1005"/>
                  <a:pt x="912" y="1005"/>
                </a:cubicBezTo>
                <a:cubicBezTo>
                  <a:pt x="908" y="1004"/>
                  <a:pt x="905" y="1008"/>
                  <a:pt x="905" y="1011"/>
                </a:cubicBezTo>
                <a:cubicBezTo>
                  <a:pt x="905" y="1015"/>
                  <a:pt x="908" y="1018"/>
                  <a:pt x="911" y="1018"/>
                </a:cubicBezTo>
                <a:cubicBezTo>
                  <a:pt x="915" y="1018"/>
                  <a:pt x="918" y="1015"/>
                  <a:pt x="918" y="1011"/>
                </a:cubicBezTo>
                <a:close/>
                <a:moveTo>
                  <a:pt x="1012" y="882"/>
                </a:moveTo>
                <a:cubicBezTo>
                  <a:pt x="1011" y="878"/>
                  <a:pt x="1008" y="876"/>
                  <a:pt x="1005" y="876"/>
                </a:cubicBezTo>
                <a:cubicBezTo>
                  <a:pt x="1002" y="876"/>
                  <a:pt x="999" y="879"/>
                  <a:pt x="999" y="883"/>
                </a:cubicBezTo>
                <a:cubicBezTo>
                  <a:pt x="999" y="886"/>
                  <a:pt x="1002" y="889"/>
                  <a:pt x="1006" y="889"/>
                </a:cubicBezTo>
                <a:cubicBezTo>
                  <a:pt x="1009" y="888"/>
                  <a:pt x="1012" y="885"/>
                  <a:pt x="1012" y="882"/>
                </a:cubicBezTo>
                <a:close/>
                <a:moveTo>
                  <a:pt x="836" y="868"/>
                </a:moveTo>
                <a:cubicBezTo>
                  <a:pt x="836" y="871"/>
                  <a:pt x="839" y="874"/>
                  <a:pt x="842" y="874"/>
                </a:cubicBezTo>
                <a:cubicBezTo>
                  <a:pt x="846" y="874"/>
                  <a:pt x="849" y="871"/>
                  <a:pt x="849" y="868"/>
                </a:cubicBezTo>
                <a:cubicBezTo>
                  <a:pt x="849" y="864"/>
                  <a:pt x="846" y="861"/>
                  <a:pt x="843" y="861"/>
                </a:cubicBezTo>
                <a:cubicBezTo>
                  <a:pt x="839" y="861"/>
                  <a:pt x="836" y="864"/>
                  <a:pt x="836" y="868"/>
                </a:cubicBezTo>
                <a:close/>
                <a:moveTo>
                  <a:pt x="974" y="852"/>
                </a:moveTo>
                <a:cubicBezTo>
                  <a:pt x="974" y="855"/>
                  <a:pt x="977" y="858"/>
                  <a:pt x="980" y="859"/>
                </a:cubicBezTo>
                <a:cubicBezTo>
                  <a:pt x="984" y="859"/>
                  <a:pt x="987" y="856"/>
                  <a:pt x="987" y="852"/>
                </a:cubicBezTo>
                <a:cubicBezTo>
                  <a:pt x="987" y="849"/>
                  <a:pt x="985" y="847"/>
                  <a:pt x="981" y="846"/>
                </a:cubicBezTo>
                <a:cubicBezTo>
                  <a:pt x="978" y="846"/>
                  <a:pt x="974" y="848"/>
                  <a:pt x="974" y="852"/>
                </a:cubicBezTo>
                <a:close/>
                <a:moveTo>
                  <a:pt x="865" y="843"/>
                </a:moveTo>
                <a:cubicBezTo>
                  <a:pt x="865" y="846"/>
                  <a:pt x="868" y="849"/>
                  <a:pt x="871" y="849"/>
                </a:cubicBezTo>
                <a:cubicBezTo>
                  <a:pt x="875" y="849"/>
                  <a:pt x="878" y="847"/>
                  <a:pt x="878" y="843"/>
                </a:cubicBezTo>
                <a:cubicBezTo>
                  <a:pt x="878" y="839"/>
                  <a:pt x="875" y="836"/>
                  <a:pt x="871" y="837"/>
                </a:cubicBezTo>
                <a:cubicBezTo>
                  <a:pt x="868" y="837"/>
                  <a:pt x="865" y="839"/>
                  <a:pt x="865" y="843"/>
                </a:cubicBezTo>
                <a:close/>
                <a:moveTo>
                  <a:pt x="1000" y="930"/>
                </a:moveTo>
                <a:cubicBezTo>
                  <a:pt x="997" y="930"/>
                  <a:pt x="994" y="932"/>
                  <a:pt x="994" y="935"/>
                </a:cubicBezTo>
                <a:cubicBezTo>
                  <a:pt x="994" y="939"/>
                  <a:pt x="996" y="942"/>
                  <a:pt x="1000" y="942"/>
                </a:cubicBezTo>
                <a:cubicBezTo>
                  <a:pt x="1003" y="942"/>
                  <a:pt x="1006" y="940"/>
                  <a:pt x="1006" y="936"/>
                </a:cubicBezTo>
                <a:cubicBezTo>
                  <a:pt x="1006" y="933"/>
                  <a:pt x="1003" y="930"/>
                  <a:pt x="1000" y="930"/>
                </a:cubicBezTo>
                <a:close/>
                <a:moveTo>
                  <a:pt x="843" y="922"/>
                </a:moveTo>
                <a:cubicBezTo>
                  <a:pt x="843" y="919"/>
                  <a:pt x="841" y="916"/>
                  <a:pt x="838" y="916"/>
                </a:cubicBezTo>
                <a:cubicBezTo>
                  <a:pt x="834" y="916"/>
                  <a:pt x="831" y="919"/>
                  <a:pt x="831" y="922"/>
                </a:cubicBezTo>
                <a:cubicBezTo>
                  <a:pt x="831" y="925"/>
                  <a:pt x="834" y="928"/>
                  <a:pt x="837" y="928"/>
                </a:cubicBezTo>
                <a:cubicBezTo>
                  <a:pt x="841" y="928"/>
                  <a:pt x="843" y="926"/>
                  <a:pt x="843" y="922"/>
                </a:cubicBezTo>
                <a:close/>
                <a:moveTo>
                  <a:pt x="892" y="981"/>
                </a:moveTo>
                <a:cubicBezTo>
                  <a:pt x="892" y="978"/>
                  <a:pt x="890" y="976"/>
                  <a:pt x="887" y="976"/>
                </a:cubicBezTo>
                <a:cubicBezTo>
                  <a:pt x="884" y="975"/>
                  <a:pt x="881" y="978"/>
                  <a:pt x="881" y="981"/>
                </a:cubicBezTo>
                <a:cubicBezTo>
                  <a:pt x="881" y="984"/>
                  <a:pt x="884" y="987"/>
                  <a:pt x="887" y="987"/>
                </a:cubicBezTo>
                <a:cubicBezTo>
                  <a:pt x="890" y="987"/>
                  <a:pt x="893" y="984"/>
                  <a:pt x="892" y="981"/>
                </a:cubicBezTo>
                <a:close/>
                <a:moveTo>
                  <a:pt x="977" y="961"/>
                </a:moveTo>
                <a:cubicBezTo>
                  <a:pt x="977" y="958"/>
                  <a:pt x="974" y="955"/>
                  <a:pt x="971" y="955"/>
                </a:cubicBezTo>
                <a:cubicBezTo>
                  <a:pt x="969" y="956"/>
                  <a:pt x="967" y="958"/>
                  <a:pt x="966" y="959"/>
                </a:cubicBezTo>
                <a:cubicBezTo>
                  <a:pt x="965" y="964"/>
                  <a:pt x="968" y="967"/>
                  <a:pt x="971" y="966"/>
                </a:cubicBezTo>
                <a:cubicBezTo>
                  <a:pt x="974" y="966"/>
                  <a:pt x="976" y="964"/>
                  <a:pt x="977" y="961"/>
                </a:cubicBezTo>
                <a:close/>
                <a:moveTo>
                  <a:pt x="947" y="985"/>
                </a:moveTo>
                <a:cubicBezTo>
                  <a:pt x="947" y="982"/>
                  <a:pt x="944" y="979"/>
                  <a:pt x="941" y="980"/>
                </a:cubicBezTo>
                <a:cubicBezTo>
                  <a:pt x="938" y="980"/>
                  <a:pt x="936" y="982"/>
                  <a:pt x="935" y="985"/>
                </a:cubicBezTo>
                <a:cubicBezTo>
                  <a:pt x="935" y="988"/>
                  <a:pt x="938" y="991"/>
                  <a:pt x="941" y="991"/>
                </a:cubicBezTo>
                <a:cubicBezTo>
                  <a:pt x="945" y="991"/>
                  <a:pt x="947" y="988"/>
                  <a:pt x="947" y="985"/>
                </a:cubicBezTo>
                <a:close/>
                <a:moveTo>
                  <a:pt x="867" y="951"/>
                </a:moveTo>
                <a:cubicBezTo>
                  <a:pt x="867" y="949"/>
                  <a:pt x="864" y="947"/>
                  <a:pt x="862" y="944"/>
                </a:cubicBezTo>
                <a:cubicBezTo>
                  <a:pt x="860" y="947"/>
                  <a:pt x="857" y="949"/>
                  <a:pt x="857" y="951"/>
                </a:cubicBezTo>
                <a:cubicBezTo>
                  <a:pt x="856" y="954"/>
                  <a:pt x="859" y="957"/>
                  <a:pt x="862" y="957"/>
                </a:cubicBezTo>
                <a:cubicBezTo>
                  <a:pt x="865" y="957"/>
                  <a:pt x="868" y="954"/>
                  <a:pt x="867" y="951"/>
                </a:cubicBezTo>
                <a:close/>
                <a:moveTo>
                  <a:pt x="931" y="847"/>
                </a:moveTo>
                <a:cubicBezTo>
                  <a:pt x="930" y="844"/>
                  <a:pt x="928" y="843"/>
                  <a:pt x="926" y="840"/>
                </a:cubicBezTo>
                <a:cubicBezTo>
                  <a:pt x="923" y="843"/>
                  <a:pt x="921" y="845"/>
                  <a:pt x="920" y="847"/>
                </a:cubicBezTo>
                <a:cubicBezTo>
                  <a:pt x="920" y="850"/>
                  <a:pt x="923" y="853"/>
                  <a:pt x="926" y="853"/>
                </a:cubicBezTo>
                <a:cubicBezTo>
                  <a:pt x="929" y="853"/>
                  <a:pt x="932" y="850"/>
                  <a:pt x="931" y="847"/>
                </a:cubicBezTo>
                <a:close/>
                <a:moveTo>
                  <a:pt x="868" y="892"/>
                </a:moveTo>
                <a:cubicBezTo>
                  <a:pt x="865" y="891"/>
                  <a:pt x="862" y="894"/>
                  <a:pt x="862" y="897"/>
                </a:cubicBezTo>
                <a:cubicBezTo>
                  <a:pt x="862" y="899"/>
                  <a:pt x="865" y="902"/>
                  <a:pt x="867" y="902"/>
                </a:cubicBezTo>
                <a:cubicBezTo>
                  <a:pt x="869" y="901"/>
                  <a:pt x="871" y="899"/>
                  <a:pt x="874" y="897"/>
                </a:cubicBezTo>
                <a:cubicBezTo>
                  <a:pt x="871" y="895"/>
                  <a:pt x="870" y="893"/>
                  <a:pt x="868" y="892"/>
                </a:cubicBezTo>
                <a:close/>
                <a:moveTo>
                  <a:pt x="980" y="907"/>
                </a:moveTo>
                <a:cubicBezTo>
                  <a:pt x="980" y="905"/>
                  <a:pt x="978" y="903"/>
                  <a:pt x="975" y="900"/>
                </a:cubicBezTo>
                <a:cubicBezTo>
                  <a:pt x="973" y="903"/>
                  <a:pt x="971" y="905"/>
                  <a:pt x="971" y="907"/>
                </a:cubicBezTo>
                <a:cubicBezTo>
                  <a:pt x="970" y="909"/>
                  <a:pt x="973" y="912"/>
                  <a:pt x="975" y="912"/>
                </a:cubicBezTo>
                <a:cubicBezTo>
                  <a:pt x="978" y="912"/>
                  <a:pt x="981" y="909"/>
                  <a:pt x="980" y="907"/>
                </a:cubicBezTo>
                <a:close/>
                <a:moveTo>
                  <a:pt x="955" y="877"/>
                </a:moveTo>
                <a:cubicBezTo>
                  <a:pt x="956" y="874"/>
                  <a:pt x="953" y="872"/>
                  <a:pt x="951" y="873"/>
                </a:cubicBezTo>
                <a:cubicBezTo>
                  <a:pt x="949" y="873"/>
                  <a:pt x="946" y="875"/>
                  <a:pt x="946" y="877"/>
                </a:cubicBezTo>
                <a:cubicBezTo>
                  <a:pt x="946" y="878"/>
                  <a:pt x="948" y="880"/>
                  <a:pt x="950" y="884"/>
                </a:cubicBezTo>
                <a:cubicBezTo>
                  <a:pt x="953" y="881"/>
                  <a:pt x="955" y="879"/>
                  <a:pt x="955" y="877"/>
                </a:cubicBezTo>
                <a:close/>
                <a:moveTo>
                  <a:pt x="896" y="867"/>
                </a:moveTo>
                <a:cubicBezTo>
                  <a:pt x="894" y="866"/>
                  <a:pt x="891" y="870"/>
                  <a:pt x="891" y="872"/>
                </a:cubicBezTo>
                <a:cubicBezTo>
                  <a:pt x="892" y="875"/>
                  <a:pt x="893" y="877"/>
                  <a:pt x="896" y="877"/>
                </a:cubicBezTo>
                <a:cubicBezTo>
                  <a:pt x="898" y="876"/>
                  <a:pt x="900" y="874"/>
                  <a:pt x="903" y="872"/>
                </a:cubicBezTo>
                <a:cubicBezTo>
                  <a:pt x="900" y="870"/>
                  <a:pt x="898" y="868"/>
                  <a:pt x="896" y="867"/>
                </a:cubicBezTo>
                <a:close/>
                <a:moveTo>
                  <a:pt x="916" y="952"/>
                </a:moveTo>
                <a:cubicBezTo>
                  <a:pt x="915" y="953"/>
                  <a:pt x="913" y="955"/>
                  <a:pt x="913" y="957"/>
                </a:cubicBezTo>
                <a:cubicBezTo>
                  <a:pt x="912" y="959"/>
                  <a:pt x="914" y="961"/>
                  <a:pt x="917" y="960"/>
                </a:cubicBezTo>
                <a:cubicBezTo>
                  <a:pt x="919" y="960"/>
                  <a:pt x="920" y="958"/>
                  <a:pt x="923" y="956"/>
                </a:cubicBezTo>
                <a:cubicBezTo>
                  <a:pt x="920" y="954"/>
                  <a:pt x="918" y="952"/>
                  <a:pt x="916" y="952"/>
                </a:cubicBezTo>
                <a:close/>
                <a:moveTo>
                  <a:pt x="946" y="935"/>
                </a:moveTo>
                <a:cubicBezTo>
                  <a:pt x="949" y="936"/>
                  <a:pt x="950" y="934"/>
                  <a:pt x="950" y="932"/>
                </a:cubicBezTo>
                <a:cubicBezTo>
                  <a:pt x="950" y="930"/>
                  <a:pt x="948" y="929"/>
                  <a:pt x="946" y="926"/>
                </a:cubicBezTo>
                <a:cubicBezTo>
                  <a:pt x="945" y="929"/>
                  <a:pt x="943" y="930"/>
                  <a:pt x="943" y="931"/>
                </a:cubicBezTo>
                <a:cubicBezTo>
                  <a:pt x="943" y="933"/>
                  <a:pt x="945" y="935"/>
                  <a:pt x="946" y="935"/>
                </a:cubicBezTo>
                <a:close/>
                <a:moveTo>
                  <a:pt x="892" y="923"/>
                </a:moveTo>
                <a:cubicBezTo>
                  <a:pt x="889" y="922"/>
                  <a:pt x="888" y="924"/>
                  <a:pt x="888" y="927"/>
                </a:cubicBezTo>
                <a:cubicBezTo>
                  <a:pt x="888" y="928"/>
                  <a:pt x="891" y="930"/>
                  <a:pt x="892" y="930"/>
                </a:cubicBezTo>
                <a:cubicBezTo>
                  <a:pt x="893" y="930"/>
                  <a:pt x="895" y="928"/>
                  <a:pt x="897" y="927"/>
                </a:cubicBezTo>
                <a:cubicBezTo>
                  <a:pt x="895" y="925"/>
                  <a:pt x="894" y="923"/>
                  <a:pt x="892" y="923"/>
                </a:cubicBezTo>
                <a:close/>
                <a:moveTo>
                  <a:pt x="924" y="902"/>
                </a:moveTo>
                <a:cubicBezTo>
                  <a:pt x="924" y="901"/>
                  <a:pt x="922" y="900"/>
                  <a:pt x="921" y="898"/>
                </a:cubicBezTo>
                <a:cubicBezTo>
                  <a:pt x="920" y="899"/>
                  <a:pt x="918" y="900"/>
                  <a:pt x="918" y="901"/>
                </a:cubicBezTo>
                <a:cubicBezTo>
                  <a:pt x="918" y="903"/>
                  <a:pt x="919" y="904"/>
                  <a:pt x="920" y="905"/>
                </a:cubicBezTo>
                <a:cubicBezTo>
                  <a:pt x="922" y="904"/>
                  <a:pt x="923" y="903"/>
                  <a:pt x="924" y="902"/>
                </a:cubicBezTo>
                <a:close/>
              </a:path>
            </a:pathLst>
          </a:custGeom>
          <a:gradFill>
            <a:gsLst>
              <a:gs pos="0">
                <a:schemeClr val="tx2">
                  <a:lumMod val="50000"/>
                  <a:alpha val="50000"/>
                </a:schemeClr>
              </a:gs>
              <a:gs pos="73000">
                <a:schemeClr val="tx2">
                  <a:alpha val="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884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17771D9A-16F5-4748-8591-51F00F19525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그래픽 2">
            <a:extLst>
              <a:ext uri="{FF2B5EF4-FFF2-40B4-BE49-F238E27FC236}">
                <a16:creationId xmlns:a16="http://schemas.microsoft.com/office/drawing/2014/main" id="{3C7052F5-1088-4571-8687-94BF0B990F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8DEBB66E-2827-415F-88DE-54D8FD394FCE}"/>
                </a:ext>
              </a:extLst>
            </p:cNvPr>
            <p:cNvSpPr/>
            <p:nvPr/>
          </p:nvSpPr>
          <p:spPr>
            <a:xfrm>
              <a:off x="6337478" y="3600755"/>
              <a:ext cx="5859780" cy="2042160"/>
            </a:xfrm>
            <a:custGeom>
              <a:avLst/>
              <a:gdLst>
                <a:gd name="connsiteX0" fmla="*/ 5715 w 5859780"/>
                <a:gd name="connsiteY0" fmla="*/ 10516 h 2042160"/>
                <a:gd name="connsiteX1" fmla="*/ 5854522 w 5859780"/>
                <a:gd name="connsiteY1" fmla="*/ 2041322 h 2042160"/>
                <a:gd name="connsiteX2" fmla="*/ 5854522 w 5859780"/>
                <a:gd name="connsiteY2" fmla="*/ 1790243 h 2042160"/>
                <a:gd name="connsiteX3" fmla="*/ 9296 w 5859780"/>
                <a:gd name="connsiteY3" fmla="*/ 5715 h 2042160"/>
                <a:gd name="connsiteX4" fmla="*/ 5715 w 5859780"/>
                <a:gd name="connsiteY4" fmla="*/ 10516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042160">
                  <a:moveTo>
                    <a:pt x="5715" y="10516"/>
                  </a:moveTo>
                  <a:lnTo>
                    <a:pt x="5854522" y="2041322"/>
                  </a:lnTo>
                  <a:lnTo>
                    <a:pt x="5854522" y="1790243"/>
                  </a:lnTo>
                  <a:lnTo>
                    <a:pt x="9296" y="5715"/>
                  </a:lnTo>
                  <a:cubicBezTo>
                    <a:pt x="8153" y="7239"/>
                    <a:pt x="6934" y="8839"/>
                    <a:pt x="5715" y="10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B725E888-6E59-469B-96DE-7EFF08466293}"/>
                </a:ext>
              </a:extLst>
            </p:cNvPr>
            <p:cNvSpPr/>
            <p:nvPr/>
          </p:nvSpPr>
          <p:spPr>
            <a:xfrm>
              <a:off x="6344336" y="3585362"/>
              <a:ext cx="5852160" cy="1508760"/>
            </a:xfrm>
            <a:custGeom>
              <a:avLst/>
              <a:gdLst>
                <a:gd name="connsiteX0" fmla="*/ 5715 w 5852160"/>
                <a:gd name="connsiteY0" fmla="*/ 15773 h 1508760"/>
                <a:gd name="connsiteX1" fmla="*/ 5847664 w 5852160"/>
                <a:gd name="connsiteY1" fmla="*/ 1507160 h 1508760"/>
                <a:gd name="connsiteX2" fmla="*/ 5847664 w 5852160"/>
                <a:gd name="connsiteY2" fmla="*/ 950214 h 1508760"/>
                <a:gd name="connsiteX3" fmla="*/ 10515 w 5852160"/>
                <a:gd name="connsiteY3" fmla="*/ 5715 h 1508760"/>
                <a:gd name="connsiteX4" fmla="*/ 5715 w 5852160"/>
                <a:gd name="connsiteY4" fmla="*/ 15773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508760">
                  <a:moveTo>
                    <a:pt x="5715" y="15773"/>
                  </a:moveTo>
                  <a:lnTo>
                    <a:pt x="5847664" y="1507160"/>
                  </a:lnTo>
                  <a:lnTo>
                    <a:pt x="5847664" y="950214"/>
                  </a:lnTo>
                  <a:lnTo>
                    <a:pt x="10515" y="5715"/>
                  </a:lnTo>
                  <a:cubicBezTo>
                    <a:pt x="9296" y="9144"/>
                    <a:pt x="7696" y="12421"/>
                    <a:pt x="5715" y="15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BBB10C9-CFC0-449A-989E-C9DD645C78DC}"/>
                </a:ext>
              </a:extLst>
            </p:cNvPr>
            <p:cNvSpPr/>
            <p:nvPr/>
          </p:nvSpPr>
          <p:spPr>
            <a:xfrm>
              <a:off x="6298387" y="3626968"/>
              <a:ext cx="5532120" cy="3230880"/>
            </a:xfrm>
            <a:custGeom>
              <a:avLst/>
              <a:gdLst>
                <a:gd name="connsiteX0" fmla="*/ 5715 w 5532120"/>
                <a:gd name="connsiteY0" fmla="*/ 16535 h 3230880"/>
                <a:gd name="connsiteX1" fmla="*/ 4263771 w 5532120"/>
                <a:gd name="connsiteY1" fmla="*/ 3231032 h 3230880"/>
                <a:gd name="connsiteX2" fmla="*/ 5527244 w 5532120"/>
                <a:gd name="connsiteY2" fmla="*/ 3231032 h 3230880"/>
                <a:gd name="connsiteX3" fmla="*/ 22098 w 5532120"/>
                <a:gd name="connsiteY3" fmla="*/ 5715 h 3230880"/>
                <a:gd name="connsiteX4" fmla="*/ 5715 w 5532120"/>
                <a:gd name="connsiteY4" fmla="*/ 1653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0" h="3230880">
                  <a:moveTo>
                    <a:pt x="5715" y="16535"/>
                  </a:moveTo>
                  <a:lnTo>
                    <a:pt x="4263771" y="3231032"/>
                  </a:lnTo>
                  <a:lnTo>
                    <a:pt x="5527244" y="3231032"/>
                  </a:lnTo>
                  <a:lnTo>
                    <a:pt x="22098" y="5715"/>
                  </a:lnTo>
                  <a:cubicBezTo>
                    <a:pt x="16917" y="9601"/>
                    <a:pt x="11430" y="13259"/>
                    <a:pt x="5715" y="16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F2C5F0D0-EB25-4F73-9742-10012B68894A}"/>
                </a:ext>
              </a:extLst>
            </p:cNvPr>
            <p:cNvSpPr/>
            <p:nvPr/>
          </p:nvSpPr>
          <p:spPr>
            <a:xfrm>
              <a:off x="6320790" y="3616604"/>
              <a:ext cx="5875020" cy="3116580"/>
            </a:xfrm>
            <a:custGeom>
              <a:avLst/>
              <a:gdLst>
                <a:gd name="connsiteX0" fmla="*/ 5715 w 5875020"/>
                <a:gd name="connsiteY0" fmla="*/ 11354 h 3116580"/>
                <a:gd name="connsiteX1" fmla="*/ 5871210 w 5875020"/>
                <a:gd name="connsiteY1" fmla="*/ 3112313 h 3116580"/>
                <a:gd name="connsiteX2" fmla="*/ 5871210 w 5875020"/>
                <a:gd name="connsiteY2" fmla="*/ 2719045 h 3116580"/>
                <a:gd name="connsiteX3" fmla="*/ 12116 w 5875020"/>
                <a:gd name="connsiteY3" fmla="*/ 5715 h 3116580"/>
                <a:gd name="connsiteX4" fmla="*/ 5715 w 5875020"/>
                <a:gd name="connsiteY4" fmla="*/ 11354 h 311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020" h="3116580">
                  <a:moveTo>
                    <a:pt x="5715" y="11354"/>
                  </a:moveTo>
                  <a:lnTo>
                    <a:pt x="5871210" y="3112313"/>
                  </a:lnTo>
                  <a:lnTo>
                    <a:pt x="5871210" y="2719045"/>
                  </a:lnTo>
                  <a:lnTo>
                    <a:pt x="12116" y="5715"/>
                  </a:lnTo>
                  <a:cubicBezTo>
                    <a:pt x="10058" y="7620"/>
                    <a:pt x="8001" y="9525"/>
                    <a:pt x="5715" y="11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F6479296-7A5F-42A7-A4E1-890AD9FE5431}"/>
                </a:ext>
              </a:extLst>
            </p:cNvPr>
            <p:cNvSpPr/>
            <p:nvPr/>
          </p:nvSpPr>
          <p:spPr>
            <a:xfrm>
              <a:off x="6281395" y="3642512"/>
              <a:ext cx="3749040" cy="3215640"/>
            </a:xfrm>
            <a:custGeom>
              <a:avLst/>
              <a:gdLst>
                <a:gd name="connsiteX0" fmla="*/ 5715 w 3749040"/>
                <a:gd name="connsiteY0" fmla="*/ 9754 h 3215640"/>
                <a:gd name="connsiteX1" fmla="*/ 3364078 w 3749040"/>
                <a:gd name="connsiteY1" fmla="*/ 3215488 h 3215640"/>
                <a:gd name="connsiteX2" fmla="*/ 3750793 w 3749040"/>
                <a:gd name="connsiteY2" fmla="*/ 3215488 h 3215640"/>
                <a:gd name="connsiteX3" fmla="*/ 14173 w 3749040"/>
                <a:gd name="connsiteY3" fmla="*/ 5715 h 3215640"/>
                <a:gd name="connsiteX4" fmla="*/ 5715 w 3749040"/>
                <a:gd name="connsiteY4" fmla="*/ 9754 h 32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040" h="3215640">
                  <a:moveTo>
                    <a:pt x="5715" y="9754"/>
                  </a:moveTo>
                  <a:lnTo>
                    <a:pt x="3364078" y="3215488"/>
                  </a:lnTo>
                  <a:lnTo>
                    <a:pt x="3750793" y="3215488"/>
                  </a:lnTo>
                  <a:lnTo>
                    <a:pt x="14173" y="5715"/>
                  </a:lnTo>
                  <a:cubicBezTo>
                    <a:pt x="11506" y="7011"/>
                    <a:pt x="8686" y="8382"/>
                    <a:pt x="5715" y="9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C649312-3F1F-481E-83E8-426D213E6422}"/>
                </a:ext>
              </a:extLst>
            </p:cNvPr>
            <p:cNvSpPr/>
            <p:nvPr/>
          </p:nvSpPr>
          <p:spPr>
            <a:xfrm>
              <a:off x="6349136" y="2577236"/>
              <a:ext cx="5844540" cy="975360"/>
            </a:xfrm>
            <a:custGeom>
              <a:avLst/>
              <a:gdLst>
                <a:gd name="connsiteX0" fmla="*/ 8992 w 5844540"/>
                <a:gd name="connsiteY0" fmla="*/ 971017 h 975360"/>
                <a:gd name="connsiteX1" fmla="*/ 5842864 w 5844540"/>
                <a:gd name="connsiteY1" fmla="*/ 527914 h 975360"/>
                <a:gd name="connsiteX2" fmla="*/ 5842864 w 5844540"/>
                <a:gd name="connsiteY2" fmla="*/ 5715 h 975360"/>
                <a:gd name="connsiteX3" fmla="*/ 5715 w 5844540"/>
                <a:gd name="connsiteY3" fmla="*/ 958977 h 975360"/>
                <a:gd name="connsiteX4" fmla="*/ 8992 w 5844540"/>
                <a:gd name="connsiteY4" fmla="*/ 971017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975360">
                  <a:moveTo>
                    <a:pt x="8992" y="971017"/>
                  </a:moveTo>
                  <a:lnTo>
                    <a:pt x="5842864" y="527914"/>
                  </a:lnTo>
                  <a:lnTo>
                    <a:pt x="5842864" y="5715"/>
                  </a:lnTo>
                  <a:lnTo>
                    <a:pt x="5715" y="958977"/>
                  </a:lnTo>
                  <a:cubicBezTo>
                    <a:pt x="7163" y="962863"/>
                    <a:pt x="8230" y="966826"/>
                    <a:pt x="8992" y="971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600E94C-72EC-46EA-87D9-E64B575E478A}"/>
                </a:ext>
              </a:extLst>
            </p:cNvPr>
            <p:cNvSpPr/>
            <p:nvPr/>
          </p:nvSpPr>
          <p:spPr>
            <a:xfrm>
              <a:off x="6345022" y="2077822"/>
              <a:ext cx="5852160" cy="1455420"/>
            </a:xfrm>
            <a:custGeom>
              <a:avLst/>
              <a:gdLst>
                <a:gd name="connsiteX0" fmla="*/ 8001 w 5852160"/>
                <a:gd name="connsiteY0" fmla="*/ 1454049 h 1455420"/>
                <a:gd name="connsiteX1" fmla="*/ 5846979 w 5852160"/>
                <a:gd name="connsiteY1" fmla="*/ 287808 h 1455420"/>
                <a:gd name="connsiteX2" fmla="*/ 5846979 w 5852160"/>
                <a:gd name="connsiteY2" fmla="*/ 5715 h 1455420"/>
                <a:gd name="connsiteX3" fmla="*/ 5715 w 5852160"/>
                <a:gd name="connsiteY3" fmla="*/ 1449553 h 1455420"/>
                <a:gd name="connsiteX4" fmla="*/ 8001 w 5852160"/>
                <a:gd name="connsiteY4" fmla="*/ 1454049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455420">
                  <a:moveTo>
                    <a:pt x="8001" y="1454049"/>
                  </a:moveTo>
                  <a:lnTo>
                    <a:pt x="5846979" y="287808"/>
                  </a:lnTo>
                  <a:lnTo>
                    <a:pt x="5846979" y="5715"/>
                  </a:lnTo>
                  <a:lnTo>
                    <a:pt x="5715" y="1449553"/>
                  </a:lnTo>
                  <a:cubicBezTo>
                    <a:pt x="6477" y="1450924"/>
                    <a:pt x="7239" y="1452448"/>
                    <a:pt x="8001" y="1454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DE33201C-D069-4A15-9FEE-A80B34A3D691}"/>
                </a:ext>
              </a:extLst>
            </p:cNvPr>
            <p:cNvSpPr/>
            <p:nvPr/>
          </p:nvSpPr>
          <p:spPr>
            <a:xfrm>
              <a:off x="6350737" y="3574389"/>
              <a:ext cx="5844540" cy="754380"/>
            </a:xfrm>
            <a:custGeom>
              <a:avLst/>
              <a:gdLst>
                <a:gd name="connsiteX0" fmla="*/ 5715 w 5844540"/>
                <a:gd name="connsiteY0" fmla="*/ 11735 h 754380"/>
                <a:gd name="connsiteX1" fmla="*/ 5841264 w 5844540"/>
                <a:gd name="connsiteY1" fmla="*/ 749656 h 754380"/>
                <a:gd name="connsiteX2" fmla="*/ 5841264 w 5844540"/>
                <a:gd name="connsiteY2" fmla="*/ 490728 h 754380"/>
                <a:gd name="connsiteX3" fmla="*/ 7163 w 5844540"/>
                <a:gd name="connsiteY3" fmla="*/ 5715 h 754380"/>
                <a:gd name="connsiteX4" fmla="*/ 5715 w 5844540"/>
                <a:gd name="connsiteY4" fmla="*/ 11735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754380">
                  <a:moveTo>
                    <a:pt x="5715" y="11735"/>
                  </a:moveTo>
                  <a:lnTo>
                    <a:pt x="5841264" y="749656"/>
                  </a:lnTo>
                  <a:lnTo>
                    <a:pt x="5841264" y="490728"/>
                  </a:lnTo>
                  <a:lnTo>
                    <a:pt x="7163" y="5715"/>
                  </a:lnTo>
                  <a:cubicBezTo>
                    <a:pt x="6706" y="7925"/>
                    <a:pt x="6248" y="9906"/>
                    <a:pt x="5715" y="11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7E94394-4BB8-472D-8D0D-FFBD048FC456}"/>
                </a:ext>
              </a:extLst>
            </p:cNvPr>
            <p:cNvSpPr/>
            <p:nvPr/>
          </p:nvSpPr>
          <p:spPr>
            <a:xfrm>
              <a:off x="6353404" y="3352724"/>
              <a:ext cx="5836920" cy="213360"/>
            </a:xfrm>
            <a:custGeom>
              <a:avLst/>
              <a:gdLst>
                <a:gd name="connsiteX0" fmla="*/ 5943 w 5836920"/>
                <a:gd name="connsiteY0" fmla="*/ 210083 h 213360"/>
                <a:gd name="connsiteX1" fmla="*/ 5838596 w 5836920"/>
                <a:gd name="connsiteY1" fmla="*/ 207264 h 213360"/>
                <a:gd name="connsiteX2" fmla="*/ 5838596 w 5836920"/>
                <a:gd name="connsiteY2" fmla="*/ 5715 h 213360"/>
                <a:gd name="connsiteX3" fmla="*/ 5715 w 5836920"/>
                <a:gd name="connsiteY3" fmla="*/ 203759 h 213360"/>
                <a:gd name="connsiteX4" fmla="*/ 5943 w 5836920"/>
                <a:gd name="connsiteY4" fmla="*/ 210083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6920" h="213360">
                  <a:moveTo>
                    <a:pt x="5943" y="210083"/>
                  </a:moveTo>
                  <a:lnTo>
                    <a:pt x="5838596" y="207264"/>
                  </a:lnTo>
                  <a:lnTo>
                    <a:pt x="5838596" y="5715"/>
                  </a:lnTo>
                  <a:lnTo>
                    <a:pt x="5715" y="203759"/>
                  </a:lnTo>
                  <a:cubicBezTo>
                    <a:pt x="5867" y="205816"/>
                    <a:pt x="5943" y="207950"/>
                    <a:pt x="5943" y="2100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14AEC6F9-04EF-4EC6-8979-BAE3CB97E0FA}"/>
                </a:ext>
              </a:extLst>
            </p:cNvPr>
            <p:cNvSpPr/>
            <p:nvPr/>
          </p:nvSpPr>
          <p:spPr>
            <a:xfrm>
              <a:off x="4317035" y="3657295"/>
              <a:ext cx="1836420" cy="3200400"/>
            </a:xfrm>
            <a:custGeom>
              <a:avLst/>
              <a:gdLst>
                <a:gd name="connsiteX0" fmla="*/ 1826971 w 1836420"/>
                <a:gd name="connsiteY0" fmla="*/ 5715 h 3200400"/>
                <a:gd name="connsiteX1" fmla="*/ 5715 w 1836420"/>
                <a:gd name="connsiteY1" fmla="*/ 3200705 h 3200400"/>
                <a:gd name="connsiteX2" fmla="*/ 290779 w 1836420"/>
                <a:gd name="connsiteY2" fmla="*/ 3200705 h 3200400"/>
                <a:gd name="connsiteX3" fmla="*/ 1832915 w 1836420"/>
                <a:gd name="connsiteY3" fmla="*/ 7011 h 3200400"/>
                <a:gd name="connsiteX4" fmla="*/ 1826971 w 183642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6420" h="3200400">
                  <a:moveTo>
                    <a:pt x="1826971" y="5715"/>
                  </a:moveTo>
                  <a:lnTo>
                    <a:pt x="5715" y="3200705"/>
                  </a:lnTo>
                  <a:lnTo>
                    <a:pt x="290779" y="3200705"/>
                  </a:lnTo>
                  <a:lnTo>
                    <a:pt x="1832915" y="7011"/>
                  </a:lnTo>
                  <a:cubicBezTo>
                    <a:pt x="1831086" y="6629"/>
                    <a:pt x="1829105" y="6172"/>
                    <a:pt x="1826971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A2FA9F45-EAEC-465E-B20B-A27DFD784969}"/>
                </a:ext>
              </a:extLst>
            </p:cNvPr>
            <p:cNvSpPr/>
            <p:nvPr/>
          </p:nvSpPr>
          <p:spPr>
            <a:xfrm>
              <a:off x="3130982" y="3649294"/>
              <a:ext cx="3002280" cy="3208020"/>
            </a:xfrm>
            <a:custGeom>
              <a:avLst/>
              <a:gdLst>
                <a:gd name="connsiteX0" fmla="*/ 2988869 w 3002280"/>
                <a:gd name="connsiteY0" fmla="*/ 5715 h 3208020"/>
                <a:gd name="connsiteX1" fmla="*/ 5715 w 3002280"/>
                <a:gd name="connsiteY1" fmla="*/ 3208706 h 3208020"/>
                <a:gd name="connsiteX2" fmla="*/ 426796 w 3002280"/>
                <a:gd name="connsiteY2" fmla="*/ 3208706 h 3208020"/>
                <a:gd name="connsiteX3" fmla="*/ 2997174 w 3002280"/>
                <a:gd name="connsiteY3" fmla="*/ 8839 h 3208020"/>
                <a:gd name="connsiteX4" fmla="*/ 2988869 w 3002280"/>
                <a:gd name="connsiteY4" fmla="*/ 5715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2280" h="3208020">
                  <a:moveTo>
                    <a:pt x="2988869" y="5715"/>
                  </a:moveTo>
                  <a:lnTo>
                    <a:pt x="5715" y="3208706"/>
                  </a:lnTo>
                  <a:lnTo>
                    <a:pt x="426796" y="3208706"/>
                  </a:lnTo>
                  <a:lnTo>
                    <a:pt x="2997174" y="8839"/>
                  </a:lnTo>
                  <a:cubicBezTo>
                    <a:pt x="2994508" y="7925"/>
                    <a:pt x="2991688" y="6858"/>
                    <a:pt x="298886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5097CC17-52A9-48A8-BCFD-A8B7E4C70B18}"/>
                </a:ext>
              </a:extLst>
            </p:cNvPr>
            <p:cNvSpPr/>
            <p:nvPr/>
          </p:nvSpPr>
          <p:spPr>
            <a:xfrm>
              <a:off x="6333896" y="1205103"/>
              <a:ext cx="5859780" cy="2308860"/>
            </a:xfrm>
            <a:custGeom>
              <a:avLst/>
              <a:gdLst>
                <a:gd name="connsiteX0" fmla="*/ 8763 w 5859780"/>
                <a:gd name="connsiteY0" fmla="*/ 2310460 h 2308860"/>
                <a:gd name="connsiteX1" fmla="*/ 5858104 w 5859780"/>
                <a:gd name="connsiteY1" fmla="*/ 271348 h 2308860"/>
                <a:gd name="connsiteX2" fmla="*/ 5858104 w 5859780"/>
                <a:gd name="connsiteY2" fmla="*/ 5715 h 2308860"/>
                <a:gd name="connsiteX3" fmla="*/ 5715 w 5859780"/>
                <a:gd name="connsiteY3" fmla="*/ 2306955 h 2308860"/>
                <a:gd name="connsiteX4" fmla="*/ 8763 w 5859780"/>
                <a:gd name="connsiteY4" fmla="*/ 2310460 h 23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308860">
                  <a:moveTo>
                    <a:pt x="8763" y="2310460"/>
                  </a:moveTo>
                  <a:lnTo>
                    <a:pt x="5858104" y="271348"/>
                  </a:lnTo>
                  <a:lnTo>
                    <a:pt x="5858104" y="5715"/>
                  </a:lnTo>
                  <a:lnTo>
                    <a:pt x="5715" y="2306955"/>
                  </a:lnTo>
                  <a:cubicBezTo>
                    <a:pt x="7239" y="2308555"/>
                    <a:pt x="8153" y="2309698"/>
                    <a:pt x="8763" y="23104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9B288BD-017D-4926-A495-484F79248B89}"/>
                </a:ext>
              </a:extLst>
            </p:cNvPr>
            <p:cNvSpPr/>
            <p:nvPr/>
          </p:nvSpPr>
          <p:spPr>
            <a:xfrm>
              <a:off x="1743227" y="3637026"/>
              <a:ext cx="4373880" cy="3223260"/>
            </a:xfrm>
            <a:custGeom>
              <a:avLst/>
              <a:gdLst>
                <a:gd name="connsiteX0" fmla="*/ 4352087 w 4373880"/>
                <a:gd name="connsiteY0" fmla="*/ 5715 h 3223260"/>
                <a:gd name="connsiteX1" fmla="*/ 5715 w 4373880"/>
                <a:gd name="connsiteY1" fmla="*/ 3220974 h 3223260"/>
                <a:gd name="connsiteX2" fmla="*/ 1032434 w 4373880"/>
                <a:gd name="connsiteY2" fmla="*/ 3220974 h 3223260"/>
                <a:gd name="connsiteX3" fmla="*/ 4369765 w 4373880"/>
                <a:gd name="connsiteY3" fmla="*/ 14935 h 3223260"/>
                <a:gd name="connsiteX4" fmla="*/ 4352087 w 4373880"/>
                <a:gd name="connsiteY4" fmla="*/ 5715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880" h="3223260">
                  <a:moveTo>
                    <a:pt x="4352087" y="5715"/>
                  </a:moveTo>
                  <a:lnTo>
                    <a:pt x="5715" y="3220974"/>
                  </a:lnTo>
                  <a:lnTo>
                    <a:pt x="1032434" y="3220974"/>
                  </a:lnTo>
                  <a:lnTo>
                    <a:pt x="4369765" y="14935"/>
                  </a:lnTo>
                  <a:cubicBezTo>
                    <a:pt x="4363593" y="12192"/>
                    <a:pt x="4357650" y="9068"/>
                    <a:pt x="4352087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804D722-A77B-4794-8DC3-95C75187DA4D}"/>
                </a:ext>
              </a:extLst>
            </p:cNvPr>
            <p:cNvSpPr/>
            <p:nvPr/>
          </p:nvSpPr>
          <p:spPr>
            <a:xfrm>
              <a:off x="599542" y="3626891"/>
              <a:ext cx="5486400" cy="3230880"/>
            </a:xfrm>
            <a:custGeom>
              <a:avLst/>
              <a:gdLst>
                <a:gd name="connsiteX0" fmla="*/ 5480533 w 5486400"/>
                <a:gd name="connsiteY0" fmla="*/ 5715 h 3230880"/>
                <a:gd name="connsiteX1" fmla="*/ 5715 w 5486400"/>
                <a:gd name="connsiteY1" fmla="*/ 3231109 h 3230880"/>
                <a:gd name="connsiteX2" fmla="*/ 546202 w 5486400"/>
                <a:gd name="connsiteY2" fmla="*/ 3231109 h 3230880"/>
                <a:gd name="connsiteX3" fmla="*/ 5487238 w 5486400"/>
                <a:gd name="connsiteY3" fmla="*/ 10439 h 3230880"/>
                <a:gd name="connsiteX4" fmla="*/ 5480533 w 5486400"/>
                <a:gd name="connsiteY4" fmla="*/ 571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3230880">
                  <a:moveTo>
                    <a:pt x="5480533" y="5715"/>
                  </a:moveTo>
                  <a:lnTo>
                    <a:pt x="5715" y="3231109"/>
                  </a:lnTo>
                  <a:lnTo>
                    <a:pt x="546202" y="3231109"/>
                  </a:lnTo>
                  <a:lnTo>
                    <a:pt x="5487238" y="10439"/>
                  </a:lnTo>
                  <a:cubicBezTo>
                    <a:pt x="5485029" y="8992"/>
                    <a:pt x="5482819" y="7391"/>
                    <a:pt x="5480533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C6E9C2D0-BB10-4BD0-BA97-2D344FC00C2E}"/>
                </a:ext>
              </a:extLst>
            </p:cNvPr>
            <p:cNvSpPr/>
            <p:nvPr/>
          </p:nvSpPr>
          <p:spPr>
            <a:xfrm>
              <a:off x="4944542" y="3660191"/>
              <a:ext cx="1234440" cy="3200400"/>
            </a:xfrm>
            <a:custGeom>
              <a:avLst/>
              <a:gdLst>
                <a:gd name="connsiteX0" fmla="*/ 1213790 w 1234440"/>
                <a:gd name="connsiteY0" fmla="*/ 5715 h 3200400"/>
                <a:gd name="connsiteX1" fmla="*/ 5715 w 1234440"/>
                <a:gd name="connsiteY1" fmla="*/ 3197809 h 3200400"/>
                <a:gd name="connsiteX2" fmla="*/ 661111 w 1234440"/>
                <a:gd name="connsiteY2" fmla="*/ 3197809 h 3200400"/>
                <a:gd name="connsiteX3" fmla="*/ 1231925 w 1234440"/>
                <a:gd name="connsiteY3" fmla="*/ 7925 h 3200400"/>
                <a:gd name="connsiteX4" fmla="*/ 1213790 w 123444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200400">
                  <a:moveTo>
                    <a:pt x="1213790" y="5715"/>
                  </a:moveTo>
                  <a:lnTo>
                    <a:pt x="5715" y="3197809"/>
                  </a:lnTo>
                  <a:lnTo>
                    <a:pt x="661111" y="3197809"/>
                  </a:lnTo>
                  <a:lnTo>
                    <a:pt x="1231925" y="7925"/>
                  </a:lnTo>
                  <a:cubicBezTo>
                    <a:pt x="1225449" y="7391"/>
                    <a:pt x="1219505" y="6706"/>
                    <a:pt x="1213790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4E7C5905-28A5-4ABD-A9F3-FFF15354E1CF}"/>
                </a:ext>
              </a:extLst>
            </p:cNvPr>
            <p:cNvSpPr/>
            <p:nvPr/>
          </p:nvSpPr>
          <p:spPr>
            <a:xfrm>
              <a:off x="6220054" y="3661639"/>
              <a:ext cx="853440" cy="3200400"/>
            </a:xfrm>
            <a:custGeom>
              <a:avLst/>
              <a:gdLst>
                <a:gd name="connsiteX0" fmla="*/ 5715 w 853440"/>
                <a:gd name="connsiteY0" fmla="*/ 6324 h 3200400"/>
                <a:gd name="connsiteX1" fmla="*/ 591007 w 853440"/>
                <a:gd name="connsiteY1" fmla="*/ 3196362 h 3200400"/>
                <a:gd name="connsiteX2" fmla="*/ 850011 w 853440"/>
                <a:gd name="connsiteY2" fmla="*/ 3196362 h 3200400"/>
                <a:gd name="connsiteX3" fmla="*/ 12116 w 853440"/>
                <a:gd name="connsiteY3" fmla="*/ 5715 h 3200400"/>
                <a:gd name="connsiteX4" fmla="*/ 5715 w 853440"/>
                <a:gd name="connsiteY4" fmla="*/ 6324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440" h="3200400">
                  <a:moveTo>
                    <a:pt x="5715" y="6324"/>
                  </a:moveTo>
                  <a:lnTo>
                    <a:pt x="591007" y="3196362"/>
                  </a:lnTo>
                  <a:lnTo>
                    <a:pt x="850011" y="3196362"/>
                  </a:lnTo>
                  <a:lnTo>
                    <a:pt x="12116" y="5715"/>
                  </a:lnTo>
                  <a:cubicBezTo>
                    <a:pt x="9906" y="5944"/>
                    <a:pt x="7848" y="6172"/>
                    <a:pt x="5715" y="63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C8E5950E-A5CF-409D-B091-1B258373F9D0}"/>
                </a:ext>
              </a:extLst>
            </p:cNvPr>
            <p:cNvSpPr/>
            <p:nvPr/>
          </p:nvSpPr>
          <p:spPr>
            <a:xfrm>
              <a:off x="6256782" y="3652952"/>
              <a:ext cx="2522220" cy="3208020"/>
            </a:xfrm>
            <a:custGeom>
              <a:avLst/>
              <a:gdLst>
                <a:gd name="connsiteX0" fmla="*/ 5715 w 2522220"/>
                <a:gd name="connsiteY0" fmla="*/ 8382 h 3208020"/>
                <a:gd name="connsiteX1" fmla="*/ 2134743 w 2522220"/>
                <a:gd name="connsiteY1" fmla="*/ 3205048 h 3208020"/>
                <a:gd name="connsiteX2" fmla="*/ 2523668 w 2522220"/>
                <a:gd name="connsiteY2" fmla="*/ 3205048 h 3208020"/>
                <a:gd name="connsiteX3" fmla="*/ 14097 w 2522220"/>
                <a:gd name="connsiteY3" fmla="*/ 5715 h 3208020"/>
                <a:gd name="connsiteX4" fmla="*/ 5715 w 2522220"/>
                <a:gd name="connsiteY4" fmla="*/ 8382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2220" h="3208020">
                  <a:moveTo>
                    <a:pt x="5715" y="8382"/>
                  </a:moveTo>
                  <a:lnTo>
                    <a:pt x="2134743" y="3205048"/>
                  </a:lnTo>
                  <a:lnTo>
                    <a:pt x="2523668" y="3205048"/>
                  </a:lnTo>
                  <a:lnTo>
                    <a:pt x="14097" y="5715"/>
                  </a:lnTo>
                  <a:cubicBezTo>
                    <a:pt x="11430" y="6705"/>
                    <a:pt x="8611" y="7544"/>
                    <a:pt x="5715" y="8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4A080798-DC05-4988-A70E-B9EA153B3A0B}"/>
                </a:ext>
              </a:extLst>
            </p:cNvPr>
            <p:cNvSpPr/>
            <p:nvPr/>
          </p:nvSpPr>
          <p:spPr>
            <a:xfrm>
              <a:off x="6235446" y="3657219"/>
              <a:ext cx="1859280" cy="3200400"/>
            </a:xfrm>
            <a:custGeom>
              <a:avLst/>
              <a:gdLst>
                <a:gd name="connsiteX0" fmla="*/ 5715 w 1859280"/>
                <a:gd name="connsiteY0" fmla="*/ 8915 h 3200400"/>
                <a:gd name="connsiteX1" fmla="*/ 1164793 w 1859280"/>
                <a:gd name="connsiteY1" fmla="*/ 3200781 h 3200400"/>
                <a:gd name="connsiteX2" fmla="*/ 1860347 w 1859280"/>
                <a:gd name="connsiteY2" fmla="*/ 3200781 h 3200400"/>
                <a:gd name="connsiteX3" fmla="*/ 21108 w 1859280"/>
                <a:gd name="connsiteY3" fmla="*/ 5715 h 3200400"/>
                <a:gd name="connsiteX4" fmla="*/ 5715 w 1859280"/>
                <a:gd name="connsiteY4" fmla="*/ 89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280" h="3200400">
                  <a:moveTo>
                    <a:pt x="5715" y="8915"/>
                  </a:moveTo>
                  <a:lnTo>
                    <a:pt x="1164793" y="3200781"/>
                  </a:lnTo>
                  <a:lnTo>
                    <a:pt x="1860347" y="3200781"/>
                  </a:lnTo>
                  <a:lnTo>
                    <a:pt x="21108" y="5715"/>
                  </a:lnTo>
                  <a:cubicBezTo>
                    <a:pt x="16002" y="7010"/>
                    <a:pt x="10973" y="8077"/>
                    <a:pt x="5715" y="8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B890BA8E-38A0-4773-B19A-875948FA5F9E}"/>
                </a:ext>
              </a:extLst>
            </p:cNvPr>
            <p:cNvSpPr/>
            <p:nvPr/>
          </p:nvSpPr>
          <p:spPr>
            <a:xfrm>
              <a:off x="5855056" y="3662858"/>
              <a:ext cx="342900" cy="3200400"/>
            </a:xfrm>
            <a:custGeom>
              <a:avLst/>
              <a:gdLst>
                <a:gd name="connsiteX0" fmla="*/ 5715 w 342900"/>
                <a:gd name="connsiteY0" fmla="*/ 3195142 h 3200400"/>
                <a:gd name="connsiteX1" fmla="*/ 321640 w 342900"/>
                <a:gd name="connsiteY1" fmla="*/ 3195142 h 3200400"/>
                <a:gd name="connsiteX2" fmla="*/ 344272 w 342900"/>
                <a:gd name="connsiteY2" fmla="*/ 6096 h 3200400"/>
                <a:gd name="connsiteX3" fmla="*/ 330175 w 342900"/>
                <a:gd name="connsiteY3" fmla="*/ 5715 h 3200400"/>
                <a:gd name="connsiteX4" fmla="*/ 5715 w 342900"/>
                <a:gd name="connsiteY4" fmla="*/ 3195142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200400">
                  <a:moveTo>
                    <a:pt x="5715" y="3195142"/>
                  </a:moveTo>
                  <a:lnTo>
                    <a:pt x="321640" y="3195142"/>
                  </a:lnTo>
                  <a:lnTo>
                    <a:pt x="344272" y="6096"/>
                  </a:lnTo>
                  <a:cubicBezTo>
                    <a:pt x="339547" y="6096"/>
                    <a:pt x="334823" y="5944"/>
                    <a:pt x="330175" y="5715"/>
                  </a:cubicBezTo>
                  <a:lnTo>
                    <a:pt x="5715" y="31951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A63EC548-B1E3-4951-886C-718A9F69517D}"/>
                </a:ext>
              </a:extLst>
            </p:cNvPr>
            <p:cNvSpPr/>
            <p:nvPr/>
          </p:nvSpPr>
          <p:spPr>
            <a:xfrm>
              <a:off x="-5715" y="3585819"/>
              <a:ext cx="6057900" cy="1226820"/>
            </a:xfrm>
            <a:custGeom>
              <a:avLst/>
              <a:gdLst>
                <a:gd name="connsiteX0" fmla="*/ 6051652 w 6057900"/>
                <a:gd name="connsiteY0" fmla="*/ 5715 h 1226820"/>
                <a:gd name="connsiteX1" fmla="*/ 5715 w 6057900"/>
                <a:gd name="connsiteY1" fmla="*/ 996925 h 1226820"/>
                <a:gd name="connsiteX2" fmla="*/ 5715 w 6057900"/>
                <a:gd name="connsiteY2" fmla="*/ 1222553 h 1226820"/>
                <a:gd name="connsiteX3" fmla="*/ 6053176 w 6057900"/>
                <a:gd name="connsiteY3" fmla="*/ 9296 h 1226820"/>
                <a:gd name="connsiteX4" fmla="*/ 6051652 w 6057900"/>
                <a:gd name="connsiteY4" fmla="*/ 5715 h 12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226820">
                  <a:moveTo>
                    <a:pt x="6051652" y="5715"/>
                  </a:moveTo>
                  <a:lnTo>
                    <a:pt x="5715" y="996925"/>
                  </a:lnTo>
                  <a:lnTo>
                    <a:pt x="5715" y="1222553"/>
                  </a:lnTo>
                  <a:lnTo>
                    <a:pt x="6053176" y="9296"/>
                  </a:lnTo>
                  <a:cubicBezTo>
                    <a:pt x="6052642" y="8077"/>
                    <a:pt x="6052109" y="6934"/>
                    <a:pt x="605165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5F63CCF-461E-42F0-B20C-290203F07B8F}"/>
                </a:ext>
              </a:extLst>
            </p:cNvPr>
            <p:cNvSpPr/>
            <p:nvPr/>
          </p:nvSpPr>
          <p:spPr>
            <a:xfrm>
              <a:off x="-5715" y="-3200"/>
              <a:ext cx="6088380" cy="3505200"/>
            </a:xfrm>
            <a:custGeom>
              <a:avLst/>
              <a:gdLst>
                <a:gd name="connsiteX0" fmla="*/ 6085561 w 6088380"/>
                <a:gd name="connsiteY0" fmla="*/ 3498113 h 3505200"/>
                <a:gd name="connsiteX1" fmla="*/ 138608 w 6088380"/>
                <a:gd name="connsiteY1" fmla="*/ 5715 h 3505200"/>
                <a:gd name="connsiteX2" fmla="*/ 5715 w 6088380"/>
                <a:gd name="connsiteY2" fmla="*/ 107518 h 3505200"/>
                <a:gd name="connsiteX3" fmla="*/ 5715 w 6088380"/>
                <a:gd name="connsiteY3" fmla="*/ 285293 h 3505200"/>
                <a:gd name="connsiteX4" fmla="*/ 6080684 w 6088380"/>
                <a:gd name="connsiteY4" fmla="*/ 3501923 h 3505200"/>
                <a:gd name="connsiteX5" fmla="*/ 6085561 w 6088380"/>
                <a:gd name="connsiteY5" fmla="*/ 3498113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380" h="3505200">
                  <a:moveTo>
                    <a:pt x="6085561" y="3498113"/>
                  </a:moveTo>
                  <a:lnTo>
                    <a:pt x="138608" y="5715"/>
                  </a:lnTo>
                  <a:cubicBezTo>
                    <a:pt x="93878" y="39091"/>
                    <a:pt x="49530" y="73152"/>
                    <a:pt x="5715" y="107518"/>
                  </a:cubicBezTo>
                  <a:lnTo>
                    <a:pt x="5715" y="285293"/>
                  </a:lnTo>
                  <a:lnTo>
                    <a:pt x="6080684" y="3501923"/>
                  </a:lnTo>
                  <a:cubicBezTo>
                    <a:pt x="6082284" y="3500628"/>
                    <a:pt x="6083961" y="3499333"/>
                    <a:pt x="6085561" y="349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25AED5A6-3529-4EEA-B5DA-B38D7B88C4B8}"/>
                </a:ext>
              </a:extLst>
            </p:cNvPr>
            <p:cNvSpPr/>
            <p:nvPr/>
          </p:nvSpPr>
          <p:spPr>
            <a:xfrm>
              <a:off x="-5715" y="683209"/>
              <a:ext cx="6073140" cy="2834640"/>
            </a:xfrm>
            <a:custGeom>
              <a:avLst/>
              <a:gdLst>
                <a:gd name="connsiteX0" fmla="*/ 6073597 w 6073140"/>
                <a:gd name="connsiteY0" fmla="*/ 2821839 h 2834640"/>
                <a:gd name="connsiteX1" fmla="*/ 5715 w 6073140"/>
                <a:gd name="connsiteY1" fmla="*/ 5715 h 2834640"/>
                <a:gd name="connsiteX2" fmla="*/ 5715 w 6073140"/>
                <a:gd name="connsiteY2" fmla="*/ 724129 h 2834640"/>
                <a:gd name="connsiteX3" fmla="*/ 6063082 w 6073140"/>
                <a:gd name="connsiteY3" fmla="*/ 2833116 h 2834640"/>
                <a:gd name="connsiteX4" fmla="*/ 6073597 w 6073140"/>
                <a:gd name="connsiteY4" fmla="*/ 2821839 h 283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834640">
                  <a:moveTo>
                    <a:pt x="6073597" y="2821839"/>
                  </a:moveTo>
                  <a:lnTo>
                    <a:pt x="5715" y="5715"/>
                  </a:lnTo>
                  <a:lnTo>
                    <a:pt x="5715" y="724129"/>
                  </a:lnTo>
                  <a:lnTo>
                    <a:pt x="6063082" y="2833116"/>
                  </a:lnTo>
                  <a:cubicBezTo>
                    <a:pt x="6066054" y="2829382"/>
                    <a:pt x="6069635" y="2825572"/>
                    <a:pt x="6073597" y="28218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799EE136-B18B-486C-A6B3-1280835FBE37}"/>
                </a:ext>
              </a:extLst>
            </p:cNvPr>
            <p:cNvSpPr/>
            <p:nvPr/>
          </p:nvSpPr>
          <p:spPr>
            <a:xfrm>
              <a:off x="-5715" y="1661084"/>
              <a:ext cx="6057900" cy="1866900"/>
            </a:xfrm>
            <a:custGeom>
              <a:avLst/>
              <a:gdLst>
                <a:gd name="connsiteX0" fmla="*/ 6059043 w 6057900"/>
                <a:gd name="connsiteY0" fmla="*/ 1860804 h 1866900"/>
                <a:gd name="connsiteX1" fmla="*/ 5715 w 6057900"/>
                <a:gd name="connsiteY1" fmla="*/ 5715 h 1866900"/>
                <a:gd name="connsiteX2" fmla="*/ 5715 w 6057900"/>
                <a:gd name="connsiteY2" fmla="*/ 315849 h 1866900"/>
                <a:gd name="connsiteX3" fmla="*/ 6056529 w 6057900"/>
                <a:gd name="connsiteY3" fmla="*/ 1864766 h 1866900"/>
                <a:gd name="connsiteX4" fmla="*/ 6059043 w 6057900"/>
                <a:gd name="connsiteY4" fmla="*/ 1860804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866900">
                  <a:moveTo>
                    <a:pt x="6059043" y="1860804"/>
                  </a:moveTo>
                  <a:lnTo>
                    <a:pt x="5715" y="5715"/>
                  </a:lnTo>
                  <a:lnTo>
                    <a:pt x="5715" y="315849"/>
                  </a:lnTo>
                  <a:lnTo>
                    <a:pt x="6056529" y="1864766"/>
                  </a:lnTo>
                  <a:cubicBezTo>
                    <a:pt x="6057596" y="1862938"/>
                    <a:pt x="6058510" y="1861566"/>
                    <a:pt x="6059043" y="186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D06CDCEF-CB82-446B-B09C-7F592BCE73E4}"/>
                </a:ext>
              </a:extLst>
            </p:cNvPr>
            <p:cNvSpPr/>
            <p:nvPr/>
          </p:nvSpPr>
          <p:spPr>
            <a:xfrm>
              <a:off x="1485976" y="-5715"/>
              <a:ext cx="4617720" cy="3489960"/>
            </a:xfrm>
            <a:custGeom>
              <a:avLst/>
              <a:gdLst>
                <a:gd name="connsiteX0" fmla="*/ 4618939 w 4617720"/>
                <a:gd name="connsiteY0" fmla="*/ 3485007 h 3489960"/>
                <a:gd name="connsiteX1" fmla="*/ 577901 w 4617720"/>
                <a:gd name="connsiteY1" fmla="*/ 5715 h 3489960"/>
                <a:gd name="connsiteX2" fmla="*/ 5715 w 4617720"/>
                <a:gd name="connsiteY2" fmla="*/ 5715 h 3489960"/>
                <a:gd name="connsiteX3" fmla="*/ 4610405 w 4617720"/>
                <a:gd name="connsiteY3" fmla="*/ 3489655 h 3489960"/>
                <a:gd name="connsiteX4" fmla="*/ 4618939 w 4617720"/>
                <a:gd name="connsiteY4" fmla="*/ 3485007 h 348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7720" h="3489960">
                  <a:moveTo>
                    <a:pt x="4618939" y="3485007"/>
                  </a:moveTo>
                  <a:lnTo>
                    <a:pt x="577901" y="5715"/>
                  </a:lnTo>
                  <a:lnTo>
                    <a:pt x="5715" y="5715"/>
                  </a:lnTo>
                  <a:lnTo>
                    <a:pt x="4610405" y="3489655"/>
                  </a:lnTo>
                  <a:cubicBezTo>
                    <a:pt x="4613377" y="3487979"/>
                    <a:pt x="4616273" y="3486455"/>
                    <a:pt x="4618939" y="3485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68872F9B-4330-4D81-94C0-8AC41F204830}"/>
                </a:ext>
              </a:extLst>
            </p:cNvPr>
            <p:cNvSpPr/>
            <p:nvPr/>
          </p:nvSpPr>
          <p:spPr>
            <a:xfrm>
              <a:off x="-5715" y="3595040"/>
              <a:ext cx="6065520" cy="2133600"/>
            </a:xfrm>
            <a:custGeom>
              <a:avLst/>
              <a:gdLst>
                <a:gd name="connsiteX0" fmla="*/ 6056072 w 6065520"/>
                <a:gd name="connsiteY0" fmla="*/ 5715 h 2133600"/>
                <a:gd name="connsiteX1" fmla="*/ 5715 w 6065520"/>
                <a:gd name="connsiteY1" fmla="*/ 1504798 h 2133600"/>
                <a:gd name="connsiteX2" fmla="*/ 5715 w 6065520"/>
                <a:gd name="connsiteY2" fmla="*/ 2134667 h 2133600"/>
                <a:gd name="connsiteX3" fmla="*/ 6063234 w 6065520"/>
                <a:gd name="connsiteY3" fmla="*/ 16231 h 2133600"/>
                <a:gd name="connsiteX4" fmla="*/ 6056072 w 6065520"/>
                <a:gd name="connsiteY4" fmla="*/ 5715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5520" h="2133600">
                  <a:moveTo>
                    <a:pt x="6056072" y="5715"/>
                  </a:moveTo>
                  <a:lnTo>
                    <a:pt x="5715" y="1504798"/>
                  </a:lnTo>
                  <a:lnTo>
                    <a:pt x="5715" y="2134667"/>
                  </a:lnTo>
                  <a:lnTo>
                    <a:pt x="6063234" y="16231"/>
                  </a:lnTo>
                  <a:cubicBezTo>
                    <a:pt x="6060415" y="12649"/>
                    <a:pt x="6057977" y="9144"/>
                    <a:pt x="605607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63D5C804-643C-4DA3-9C73-0ECAA186AD89}"/>
                </a:ext>
              </a:extLst>
            </p:cNvPr>
            <p:cNvSpPr/>
            <p:nvPr/>
          </p:nvSpPr>
          <p:spPr>
            <a:xfrm>
              <a:off x="2476424" y="-5715"/>
              <a:ext cx="3657600" cy="3482340"/>
            </a:xfrm>
            <a:custGeom>
              <a:avLst/>
              <a:gdLst>
                <a:gd name="connsiteX0" fmla="*/ 3653790 w 3657600"/>
                <a:gd name="connsiteY0" fmla="*/ 3474263 h 3482340"/>
                <a:gd name="connsiteX1" fmla="*/ 939318 w 3657600"/>
                <a:gd name="connsiteY1" fmla="*/ 5715 h 3482340"/>
                <a:gd name="connsiteX2" fmla="*/ 5715 w 3657600"/>
                <a:gd name="connsiteY2" fmla="*/ 5715 h 3482340"/>
                <a:gd name="connsiteX3" fmla="*/ 3636112 w 3657600"/>
                <a:gd name="connsiteY3" fmla="*/ 3481349 h 3482340"/>
                <a:gd name="connsiteX4" fmla="*/ 3653790 w 3657600"/>
                <a:gd name="connsiteY4" fmla="*/ 3474263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600" h="3482340">
                  <a:moveTo>
                    <a:pt x="3653790" y="3474263"/>
                  </a:moveTo>
                  <a:lnTo>
                    <a:pt x="939318" y="5715"/>
                  </a:lnTo>
                  <a:lnTo>
                    <a:pt x="5715" y="5715"/>
                  </a:lnTo>
                  <a:lnTo>
                    <a:pt x="3636112" y="3481349"/>
                  </a:lnTo>
                  <a:cubicBezTo>
                    <a:pt x="3641903" y="3478682"/>
                    <a:pt x="3647847" y="3476320"/>
                    <a:pt x="3653790" y="3474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74BFE5C9-F2BD-4E60-BCCE-61B3382C552A}"/>
                </a:ext>
              </a:extLst>
            </p:cNvPr>
            <p:cNvSpPr/>
            <p:nvPr/>
          </p:nvSpPr>
          <p:spPr>
            <a:xfrm>
              <a:off x="6314542" y="37795"/>
              <a:ext cx="5882640" cy="3467100"/>
            </a:xfrm>
            <a:custGeom>
              <a:avLst/>
              <a:gdLst>
                <a:gd name="connsiteX0" fmla="*/ 5715 w 5882640"/>
                <a:gd name="connsiteY0" fmla="*/ 3456813 h 3467100"/>
                <a:gd name="connsiteX1" fmla="*/ 19431 w 5882640"/>
                <a:gd name="connsiteY1" fmla="*/ 3468396 h 3467100"/>
                <a:gd name="connsiteX2" fmla="*/ 5877459 w 5882640"/>
                <a:gd name="connsiteY2" fmla="*/ 818617 h 3467100"/>
                <a:gd name="connsiteX3" fmla="*/ 5877459 w 5882640"/>
                <a:gd name="connsiteY3" fmla="*/ 5715 h 3467100"/>
                <a:gd name="connsiteX4" fmla="*/ 5715 w 5882640"/>
                <a:gd name="connsiteY4" fmla="*/ 345681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2640" h="3467100">
                  <a:moveTo>
                    <a:pt x="5715" y="3456813"/>
                  </a:moveTo>
                  <a:cubicBezTo>
                    <a:pt x="10744" y="3460547"/>
                    <a:pt x="15316" y="3464433"/>
                    <a:pt x="19431" y="3468396"/>
                  </a:cubicBezTo>
                  <a:lnTo>
                    <a:pt x="5877459" y="818617"/>
                  </a:lnTo>
                  <a:lnTo>
                    <a:pt x="5877459" y="5715"/>
                  </a:lnTo>
                  <a:lnTo>
                    <a:pt x="5715" y="3456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9FE2FC53-B833-4E98-AD44-C550733E5C41}"/>
                </a:ext>
              </a:extLst>
            </p:cNvPr>
            <p:cNvSpPr/>
            <p:nvPr/>
          </p:nvSpPr>
          <p:spPr>
            <a:xfrm>
              <a:off x="-5715" y="3609670"/>
              <a:ext cx="6073140" cy="2766060"/>
            </a:xfrm>
            <a:custGeom>
              <a:avLst/>
              <a:gdLst>
                <a:gd name="connsiteX0" fmla="*/ 6066739 w 6073140"/>
                <a:gd name="connsiteY0" fmla="*/ 5715 h 2766060"/>
                <a:gd name="connsiteX1" fmla="*/ 5715 w 6073140"/>
                <a:gd name="connsiteY1" fmla="*/ 2394814 h 2766060"/>
                <a:gd name="connsiteX2" fmla="*/ 5715 w 6073140"/>
                <a:gd name="connsiteY2" fmla="*/ 2762022 h 2766060"/>
                <a:gd name="connsiteX3" fmla="*/ 6072454 w 6073140"/>
                <a:gd name="connsiteY3" fmla="*/ 11659 h 2766060"/>
                <a:gd name="connsiteX4" fmla="*/ 6066739 w 6073140"/>
                <a:gd name="connsiteY4" fmla="*/ 5715 h 276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766060">
                  <a:moveTo>
                    <a:pt x="6066739" y="5715"/>
                  </a:moveTo>
                  <a:lnTo>
                    <a:pt x="5715" y="2394814"/>
                  </a:lnTo>
                  <a:lnTo>
                    <a:pt x="5715" y="2762022"/>
                  </a:lnTo>
                  <a:lnTo>
                    <a:pt x="6072454" y="11659"/>
                  </a:lnTo>
                  <a:cubicBezTo>
                    <a:pt x="6070473" y="9678"/>
                    <a:pt x="6068568" y="7696"/>
                    <a:pt x="606673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52533EF4-96CF-4241-B64E-80E94FB690DA}"/>
                </a:ext>
              </a:extLst>
            </p:cNvPr>
            <p:cNvSpPr/>
            <p:nvPr/>
          </p:nvSpPr>
          <p:spPr>
            <a:xfrm>
              <a:off x="-5715" y="3565246"/>
              <a:ext cx="6050280" cy="480060"/>
            </a:xfrm>
            <a:custGeom>
              <a:avLst/>
              <a:gdLst>
                <a:gd name="connsiteX0" fmla="*/ 6047308 w 6050280"/>
                <a:gd name="connsiteY0" fmla="*/ 5715 h 480060"/>
                <a:gd name="connsiteX1" fmla="*/ 5715 w 6050280"/>
                <a:gd name="connsiteY1" fmla="*/ 215112 h 480060"/>
                <a:gd name="connsiteX2" fmla="*/ 5715 w 6050280"/>
                <a:gd name="connsiteY2" fmla="*/ 477241 h 480060"/>
                <a:gd name="connsiteX3" fmla="*/ 6048299 w 6050280"/>
                <a:gd name="connsiteY3" fmla="*/ 13944 h 480060"/>
                <a:gd name="connsiteX4" fmla="*/ 6047308 w 6050280"/>
                <a:gd name="connsiteY4" fmla="*/ 5715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0280" h="480060">
                  <a:moveTo>
                    <a:pt x="6047308" y="5715"/>
                  </a:moveTo>
                  <a:lnTo>
                    <a:pt x="5715" y="215112"/>
                  </a:lnTo>
                  <a:lnTo>
                    <a:pt x="5715" y="477241"/>
                  </a:lnTo>
                  <a:lnTo>
                    <a:pt x="6048299" y="13944"/>
                  </a:lnTo>
                  <a:cubicBezTo>
                    <a:pt x="6047842" y="11277"/>
                    <a:pt x="6047537" y="8611"/>
                    <a:pt x="6047308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93FEDCE-2802-4CD4-ACA7-371F6EB90011}"/>
                </a:ext>
              </a:extLst>
            </p:cNvPr>
            <p:cNvSpPr/>
            <p:nvPr/>
          </p:nvSpPr>
          <p:spPr>
            <a:xfrm>
              <a:off x="-5715" y="2547976"/>
              <a:ext cx="6050280" cy="1021080"/>
            </a:xfrm>
            <a:custGeom>
              <a:avLst/>
              <a:gdLst>
                <a:gd name="connsiteX0" fmla="*/ 6047080 w 6050280"/>
                <a:gd name="connsiteY0" fmla="*/ 1021385 h 1021080"/>
                <a:gd name="connsiteX1" fmla="*/ 6047080 w 6050280"/>
                <a:gd name="connsiteY1" fmla="*/ 1014222 h 1021080"/>
                <a:gd name="connsiteX2" fmla="*/ 6048604 w 6050280"/>
                <a:gd name="connsiteY2" fmla="*/ 998906 h 1021080"/>
                <a:gd name="connsiteX3" fmla="*/ 6047004 w 6050280"/>
                <a:gd name="connsiteY3" fmla="*/ 998753 h 1021080"/>
                <a:gd name="connsiteX4" fmla="*/ 6046927 w 6050280"/>
                <a:gd name="connsiteY4" fmla="*/ 992124 h 1021080"/>
                <a:gd name="connsiteX5" fmla="*/ 6050128 w 6050280"/>
                <a:gd name="connsiteY5" fmla="*/ 992505 h 1021080"/>
                <a:gd name="connsiteX6" fmla="*/ 6051576 w 6050280"/>
                <a:gd name="connsiteY6" fmla="*/ 988162 h 1021080"/>
                <a:gd name="connsiteX7" fmla="*/ 5715 w 6050280"/>
                <a:gd name="connsiteY7" fmla="*/ 5715 h 1021080"/>
                <a:gd name="connsiteX8" fmla="*/ 5715 w 6050280"/>
                <a:gd name="connsiteY8" fmla="*/ 225019 h 1021080"/>
                <a:gd name="connsiteX9" fmla="*/ 6045022 w 6050280"/>
                <a:gd name="connsiteY9" fmla="*/ 991819 h 1021080"/>
                <a:gd name="connsiteX10" fmla="*/ 5969966 w 6050280"/>
                <a:gd name="connsiteY10" fmla="*/ 992276 h 1021080"/>
                <a:gd name="connsiteX11" fmla="*/ 5715 w 6050280"/>
                <a:gd name="connsiteY11" fmla="*/ 492862 h 1021080"/>
                <a:gd name="connsiteX12" fmla="*/ 5715 w 6050280"/>
                <a:gd name="connsiteY12" fmla="*/ 1021232 h 1021080"/>
                <a:gd name="connsiteX13" fmla="*/ 2072488 w 6050280"/>
                <a:gd name="connsiteY13" fmla="*/ 1021385 h 1021080"/>
                <a:gd name="connsiteX14" fmla="*/ 6047080 w 6050280"/>
                <a:gd name="connsiteY14" fmla="*/ 1021385 h 102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0280" h="1021080">
                  <a:moveTo>
                    <a:pt x="6047080" y="1021385"/>
                  </a:moveTo>
                  <a:cubicBezTo>
                    <a:pt x="6047080" y="1019022"/>
                    <a:pt x="6047080" y="1016584"/>
                    <a:pt x="6047080" y="1014222"/>
                  </a:cubicBezTo>
                  <a:cubicBezTo>
                    <a:pt x="6047156" y="1008812"/>
                    <a:pt x="6047689" y="1003706"/>
                    <a:pt x="6048604" y="998906"/>
                  </a:cubicBezTo>
                  <a:lnTo>
                    <a:pt x="6047004" y="998753"/>
                  </a:lnTo>
                  <a:cubicBezTo>
                    <a:pt x="6047004" y="996544"/>
                    <a:pt x="6046927" y="994334"/>
                    <a:pt x="6046927" y="992124"/>
                  </a:cubicBezTo>
                  <a:lnTo>
                    <a:pt x="6050128" y="992505"/>
                  </a:lnTo>
                  <a:cubicBezTo>
                    <a:pt x="6050509" y="991133"/>
                    <a:pt x="6050966" y="989686"/>
                    <a:pt x="6051576" y="988162"/>
                  </a:cubicBezTo>
                  <a:lnTo>
                    <a:pt x="5715" y="5715"/>
                  </a:lnTo>
                  <a:lnTo>
                    <a:pt x="5715" y="225019"/>
                  </a:lnTo>
                  <a:lnTo>
                    <a:pt x="6045022" y="991819"/>
                  </a:lnTo>
                  <a:lnTo>
                    <a:pt x="5969966" y="992276"/>
                  </a:lnTo>
                  <a:lnTo>
                    <a:pt x="5715" y="492862"/>
                  </a:lnTo>
                  <a:lnTo>
                    <a:pt x="5715" y="1021232"/>
                  </a:lnTo>
                  <a:lnTo>
                    <a:pt x="2072488" y="1021385"/>
                  </a:lnTo>
                  <a:lnTo>
                    <a:pt x="6047080" y="10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B0CD4D97-BBA6-48F5-B0E0-1553D5E6AC68}"/>
                </a:ext>
              </a:extLst>
            </p:cNvPr>
            <p:cNvSpPr/>
            <p:nvPr/>
          </p:nvSpPr>
          <p:spPr>
            <a:xfrm>
              <a:off x="6274689" y="-5715"/>
              <a:ext cx="3642360" cy="3482340"/>
            </a:xfrm>
            <a:custGeom>
              <a:avLst/>
              <a:gdLst>
                <a:gd name="connsiteX0" fmla="*/ 13792 w 3642360"/>
                <a:gd name="connsiteY0" fmla="*/ 3481502 h 3482340"/>
                <a:gd name="connsiteX1" fmla="*/ 3638322 w 3642360"/>
                <a:gd name="connsiteY1" fmla="*/ 5715 h 3482340"/>
                <a:gd name="connsiteX2" fmla="*/ 3248253 w 3642360"/>
                <a:gd name="connsiteY2" fmla="*/ 5715 h 3482340"/>
                <a:gd name="connsiteX3" fmla="*/ 5715 w 3642360"/>
                <a:gd name="connsiteY3" fmla="*/ 3477997 h 3482340"/>
                <a:gd name="connsiteX4" fmla="*/ 13792 w 3642360"/>
                <a:gd name="connsiteY4" fmla="*/ 3481502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360" h="3482340">
                  <a:moveTo>
                    <a:pt x="13792" y="3481502"/>
                  </a:moveTo>
                  <a:lnTo>
                    <a:pt x="3638322" y="5715"/>
                  </a:lnTo>
                  <a:lnTo>
                    <a:pt x="3248253" y="5715"/>
                  </a:lnTo>
                  <a:lnTo>
                    <a:pt x="5715" y="3477997"/>
                  </a:lnTo>
                  <a:cubicBezTo>
                    <a:pt x="8306" y="3479064"/>
                    <a:pt x="11049" y="3480283"/>
                    <a:pt x="13792" y="3481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39027CDC-4B7C-4797-BFCA-670EA486DB4B}"/>
                </a:ext>
              </a:extLst>
            </p:cNvPr>
            <p:cNvSpPr/>
            <p:nvPr/>
          </p:nvSpPr>
          <p:spPr>
            <a:xfrm>
              <a:off x="6236284" y="-5715"/>
              <a:ext cx="1691640" cy="3467100"/>
            </a:xfrm>
            <a:custGeom>
              <a:avLst/>
              <a:gdLst>
                <a:gd name="connsiteX0" fmla="*/ 14859 w 1691640"/>
                <a:gd name="connsiteY0" fmla="*/ 3468853 h 3467100"/>
                <a:gd name="connsiteX1" fmla="*/ 1692631 w 1691640"/>
                <a:gd name="connsiteY1" fmla="*/ 5715 h 3467100"/>
                <a:gd name="connsiteX2" fmla="*/ 1322146 w 1691640"/>
                <a:gd name="connsiteY2" fmla="*/ 5715 h 3467100"/>
                <a:gd name="connsiteX3" fmla="*/ 5715 w 1691640"/>
                <a:gd name="connsiteY3" fmla="*/ 3467176 h 3467100"/>
                <a:gd name="connsiteX4" fmla="*/ 14859 w 1691640"/>
                <a:gd name="connsiteY4" fmla="*/ 346885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0" h="3467100">
                  <a:moveTo>
                    <a:pt x="14859" y="3468853"/>
                  </a:moveTo>
                  <a:lnTo>
                    <a:pt x="1692631" y="5715"/>
                  </a:lnTo>
                  <a:lnTo>
                    <a:pt x="1322146" y="5715"/>
                  </a:lnTo>
                  <a:lnTo>
                    <a:pt x="5715" y="3467176"/>
                  </a:lnTo>
                  <a:cubicBezTo>
                    <a:pt x="8687" y="3467634"/>
                    <a:pt x="11735" y="3468243"/>
                    <a:pt x="14859" y="3468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CECA7AB9-47BE-4F8A-BC0F-DBEBC4D09FB1}"/>
                </a:ext>
              </a:extLst>
            </p:cNvPr>
            <p:cNvSpPr/>
            <p:nvPr/>
          </p:nvSpPr>
          <p:spPr>
            <a:xfrm>
              <a:off x="6250686" y="-5715"/>
              <a:ext cx="2819400" cy="3474720"/>
            </a:xfrm>
            <a:custGeom>
              <a:avLst/>
              <a:gdLst>
                <a:gd name="connsiteX0" fmla="*/ 22098 w 2819400"/>
                <a:gd name="connsiteY0" fmla="*/ 3475101 h 3474720"/>
                <a:gd name="connsiteX1" fmla="*/ 2815591 w 2819400"/>
                <a:gd name="connsiteY1" fmla="*/ 5715 h 3474720"/>
                <a:gd name="connsiteX2" fmla="*/ 1987296 w 2819400"/>
                <a:gd name="connsiteY2" fmla="*/ 5715 h 3474720"/>
                <a:gd name="connsiteX3" fmla="*/ 5715 w 2819400"/>
                <a:gd name="connsiteY3" fmla="*/ 3470148 h 3474720"/>
                <a:gd name="connsiteX4" fmla="*/ 22098 w 2819400"/>
                <a:gd name="connsiteY4" fmla="*/ 3475101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0" h="3474720">
                  <a:moveTo>
                    <a:pt x="22098" y="3475101"/>
                  </a:moveTo>
                  <a:lnTo>
                    <a:pt x="2815591" y="5715"/>
                  </a:lnTo>
                  <a:lnTo>
                    <a:pt x="1987296" y="5715"/>
                  </a:lnTo>
                  <a:lnTo>
                    <a:pt x="5715" y="3470148"/>
                  </a:lnTo>
                  <a:cubicBezTo>
                    <a:pt x="11125" y="3471444"/>
                    <a:pt x="16612" y="3473120"/>
                    <a:pt x="22098" y="3475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7E33D99D-0142-4DA2-9758-25558438F9F9}"/>
                </a:ext>
              </a:extLst>
            </p:cNvPr>
            <p:cNvSpPr/>
            <p:nvPr/>
          </p:nvSpPr>
          <p:spPr>
            <a:xfrm>
              <a:off x="6299835" y="-5715"/>
              <a:ext cx="5379720" cy="3497580"/>
            </a:xfrm>
            <a:custGeom>
              <a:avLst/>
              <a:gdLst>
                <a:gd name="connsiteX0" fmla="*/ 13868 w 5379720"/>
                <a:gd name="connsiteY0" fmla="*/ 3495599 h 3497580"/>
                <a:gd name="connsiteX1" fmla="*/ 5380253 w 5379720"/>
                <a:gd name="connsiteY1" fmla="*/ 5715 h 3497580"/>
                <a:gd name="connsiteX2" fmla="*/ 4726000 w 5379720"/>
                <a:gd name="connsiteY2" fmla="*/ 5715 h 3497580"/>
                <a:gd name="connsiteX3" fmla="*/ 5715 w 5379720"/>
                <a:gd name="connsiteY3" fmla="*/ 3490417 h 3497580"/>
                <a:gd name="connsiteX4" fmla="*/ 13868 w 5379720"/>
                <a:gd name="connsiteY4" fmla="*/ 3495599 h 349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720" h="3497580">
                  <a:moveTo>
                    <a:pt x="13868" y="3495599"/>
                  </a:moveTo>
                  <a:lnTo>
                    <a:pt x="5380253" y="5715"/>
                  </a:lnTo>
                  <a:lnTo>
                    <a:pt x="4726000" y="5715"/>
                  </a:lnTo>
                  <a:lnTo>
                    <a:pt x="5715" y="3490417"/>
                  </a:lnTo>
                  <a:cubicBezTo>
                    <a:pt x="8534" y="3492170"/>
                    <a:pt x="11277" y="3493846"/>
                    <a:pt x="13868" y="34955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B74B39B5-A7E1-4FB5-BAB5-03E950FD1346}"/>
                </a:ext>
              </a:extLst>
            </p:cNvPr>
            <p:cNvSpPr/>
            <p:nvPr/>
          </p:nvSpPr>
          <p:spPr>
            <a:xfrm>
              <a:off x="6209462" y="-5715"/>
              <a:ext cx="640080" cy="3467100"/>
            </a:xfrm>
            <a:custGeom>
              <a:avLst/>
              <a:gdLst>
                <a:gd name="connsiteX0" fmla="*/ 363550 w 640080"/>
                <a:gd name="connsiteY0" fmla="*/ 5715 h 3467100"/>
                <a:gd name="connsiteX1" fmla="*/ 5715 w 640080"/>
                <a:gd name="connsiteY1" fmla="*/ 3464509 h 3467100"/>
                <a:gd name="connsiteX2" fmla="*/ 16002 w 640080"/>
                <a:gd name="connsiteY2" fmla="*/ 3465119 h 3467100"/>
                <a:gd name="connsiteX3" fmla="*/ 639013 w 640080"/>
                <a:gd name="connsiteY3" fmla="*/ 5715 h 3467100"/>
                <a:gd name="connsiteX4" fmla="*/ 363550 w 640080"/>
                <a:gd name="connsiteY4" fmla="*/ 571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3467100">
                  <a:moveTo>
                    <a:pt x="363550" y="5715"/>
                  </a:moveTo>
                  <a:lnTo>
                    <a:pt x="5715" y="3464509"/>
                  </a:lnTo>
                  <a:cubicBezTo>
                    <a:pt x="8992" y="3464662"/>
                    <a:pt x="12497" y="3464890"/>
                    <a:pt x="16002" y="3465119"/>
                  </a:cubicBezTo>
                  <a:lnTo>
                    <a:pt x="639013" y="5715"/>
                  </a:lnTo>
                  <a:lnTo>
                    <a:pt x="363550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A343E83B-C484-4028-A58C-6E23C32D8E73}"/>
                </a:ext>
              </a:extLst>
            </p:cNvPr>
            <p:cNvSpPr/>
            <p:nvPr/>
          </p:nvSpPr>
          <p:spPr>
            <a:xfrm>
              <a:off x="4902860" y="-5715"/>
              <a:ext cx="1264920" cy="3467100"/>
            </a:xfrm>
            <a:custGeom>
              <a:avLst/>
              <a:gdLst>
                <a:gd name="connsiteX0" fmla="*/ 1266444 w 1264920"/>
                <a:gd name="connsiteY0" fmla="*/ 3465652 h 3467100"/>
                <a:gd name="connsiteX1" fmla="*/ 362483 w 1264920"/>
                <a:gd name="connsiteY1" fmla="*/ 5715 h 3467100"/>
                <a:gd name="connsiteX2" fmla="*/ 5715 w 1264920"/>
                <a:gd name="connsiteY2" fmla="*/ 5715 h 3467100"/>
                <a:gd name="connsiteX3" fmla="*/ 1256386 w 1264920"/>
                <a:gd name="connsiteY3" fmla="*/ 3467024 h 3467100"/>
                <a:gd name="connsiteX4" fmla="*/ 1266444 w 1264920"/>
                <a:gd name="connsiteY4" fmla="*/ 3465652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920" h="3467100">
                  <a:moveTo>
                    <a:pt x="1266444" y="3465652"/>
                  </a:moveTo>
                  <a:lnTo>
                    <a:pt x="362483" y="5715"/>
                  </a:lnTo>
                  <a:lnTo>
                    <a:pt x="5715" y="5715"/>
                  </a:lnTo>
                  <a:lnTo>
                    <a:pt x="1256386" y="3467024"/>
                  </a:lnTo>
                  <a:cubicBezTo>
                    <a:pt x="1259510" y="3466567"/>
                    <a:pt x="1262863" y="3466109"/>
                    <a:pt x="1266444" y="34656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4CB30A1E-3752-4608-98DE-C06AFD5EFB39}"/>
                </a:ext>
              </a:extLst>
            </p:cNvPr>
            <p:cNvSpPr/>
            <p:nvPr/>
          </p:nvSpPr>
          <p:spPr>
            <a:xfrm>
              <a:off x="3831107" y="-5715"/>
              <a:ext cx="2316480" cy="3474720"/>
            </a:xfrm>
            <a:custGeom>
              <a:avLst/>
              <a:gdLst>
                <a:gd name="connsiteX0" fmla="*/ 2313051 w 2316480"/>
                <a:gd name="connsiteY0" fmla="*/ 3470148 h 3474720"/>
                <a:gd name="connsiteX1" fmla="*/ 325069 w 2316480"/>
                <a:gd name="connsiteY1" fmla="*/ 5715 h 3474720"/>
                <a:gd name="connsiteX2" fmla="*/ 5715 w 2316480"/>
                <a:gd name="connsiteY2" fmla="*/ 5715 h 3474720"/>
                <a:gd name="connsiteX3" fmla="*/ 2306346 w 2316480"/>
                <a:gd name="connsiteY3" fmla="*/ 3471977 h 3474720"/>
                <a:gd name="connsiteX4" fmla="*/ 2313051 w 2316480"/>
                <a:gd name="connsiteY4" fmla="*/ 3470148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480" h="3474720">
                  <a:moveTo>
                    <a:pt x="2313051" y="3470148"/>
                  </a:moveTo>
                  <a:lnTo>
                    <a:pt x="325069" y="5715"/>
                  </a:lnTo>
                  <a:lnTo>
                    <a:pt x="5715" y="5715"/>
                  </a:lnTo>
                  <a:lnTo>
                    <a:pt x="2306346" y="3471977"/>
                  </a:lnTo>
                  <a:cubicBezTo>
                    <a:pt x="2308784" y="3471291"/>
                    <a:pt x="2310994" y="3470682"/>
                    <a:pt x="2313051" y="3470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D23A1B6E-77C9-4D67-962D-2016597B94CF}"/>
                </a:ext>
              </a:extLst>
            </p:cNvPr>
            <p:cNvSpPr/>
            <p:nvPr/>
          </p:nvSpPr>
          <p:spPr>
            <a:xfrm>
              <a:off x="5539816" y="-5715"/>
              <a:ext cx="693420" cy="3467100"/>
            </a:xfrm>
            <a:custGeom>
              <a:avLst/>
              <a:gdLst>
                <a:gd name="connsiteX0" fmla="*/ 658444 w 693420"/>
                <a:gd name="connsiteY0" fmla="*/ 3464128 h 3467100"/>
                <a:gd name="connsiteX1" fmla="*/ 692506 w 693420"/>
                <a:gd name="connsiteY1" fmla="*/ 5715 h 3467100"/>
                <a:gd name="connsiteX2" fmla="*/ 5715 w 693420"/>
                <a:gd name="connsiteY2" fmla="*/ 5715 h 3467100"/>
                <a:gd name="connsiteX3" fmla="*/ 636041 w 693420"/>
                <a:gd name="connsiteY3" fmla="*/ 3465043 h 3467100"/>
                <a:gd name="connsiteX4" fmla="*/ 658444 w 693420"/>
                <a:gd name="connsiteY4" fmla="*/ 3464128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420" h="3467100">
                  <a:moveTo>
                    <a:pt x="658444" y="3464128"/>
                  </a:moveTo>
                  <a:lnTo>
                    <a:pt x="692506" y="5715"/>
                  </a:lnTo>
                  <a:lnTo>
                    <a:pt x="5715" y="5715"/>
                  </a:lnTo>
                  <a:lnTo>
                    <a:pt x="636041" y="3465043"/>
                  </a:lnTo>
                  <a:cubicBezTo>
                    <a:pt x="643585" y="3464509"/>
                    <a:pt x="651815" y="3464128"/>
                    <a:pt x="658444" y="3464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2604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78CC5905-127B-4022-A6D6-9187D179974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그래픽 2">
            <a:extLst>
              <a:ext uri="{FF2B5EF4-FFF2-40B4-BE49-F238E27FC236}">
                <a16:creationId xmlns:a16="http://schemas.microsoft.com/office/drawing/2014/main" id="{3C7052F5-1088-4571-8687-94BF0B990F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8DEBB66E-2827-415F-88DE-54D8FD394FCE}"/>
                </a:ext>
              </a:extLst>
            </p:cNvPr>
            <p:cNvSpPr/>
            <p:nvPr/>
          </p:nvSpPr>
          <p:spPr>
            <a:xfrm>
              <a:off x="6337478" y="3600755"/>
              <a:ext cx="5859780" cy="2042160"/>
            </a:xfrm>
            <a:custGeom>
              <a:avLst/>
              <a:gdLst>
                <a:gd name="connsiteX0" fmla="*/ 5715 w 5859780"/>
                <a:gd name="connsiteY0" fmla="*/ 10516 h 2042160"/>
                <a:gd name="connsiteX1" fmla="*/ 5854522 w 5859780"/>
                <a:gd name="connsiteY1" fmla="*/ 2041322 h 2042160"/>
                <a:gd name="connsiteX2" fmla="*/ 5854522 w 5859780"/>
                <a:gd name="connsiteY2" fmla="*/ 1790243 h 2042160"/>
                <a:gd name="connsiteX3" fmla="*/ 9296 w 5859780"/>
                <a:gd name="connsiteY3" fmla="*/ 5715 h 2042160"/>
                <a:gd name="connsiteX4" fmla="*/ 5715 w 5859780"/>
                <a:gd name="connsiteY4" fmla="*/ 10516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042160">
                  <a:moveTo>
                    <a:pt x="5715" y="10516"/>
                  </a:moveTo>
                  <a:lnTo>
                    <a:pt x="5854522" y="2041322"/>
                  </a:lnTo>
                  <a:lnTo>
                    <a:pt x="5854522" y="1790243"/>
                  </a:lnTo>
                  <a:lnTo>
                    <a:pt x="9296" y="5715"/>
                  </a:lnTo>
                  <a:cubicBezTo>
                    <a:pt x="8153" y="7239"/>
                    <a:pt x="6934" y="8839"/>
                    <a:pt x="5715" y="10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B725E888-6E59-469B-96DE-7EFF08466293}"/>
                </a:ext>
              </a:extLst>
            </p:cNvPr>
            <p:cNvSpPr/>
            <p:nvPr/>
          </p:nvSpPr>
          <p:spPr>
            <a:xfrm>
              <a:off x="6344336" y="3585362"/>
              <a:ext cx="5852160" cy="1508760"/>
            </a:xfrm>
            <a:custGeom>
              <a:avLst/>
              <a:gdLst>
                <a:gd name="connsiteX0" fmla="*/ 5715 w 5852160"/>
                <a:gd name="connsiteY0" fmla="*/ 15773 h 1508760"/>
                <a:gd name="connsiteX1" fmla="*/ 5847664 w 5852160"/>
                <a:gd name="connsiteY1" fmla="*/ 1507160 h 1508760"/>
                <a:gd name="connsiteX2" fmla="*/ 5847664 w 5852160"/>
                <a:gd name="connsiteY2" fmla="*/ 950214 h 1508760"/>
                <a:gd name="connsiteX3" fmla="*/ 10515 w 5852160"/>
                <a:gd name="connsiteY3" fmla="*/ 5715 h 1508760"/>
                <a:gd name="connsiteX4" fmla="*/ 5715 w 5852160"/>
                <a:gd name="connsiteY4" fmla="*/ 15773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508760">
                  <a:moveTo>
                    <a:pt x="5715" y="15773"/>
                  </a:moveTo>
                  <a:lnTo>
                    <a:pt x="5847664" y="1507160"/>
                  </a:lnTo>
                  <a:lnTo>
                    <a:pt x="5847664" y="950214"/>
                  </a:lnTo>
                  <a:lnTo>
                    <a:pt x="10515" y="5715"/>
                  </a:lnTo>
                  <a:cubicBezTo>
                    <a:pt x="9296" y="9144"/>
                    <a:pt x="7696" y="12421"/>
                    <a:pt x="5715" y="15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BBB10C9-CFC0-449A-989E-C9DD645C78DC}"/>
                </a:ext>
              </a:extLst>
            </p:cNvPr>
            <p:cNvSpPr/>
            <p:nvPr/>
          </p:nvSpPr>
          <p:spPr>
            <a:xfrm>
              <a:off x="6298387" y="3626968"/>
              <a:ext cx="5532120" cy="3230880"/>
            </a:xfrm>
            <a:custGeom>
              <a:avLst/>
              <a:gdLst>
                <a:gd name="connsiteX0" fmla="*/ 5715 w 5532120"/>
                <a:gd name="connsiteY0" fmla="*/ 16535 h 3230880"/>
                <a:gd name="connsiteX1" fmla="*/ 4263771 w 5532120"/>
                <a:gd name="connsiteY1" fmla="*/ 3231032 h 3230880"/>
                <a:gd name="connsiteX2" fmla="*/ 5527244 w 5532120"/>
                <a:gd name="connsiteY2" fmla="*/ 3231032 h 3230880"/>
                <a:gd name="connsiteX3" fmla="*/ 22098 w 5532120"/>
                <a:gd name="connsiteY3" fmla="*/ 5715 h 3230880"/>
                <a:gd name="connsiteX4" fmla="*/ 5715 w 5532120"/>
                <a:gd name="connsiteY4" fmla="*/ 1653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0" h="3230880">
                  <a:moveTo>
                    <a:pt x="5715" y="16535"/>
                  </a:moveTo>
                  <a:lnTo>
                    <a:pt x="4263771" y="3231032"/>
                  </a:lnTo>
                  <a:lnTo>
                    <a:pt x="5527244" y="3231032"/>
                  </a:lnTo>
                  <a:lnTo>
                    <a:pt x="22098" y="5715"/>
                  </a:lnTo>
                  <a:cubicBezTo>
                    <a:pt x="16917" y="9601"/>
                    <a:pt x="11430" y="13259"/>
                    <a:pt x="5715" y="16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F2C5F0D0-EB25-4F73-9742-10012B68894A}"/>
                </a:ext>
              </a:extLst>
            </p:cNvPr>
            <p:cNvSpPr/>
            <p:nvPr/>
          </p:nvSpPr>
          <p:spPr>
            <a:xfrm>
              <a:off x="6320790" y="3616604"/>
              <a:ext cx="5875020" cy="3116580"/>
            </a:xfrm>
            <a:custGeom>
              <a:avLst/>
              <a:gdLst>
                <a:gd name="connsiteX0" fmla="*/ 5715 w 5875020"/>
                <a:gd name="connsiteY0" fmla="*/ 11354 h 3116580"/>
                <a:gd name="connsiteX1" fmla="*/ 5871210 w 5875020"/>
                <a:gd name="connsiteY1" fmla="*/ 3112313 h 3116580"/>
                <a:gd name="connsiteX2" fmla="*/ 5871210 w 5875020"/>
                <a:gd name="connsiteY2" fmla="*/ 2719045 h 3116580"/>
                <a:gd name="connsiteX3" fmla="*/ 12116 w 5875020"/>
                <a:gd name="connsiteY3" fmla="*/ 5715 h 3116580"/>
                <a:gd name="connsiteX4" fmla="*/ 5715 w 5875020"/>
                <a:gd name="connsiteY4" fmla="*/ 11354 h 311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020" h="3116580">
                  <a:moveTo>
                    <a:pt x="5715" y="11354"/>
                  </a:moveTo>
                  <a:lnTo>
                    <a:pt x="5871210" y="3112313"/>
                  </a:lnTo>
                  <a:lnTo>
                    <a:pt x="5871210" y="2719045"/>
                  </a:lnTo>
                  <a:lnTo>
                    <a:pt x="12116" y="5715"/>
                  </a:lnTo>
                  <a:cubicBezTo>
                    <a:pt x="10058" y="7620"/>
                    <a:pt x="8001" y="9525"/>
                    <a:pt x="5715" y="11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F6479296-7A5F-42A7-A4E1-890AD9FE5431}"/>
                </a:ext>
              </a:extLst>
            </p:cNvPr>
            <p:cNvSpPr/>
            <p:nvPr/>
          </p:nvSpPr>
          <p:spPr>
            <a:xfrm>
              <a:off x="6281395" y="3642512"/>
              <a:ext cx="3749040" cy="3215640"/>
            </a:xfrm>
            <a:custGeom>
              <a:avLst/>
              <a:gdLst>
                <a:gd name="connsiteX0" fmla="*/ 5715 w 3749040"/>
                <a:gd name="connsiteY0" fmla="*/ 9754 h 3215640"/>
                <a:gd name="connsiteX1" fmla="*/ 3364078 w 3749040"/>
                <a:gd name="connsiteY1" fmla="*/ 3215488 h 3215640"/>
                <a:gd name="connsiteX2" fmla="*/ 3750793 w 3749040"/>
                <a:gd name="connsiteY2" fmla="*/ 3215488 h 3215640"/>
                <a:gd name="connsiteX3" fmla="*/ 14173 w 3749040"/>
                <a:gd name="connsiteY3" fmla="*/ 5715 h 3215640"/>
                <a:gd name="connsiteX4" fmla="*/ 5715 w 3749040"/>
                <a:gd name="connsiteY4" fmla="*/ 9754 h 32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040" h="3215640">
                  <a:moveTo>
                    <a:pt x="5715" y="9754"/>
                  </a:moveTo>
                  <a:lnTo>
                    <a:pt x="3364078" y="3215488"/>
                  </a:lnTo>
                  <a:lnTo>
                    <a:pt x="3750793" y="3215488"/>
                  </a:lnTo>
                  <a:lnTo>
                    <a:pt x="14173" y="5715"/>
                  </a:lnTo>
                  <a:cubicBezTo>
                    <a:pt x="11506" y="7011"/>
                    <a:pt x="8686" y="8382"/>
                    <a:pt x="5715" y="9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C649312-3F1F-481E-83E8-426D213E6422}"/>
                </a:ext>
              </a:extLst>
            </p:cNvPr>
            <p:cNvSpPr/>
            <p:nvPr/>
          </p:nvSpPr>
          <p:spPr>
            <a:xfrm>
              <a:off x="6349136" y="2577236"/>
              <a:ext cx="5844540" cy="975360"/>
            </a:xfrm>
            <a:custGeom>
              <a:avLst/>
              <a:gdLst>
                <a:gd name="connsiteX0" fmla="*/ 8992 w 5844540"/>
                <a:gd name="connsiteY0" fmla="*/ 971017 h 975360"/>
                <a:gd name="connsiteX1" fmla="*/ 5842864 w 5844540"/>
                <a:gd name="connsiteY1" fmla="*/ 527914 h 975360"/>
                <a:gd name="connsiteX2" fmla="*/ 5842864 w 5844540"/>
                <a:gd name="connsiteY2" fmla="*/ 5715 h 975360"/>
                <a:gd name="connsiteX3" fmla="*/ 5715 w 5844540"/>
                <a:gd name="connsiteY3" fmla="*/ 958977 h 975360"/>
                <a:gd name="connsiteX4" fmla="*/ 8992 w 5844540"/>
                <a:gd name="connsiteY4" fmla="*/ 971017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975360">
                  <a:moveTo>
                    <a:pt x="8992" y="971017"/>
                  </a:moveTo>
                  <a:lnTo>
                    <a:pt x="5842864" y="527914"/>
                  </a:lnTo>
                  <a:lnTo>
                    <a:pt x="5842864" y="5715"/>
                  </a:lnTo>
                  <a:lnTo>
                    <a:pt x="5715" y="958977"/>
                  </a:lnTo>
                  <a:cubicBezTo>
                    <a:pt x="7163" y="962863"/>
                    <a:pt x="8230" y="966826"/>
                    <a:pt x="8992" y="971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600E94C-72EC-46EA-87D9-E64B575E478A}"/>
                </a:ext>
              </a:extLst>
            </p:cNvPr>
            <p:cNvSpPr/>
            <p:nvPr/>
          </p:nvSpPr>
          <p:spPr>
            <a:xfrm>
              <a:off x="6345022" y="2077822"/>
              <a:ext cx="5852160" cy="1455420"/>
            </a:xfrm>
            <a:custGeom>
              <a:avLst/>
              <a:gdLst>
                <a:gd name="connsiteX0" fmla="*/ 8001 w 5852160"/>
                <a:gd name="connsiteY0" fmla="*/ 1454049 h 1455420"/>
                <a:gd name="connsiteX1" fmla="*/ 5846979 w 5852160"/>
                <a:gd name="connsiteY1" fmla="*/ 287808 h 1455420"/>
                <a:gd name="connsiteX2" fmla="*/ 5846979 w 5852160"/>
                <a:gd name="connsiteY2" fmla="*/ 5715 h 1455420"/>
                <a:gd name="connsiteX3" fmla="*/ 5715 w 5852160"/>
                <a:gd name="connsiteY3" fmla="*/ 1449553 h 1455420"/>
                <a:gd name="connsiteX4" fmla="*/ 8001 w 5852160"/>
                <a:gd name="connsiteY4" fmla="*/ 1454049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455420">
                  <a:moveTo>
                    <a:pt x="8001" y="1454049"/>
                  </a:moveTo>
                  <a:lnTo>
                    <a:pt x="5846979" y="287808"/>
                  </a:lnTo>
                  <a:lnTo>
                    <a:pt x="5846979" y="5715"/>
                  </a:lnTo>
                  <a:lnTo>
                    <a:pt x="5715" y="1449553"/>
                  </a:lnTo>
                  <a:cubicBezTo>
                    <a:pt x="6477" y="1450924"/>
                    <a:pt x="7239" y="1452448"/>
                    <a:pt x="8001" y="1454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DE33201C-D069-4A15-9FEE-A80B34A3D691}"/>
                </a:ext>
              </a:extLst>
            </p:cNvPr>
            <p:cNvSpPr/>
            <p:nvPr/>
          </p:nvSpPr>
          <p:spPr>
            <a:xfrm>
              <a:off x="6350737" y="3574389"/>
              <a:ext cx="5844540" cy="754380"/>
            </a:xfrm>
            <a:custGeom>
              <a:avLst/>
              <a:gdLst>
                <a:gd name="connsiteX0" fmla="*/ 5715 w 5844540"/>
                <a:gd name="connsiteY0" fmla="*/ 11735 h 754380"/>
                <a:gd name="connsiteX1" fmla="*/ 5841264 w 5844540"/>
                <a:gd name="connsiteY1" fmla="*/ 749656 h 754380"/>
                <a:gd name="connsiteX2" fmla="*/ 5841264 w 5844540"/>
                <a:gd name="connsiteY2" fmla="*/ 490728 h 754380"/>
                <a:gd name="connsiteX3" fmla="*/ 7163 w 5844540"/>
                <a:gd name="connsiteY3" fmla="*/ 5715 h 754380"/>
                <a:gd name="connsiteX4" fmla="*/ 5715 w 5844540"/>
                <a:gd name="connsiteY4" fmla="*/ 11735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754380">
                  <a:moveTo>
                    <a:pt x="5715" y="11735"/>
                  </a:moveTo>
                  <a:lnTo>
                    <a:pt x="5841264" y="749656"/>
                  </a:lnTo>
                  <a:lnTo>
                    <a:pt x="5841264" y="490728"/>
                  </a:lnTo>
                  <a:lnTo>
                    <a:pt x="7163" y="5715"/>
                  </a:lnTo>
                  <a:cubicBezTo>
                    <a:pt x="6706" y="7925"/>
                    <a:pt x="6248" y="9906"/>
                    <a:pt x="5715" y="11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7E94394-4BB8-472D-8D0D-FFBD048FC456}"/>
                </a:ext>
              </a:extLst>
            </p:cNvPr>
            <p:cNvSpPr/>
            <p:nvPr/>
          </p:nvSpPr>
          <p:spPr>
            <a:xfrm>
              <a:off x="6353404" y="3352724"/>
              <a:ext cx="5836920" cy="213360"/>
            </a:xfrm>
            <a:custGeom>
              <a:avLst/>
              <a:gdLst>
                <a:gd name="connsiteX0" fmla="*/ 5943 w 5836920"/>
                <a:gd name="connsiteY0" fmla="*/ 210083 h 213360"/>
                <a:gd name="connsiteX1" fmla="*/ 5838596 w 5836920"/>
                <a:gd name="connsiteY1" fmla="*/ 207264 h 213360"/>
                <a:gd name="connsiteX2" fmla="*/ 5838596 w 5836920"/>
                <a:gd name="connsiteY2" fmla="*/ 5715 h 213360"/>
                <a:gd name="connsiteX3" fmla="*/ 5715 w 5836920"/>
                <a:gd name="connsiteY3" fmla="*/ 203759 h 213360"/>
                <a:gd name="connsiteX4" fmla="*/ 5943 w 5836920"/>
                <a:gd name="connsiteY4" fmla="*/ 210083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6920" h="213360">
                  <a:moveTo>
                    <a:pt x="5943" y="210083"/>
                  </a:moveTo>
                  <a:lnTo>
                    <a:pt x="5838596" y="207264"/>
                  </a:lnTo>
                  <a:lnTo>
                    <a:pt x="5838596" y="5715"/>
                  </a:lnTo>
                  <a:lnTo>
                    <a:pt x="5715" y="203759"/>
                  </a:lnTo>
                  <a:cubicBezTo>
                    <a:pt x="5867" y="205816"/>
                    <a:pt x="5943" y="207950"/>
                    <a:pt x="5943" y="2100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14AEC6F9-04EF-4EC6-8979-BAE3CB97E0FA}"/>
                </a:ext>
              </a:extLst>
            </p:cNvPr>
            <p:cNvSpPr/>
            <p:nvPr/>
          </p:nvSpPr>
          <p:spPr>
            <a:xfrm>
              <a:off x="4317035" y="3657295"/>
              <a:ext cx="1836420" cy="3200400"/>
            </a:xfrm>
            <a:custGeom>
              <a:avLst/>
              <a:gdLst>
                <a:gd name="connsiteX0" fmla="*/ 1826971 w 1836420"/>
                <a:gd name="connsiteY0" fmla="*/ 5715 h 3200400"/>
                <a:gd name="connsiteX1" fmla="*/ 5715 w 1836420"/>
                <a:gd name="connsiteY1" fmla="*/ 3200705 h 3200400"/>
                <a:gd name="connsiteX2" fmla="*/ 290779 w 1836420"/>
                <a:gd name="connsiteY2" fmla="*/ 3200705 h 3200400"/>
                <a:gd name="connsiteX3" fmla="*/ 1832915 w 1836420"/>
                <a:gd name="connsiteY3" fmla="*/ 7011 h 3200400"/>
                <a:gd name="connsiteX4" fmla="*/ 1826971 w 183642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6420" h="3200400">
                  <a:moveTo>
                    <a:pt x="1826971" y="5715"/>
                  </a:moveTo>
                  <a:lnTo>
                    <a:pt x="5715" y="3200705"/>
                  </a:lnTo>
                  <a:lnTo>
                    <a:pt x="290779" y="3200705"/>
                  </a:lnTo>
                  <a:lnTo>
                    <a:pt x="1832915" y="7011"/>
                  </a:lnTo>
                  <a:cubicBezTo>
                    <a:pt x="1831086" y="6629"/>
                    <a:pt x="1829105" y="6172"/>
                    <a:pt x="1826971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A2FA9F45-EAEC-465E-B20B-A27DFD784969}"/>
                </a:ext>
              </a:extLst>
            </p:cNvPr>
            <p:cNvSpPr/>
            <p:nvPr/>
          </p:nvSpPr>
          <p:spPr>
            <a:xfrm>
              <a:off x="3130982" y="3649294"/>
              <a:ext cx="3002280" cy="3208020"/>
            </a:xfrm>
            <a:custGeom>
              <a:avLst/>
              <a:gdLst>
                <a:gd name="connsiteX0" fmla="*/ 2988869 w 3002280"/>
                <a:gd name="connsiteY0" fmla="*/ 5715 h 3208020"/>
                <a:gd name="connsiteX1" fmla="*/ 5715 w 3002280"/>
                <a:gd name="connsiteY1" fmla="*/ 3208706 h 3208020"/>
                <a:gd name="connsiteX2" fmla="*/ 426796 w 3002280"/>
                <a:gd name="connsiteY2" fmla="*/ 3208706 h 3208020"/>
                <a:gd name="connsiteX3" fmla="*/ 2997174 w 3002280"/>
                <a:gd name="connsiteY3" fmla="*/ 8839 h 3208020"/>
                <a:gd name="connsiteX4" fmla="*/ 2988869 w 3002280"/>
                <a:gd name="connsiteY4" fmla="*/ 5715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2280" h="3208020">
                  <a:moveTo>
                    <a:pt x="2988869" y="5715"/>
                  </a:moveTo>
                  <a:lnTo>
                    <a:pt x="5715" y="3208706"/>
                  </a:lnTo>
                  <a:lnTo>
                    <a:pt x="426796" y="3208706"/>
                  </a:lnTo>
                  <a:lnTo>
                    <a:pt x="2997174" y="8839"/>
                  </a:lnTo>
                  <a:cubicBezTo>
                    <a:pt x="2994508" y="7925"/>
                    <a:pt x="2991688" y="6858"/>
                    <a:pt x="298886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5097CC17-52A9-48A8-BCFD-A8B7E4C70B18}"/>
                </a:ext>
              </a:extLst>
            </p:cNvPr>
            <p:cNvSpPr/>
            <p:nvPr/>
          </p:nvSpPr>
          <p:spPr>
            <a:xfrm>
              <a:off x="6333896" y="1205103"/>
              <a:ext cx="5859780" cy="2308860"/>
            </a:xfrm>
            <a:custGeom>
              <a:avLst/>
              <a:gdLst>
                <a:gd name="connsiteX0" fmla="*/ 8763 w 5859780"/>
                <a:gd name="connsiteY0" fmla="*/ 2310460 h 2308860"/>
                <a:gd name="connsiteX1" fmla="*/ 5858104 w 5859780"/>
                <a:gd name="connsiteY1" fmla="*/ 271348 h 2308860"/>
                <a:gd name="connsiteX2" fmla="*/ 5858104 w 5859780"/>
                <a:gd name="connsiteY2" fmla="*/ 5715 h 2308860"/>
                <a:gd name="connsiteX3" fmla="*/ 5715 w 5859780"/>
                <a:gd name="connsiteY3" fmla="*/ 2306955 h 2308860"/>
                <a:gd name="connsiteX4" fmla="*/ 8763 w 5859780"/>
                <a:gd name="connsiteY4" fmla="*/ 2310460 h 23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308860">
                  <a:moveTo>
                    <a:pt x="8763" y="2310460"/>
                  </a:moveTo>
                  <a:lnTo>
                    <a:pt x="5858104" y="271348"/>
                  </a:lnTo>
                  <a:lnTo>
                    <a:pt x="5858104" y="5715"/>
                  </a:lnTo>
                  <a:lnTo>
                    <a:pt x="5715" y="2306955"/>
                  </a:lnTo>
                  <a:cubicBezTo>
                    <a:pt x="7239" y="2308555"/>
                    <a:pt x="8153" y="2309698"/>
                    <a:pt x="8763" y="23104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9B288BD-017D-4926-A495-484F79248B89}"/>
                </a:ext>
              </a:extLst>
            </p:cNvPr>
            <p:cNvSpPr/>
            <p:nvPr/>
          </p:nvSpPr>
          <p:spPr>
            <a:xfrm>
              <a:off x="1743227" y="3637026"/>
              <a:ext cx="4373880" cy="3223260"/>
            </a:xfrm>
            <a:custGeom>
              <a:avLst/>
              <a:gdLst>
                <a:gd name="connsiteX0" fmla="*/ 4352087 w 4373880"/>
                <a:gd name="connsiteY0" fmla="*/ 5715 h 3223260"/>
                <a:gd name="connsiteX1" fmla="*/ 5715 w 4373880"/>
                <a:gd name="connsiteY1" fmla="*/ 3220974 h 3223260"/>
                <a:gd name="connsiteX2" fmla="*/ 1032434 w 4373880"/>
                <a:gd name="connsiteY2" fmla="*/ 3220974 h 3223260"/>
                <a:gd name="connsiteX3" fmla="*/ 4369765 w 4373880"/>
                <a:gd name="connsiteY3" fmla="*/ 14935 h 3223260"/>
                <a:gd name="connsiteX4" fmla="*/ 4352087 w 4373880"/>
                <a:gd name="connsiteY4" fmla="*/ 5715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880" h="3223260">
                  <a:moveTo>
                    <a:pt x="4352087" y="5715"/>
                  </a:moveTo>
                  <a:lnTo>
                    <a:pt x="5715" y="3220974"/>
                  </a:lnTo>
                  <a:lnTo>
                    <a:pt x="1032434" y="3220974"/>
                  </a:lnTo>
                  <a:lnTo>
                    <a:pt x="4369765" y="14935"/>
                  </a:lnTo>
                  <a:cubicBezTo>
                    <a:pt x="4363593" y="12192"/>
                    <a:pt x="4357650" y="9068"/>
                    <a:pt x="4352087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804D722-A77B-4794-8DC3-95C75187DA4D}"/>
                </a:ext>
              </a:extLst>
            </p:cNvPr>
            <p:cNvSpPr/>
            <p:nvPr/>
          </p:nvSpPr>
          <p:spPr>
            <a:xfrm>
              <a:off x="599542" y="3626891"/>
              <a:ext cx="5486400" cy="3230880"/>
            </a:xfrm>
            <a:custGeom>
              <a:avLst/>
              <a:gdLst>
                <a:gd name="connsiteX0" fmla="*/ 5480533 w 5486400"/>
                <a:gd name="connsiteY0" fmla="*/ 5715 h 3230880"/>
                <a:gd name="connsiteX1" fmla="*/ 5715 w 5486400"/>
                <a:gd name="connsiteY1" fmla="*/ 3231109 h 3230880"/>
                <a:gd name="connsiteX2" fmla="*/ 546202 w 5486400"/>
                <a:gd name="connsiteY2" fmla="*/ 3231109 h 3230880"/>
                <a:gd name="connsiteX3" fmla="*/ 5487238 w 5486400"/>
                <a:gd name="connsiteY3" fmla="*/ 10439 h 3230880"/>
                <a:gd name="connsiteX4" fmla="*/ 5480533 w 5486400"/>
                <a:gd name="connsiteY4" fmla="*/ 571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3230880">
                  <a:moveTo>
                    <a:pt x="5480533" y="5715"/>
                  </a:moveTo>
                  <a:lnTo>
                    <a:pt x="5715" y="3231109"/>
                  </a:lnTo>
                  <a:lnTo>
                    <a:pt x="546202" y="3231109"/>
                  </a:lnTo>
                  <a:lnTo>
                    <a:pt x="5487238" y="10439"/>
                  </a:lnTo>
                  <a:cubicBezTo>
                    <a:pt x="5485029" y="8992"/>
                    <a:pt x="5482819" y="7391"/>
                    <a:pt x="5480533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C6E9C2D0-BB10-4BD0-BA97-2D344FC00C2E}"/>
                </a:ext>
              </a:extLst>
            </p:cNvPr>
            <p:cNvSpPr/>
            <p:nvPr/>
          </p:nvSpPr>
          <p:spPr>
            <a:xfrm>
              <a:off x="4944542" y="3660191"/>
              <a:ext cx="1234440" cy="3200400"/>
            </a:xfrm>
            <a:custGeom>
              <a:avLst/>
              <a:gdLst>
                <a:gd name="connsiteX0" fmla="*/ 1213790 w 1234440"/>
                <a:gd name="connsiteY0" fmla="*/ 5715 h 3200400"/>
                <a:gd name="connsiteX1" fmla="*/ 5715 w 1234440"/>
                <a:gd name="connsiteY1" fmla="*/ 3197809 h 3200400"/>
                <a:gd name="connsiteX2" fmla="*/ 661111 w 1234440"/>
                <a:gd name="connsiteY2" fmla="*/ 3197809 h 3200400"/>
                <a:gd name="connsiteX3" fmla="*/ 1231925 w 1234440"/>
                <a:gd name="connsiteY3" fmla="*/ 7925 h 3200400"/>
                <a:gd name="connsiteX4" fmla="*/ 1213790 w 123444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200400">
                  <a:moveTo>
                    <a:pt x="1213790" y="5715"/>
                  </a:moveTo>
                  <a:lnTo>
                    <a:pt x="5715" y="3197809"/>
                  </a:lnTo>
                  <a:lnTo>
                    <a:pt x="661111" y="3197809"/>
                  </a:lnTo>
                  <a:lnTo>
                    <a:pt x="1231925" y="7925"/>
                  </a:lnTo>
                  <a:cubicBezTo>
                    <a:pt x="1225449" y="7391"/>
                    <a:pt x="1219505" y="6706"/>
                    <a:pt x="1213790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4E7C5905-28A5-4ABD-A9F3-FFF15354E1CF}"/>
                </a:ext>
              </a:extLst>
            </p:cNvPr>
            <p:cNvSpPr/>
            <p:nvPr/>
          </p:nvSpPr>
          <p:spPr>
            <a:xfrm>
              <a:off x="6220054" y="3661639"/>
              <a:ext cx="853440" cy="3200400"/>
            </a:xfrm>
            <a:custGeom>
              <a:avLst/>
              <a:gdLst>
                <a:gd name="connsiteX0" fmla="*/ 5715 w 853440"/>
                <a:gd name="connsiteY0" fmla="*/ 6324 h 3200400"/>
                <a:gd name="connsiteX1" fmla="*/ 591007 w 853440"/>
                <a:gd name="connsiteY1" fmla="*/ 3196362 h 3200400"/>
                <a:gd name="connsiteX2" fmla="*/ 850011 w 853440"/>
                <a:gd name="connsiteY2" fmla="*/ 3196362 h 3200400"/>
                <a:gd name="connsiteX3" fmla="*/ 12116 w 853440"/>
                <a:gd name="connsiteY3" fmla="*/ 5715 h 3200400"/>
                <a:gd name="connsiteX4" fmla="*/ 5715 w 853440"/>
                <a:gd name="connsiteY4" fmla="*/ 6324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440" h="3200400">
                  <a:moveTo>
                    <a:pt x="5715" y="6324"/>
                  </a:moveTo>
                  <a:lnTo>
                    <a:pt x="591007" y="3196362"/>
                  </a:lnTo>
                  <a:lnTo>
                    <a:pt x="850011" y="3196362"/>
                  </a:lnTo>
                  <a:lnTo>
                    <a:pt x="12116" y="5715"/>
                  </a:lnTo>
                  <a:cubicBezTo>
                    <a:pt x="9906" y="5944"/>
                    <a:pt x="7848" y="6172"/>
                    <a:pt x="5715" y="63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C8E5950E-A5CF-409D-B091-1B258373F9D0}"/>
                </a:ext>
              </a:extLst>
            </p:cNvPr>
            <p:cNvSpPr/>
            <p:nvPr/>
          </p:nvSpPr>
          <p:spPr>
            <a:xfrm>
              <a:off x="6256782" y="3652952"/>
              <a:ext cx="2522220" cy="3208020"/>
            </a:xfrm>
            <a:custGeom>
              <a:avLst/>
              <a:gdLst>
                <a:gd name="connsiteX0" fmla="*/ 5715 w 2522220"/>
                <a:gd name="connsiteY0" fmla="*/ 8382 h 3208020"/>
                <a:gd name="connsiteX1" fmla="*/ 2134743 w 2522220"/>
                <a:gd name="connsiteY1" fmla="*/ 3205048 h 3208020"/>
                <a:gd name="connsiteX2" fmla="*/ 2523668 w 2522220"/>
                <a:gd name="connsiteY2" fmla="*/ 3205048 h 3208020"/>
                <a:gd name="connsiteX3" fmla="*/ 14097 w 2522220"/>
                <a:gd name="connsiteY3" fmla="*/ 5715 h 3208020"/>
                <a:gd name="connsiteX4" fmla="*/ 5715 w 2522220"/>
                <a:gd name="connsiteY4" fmla="*/ 8382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2220" h="3208020">
                  <a:moveTo>
                    <a:pt x="5715" y="8382"/>
                  </a:moveTo>
                  <a:lnTo>
                    <a:pt x="2134743" y="3205048"/>
                  </a:lnTo>
                  <a:lnTo>
                    <a:pt x="2523668" y="3205048"/>
                  </a:lnTo>
                  <a:lnTo>
                    <a:pt x="14097" y="5715"/>
                  </a:lnTo>
                  <a:cubicBezTo>
                    <a:pt x="11430" y="6705"/>
                    <a:pt x="8611" y="7544"/>
                    <a:pt x="5715" y="8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4A080798-DC05-4988-A70E-B9EA153B3A0B}"/>
                </a:ext>
              </a:extLst>
            </p:cNvPr>
            <p:cNvSpPr/>
            <p:nvPr/>
          </p:nvSpPr>
          <p:spPr>
            <a:xfrm>
              <a:off x="6235446" y="3657219"/>
              <a:ext cx="1859280" cy="3200400"/>
            </a:xfrm>
            <a:custGeom>
              <a:avLst/>
              <a:gdLst>
                <a:gd name="connsiteX0" fmla="*/ 5715 w 1859280"/>
                <a:gd name="connsiteY0" fmla="*/ 8915 h 3200400"/>
                <a:gd name="connsiteX1" fmla="*/ 1164793 w 1859280"/>
                <a:gd name="connsiteY1" fmla="*/ 3200781 h 3200400"/>
                <a:gd name="connsiteX2" fmla="*/ 1860347 w 1859280"/>
                <a:gd name="connsiteY2" fmla="*/ 3200781 h 3200400"/>
                <a:gd name="connsiteX3" fmla="*/ 21108 w 1859280"/>
                <a:gd name="connsiteY3" fmla="*/ 5715 h 3200400"/>
                <a:gd name="connsiteX4" fmla="*/ 5715 w 1859280"/>
                <a:gd name="connsiteY4" fmla="*/ 89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280" h="3200400">
                  <a:moveTo>
                    <a:pt x="5715" y="8915"/>
                  </a:moveTo>
                  <a:lnTo>
                    <a:pt x="1164793" y="3200781"/>
                  </a:lnTo>
                  <a:lnTo>
                    <a:pt x="1860347" y="3200781"/>
                  </a:lnTo>
                  <a:lnTo>
                    <a:pt x="21108" y="5715"/>
                  </a:lnTo>
                  <a:cubicBezTo>
                    <a:pt x="16002" y="7010"/>
                    <a:pt x="10973" y="8077"/>
                    <a:pt x="5715" y="8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B890BA8E-38A0-4773-B19A-875948FA5F9E}"/>
                </a:ext>
              </a:extLst>
            </p:cNvPr>
            <p:cNvSpPr/>
            <p:nvPr/>
          </p:nvSpPr>
          <p:spPr>
            <a:xfrm>
              <a:off x="5855056" y="3662858"/>
              <a:ext cx="342900" cy="3200400"/>
            </a:xfrm>
            <a:custGeom>
              <a:avLst/>
              <a:gdLst>
                <a:gd name="connsiteX0" fmla="*/ 5715 w 342900"/>
                <a:gd name="connsiteY0" fmla="*/ 3195142 h 3200400"/>
                <a:gd name="connsiteX1" fmla="*/ 321640 w 342900"/>
                <a:gd name="connsiteY1" fmla="*/ 3195142 h 3200400"/>
                <a:gd name="connsiteX2" fmla="*/ 344272 w 342900"/>
                <a:gd name="connsiteY2" fmla="*/ 6096 h 3200400"/>
                <a:gd name="connsiteX3" fmla="*/ 330175 w 342900"/>
                <a:gd name="connsiteY3" fmla="*/ 5715 h 3200400"/>
                <a:gd name="connsiteX4" fmla="*/ 5715 w 342900"/>
                <a:gd name="connsiteY4" fmla="*/ 3195142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200400">
                  <a:moveTo>
                    <a:pt x="5715" y="3195142"/>
                  </a:moveTo>
                  <a:lnTo>
                    <a:pt x="321640" y="3195142"/>
                  </a:lnTo>
                  <a:lnTo>
                    <a:pt x="344272" y="6096"/>
                  </a:lnTo>
                  <a:cubicBezTo>
                    <a:pt x="339547" y="6096"/>
                    <a:pt x="334823" y="5944"/>
                    <a:pt x="330175" y="5715"/>
                  </a:cubicBezTo>
                  <a:lnTo>
                    <a:pt x="5715" y="31951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A63EC548-B1E3-4951-886C-718A9F69517D}"/>
                </a:ext>
              </a:extLst>
            </p:cNvPr>
            <p:cNvSpPr/>
            <p:nvPr/>
          </p:nvSpPr>
          <p:spPr>
            <a:xfrm>
              <a:off x="-5715" y="3585819"/>
              <a:ext cx="6057900" cy="1226820"/>
            </a:xfrm>
            <a:custGeom>
              <a:avLst/>
              <a:gdLst>
                <a:gd name="connsiteX0" fmla="*/ 6051652 w 6057900"/>
                <a:gd name="connsiteY0" fmla="*/ 5715 h 1226820"/>
                <a:gd name="connsiteX1" fmla="*/ 5715 w 6057900"/>
                <a:gd name="connsiteY1" fmla="*/ 996925 h 1226820"/>
                <a:gd name="connsiteX2" fmla="*/ 5715 w 6057900"/>
                <a:gd name="connsiteY2" fmla="*/ 1222553 h 1226820"/>
                <a:gd name="connsiteX3" fmla="*/ 6053176 w 6057900"/>
                <a:gd name="connsiteY3" fmla="*/ 9296 h 1226820"/>
                <a:gd name="connsiteX4" fmla="*/ 6051652 w 6057900"/>
                <a:gd name="connsiteY4" fmla="*/ 5715 h 12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226820">
                  <a:moveTo>
                    <a:pt x="6051652" y="5715"/>
                  </a:moveTo>
                  <a:lnTo>
                    <a:pt x="5715" y="996925"/>
                  </a:lnTo>
                  <a:lnTo>
                    <a:pt x="5715" y="1222553"/>
                  </a:lnTo>
                  <a:lnTo>
                    <a:pt x="6053176" y="9296"/>
                  </a:lnTo>
                  <a:cubicBezTo>
                    <a:pt x="6052642" y="8077"/>
                    <a:pt x="6052109" y="6934"/>
                    <a:pt x="605165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5F63CCF-461E-42F0-B20C-290203F07B8F}"/>
                </a:ext>
              </a:extLst>
            </p:cNvPr>
            <p:cNvSpPr/>
            <p:nvPr/>
          </p:nvSpPr>
          <p:spPr>
            <a:xfrm>
              <a:off x="-5715" y="-3200"/>
              <a:ext cx="6088380" cy="3505200"/>
            </a:xfrm>
            <a:custGeom>
              <a:avLst/>
              <a:gdLst>
                <a:gd name="connsiteX0" fmla="*/ 6085561 w 6088380"/>
                <a:gd name="connsiteY0" fmla="*/ 3498113 h 3505200"/>
                <a:gd name="connsiteX1" fmla="*/ 138608 w 6088380"/>
                <a:gd name="connsiteY1" fmla="*/ 5715 h 3505200"/>
                <a:gd name="connsiteX2" fmla="*/ 5715 w 6088380"/>
                <a:gd name="connsiteY2" fmla="*/ 107518 h 3505200"/>
                <a:gd name="connsiteX3" fmla="*/ 5715 w 6088380"/>
                <a:gd name="connsiteY3" fmla="*/ 285293 h 3505200"/>
                <a:gd name="connsiteX4" fmla="*/ 6080684 w 6088380"/>
                <a:gd name="connsiteY4" fmla="*/ 3501923 h 3505200"/>
                <a:gd name="connsiteX5" fmla="*/ 6085561 w 6088380"/>
                <a:gd name="connsiteY5" fmla="*/ 3498113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380" h="3505200">
                  <a:moveTo>
                    <a:pt x="6085561" y="3498113"/>
                  </a:moveTo>
                  <a:lnTo>
                    <a:pt x="138608" y="5715"/>
                  </a:lnTo>
                  <a:cubicBezTo>
                    <a:pt x="93878" y="39091"/>
                    <a:pt x="49530" y="73152"/>
                    <a:pt x="5715" y="107518"/>
                  </a:cubicBezTo>
                  <a:lnTo>
                    <a:pt x="5715" y="285293"/>
                  </a:lnTo>
                  <a:lnTo>
                    <a:pt x="6080684" y="3501923"/>
                  </a:lnTo>
                  <a:cubicBezTo>
                    <a:pt x="6082284" y="3500628"/>
                    <a:pt x="6083961" y="3499333"/>
                    <a:pt x="6085561" y="349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25AED5A6-3529-4EEA-B5DA-B38D7B88C4B8}"/>
                </a:ext>
              </a:extLst>
            </p:cNvPr>
            <p:cNvSpPr/>
            <p:nvPr/>
          </p:nvSpPr>
          <p:spPr>
            <a:xfrm>
              <a:off x="-5715" y="683209"/>
              <a:ext cx="6073140" cy="2834640"/>
            </a:xfrm>
            <a:custGeom>
              <a:avLst/>
              <a:gdLst>
                <a:gd name="connsiteX0" fmla="*/ 6073597 w 6073140"/>
                <a:gd name="connsiteY0" fmla="*/ 2821839 h 2834640"/>
                <a:gd name="connsiteX1" fmla="*/ 5715 w 6073140"/>
                <a:gd name="connsiteY1" fmla="*/ 5715 h 2834640"/>
                <a:gd name="connsiteX2" fmla="*/ 5715 w 6073140"/>
                <a:gd name="connsiteY2" fmla="*/ 724129 h 2834640"/>
                <a:gd name="connsiteX3" fmla="*/ 6063082 w 6073140"/>
                <a:gd name="connsiteY3" fmla="*/ 2833116 h 2834640"/>
                <a:gd name="connsiteX4" fmla="*/ 6073597 w 6073140"/>
                <a:gd name="connsiteY4" fmla="*/ 2821839 h 283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834640">
                  <a:moveTo>
                    <a:pt x="6073597" y="2821839"/>
                  </a:moveTo>
                  <a:lnTo>
                    <a:pt x="5715" y="5715"/>
                  </a:lnTo>
                  <a:lnTo>
                    <a:pt x="5715" y="724129"/>
                  </a:lnTo>
                  <a:lnTo>
                    <a:pt x="6063082" y="2833116"/>
                  </a:lnTo>
                  <a:cubicBezTo>
                    <a:pt x="6066054" y="2829382"/>
                    <a:pt x="6069635" y="2825572"/>
                    <a:pt x="6073597" y="28218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799EE136-B18B-486C-A6B3-1280835FBE37}"/>
                </a:ext>
              </a:extLst>
            </p:cNvPr>
            <p:cNvSpPr/>
            <p:nvPr/>
          </p:nvSpPr>
          <p:spPr>
            <a:xfrm>
              <a:off x="-5715" y="1661084"/>
              <a:ext cx="6057900" cy="1866900"/>
            </a:xfrm>
            <a:custGeom>
              <a:avLst/>
              <a:gdLst>
                <a:gd name="connsiteX0" fmla="*/ 6059043 w 6057900"/>
                <a:gd name="connsiteY0" fmla="*/ 1860804 h 1866900"/>
                <a:gd name="connsiteX1" fmla="*/ 5715 w 6057900"/>
                <a:gd name="connsiteY1" fmla="*/ 5715 h 1866900"/>
                <a:gd name="connsiteX2" fmla="*/ 5715 w 6057900"/>
                <a:gd name="connsiteY2" fmla="*/ 315849 h 1866900"/>
                <a:gd name="connsiteX3" fmla="*/ 6056529 w 6057900"/>
                <a:gd name="connsiteY3" fmla="*/ 1864766 h 1866900"/>
                <a:gd name="connsiteX4" fmla="*/ 6059043 w 6057900"/>
                <a:gd name="connsiteY4" fmla="*/ 1860804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866900">
                  <a:moveTo>
                    <a:pt x="6059043" y="1860804"/>
                  </a:moveTo>
                  <a:lnTo>
                    <a:pt x="5715" y="5715"/>
                  </a:lnTo>
                  <a:lnTo>
                    <a:pt x="5715" y="315849"/>
                  </a:lnTo>
                  <a:lnTo>
                    <a:pt x="6056529" y="1864766"/>
                  </a:lnTo>
                  <a:cubicBezTo>
                    <a:pt x="6057596" y="1862938"/>
                    <a:pt x="6058510" y="1861566"/>
                    <a:pt x="6059043" y="186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D06CDCEF-CB82-446B-B09C-7F592BCE73E4}"/>
                </a:ext>
              </a:extLst>
            </p:cNvPr>
            <p:cNvSpPr/>
            <p:nvPr/>
          </p:nvSpPr>
          <p:spPr>
            <a:xfrm>
              <a:off x="1485976" y="-5715"/>
              <a:ext cx="4617720" cy="3489960"/>
            </a:xfrm>
            <a:custGeom>
              <a:avLst/>
              <a:gdLst>
                <a:gd name="connsiteX0" fmla="*/ 4618939 w 4617720"/>
                <a:gd name="connsiteY0" fmla="*/ 3485007 h 3489960"/>
                <a:gd name="connsiteX1" fmla="*/ 577901 w 4617720"/>
                <a:gd name="connsiteY1" fmla="*/ 5715 h 3489960"/>
                <a:gd name="connsiteX2" fmla="*/ 5715 w 4617720"/>
                <a:gd name="connsiteY2" fmla="*/ 5715 h 3489960"/>
                <a:gd name="connsiteX3" fmla="*/ 4610405 w 4617720"/>
                <a:gd name="connsiteY3" fmla="*/ 3489655 h 3489960"/>
                <a:gd name="connsiteX4" fmla="*/ 4618939 w 4617720"/>
                <a:gd name="connsiteY4" fmla="*/ 3485007 h 348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7720" h="3489960">
                  <a:moveTo>
                    <a:pt x="4618939" y="3485007"/>
                  </a:moveTo>
                  <a:lnTo>
                    <a:pt x="577901" y="5715"/>
                  </a:lnTo>
                  <a:lnTo>
                    <a:pt x="5715" y="5715"/>
                  </a:lnTo>
                  <a:lnTo>
                    <a:pt x="4610405" y="3489655"/>
                  </a:lnTo>
                  <a:cubicBezTo>
                    <a:pt x="4613377" y="3487979"/>
                    <a:pt x="4616273" y="3486455"/>
                    <a:pt x="4618939" y="3485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68872F9B-4330-4D81-94C0-8AC41F204830}"/>
                </a:ext>
              </a:extLst>
            </p:cNvPr>
            <p:cNvSpPr/>
            <p:nvPr/>
          </p:nvSpPr>
          <p:spPr>
            <a:xfrm>
              <a:off x="-5715" y="3595040"/>
              <a:ext cx="6065520" cy="2133600"/>
            </a:xfrm>
            <a:custGeom>
              <a:avLst/>
              <a:gdLst>
                <a:gd name="connsiteX0" fmla="*/ 6056072 w 6065520"/>
                <a:gd name="connsiteY0" fmla="*/ 5715 h 2133600"/>
                <a:gd name="connsiteX1" fmla="*/ 5715 w 6065520"/>
                <a:gd name="connsiteY1" fmla="*/ 1504798 h 2133600"/>
                <a:gd name="connsiteX2" fmla="*/ 5715 w 6065520"/>
                <a:gd name="connsiteY2" fmla="*/ 2134667 h 2133600"/>
                <a:gd name="connsiteX3" fmla="*/ 6063234 w 6065520"/>
                <a:gd name="connsiteY3" fmla="*/ 16231 h 2133600"/>
                <a:gd name="connsiteX4" fmla="*/ 6056072 w 6065520"/>
                <a:gd name="connsiteY4" fmla="*/ 5715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5520" h="2133600">
                  <a:moveTo>
                    <a:pt x="6056072" y="5715"/>
                  </a:moveTo>
                  <a:lnTo>
                    <a:pt x="5715" y="1504798"/>
                  </a:lnTo>
                  <a:lnTo>
                    <a:pt x="5715" y="2134667"/>
                  </a:lnTo>
                  <a:lnTo>
                    <a:pt x="6063234" y="16231"/>
                  </a:lnTo>
                  <a:cubicBezTo>
                    <a:pt x="6060415" y="12649"/>
                    <a:pt x="6057977" y="9144"/>
                    <a:pt x="605607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63D5C804-643C-4DA3-9C73-0ECAA186AD89}"/>
                </a:ext>
              </a:extLst>
            </p:cNvPr>
            <p:cNvSpPr/>
            <p:nvPr/>
          </p:nvSpPr>
          <p:spPr>
            <a:xfrm>
              <a:off x="2476424" y="-5715"/>
              <a:ext cx="3657600" cy="3482340"/>
            </a:xfrm>
            <a:custGeom>
              <a:avLst/>
              <a:gdLst>
                <a:gd name="connsiteX0" fmla="*/ 3653790 w 3657600"/>
                <a:gd name="connsiteY0" fmla="*/ 3474263 h 3482340"/>
                <a:gd name="connsiteX1" fmla="*/ 939318 w 3657600"/>
                <a:gd name="connsiteY1" fmla="*/ 5715 h 3482340"/>
                <a:gd name="connsiteX2" fmla="*/ 5715 w 3657600"/>
                <a:gd name="connsiteY2" fmla="*/ 5715 h 3482340"/>
                <a:gd name="connsiteX3" fmla="*/ 3636112 w 3657600"/>
                <a:gd name="connsiteY3" fmla="*/ 3481349 h 3482340"/>
                <a:gd name="connsiteX4" fmla="*/ 3653790 w 3657600"/>
                <a:gd name="connsiteY4" fmla="*/ 3474263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600" h="3482340">
                  <a:moveTo>
                    <a:pt x="3653790" y="3474263"/>
                  </a:moveTo>
                  <a:lnTo>
                    <a:pt x="939318" y="5715"/>
                  </a:lnTo>
                  <a:lnTo>
                    <a:pt x="5715" y="5715"/>
                  </a:lnTo>
                  <a:lnTo>
                    <a:pt x="3636112" y="3481349"/>
                  </a:lnTo>
                  <a:cubicBezTo>
                    <a:pt x="3641903" y="3478682"/>
                    <a:pt x="3647847" y="3476320"/>
                    <a:pt x="3653790" y="3474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74BFE5C9-F2BD-4E60-BCCE-61B3382C552A}"/>
                </a:ext>
              </a:extLst>
            </p:cNvPr>
            <p:cNvSpPr/>
            <p:nvPr/>
          </p:nvSpPr>
          <p:spPr>
            <a:xfrm>
              <a:off x="6314542" y="37795"/>
              <a:ext cx="5882640" cy="3467100"/>
            </a:xfrm>
            <a:custGeom>
              <a:avLst/>
              <a:gdLst>
                <a:gd name="connsiteX0" fmla="*/ 5715 w 5882640"/>
                <a:gd name="connsiteY0" fmla="*/ 3456813 h 3467100"/>
                <a:gd name="connsiteX1" fmla="*/ 19431 w 5882640"/>
                <a:gd name="connsiteY1" fmla="*/ 3468396 h 3467100"/>
                <a:gd name="connsiteX2" fmla="*/ 5877459 w 5882640"/>
                <a:gd name="connsiteY2" fmla="*/ 818617 h 3467100"/>
                <a:gd name="connsiteX3" fmla="*/ 5877459 w 5882640"/>
                <a:gd name="connsiteY3" fmla="*/ 5715 h 3467100"/>
                <a:gd name="connsiteX4" fmla="*/ 5715 w 5882640"/>
                <a:gd name="connsiteY4" fmla="*/ 345681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2640" h="3467100">
                  <a:moveTo>
                    <a:pt x="5715" y="3456813"/>
                  </a:moveTo>
                  <a:cubicBezTo>
                    <a:pt x="10744" y="3460547"/>
                    <a:pt x="15316" y="3464433"/>
                    <a:pt x="19431" y="3468396"/>
                  </a:cubicBezTo>
                  <a:lnTo>
                    <a:pt x="5877459" y="818617"/>
                  </a:lnTo>
                  <a:lnTo>
                    <a:pt x="5877459" y="5715"/>
                  </a:lnTo>
                  <a:lnTo>
                    <a:pt x="5715" y="3456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9FE2FC53-B833-4E98-AD44-C550733E5C41}"/>
                </a:ext>
              </a:extLst>
            </p:cNvPr>
            <p:cNvSpPr/>
            <p:nvPr/>
          </p:nvSpPr>
          <p:spPr>
            <a:xfrm>
              <a:off x="-5715" y="3609670"/>
              <a:ext cx="6073140" cy="2766060"/>
            </a:xfrm>
            <a:custGeom>
              <a:avLst/>
              <a:gdLst>
                <a:gd name="connsiteX0" fmla="*/ 6066739 w 6073140"/>
                <a:gd name="connsiteY0" fmla="*/ 5715 h 2766060"/>
                <a:gd name="connsiteX1" fmla="*/ 5715 w 6073140"/>
                <a:gd name="connsiteY1" fmla="*/ 2394814 h 2766060"/>
                <a:gd name="connsiteX2" fmla="*/ 5715 w 6073140"/>
                <a:gd name="connsiteY2" fmla="*/ 2762022 h 2766060"/>
                <a:gd name="connsiteX3" fmla="*/ 6072454 w 6073140"/>
                <a:gd name="connsiteY3" fmla="*/ 11659 h 2766060"/>
                <a:gd name="connsiteX4" fmla="*/ 6066739 w 6073140"/>
                <a:gd name="connsiteY4" fmla="*/ 5715 h 276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766060">
                  <a:moveTo>
                    <a:pt x="6066739" y="5715"/>
                  </a:moveTo>
                  <a:lnTo>
                    <a:pt x="5715" y="2394814"/>
                  </a:lnTo>
                  <a:lnTo>
                    <a:pt x="5715" y="2762022"/>
                  </a:lnTo>
                  <a:lnTo>
                    <a:pt x="6072454" y="11659"/>
                  </a:lnTo>
                  <a:cubicBezTo>
                    <a:pt x="6070473" y="9678"/>
                    <a:pt x="6068568" y="7696"/>
                    <a:pt x="606673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52533EF4-96CF-4241-B64E-80E94FB690DA}"/>
                </a:ext>
              </a:extLst>
            </p:cNvPr>
            <p:cNvSpPr/>
            <p:nvPr/>
          </p:nvSpPr>
          <p:spPr>
            <a:xfrm>
              <a:off x="-5715" y="3565246"/>
              <a:ext cx="6050280" cy="480060"/>
            </a:xfrm>
            <a:custGeom>
              <a:avLst/>
              <a:gdLst>
                <a:gd name="connsiteX0" fmla="*/ 6047308 w 6050280"/>
                <a:gd name="connsiteY0" fmla="*/ 5715 h 480060"/>
                <a:gd name="connsiteX1" fmla="*/ 5715 w 6050280"/>
                <a:gd name="connsiteY1" fmla="*/ 215112 h 480060"/>
                <a:gd name="connsiteX2" fmla="*/ 5715 w 6050280"/>
                <a:gd name="connsiteY2" fmla="*/ 477241 h 480060"/>
                <a:gd name="connsiteX3" fmla="*/ 6048299 w 6050280"/>
                <a:gd name="connsiteY3" fmla="*/ 13944 h 480060"/>
                <a:gd name="connsiteX4" fmla="*/ 6047308 w 6050280"/>
                <a:gd name="connsiteY4" fmla="*/ 5715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0280" h="480060">
                  <a:moveTo>
                    <a:pt x="6047308" y="5715"/>
                  </a:moveTo>
                  <a:lnTo>
                    <a:pt x="5715" y="215112"/>
                  </a:lnTo>
                  <a:lnTo>
                    <a:pt x="5715" y="477241"/>
                  </a:lnTo>
                  <a:lnTo>
                    <a:pt x="6048299" y="13944"/>
                  </a:lnTo>
                  <a:cubicBezTo>
                    <a:pt x="6047842" y="11277"/>
                    <a:pt x="6047537" y="8611"/>
                    <a:pt x="6047308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93FEDCE-2802-4CD4-ACA7-371F6EB90011}"/>
                </a:ext>
              </a:extLst>
            </p:cNvPr>
            <p:cNvSpPr/>
            <p:nvPr/>
          </p:nvSpPr>
          <p:spPr>
            <a:xfrm>
              <a:off x="-5715" y="2547976"/>
              <a:ext cx="6050280" cy="1021080"/>
            </a:xfrm>
            <a:custGeom>
              <a:avLst/>
              <a:gdLst>
                <a:gd name="connsiteX0" fmla="*/ 6047080 w 6050280"/>
                <a:gd name="connsiteY0" fmla="*/ 1021385 h 1021080"/>
                <a:gd name="connsiteX1" fmla="*/ 6047080 w 6050280"/>
                <a:gd name="connsiteY1" fmla="*/ 1014222 h 1021080"/>
                <a:gd name="connsiteX2" fmla="*/ 6048604 w 6050280"/>
                <a:gd name="connsiteY2" fmla="*/ 998906 h 1021080"/>
                <a:gd name="connsiteX3" fmla="*/ 6047004 w 6050280"/>
                <a:gd name="connsiteY3" fmla="*/ 998753 h 1021080"/>
                <a:gd name="connsiteX4" fmla="*/ 6046927 w 6050280"/>
                <a:gd name="connsiteY4" fmla="*/ 992124 h 1021080"/>
                <a:gd name="connsiteX5" fmla="*/ 6050128 w 6050280"/>
                <a:gd name="connsiteY5" fmla="*/ 992505 h 1021080"/>
                <a:gd name="connsiteX6" fmla="*/ 6051576 w 6050280"/>
                <a:gd name="connsiteY6" fmla="*/ 988162 h 1021080"/>
                <a:gd name="connsiteX7" fmla="*/ 5715 w 6050280"/>
                <a:gd name="connsiteY7" fmla="*/ 5715 h 1021080"/>
                <a:gd name="connsiteX8" fmla="*/ 5715 w 6050280"/>
                <a:gd name="connsiteY8" fmla="*/ 225019 h 1021080"/>
                <a:gd name="connsiteX9" fmla="*/ 6045022 w 6050280"/>
                <a:gd name="connsiteY9" fmla="*/ 991819 h 1021080"/>
                <a:gd name="connsiteX10" fmla="*/ 5969966 w 6050280"/>
                <a:gd name="connsiteY10" fmla="*/ 992276 h 1021080"/>
                <a:gd name="connsiteX11" fmla="*/ 5715 w 6050280"/>
                <a:gd name="connsiteY11" fmla="*/ 492862 h 1021080"/>
                <a:gd name="connsiteX12" fmla="*/ 5715 w 6050280"/>
                <a:gd name="connsiteY12" fmla="*/ 1021232 h 1021080"/>
                <a:gd name="connsiteX13" fmla="*/ 2072488 w 6050280"/>
                <a:gd name="connsiteY13" fmla="*/ 1021385 h 1021080"/>
                <a:gd name="connsiteX14" fmla="*/ 6047080 w 6050280"/>
                <a:gd name="connsiteY14" fmla="*/ 1021385 h 102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0280" h="1021080">
                  <a:moveTo>
                    <a:pt x="6047080" y="1021385"/>
                  </a:moveTo>
                  <a:cubicBezTo>
                    <a:pt x="6047080" y="1019022"/>
                    <a:pt x="6047080" y="1016584"/>
                    <a:pt x="6047080" y="1014222"/>
                  </a:cubicBezTo>
                  <a:cubicBezTo>
                    <a:pt x="6047156" y="1008812"/>
                    <a:pt x="6047689" y="1003706"/>
                    <a:pt x="6048604" y="998906"/>
                  </a:cubicBezTo>
                  <a:lnTo>
                    <a:pt x="6047004" y="998753"/>
                  </a:lnTo>
                  <a:cubicBezTo>
                    <a:pt x="6047004" y="996544"/>
                    <a:pt x="6046927" y="994334"/>
                    <a:pt x="6046927" y="992124"/>
                  </a:cubicBezTo>
                  <a:lnTo>
                    <a:pt x="6050128" y="992505"/>
                  </a:lnTo>
                  <a:cubicBezTo>
                    <a:pt x="6050509" y="991133"/>
                    <a:pt x="6050966" y="989686"/>
                    <a:pt x="6051576" y="988162"/>
                  </a:cubicBezTo>
                  <a:lnTo>
                    <a:pt x="5715" y="5715"/>
                  </a:lnTo>
                  <a:lnTo>
                    <a:pt x="5715" y="225019"/>
                  </a:lnTo>
                  <a:lnTo>
                    <a:pt x="6045022" y="991819"/>
                  </a:lnTo>
                  <a:lnTo>
                    <a:pt x="5969966" y="992276"/>
                  </a:lnTo>
                  <a:lnTo>
                    <a:pt x="5715" y="492862"/>
                  </a:lnTo>
                  <a:lnTo>
                    <a:pt x="5715" y="1021232"/>
                  </a:lnTo>
                  <a:lnTo>
                    <a:pt x="2072488" y="1021385"/>
                  </a:lnTo>
                  <a:lnTo>
                    <a:pt x="6047080" y="10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B0CD4D97-BBA6-48F5-B0E0-1553D5E6AC68}"/>
                </a:ext>
              </a:extLst>
            </p:cNvPr>
            <p:cNvSpPr/>
            <p:nvPr/>
          </p:nvSpPr>
          <p:spPr>
            <a:xfrm>
              <a:off x="6274689" y="-5715"/>
              <a:ext cx="3642360" cy="3482340"/>
            </a:xfrm>
            <a:custGeom>
              <a:avLst/>
              <a:gdLst>
                <a:gd name="connsiteX0" fmla="*/ 13792 w 3642360"/>
                <a:gd name="connsiteY0" fmla="*/ 3481502 h 3482340"/>
                <a:gd name="connsiteX1" fmla="*/ 3638322 w 3642360"/>
                <a:gd name="connsiteY1" fmla="*/ 5715 h 3482340"/>
                <a:gd name="connsiteX2" fmla="*/ 3248253 w 3642360"/>
                <a:gd name="connsiteY2" fmla="*/ 5715 h 3482340"/>
                <a:gd name="connsiteX3" fmla="*/ 5715 w 3642360"/>
                <a:gd name="connsiteY3" fmla="*/ 3477997 h 3482340"/>
                <a:gd name="connsiteX4" fmla="*/ 13792 w 3642360"/>
                <a:gd name="connsiteY4" fmla="*/ 3481502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360" h="3482340">
                  <a:moveTo>
                    <a:pt x="13792" y="3481502"/>
                  </a:moveTo>
                  <a:lnTo>
                    <a:pt x="3638322" y="5715"/>
                  </a:lnTo>
                  <a:lnTo>
                    <a:pt x="3248253" y="5715"/>
                  </a:lnTo>
                  <a:lnTo>
                    <a:pt x="5715" y="3477997"/>
                  </a:lnTo>
                  <a:cubicBezTo>
                    <a:pt x="8306" y="3479064"/>
                    <a:pt x="11049" y="3480283"/>
                    <a:pt x="13792" y="3481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39027CDC-4B7C-4797-BFCA-670EA486DB4B}"/>
                </a:ext>
              </a:extLst>
            </p:cNvPr>
            <p:cNvSpPr/>
            <p:nvPr/>
          </p:nvSpPr>
          <p:spPr>
            <a:xfrm>
              <a:off x="6236284" y="-5715"/>
              <a:ext cx="1691640" cy="3467100"/>
            </a:xfrm>
            <a:custGeom>
              <a:avLst/>
              <a:gdLst>
                <a:gd name="connsiteX0" fmla="*/ 14859 w 1691640"/>
                <a:gd name="connsiteY0" fmla="*/ 3468853 h 3467100"/>
                <a:gd name="connsiteX1" fmla="*/ 1692631 w 1691640"/>
                <a:gd name="connsiteY1" fmla="*/ 5715 h 3467100"/>
                <a:gd name="connsiteX2" fmla="*/ 1322146 w 1691640"/>
                <a:gd name="connsiteY2" fmla="*/ 5715 h 3467100"/>
                <a:gd name="connsiteX3" fmla="*/ 5715 w 1691640"/>
                <a:gd name="connsiteY3" fmla="*/ 3467176 h 3467100"/>
                <a:gd name="connsiteX4" fmla="*/ 14859 w 1691640"/>
                <a:gd name="connsiteY4" fmla="*/ 346885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0" h="3467100">
                  <a:moveTo>
                    <a:pt x="14859" y="3468853"/>
                  </a:moveTo>
                  <a:lnTo>
                    <a:pt x="1692631" y="5715"/>
                  </a:lnTo>
                  <a:lnTo>
                    <a:pt x="1322146" y="5715"/>
                  </a:lnTo>
                  <a:lnTo>
                    <a:pt x="5715" y="3467176"/>
                  </a:lnTo>
                  <a:cubicBezTo>
                    <a:pt x="8687" y="3467634"/>
                    <a:pt x="11735" y="3468243"/>
                    <a:pt x="14859" y="3468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CECA7AB9-47BE-4F8A-BC0F-DBEBC4D09FB1}"/>
                </a:ext>
              </a:extLst>
            </p:cNvPr>
            <p:cNvSpPr/>
            <p:nvPr/>
          </p:nvSpPr>
          <p:spPr>
            <a:xfrm>
              <a:off x="6250686" y="-5715"/>
              <a:ext cx="2819400" cy="3474720"/>
            </a:xfrm>
            <a:custGeom>
              <a:avLst/>
              <a:gdLst>
                <a:gd name="connsiteX0" fmla="*/ 22098 w 2819400"/>
                <a:gd name="connsiteY0" fmla="*/ 3475101 h 3474720"/>
                <a:gd name="connsiteX1" fmla="*/ 2815591 w 2819400"/>
                <a:gd name="connsiteY1" fmla="*/ 5715 h 3474720"/>
                <a:gd name="connsiteX2" fmla="*/ 1987296 w 2819400"/>
                <a:gd name="connsiteY2" fmla="*/ 5715 h 3474720"/>
                <a:gd name="connsiteX3" fmla="*/ 5715 w 2819400"/>
                <a:gd name="connsiteY3" fmla="*/ 3470148 h 3474720"/>
                <a:gd name="connsiteX4" fmla="*/ 22098 w 2819400"/>
                <a:gd name="connsiteY4" fmla="*/ 3475101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0" h="3474720">
                  <a:moveTo>
                    <a:pt x="22098" y="3475101"/>
                  </a:moveTo>
                  <a:lnTo>
                    <a:pt x="2815591" y="5715"/>
                  </a:lnTo>
                  <a:lnTo>
                    <a:pt x="1987296" y="5715"/>
                  </a:lnTo>
                  <a:lnTo>
                    <a:pt x="5715" y="3470148"/>
                  </a:lnTo>
                  <a:cubicBezTo>
                    <a:pt x="11125" y="3471444"/>
                    <a:pt x="16612" y="3473120"/>
                    <a:pt x="22098" y="3475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7E33D99D-0142-4DA2-9758-25558438F9F9}"/>
                </a:ext>
              </a:extLst>
            </p:cNvPr>
            <p:cNvSpPr/>
            <p:nvPr/>
          </p:nvSpPr>
          <p:spPr>
            <a:xfrm>
              <a:off x="6299835" y="-5715"/>
              <a:ext cx="5379720" cy="3497580"/>
            </a:xfrm>
            <a:custGeom>
              <a:avLst/>
              <a:gdLst>
                <a:gd name="connsiteX0" fmla="*/ 13868 w 5379720"/>
                <a:gd name="connsiteY0" fmla="*/ 3495599 h 3497580"/>
                <a:gd name="connsiteX1" fmla="*/ 5380253 w 5379720"/>
                <a:gd name="connsiteY1" fmla="*/ 5715 h 3497580"/>
                <a:gd name="connsiteX2" fmla="*/ 4726000 w 5379720"/>
                <a:gd name="connsiteY2" fmla="*/ 5715 h 3497580"/>
                <a:gd name="connsiteX3" fmla="*/ 5715 w 5379720"/>
                <a:gd name="connsiteY3" fmla="*/ 3490417 h 3497580"/>
                <a:gd name="connsiteX4" fmla="*/ 13868 w 5379720"/>
                <a:gd name="connsiteY4" fmla="*/ 3495599 h 349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720" h="3497580">
                  <a:moveTo>
                    <a:pt x="13868" y="3495599"/>
                  </a:moveTo>
                  <a:lnTo>
                    <a:pt x="5380253" y="5715"/>
                  </a:lnTo>
                  <a:lnTo>
                    <a:pt x="4726000" y="5715"/>
                  </a:lnTo>
                  <a:lnTo>
                    <a:pt x="5715" y="3490417"/>
                  </a:lnTo>
                  <a:cubicBezTo>
                    <a:pt x="8534" y="3492170"/>
                    <a:pt x="11277" y="3493846"/>
                    <a:pt x="13868" y="34955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B74B39B5-A7E1-4FB5-BAB5-03E950FD1346}"/>
                </a:ext>
              </a:extLst>
            </p:cNvPr>
            <p:cNvSpPr/>
            <p:nvPr/>
          </p:nvSpPr>
          <p:spPr>
            <a:xfrm>
              <a:off x="6209462" y="-5715"/>
              <a:ext cx="640080" cy="3467100"/>
            </a:xfrm>
            <a:custGeom>
              <a:avLst/>
              <a:gdLst>
                <a:gd name="connsiteX0" fmla="*/ 363550 w 640080"/>
                <a:gd name="connsiteY0" fmla="*/ 5715 h 3467100"/>
                <a:gd name="connsiteX1" fmla="*/ 5715 w 640080"/>
                <a:gd name="connsiteY1" fmla="*/ 3464509 h 3467100"/>
                <a:gd name="connsiteX2" fmla="*/ 16002 w 640080"/>
                <a:gd name="connsiteY2" fmla="*/ 3465119 h 3467100"/>
                <a:gd name="connsiteX3" fmla="*/ 639013 w 640080"/>
                <a:gd name="connsiteY3" fmla="*/ 5715 h 3467100"/>
                <a:gd name="connsiteX4" fmla="*/ 363550 w 640080"/>
                <a:gd name="connsiteY4" fmla="*/ 571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3467100">
                  <a:moveTo>
                    <a:pt x="363550" y="5715"/>
                  </a:moveTo>
                  <a:lnTo>
                    <a:pt x="5715" y="3464509"/>
                  </a:lnTo>
                  <a:cubicBezTo>
                    <a:pt x="8992" y="3464662"/>
                    <a:pt x="12497" y="3464890"/>
                    <a:pt x="16002" y="3465119"/>
                  </a:cubicBezTo>
                  <a:lnTo>
                    <a:pt x="639013" y="5715"/>
                  </a:lnTo>
                  <a:lnTo>
                    <a:pt x="363550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A343E83B-C484-4028-A58C-6E23C32D8E73}"/>
                </a:ext>
              </a:extLst>
            </p:cNvPr>
            <p:cNvSpPr/>
            <p:nvPr/>
          </p:nvSpPr>
          <p:spPr>
            <a:xfrm>
              <a:off x="4902860" y="-5715"/>
              <a:ext cx="1264920" cy="3467100"/>
            </a:xfrm>
            <a:custGeom>
              <a:avLst/>
              <a:gdLst>
                <a:gd name="connsiteX0" fmla="*/ 1266444 w 1264920"/>
                <a:gd name="connsiteY0" fmla="*/ 3465652 h 3467100"/>
                <a:gd name="connsiteX1" fmla="*/ 362483 w 1264920"/>
                <a:gd name="connsiteY1" fmla="*/ 5715 h 3467100"/>
                <a:gd name="connsiteX2" fmla="*/ 5715 w 1264920"/>
                <a:gd name="connsiteY2" fmla="*/ 5715 h 3467100"/>
                <a:gd name="connsiteX3" fmla="*/ 1256386 w 1264920"/>
                <a:gd name="connsiteY3" fmla="*/ 3467024 h 3467100"/>
                <a:gd name="connsiteX4" fmla="*/ 1266444 w 1264920"/>
                <a:gd name="connsiteY4" fmla="*/ 3465652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920" h="3467100">
                  <a:moveTo>
                    <a:pt x="1266444" y="3465652"/>
                  </a:moveTo>
                  <a:lnTo>
                    <a:pt x="362483" y="5715"/>
                  </a:lnTo>
                  <a:lnTo>
                    <a:pt x="5715" y="5715"/>
                  </a:lnTo>
                  <a:lnTo>
                    <a:pt x="1256386" y="3467024"/>
                  </a:lnTo>
                  <a:cubicBezTo>
                    <a:pt x="1259510" y="3466567"/>
                    <a:pt x="1262863" y="3466109"/>
                    <a:pt x="1266444" y="34656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4CB30A1E-3752-4608-98DE-C06AFD5EFB39}"/>
                </a:ext>
              </a:extLst>
            </p:cNvPr>
            <p:cNvSpPr/>
            <p:nvPr/>
          </p:nvSpPr>
          <p:spPr>
            <a:xfrm>
              <a:off x="3831107" y="-5715"/>
              <a:ext cx="2316480" cy="3474720"/>
            </a:xfrm>
            <a:custGeom>
              <a:avLst/>
              <a:gdLst>
                <a:gd name="connsiteX0" fmla="*/ 2313051 w 2316480"/>
                <a:gd name="connsiteY0" fmla="*/ 3470148 h 3474720"/>
                <a:gd name="connsiteX1" fmla="*/ 325069 w 2316480"/>
                <a:gd name="connsiteY1" fmla="*/ 5715 h 3474720"/>
                <a:gd name="connsiteX2" fmla="*/ 5715 w 2316480"/>
                <a:gd name="connsiteY2" fmla="*/ 5715 h 3474720"/>
                <a:gd name="connsiteX3" fmla="*/ 2306346 w 2316480"/>
                <a:gd name="connsiteY3" fmla="*/ 3471977 h 3474720"/>
                <a:gd name="connsiteX4" fmla="*/ 2313051 w 2316480"/>
                <a:gd name="connsiteY4" fmla="*/ 3470148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480" h="3474720">
                  <a:moveTo>
                    <a:pt x="2313051" y="3470148"/>
                  </a:moveTo>
                  <a:lnTo>
                    <a:pt x="325069" y="5715"/>
                  </a:lnTo>
                  <a:lnTo>
                    <a:pt x="5715" y="5715"/>
                  </a:lnTo>
                  <a:lnTo>
                    <a:pt x="2306346" y="3471977"/>
                  </a:lnTo>
                  <a:cubicBezTo>
                    <a:pt x="2308784" y="3471291"/>
                    <a:pt x="2310994" y="3470682"/>
                    <a:pt x="2313051" y="3470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D23A1B6E-77C9-4D67-962D-2016597B94CF}"/>
                </a:ext>
              </a:extLst>
            </p:cNvPr>
            <p:cNvSpPr/>
            <p:nvPr/>
          </p:nvSpPr>
          <p:spPr>
            <a:xfrm>
              <a:off x="5539816" y="-5715"/>
              <a:ext cx="693420" cy="3467100"/>
            </a:xfrm>
            <a:custGeom>
              <a:avLst/>
              <a:gdLst>
                <a:gd name="connsiteX0" fmla="*/ 658444 w 693420"/>
                <a:gd name="connsiteY0" fmla="*/ 3464128 h 3467100"/>
                <a:gd name="connsiteX1" fmla="*/ 692506 w 693420"/>
                <a:gd name="connsiteY1" fmla="*/ 5715 h 3467100"/>
                <a:gd name="connsiteX2" fmla="*/ 5715 w 693420"/>
                <a:gd name="connsiteY2" fmla="*/ 5715 h 3467100"/>
                <a:gd name="connsiteX3" fmla="*/ 636041 w 693420"/>
                <a:gd name="connsiteY3" fmla="*/ 3465043 h 3467100"/>
                <a:gd name="connsiteX4" fmla="*/ 658444 w 693420"/>
                <a:gd name="connsiteY4" fmla="*/ 3464128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420" h="3467100">
                  <a:moveTo>
                    <a:pt x="658444" y="3464128"/>
                  </a:moveTo>
                  <a:lnTo>
                    <a:pt x="692506" y="5715"/>
                  </a:lnTo>
                  <a:lnTo>
                    <a:pt x="5715" y="5715"/>
                  </a:lnTo>
                  <a:lnTo>
                    <a:pt x="636041" y="3465043"/>
                  </a:lnTo>
                  <a:cubicBezTo>
                    <a:pt x="643585" y="3464509"/>
                    <a:pt x="651815" y="3464128"/>
                    <a:pt x="658444" y="3464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59094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  <p:sldLayoutId id="2147483774" r:id="rId15"/>
    <p:sldLayoutId id="2147483775" r:id="rId16"/>
    <p:sldLayoutId id="2147483776" r:id="rId17"/>
    <p:sldLayoutId id="2147483777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386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CCDFA5C9-AB93-499F-84C5-A8CC2D84544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4" name="그래픽 2">
            <a:extLst>
              <a:ext uri="{FF2B5EF4-FFF2-40B4-BE49-F238E27FC236}">
                <a16:creationId xmlns:a16="http://schemas.microsoft.com/office/drawing/2014/main" id="{3C7052F5-1088-4571-8687-94BF0B990FF4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11000"/>
                </a:schemeClr>
              </a:gs>
            </a:gsLst>
            <a:path path="circle">
              <a:fillToRect l="50000" t="50000" r="50000" b="50000"/>
            </a:path>
            <a:tileRect/>
          </a:gradFill>
        </p:grpSpPr>
        <p:sp>
          <p:nvSpPr>
            <p:cNvPr id="5" name="자유형: 도형 4">
              <a:extLst>
                <a:ext uri="{FF2B5EF4-FFF2-40B4-BE49-F238E27FC236}">
                  <a16:creationId xmlns:a16="http://schemas.microsoft.com/office/drawing/2014/main" id="{8DEBB66E-2827-415F-88DE-54D8FD394FCE}"/>
                </a:ext>
              </a:extLst>
            </p:cNvPr>
            <p:cNvSpPr/>
            <p:nvPr/>
          </p:nvSpPr>
          <p:spPr>
            <a:xfrm>
              <a:off x="6337478" y="3600755"/>
              <a:ext cx="5859780" cy="2042160"/>
            </a:xfrm>
            <a:custGeom>
              <a:avLst/>
              <a:gdLst>
                <a:gd name="connsiteX0" fmla="*/ 5715 w 5859780"/>
                <a:gd name="connsiteY0" fmla="*/ 10516 h 2042160"/>
                <a:gd name="connsiteX1" fmla="*/ 5854522 w 5859780"/>
                <a:gd name="connsiteY1" fmla="*/ 2041322 h 2042160"/>
                <a:gd name="connsiteX2" fmla="*/ 5854522 w 5859780"/>
                <a:gd name="connsiteY2" fmla="*/ 1790243 h 2042160"/>
                <a:gd name="connsiteX3" fmla="*/ 9296 w 5859780"/>
                <a:gd name="connsiteY3" fmla="*/ 5715 h 2042160"/>
                <a:gd name="connsiteX4" fmla="*/ 5715 w 5859780"/>
                <a:gd name="connsiteY4" fmla="*/ 10516 h 2042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042160">
                  <a:moveTo>
                    <a:pt x="5715" y="10516"/>
                  </a:moveTo>
                  <a:lnTo>
                    <a:pt x="5854522" y="2041322"/>
                  </a:lnTo>
                  <a:lnTo>
                    <a:pt x="5854522" y="1790243"/>
                  </a:lnTo>
                  <a:lnTo>
                    <a:pt x="9296" y="5715"/>
                  </a:lnTo>
                  <a:cubicBezTo>
                    <a:pt x="8153" y="7239"/>
                    <a:pt x="6934" y="8839"/>
                    <a:pt x="5715" y="1051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6" name="자유형: 도형 5">
              <a:extLst>
                <a:ext uri="{FF2B5EF4-FFF2-40B4-BE49-F238E27FC236}">
                  <a16:creationId xmlns:a16="http://schemas.microsoft.com/office/drawing/2014/main" id="{B725E888-6E59-469B-96DE-7EFF08466293}"/>
                </a:ext>
              </a:extLst>
            </p:cNvPr>
            <p:cNvSpPr/>
            <p:nvPr/>
          </p:nvSpPr>
          <p:spPr>
            <a:xfrm>
              <a:off x="6344336" y="3585362"/>
              <a:ext cx="5852160" cy="1508760"/>
            </a:xfrm>
            <a:custGeom>
              <a:avLst/>
              <a:gdLst>
                <a:gd name="connsiteX0" fmla="*/ 5715 w 5852160"/>
                <a:gd name="connsiteY0" fmla="*/ 15773 h 1508760"/>
                <a:gd name="connsiteX1" fmla="*/ 5847664 w 5852160"/>
                <a:gd name="connsiteY1" fmla="*/ 1507160 h 1508760"/>
                <a:gd name="connsiteX2" fmla="*/ 5847664 w 5852160"/>
                <a:gd name="connsiteY2" fmla="*/ 950214 h 1508760"/>
                <a:gd name="connsiteX3" fmla="*/ 10515 w 5852160"/>
                <a:gd name="connsiteY3" fmla="*/ 5715 h 1508760"/>
                <a:gd name="connsiteX4" fmla="*/ 5715 w 5852160"/>
                <a:gd name="connsiteY4" fmla="*/ 15773 h 15087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508760">
                  <a:moveTo>
                    <a:pt x="5715" y="15773"/>
                  </a:moveTo>
                  <a:lnTo>
                    <a:pt x="5847664" y="1507160"/>
                  </a:lnTo>
                  <a:lnTo>
                    <a:pt x="5847664" y="950214"/>
                  </a:lnTo>
                  <a:lnTo>
                    <a:pt x="10515" y="5715"/>
                  </a:lnTo>
                  <a:cubicBezTo>
                    <a:pt x="9296" y="9144"/>
                    <a:pt x="7696" y="12421"/>
                    <a:pt x="5715" y="1577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7" name="자유형: 도형 6">
              <a:extLst>
                <a:ext uri="{FF2B5EF4-FFF2-40B4-BE49-F238E27FC236}">
                  <a16:creationId xmlns:a16="http://schemas.microsoft.com/office/drawing/2014/main" id="{7BBB10C9-CFC0-449A-989E-C9DD645C78DC}"/>
                </a:ext>
              </a:extLst>
            </p:cNvPr>
            <p:cNvSpPr/>
            <p:nvPr/>
          </p:nvSpPr>
          <p:spPr>
            <a:xfrm>
              <a:off x="6298387" y="3626968"/>
              <a:ext cx="5532120" cy="3230880"/>
            </a:xfrm>
            <a:custGeom>
              <a:avLst/>
              <a:gdLst>
                <a:gd name="connsiteX0" fmla="*/ 5715 w 5532120"/>
                <a:gd name="connsiteY0" fmla="*/ 16535 h 3230880"/>
                <a:gd name="connsiteX1" fmla="*/ 4263771 w 5532120"/>
                <a:gd name="connsiteY1" fmla="*/ 3231032 h 3230880"/>
                <a:gd name="connsiteX2" fmla="*/ 5527244 w 5532120"/>
                <a:gd name="connsiteY2" fmla="*/ 3231032 h 3230880"/>
                <a:gd name="connsiteX3" fmla="*/ 22098 w 5532120"/>
                <a:gd name="connsiteY3" fmla="*/ 5715 h 3230880"/>
                <a:gd name="connsiteX4" fmla="*/ 5715 w 5532120"/>
                <a:gd name="connsiteY4" fmla="*/ 1653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0" h="3230880">
                  <a:moveTo>
                    <a:pt x="5715" y="16535"/>
                  </a:moveTo>
                  <a:lnTo>
                    <a:pt x="4263771" y="3231032"/>
                  </a:lnTo>
                  <a:lnTo>
                    <a:pt x="5527244" y="3231032"/>
                  </a:lnTo>
                  <a:lnTo>
                    <a:pt x="22098" y="5715"/>
                  </a:lnTo>
                  <a:cubicBezTo>
                    <a:pt x="16917" y="9601"/>
                    <a:pt x="11430" y="13259"/>
                    <a:pt x="5715" y="165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F2C5F0D0-EB25-4F73-9742-10012B68894A}"/>
                </a:ext>
              </a:extLst>
            </p:cNvPr>
            <p:cNvSpPr/>
            <p:nvPr/>
          </p:nvSpPr>
          <p:spPr>
            <a:xfrm>
              <a:off x="6320790" y="3616604"/>
              <a:ext cx="5875020" cy="3116580"/>
            </a:xfrm>
            <a:custGeom>
              <a:avLst/>
              <a:gdLst>
                <a:gd name="connsiteX0" fmla="*/ 5715 w 5875020"/>
                <a:gd name="connsiteY0" fmla="*/ 11354 h 3116580"/>
                <a:gd name="connsiteX1" fmla="*/ 5871210 w 5875020"/>
                <a:gd name="connsiteY1" fmla="*/ 3112313 h 3116580"/>
                <a:gd name="connsiteX2" fmla="*/ 5871210 w 5875020"/>
                <a:gd name="connsiteY2" fmla="*/ 2719045 h 3116580"/>
                <a:gd name="connsiteX3" fmla="*/ 12116 w 5875020"/>
                <a:gd name="connsiteY3" fmla="*/ 5715 h 3116580"/>
                <a:gd name="connsiteX4" fmla="*/ 5715 w 5875020"/>
                <a:gd name="connsiteY4" fmla="*/ 11354 h 3116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75020" h="3116580">
                  <a:moveTo>
                    <a:pt x="5715" y="11354"/>
                  </a:moveTo>
                  <a:lnTo>
                    <a:pt x="5871210" y="3112313"/>
                  </a:lnTo>
                  <a:lnTo>
                    <a:pt x="5871210" y="2719045"/>
                  </a:lnTo>
                  <a:lnTo>
                    <a:pt x="12116" y="5715"/>
                  </a:lnTo>
                  <a:cubicBezTo>
                    <a:pt x="10058" y="7620"/>
                    <a:pt x="8001" y="9525"/>
                    <a:pt x="5715" y="113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9" name="자유형: 도형 8">
              <a:extLst>
                <a:ext uri="{FF2B5EF4-FFF2-40B4-BE49-F238E27FC236}">
                  <a16:creationId xmlns:a16="http://schemas.microsoft.com/office/drawing/2014/main" id="{F6479296-7A5F-42A7-A4E1-890AD9FE5431}"/>
                </a:ext>
              </a:extLst>
            </p:cNvPr>
            <p:cNvSpPr/>
            <p:nvPr/>
          </p:nvSpPr>
          <p:spPr>
            <a:xfrm>
              <a:off x="6281395" y="3642512"/>
              <a:ext cx="3749040" cy="3215640"/>
            </a:xfrm>
            <a:custGeom>
              <a:avLst/>
              <a:gdLst>
                <a:gd name="connsiteX0" fmla="*/ 5715 w 3749040"/>
                <a:gd name="connsiteY0" fmla="*/ 9754 h 3215640"/>
                <a:gd name="connsiteX1" fmla="*/ 3364078 w 3749040"/>
                <a:gd name="connsiteY1" fmla="*/ 3215488 h 3215640"/>
                <a:gd name="connsiteX2" fmla="*/ 3750793 w 3749040"/>
                <a:gd name="connsiteY2" fmla="*/ 3215488 h 3215640"/>
                <a:gd name="connsiteX3" fmla="*/ 14173 w 3749040"/>
                <a:gd name="connsiteY3" fmla="*/ 5715 h 3215640"/>
                <a:gd name="connsiteX4" fmla="*/ 5715 w 3749040"/>
                <a:gd name="connsiteY4" fmla="*/ 9754 h 3215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9040" h="3215640">
                  <a:moveTo>
                    <a:pt x="5715" y="9754"/>
                  </a:moveTo>
                  <a:lnTo>
                    <a:pt x="3364078" y="3215488"/>
                  </a:lnTo>
                  <a:lnTo>
                    <a:pt x="3750793" y="3215488"/>
                  </a:lnTo>
                  <a:lnTo>
                    <a:pt x="14173" y="5715"/>
                  </a:lnTo>
                  <a:cubicBezTo>
                    <a:pt x="11506" y="7011"/>
                    <a:pt x="8686" y="8382"/>
                    <a:pt x="5715" y="97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6C649312-3F1F-481E-83E8-426D213E6422}"/>
                </a:ext>
              </a:extLst>
            </p:cNvPr>
            <p:cNvSpPr/>
            <p:nvPr/>
          </p:nvSpPr>
          <p:spPr>
            <a:xfrm>
              <a:off x="6349136" y="2577236"/>
              <a:ext cx="5844540" cy="975360"/>
            </a:xfrm>
            <a:custGeom>
              <a:avLst/>
              <a:gdLst>
                <a:gd name="connsiteX0" fmla="*/ 8992 w 5844540"/>
                <a:gd name="connsiteY0" fmla="*/ 971017 h 975360"/>
                <a:gd name="connsiteX1" fmla="*/ 5842864 w 5844540"/>
                <a:gd name="connsiteY1" fmla="*/ 527914 h 975360"/>
                <a:gd name="connsiteX2" fmla="*/ 5842864 w 5844540"/>
                <a:gd name="connsiteY2" fmla="*/ 5715 h 975360"/>
                <a:gd name="connsiteX3" fmla="*/ 5715 w 5844540"/>
                <a:gd name="connsiteY3" fmla="*/ 958977 h 975360"/>
                <a:gd name="connsiteX4" fmla="*/ 8992 w 5844540"/>
                <a:gd name="connsiteY4" fmla="*/ 971017 h 975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975360">
                  <a:moveTo>
                    <a:pt x="8992" y="971017"/>
                  </a:moveTo>
                  <a:lnTo>
                    <a:pt x="5842864" y="527914"/>
                  </a:lnTo>
                  <a:lnTo>
                    <a:pt x="5842864" y="5715"/>
                  </a:lnTo>
                  <a:lnTo>
                    <a:pt x="5715" y="958977"/>
                  </a:lnTo>
                  <a:cubicBezTo>
                    <a:pt x="7163" y="962863"/>
                    <a:pt x="8230" y="966826"/>
                    <a:pt x="8992" y="9710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A600E94C-72EC-46EA-87D9-E64B575E478A}"/>
                </a:ext>
              </a:extLst>
            </p:cNvPr>
            <p:cNvSpPr/>
            <p:nvPr/>
          </p:nvSpPr>
          <p:spPr>
            <a:xfrm>
              <a:off x="6345022" y="2077822"/>
              <a:ext cx="5852160" cy="1455420"/>
            </a:xfrm>
            <a:custGeom>
              <a:avLst/>
              <a:gdLst>
                <a:gd name="connsiteX0" fmla="*/ 8001 w 5852160"/>
                <a:gd name="connsiteY0" fmla="*/ 1454049 h 1455420"/>
                <a:gd name="connsiteX1" fmla="*/ 5846979 w 5852160"/>
                <a:gd name="connsiteY1" fmla="*/ 287808 h 1455420"/>
                <a:gd name="connsiteX2" fmla="*/ 5846979 w 5852160"/>
                <a:gd name="connsiteY2" fmla="*/ 5715 h 1455420"/>
                <a:gd name="connsiteX3" fmla="*/ 5715 w 5852160"/>
                <a:gd name="connsiteY3" fmla="*/ 1449553 h 1455420"/>
                <a:gd name="connsiteX4" fmla="*/ 8001 w 5852160"/>
                <a:gd name="connsiteY4" fmla="*/ 1454049 h 145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2160" h="1455420">
                  <a:moveTo>
                    <a:pt x="8001" y="1454049"/>
                  </a:moveTo>
                  <a:lnTo>
                    <a:pt x="5846979" y="287808"/>
                  </a:lnTo>
                  <a:lnTo>
                    <a:pt x="5846979" y="5715"/>
                  </a:lnTo>
                  <a:lnTo>
                    <a:pt x="5715" y="1449553"/>
                  </a:lnTo>
                  <a:cubicBezTo>
                    <a:pt x="6477" y="1450924"/>
                    <a:pt x="7239" y="1452448"/>
                    <a:pt x="8001" y="1454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DE33201C-D069-4A15-9FEE-A80B34A3D691}"/>
                </a:ext>
              </a:extLst>
            </p:cNvPr>
            <p:cNvSpPr/>
            <p:nvPr/>
          </p:nvSpPr>
          <p:spPr>
            <a:xfrm>
              <a:off x="6350737" y="3574389"/>
              <a:ext cx="5844540" cy="754380"/>
            </a:xfrm>
            <a:custGeom>
              <a:avLst/>
              <a:gdLst>
                <a:gd name="connsiteX0" fmla="*/ 5715 w 5844540"/>
                <a:gd name="connsiteY0" fmla="*/ 11735 h 754380"/>
                <a:gd name="connsiteX1" fmla="*/ 5841264 w 5844540"/>
                <a:gd name="connsiteY1" fmla="*/ 749656 h 754380"/>
                <a:gd name="connsiteX2" fmla="*/ 5841264 w 5844540"/>
                <a:gd name="connsiteY2" fmla="*/ 490728 h 754380"/>
                <a:gd name="connsiteX3" fmla="*/ 7163 w 5844540"/>
                <a:gd name="connsiteY3" fmla="*/ 5715 h 754380"/>
                <a:gd name="connsiteX4" fmla="*/ 5715 w 5844540"/>
                <a:gd name="connsiteY4" fmla="*/ 11735 h 754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44540" h="754380">
                  <a:moveTo>
                    <a:pt x="5715" y="11735"/>
                  </a:moveTo>
                  <a:lnTo>
                    <a:pt x="5841264" y="749656"/>
                  </a:lnTo>
                  <a:lnTo>
                    <a:pt x="5841264" y="490728"/>
                  </a:lnTo>
                  <a:lnTo>
                    <a:pt x="7163" y="5715"/>
                  </a:lnTo>
                  <a:cubicBezTo>
                    <a:pt x="6706" y="7925"/>
                    <a:pt x="6248" y="9906"/>
                    <a:pt x="5715" y="1173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17E94394-4BB8-472D-8D0D-FFBD048FC456}"/>
                </a:ext>
              </a:extLst>
            </p:cNvPr>
            <p:cNvSpPr/>
            <p:nvPr/>
          </p:nvSpPr>
          <p:spPr>
            <a:xfrm>
              <a:off x="6353404" y="3352724"/>
              <a:ext cx="5836920" cy="213360"/>
            </a:xfrm>
            <a:custGeom>
              <a:avLst/>
              <a:gdLst>
                <a:gd name="connsiteX0" fmla="*/ 5943 w 5836920"/>
                <a:gd name="connsiteY0" fmla="*/ 210083 h 213360"/>
                <a:gd name="connsiteX1" fmla="*/ 5838596 w 5836920"/>
                <a:gd name="connsiteY1" fmla="*/ 207264 h 213360"/>
                <a:gd name="connsiteX2" fmla="*/ 5838596 w 5836920"/>
                <a:gd name="connsiteY2" fmla="*/ 5715 h 213360"/>
                <a:gd name="connsiteX3" fmla="*/ 5715 w 5836920"/>
                <a:gd name="connsiteY3" fmla="*/ 203759 h 213360"/>
                <a:gd name="connsiteX4" fmla="*/ 5943 w 5836920"/>
                <a:gd name="connsiteY4" fmla="*/ 210083 h 213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36920" h="213360">
                  <a:moveTo>
                    <a:pt x="5943" y="210083"/>
                  </a:moveTo>
                  <a:lnTo>
                    <a:pt x="5838596" y="207264"/>
                  </a:lnTo>
                  <a:lnTo>
                    <a:pt x="5838596" y="5715"/>
                  </a:lnTo>
                  <a:lnTo>
                    <a:pt x="5715" y="203759"/>
                  </a:lnTo>
                  <a:cubicBezTo>
                    <a:pt x="5867" y="205816"/>
                    <a:pt x="5943" y="207950"/>
                    <a:pt x="5943" y="21008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14AEC6F9-04EF-4EC6-8979-BAE3CB97E0FA}"/>
                </a:ext>
              </a:extLst>
            </p:cNvPr>
            <p:cNvSpPr/>
            <p:nvPr/>
          </p:nvSpPr>
          <p:spPr>
            <a:xfrm>
              <a:off x="4317035" y="3657295"/>
              <a:ext cx="1836420" cy="3200400"/>
            </a:xfrm>
            <a:custGeom>
              <a:avLst/>
              <a:gdLst>
                <a:gd name="connsiteX0" fmla="*/ 1826971 w 1836420"/>
                <a:gd name="connsiteY0" fmla="*/ 5715 h 3200400"/>
                <a:gd name="connsiteX1" fmla="*/ 5715 w 1836420"/>
                <a:gd name="connsiteY1" fmla="*/ 3200705 h 3200400"/>
                <a:gd name="connsiteX2" fmla="*/ 290779 w 1836420"/>
                <a:gd name="connsiteY2" fmla="*/ 3200705 h 3200400"/>
                <a:gd name="connsiteX3" fmla="*/ 1832915 w 1836420"/>
                <a:gd name="connsiteY3" fmla="*/ 7011 h 3200400"/>
                <a:gd name="connsiteX4" fmla="*/ 1826971 w 183642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36420" h="3200400">
                  <a:moveTo>
                    <a:pt x="1826971" y="5715"/>
                  </a:moveTo>
                  <a:lnTo>
                    <a:pt x="5715" y="3200705"/>
                  </a:lnTo>
                  <a:lnTo>
                    <a:pt x="290779" y="3200705"/>
                  </a:lnTo>
                  <a:lnTo>
                    <a:pt x="1832915" y="7011"/>
                  </a:lnTo>
                  <a:cubicBezTo>
                    <a:pt x="1831086" y="6629"/>
                    <a:pt x="1829105" y="6172"/>
                    <a:pt x="1826971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A2FA9F45-EAEC-465E-B20B-A27DFD784969}"/>
                </a:ext>
              </a:extLst>
            </p:cNvPr>
            <p:cNvSpPr/>
            <p:nvPr/>
          </p:nvSpPr>
          <p:spPr>
            <a:xfrm>
              <a:off x="3130982" y="3649294"/>
              <a:ext cx="3002280" cy="3208020"/>
            </a:xfrm>
            <a:custGeom>
              <a:avLst/>
              <a:gdLst>
                <a:gd name="connsiteX0" fmla="*/ 2988869 w 3002280"/>
                <a:gd name="connsiteY0" fmla="*/ 5715 h 3208020"/>
                <a:gd name="connsiteX1" fmla="*/ 5715 w 3002280"/>
                <a:gd name="connsiteY1" fmla="*/ 3208706 h 3208020"/>
                <a:gd name="connsiteX2" fmla="*/ 426796 w 3002280"/>
                <a:gd name="connsiteY2" fmla="*/ 3208706 h 3208020"/>
                <a:gd name="connsiteX3" fmla="*/ 2997174 w 3002280"/>
                <a:gd name="connsiteY3" fmla="*/ 8839 h 3208020"/>
                <a:gd name="connsiteX4" fmla="*/ 2988869 w 3002280"/>
                <a:gd name="connsiteY4" fmla="*/ 5715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02280" h="3208020">
                  <a:moveTo>
                    <a:pt x="2988869" y="5715"/>
                  </a:moveTo>
                  <a:lnTo>
                    <a:pt x="5715" y="3208706"/>
                  </a:lnTo>
                  <a:lnTo>
                    <a:pt x="426796" y="3208706"/>
                  </a:lnTo>
                  <a:lnTo>
                    <a:pt x="2997174" y="8839"/>
                  </a:lnTo>
                  <a:cubicBezTo>
                    <a:pt x="2994508" y="7925"/>
                    <a:pt x="2991688" y="6858"/>
                    <a:pt x="298886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6" name="자유형: 도형 15">
              <a:extLst>
                <a:ext uri="{FF2B5EF4-FFF2-40B4-BE49-F238E27FC236}">
                  <a16:creationId xmlns:a16="http://schemas.microsoft.com/office/drawing/2014/main" id="{5097CC17-52A9-48A8-BCFD-A8B7E4C70B18}"/>
                </a:ext>
              </a:extLst>
            </p:cNvPr>
            <p:cNvSpPr/>
            <p:nvPr/>
          </p:nvSpPr>
          <p:spPr>
            <a:xfrm>
              <a:off x="6333896" y="1205103"/>
              <a:ext cx="5859780" cy="2308860"/>
            </a:xfrm>
            <a:custGeom>
              <a:avLst/>
              <a:gdLst>
                <a:gd name="connsiteX0" fmla="*/ 8763 w 5859780"/>
                <a:gd name="connsiteY0" fmla="*/ 2310460 h 2308860"/>
                <a:gd name="connsiteX1" fmla="*/ 5858104 w 5859780"/>
                <a:gd name="connsiteY1" fmla="*/ 271348 h 2308860"/>
                <a:gd name="connsiteX2" fmla="*/ 5858104 w 5859780"/>
                <a:gd name="connsiteY2" fmla="*/ 5715 h 2308860"/>
                <a:gd name="connsiteX3" fmla="*/ 5715 w 5859780"/>
                <a:gd name="connsiteY3" fmla="*/ 2306955 h 2308860"/>
                <a:gd name="connsiteX4" fmla="*/ 8763 w 5859780"/>
                <a:gd name="connsiteY4" fmla="*/ 2310460 h 23088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59780" h="2308860">
                  <a:moveTo>
                    <a:pt x="8763" y="2310460"/>
                  </a:moveTo>
                  <a:lnTo>
                    <a:pt x="5858104" y="271348"/>
                  </a:lnTo>
                  <a:lnTo>
                    <a:pt x="5858104" y="5715"/>
                  </a:lnTo>
                  <a:lnTo>
                    <a:pt x="5715" y="2306955"/>
                  </a:lnTo>
                  <a:cubicBezTo>
                    <a:pt x="7239" y="2308555"/>
                    <a:pt x="8153" y="2309698"/>
                    <a:pt x="8763" y="23104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7" name="자유형: 도형 16">
              <a:extLst>
                <a:ext uri="{FF2B5EF4-FFF2-40B4-BE49-F238E27FC236}">
                  <a16:creationId xmlns:a16="http://schemas.microsoft.com/office/drawing/2014/main" id="{E9B288BD-017D-4926-A495-484F79248B89}"/>
                </a:ext>
              </a:extLst>
            </p:cNvPr>
            <p:cNvSpPr/>
            <p:nvPr/>
          </p:nvSpPr>
          <p:spPr>
            <a:xfrm>
              <a:off x="1743227" y="3637026"/>
              <a:ext cx="4373880" cy="3223260"/>
            </a:xfrm>
            <a:custGeom>
              <a:avLst/>
              <a:gdLst>
                <a:gd name="connsiteX0" fmla="*/ 4352087 w 4373880"/>
                <a:gd name="connsiteY0" fmla="*/ 5715 h 3223260"/>
                <a:gd name="connsiteX1" fmla="*/ 5715 w 4373880"/>
                <a:gd name="connsiteY1" fmla="*/ 3220974 h 3223260"/>
                <a:gd name="connsiteX2" fmla="*/ 1032434 w 4373880"/>
                <a:gd name="connsiteY2" fmla="*/ 3220974 h 3223260"/>
                <a:gd name="connsiteX3" fmla="*/ 4369765 w 4373880"/>
                <a:gd name="connsiteY3" fmla="*/ 14935 h 3223260"/>
                <a:gd name="connsiteX4" fmla="*/ 4352087 w 4373880"/>
                <a:gd name="connsiteY4" fmla="*/ 5715 h 3223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73880" h="3223260">
                  <a:moveTo>
                    <a:pt x="4352087" y="5715"/>
                  </a:moveTo>
                  <a:lnTo>
                    <a:pt x="5715" y="3220974"/>
                  </a:lnTo>
                  <a:lnTo>
                    <a:pt x="1032434" y="3220974"/>
                  </a:lnTo>
                  <a:lnTo>
                    <a:pt x="4369765" y="14935"/>
                  </a:lnTo>
                  <a:cubicBezTo>
                    <a:pt x="4363593" y="12192"/>
                    <a:pt x="4357650" y="9068"/>
                    <a:pt x="4352087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8" name="자유형: 도형 17">
              <a:extLst>
                <a:ext uri="{FF2B5EF4-FFF2-40B4-BE49-F238E27FC236}">
                  <a16:creationId xmlns:a16="http://schemas.microsoft.com/office/drawing/2014/main" id="{3804D722-A77B-4794-8DC3-95C75187DA4D}"/>
                </a:ext>
              </a:extLst>
            </p:cNvPr>
            <p:cNvSpPr/>
            <p:nvPr/>
          </p:nvSpPr>
          <p:spPr>
            <a:xfrm>
              <a:off x="599542" y="3626891"/>
              <a:ext cx="5486400" cy="3230880"/>
            </a:xfrm>
            <a:custGeom>
              <a:avLst/>
              <a:gdLst>
                <a:gd name="connsiteX0" fmla="*/ 5480533 w 5486400"/>
                <a:gd name="connsiteY0" fmla="*/ 5715 h 3230880"/>
                <a:gd name="connsiteX1" fmla="*/ 5715 w 5486400"/>
                <a:gd name="connsiteY1" fmla="*/ 3231109 h 3230880"/>
                <a:gd name="connsiteX2" fmla="*/ 546202 w 5486400"/>
                <a:gd name="connsiteY2" fmla="*/ 3231109 h 3230880"/>
                <a:gd name="connsiteX3" fmla="*/ 5487238 w 5486400"/>
                <a:gd name="connsiteY3" fmla="*/ 10439 h 3230880"/>
                <a:gd name="connsiteX4" fmla="*/ 5480533 w 5486400"/>
                <a:gd name="connsiteY4" fmla="*/ 5715 h 323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486400" h="3230880">
                  <a:moveTo>
                    <a:pt x="5480533" y="5715"/>
                  </a:moveTo>
                  <a:lnTo>
                    <a:pt x="5715" y="3231109"/>
                  </a:lnTo>
                  <a:lnTo>
                    <a:pt x="546202" y="3231109"/>
                  </a:lnTo>
                  <a:lnTo>
                    <a:pt x="5487238" y="10439"/>
                  </a:lnTo>
                  <a:cubicBezTo>
                    <a:pt x="5485029" y="8992"/>
                    <a:pt x="5482819" y="7391"/>
                    <a:pt x="5480533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19" name="자유형: 도형 18">
              <a:extLst>
                <a:ext uri="{FF2B5EF4-FFF2-40B4-BE49-F238E27FC236}">
                  <a16:creationId xmlns:a16="http://schemas.microsoft.com/office/drawing/2014/main" id="{C6E9C2D0-BB10-4BD0-BA97-2D344FC00C2E}"/>
                </a:ext>
              </a:extLst>
            </p:cNvPr>
            <p:cNvSpPr/>
            <p:nvPr/>
          </p:nvSpPr>
          <p:spPr>
            <a:xfrm>
              <a:off x="4944542" y="3660191"/>
              <a:ext cx="1234440" cy="3200400"/>
            </a:xfrm>
            <a:custGeom>
              <a:avLst/>
              <a:gdLst>
                <a:gd name="connsiteX0" fmla="*/ 1213790 w 1234440"/>
                <a:gd name="connsiteY0" fmla="*/ 5715 h 3200400"/>
                <a:gd name="connsiteX1" fmla="*/ 5715 w 1234440"/>
                <a:gd name="connsiteY1" fmla="*/ 3197809 h 3200400"/>
                <a:gd name="connsiteX2" fmla="*/ 661111 w 1234440"/>
                <a:gd name="connsiteY2" fmla="*/ 3197809 h 3200400"/>
                <a:gd name="connsiteX3" fmla="*/ 1231925 w 1234440"/>
                <a:gd name="connsiteY3" fmla="*/ 7925 h 3200400"/>
                <a:gd name="connsiteX4" fmla="*/ 1213790 w 1234440"/>
                <a:gd name="connsiteY4" fmla="*/ 57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34440" h="3200400">
                  <a:moveTo>
                    <a:pt x="1213790" y="5715"/>
                  </a:moveTo>
                  <a:lnTo>
                    <a:pt x="5715" y="3197809"/>
                  </a:lnTo>
                  <a:lnTo>
                    <a:pt x="661111" y="3197809"/>
                  </a:lnTo>
                  <a:lnTo>
                    <a:pt x="1231925" y="7925"/>
                  </a:lnTo>
                  <a:cubicBezTo>
                    <a:pt x="1225449" y="7391"/>
                    <a:pt x="1219505" y="6706"/>
                    <a:pt x="1213790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0" name="자유형: 도형 19">
              <a:extLst>
                <a:ext uri="{FF2B5EF4-FFF2-40B4-BE49-F238E27FC236}">
                  <a16:creationId xmlns:a16="http://schemas.microsoft.com/office/drawing/2014/main" id="{4E7C5905-28A5-4ABD-A9F3-FFF15354E1CF}"/>
                </a:ext>
              </a:extLst>
            </p:cNvPr>
            <p:cNvSpPr/>
            <p:nvPr/>
          </p:nvSpPr>
          <p:spPr>
            <a:xfrm>
              <a:off x="6220054" y="3661639"/>
              <a:ext cx="853440" cy="3200400"/>
            </a:xfrm>
            <a:custGeom>
              <a:avLst/>
              <a:gdLst>
                <a:gd name="connsiteX0" fmla="*/ 5715 w 853440"/>
                <a:gd name="connsiteY0" fmla="*/ 6324 h 3200400"/>
                <a:gd name="connsiteX1" fmla="*/ 591007 w 853440"/>
                <a:gd name="connsiteY1" fmla="*/ 3196362 h 3200400"/>
                <a:gd name="connsiteX2" fmla="*/ 850011 w 853440"/>
                <a:gd name="connsiteY2" fmla="*/ 3196362 h 3200400"/>
                <a:gd name="connsiteX3" fmla="*/ 12116 w 853440"/>
                <a:gd name="connsiteY3" fmla="*/ 5715 h 3200400"/>
                <a:gd name="connsiteX4" fmla="*/ 5715 w 853440"/>
                <a:gd name="connsiteY4" fmla="*/ 6324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3440" h="3200400">
                  <a:moveTo>
                    <a:pt x="5715" y="6324"/>
                  </a:moveTo>
                  <a:lnTo>
                    <a:pt x="591007" y="3196362"/>
                  </a:lnTo>
                  <a:lnTo>
                    <a:pt x="850011" y="3196362"/>
                  </a:lnTo>
                  <a:lnTo>
                    <a:pt x="12116" y="5715"/>
                  </a:lnTo>
                  <a:cubicBezTo>
                    <a:pt x="9906" y="5944"/>
                    <a:pt x="7848" y="6172"/>
                    <a:pt x="5715" y="632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1" name="자유형: 도형 20">
              <a:extLst>
                <a:ext uri="{FF2B5EF4-FFF2-40B4-BE49-F238E27FC236}">
                  <a16:creationId xmlns:a16="http://schemas.microsoft.com/office/drawing/2014/main" id="{C8E5950E-A5CF-409D-B091-1B258373F9D0}"/>
                </a:ext>
              </a:extLst>
            </p:cNvPr>
            <p:cNvSpPr/>
            <p:nvPr/>
          </p:nvSpPr>
          <p:spPr>
            <a:xfrm>
              <a:off x="6256782" y="3652952"/>
              <a:ext cx="2522220" cy="3208020"/>
            </a:xfrm>
            <a:custGeom>
              <a:avLst/>
              <a:gdLst>
                <a:gd name="connsiteX0" fmla="*/ 5715 w 2522220"/>
                <a:gd name="connsiteY0" fmla="*/ 8382 h 3208020"/>
                <a:gd name="connsiteX1" fmla="*/ 2134743 w 2522220"/>
                <a:gd name="connsiteY1" fmla="*/ 3205048 h 3208020"/>
                <a:gd name="connsiteX2" fmla="*/ 2523668 w 2522220"/>
                <a:gd name="connsiteY2" fmla="*/ 3205048 h 3208020"/>
                <a:gd name="connsiteX3" fmla="*/ 14097 w 2522220"/>
                <a:gd name="connsiteY3" fmla="*/ 5715 h 3208020"/>
                <a:gd name="connsiteX4" fmla="*/ 5715 w 2522220"/>
                <a:gd name="connsiteY4" fmla="*/ 8382 h 3208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22220" h="3208020">
                  <a:moveTo>
                    <a:pt x="5715" y="8382"/>
                  </a:moveTo>
                  <a:lnTo>
                    <a:pt x="2134743" y="3205048"/>
                  </a:lnTo>
                  <a:lnTo>
                    <a:pt x="2523668" y="3205048"/>
                  </a:lnTo>
                  <a:lnTo>
                    <a:pt x="14097" y="5715"/>
                  </a:lnTo>
                  <a:cubicBezTo>
                    <a:pt x="11430" y="6705"/>
                    <a:pt x="8611" y="7544"/>
                    <a:pt x="5715" y="83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2" name="자유형: 도형 21">
              <a:extLst>
                <a:ext uri="{FF2B5EF4-FFF2-40B4-BE49-F238E27FC236}">
                  <a16:creationId xmlns:a16="http://schemas.microsoft.com/office/drawing/2014/main" id="{4A080798-DC05-4988-A70E-B9EA153B3A0B}"/>
                </a:ext>
              </a:extLst>
            </p:cNvPr>
            <p:cNvSpPr/>
            <p:nvPr/>
          </p:nvSpPr>
          <p:spPr>
            <a:xfrm>
              <a:off x="6235446" y="3657219"/>
              <a:ext cx="1859280" cy="3200400"/>
            </a:xfrm>
            <a:custGeom>
              <a:avLst/>
              <a:gdLst>
                <a:gd name="connsiteX0" fmla="*/ 5715 w 1859280"/>
                <a:gd name="connsiteY0" fmla="*/ 8915 h 3200400"/>
                <a:gd name="connsiteX1" fmla="*/ 1164793 w 1859280"/>
                <a:gd name="connsiteY1" fmla="*/ 3200781 h 3200400"/>
                <a:gd name="connsiteX2" fmla="*/ 1860347 w 1859280"/>
                <a:gd name="connsiteY2" fmla="*/ 3200781 h 3200400"/>
                <a:gd name="connsiteX3" fmla="*/ 21108 w 1859280"/>
                <a:gd name="connsiteY3" fmla="*/ 5715 h 3200400"/>
                <a:gd name="connsiteX4" fmla="*/ 5715 w 1859280"/>
                <a:gd name="connsiteY4" fmla="*/ 8915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59280" h="3200400">
                  <a:moveTo>
                    <a:pt x="5715" y="8915"/>
                  </a:moveTo>
                  <a:lnTo>
                    <a:pt x="1164793" y="3200781"/>
                  </a:lnTo>
                  <a:lnTo>
                    <a:pt x="1860347" y="3200781"/>
                  </a:lnTo>
                  <a:lnTo>
                    <a:pt x="21108" y="5715"/>
                  </a:lnTo>
                  <a:cubicBezTo>
                    <a:pt x="16002" y="7010"/>
                    <a:pt x="10973" y="8077"/>
                    <a:pt x="5715" y="89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3" name="자유형: 도형 22">
              <a:extLst>
                <a:ext uri="{FF2B5EF4-FFF2-40B4-BE49-F238E27FC236}">
                  <a16:creationId xmlns:a16="http://schemas.microsoft.com/office/drawing/2014/main" id="{B890BA8E-38A0-4773-B19A-875948FA5F9E}"/>
                </a:ext>
              </a:extLst>
            </p:cNvPr>
            <p:cNvSpPr/>
            <p:nvPr/>
          </p:nvSpPr>
          <p:spPr>
            <a:xfrm>
              <a:off x="5855056" y="3662858"/>
              <a:ext cx="342900" cy="3200400"/>
            </a:xfrm>
            <a:custGeom>
              <a:avLst/>
              <a:gdLst>
                <a:gd name="connsiteX0" fmla="*/ 5715 w 342900"/>
                <a:gd name="connsiteY0" fmla="*/ 3195142 h 3200400"/>
                <a:gd name="connsiteX1" fmla="*/ 321640 w 342900"/>
                <a:gd name="connsiteY1" fmla="*/ 3195142 h 3200400"/>
                <a:gd name="connsiteX2" fmla="*/ 344272 w 342900"/>
                <a:gd name="connsiteY2" fmla="*/ 6096 h 3200400"/>
                <a:gd name="connsiteX3" fmla="*/ 330175 w 342900"/>
                <a:gd name="connsiteY3" fmla="*/ 5715 h 3200400"/>
                <a:gd name="connsiteX4" fmla="*/ 5715 w 342900"/>
                <a:gd name="connsiteY4" fmla="*/ 3195142 h 3200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2900" h="3200400">
                  <a:moveTo>
                    <a:pt x="5715" y="3195142"/>
                  </a:moveTo>
                  <a:lnTo>
                    <a:pt x="321640" y="3195142"/>
                  </a:lnTo>
                  <a:lnTo>
                    <a:pt x="344272" y="6096"/>
                  </a:lnTo>
                  <a:cubicBezTo>
                    <a:pt x="339547" y="6096"/>
                    <a:pt x="334823" y="5944"/>
                    <a:pt x="330175" y="5715"/>
                  </a:cubicBezTo>
                  <a:lnTo>
                    <a:pt x="5715" y="31951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4" name="자유형: 도형 23">
              <a:extLst>
                <a:ext uri="{FF2B5EF4-FFF2-40B4-BE49-F238E27FC236}">
                  <a16:creationId xmlns:a16="http://schemas.microsoft.com/office/drawing/2014/main" id="{A63EC548-B1E3-4951-886C-718A9F69517D}"/>
                </a:ext>
              </a:extLst>
            </p:cNvPr>
            <p:cNvSpPr/>
            <p:nvPr/>
          </p:nvSpPr>
          <p:spPr>
            <a:xfrm>
              <a:off x="-5715" y="3585819"/>
              <a:ext cx="6057900" cy="1226820"/>
            </a:xfrm>
            <a:custGeom>
              <a:avLst/>
              <a:gdLst>
                <a:gd name="connsiteX0" fmla="*/ 6051652 w 6057900"/>
                <a:gd name="connsiteY0" fmla="*/ 5715 h 1226820"/>
                <a:gd name="connsiteX1" fmla="*/ 5715 w 6057900"/>
                <a:gd name="connsiteY1" fmla="*/ 996925 h 1226820"/>
                <a:gd name="connsiteX2" fmla="*/ 5715 w 6057900"/>
                <a:gd name="connsiteY2" fmla="*/ 1222553 h 1226820"/>
                <a:gd name="connsiteX3" fmla="*/ 6053176 w 6057900"/>
                <a:gd name="connsiteY3" fmla="*/ 9296 h 1226820"/>
                <a:gd name="connsiteX4" fmla="*/ 6051652 w 6057900"/>
                <a:gd name="connsiteY4" fmla="*/ 5715 h 12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226820">
                  <a:moveTo>
                    <a:pt x="6051652" y="5715"/>
                  </a:moveTo>
                  <a:lnTo>
                    <a:pt x="5715" y="996925"/>
                  </a:lnTo>
                  <a:lnTo>
                    <a:pt x="5715" y="1222553"/>
                  </a:lnTo>
                  <a:lnTo>
                    <a:pt x="6053176" y="9296"/>
                  </a:lnTo>
                  <a:cubicBezTo>
                    <a:pt x="6052642" y="8077"/>
                    <a:pt x="6052109" y="6934"/>
                    <a:pt x="605165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5" name="자유형: 도형 24">
              <a:extLst>
                <a:ext uri="{FF2B5EF4-FFF2-40B4-BE49-F238E27FC236}">
                  <a16:creationId xmlns:a16="http://schemas.microsoft.com/office/drawing/2014/main" id="{25F63CCF-461E-42F0-B20C-290203F07B8F}"/>
                </a:ext>
              </a:extLst>
            </p:cNvPr>
            <p:cNvSpPr/>
            <p:nvPr/>
          </p:nvSpPr>
          <p:spPr>
            <a:xfrm>
              <a:off x="-5715" y="-3200"/>
              <a:ext cx="6088380" cy="3505200"/>
            </a:xfrm>
            <a:custGeom>
              <a:avLst/>
              <a:gdLst>
                <a:gd name="connsiteX0" fmla="*/ 6085561 w 6088380"/>
                <a:gd name="connsiteY0" fmla="*/ 3498113 h 3505200"/>
                <a:gd name="connsiteX1" fmla="*/ 138608 w 6088380"/>
                <a:gd name="connsiteY1" fmla="*/ 5715 h 3505200"/>
                <a:gd name="connsiteX2" fmla="*/ 5715 w 6088380"/>
                <a:gd name="connsiteY2" fmla="*/ 107518 h 3505200"/>
                <a:gd name="connsiteX3" fmla="*/ 5715 w 6088380"/>
                <a:gd name="connsiteY3" fmla="*/ 285293 h 3505200"/>
                <a:gd name="connsiteX4" fmla="*/ 6080684 w 6088380"/>
                <a:gd name="connsiteY4" fmla="*/ 3501923 h 3505200"/>
                <a:gd name="connsiteX5" fmla="*/ 6085561 w 6088380"/>
                <a:gd name="connsiteY5" fmla="*/ 3498113 h 3505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088380" h="3505200">
                  <a:moveTo>
                    <a:pt x="6085561" y="3498113"/>
                  </a:moveTo>
                  <a:lnTo>
                    <a:pt x="138608" y="5715"/>
                  </a:lnTo>
                  <a:cubicBezTo>
                    <a:pt x="93878" y="39091"/>
                    <a:pt x="49530" y="73152"/>
                    <a:pt x="5715" y="107518"/>
                  </a:cubicBezTo>
                  <a:lnTo>
                    <a:pt x="5715" y="285293"/>
                  </a:lnTo>
                  <a:lnTo>
                    <a:pt x="6080684" y="3501923"/>
                  </a:lnTo>
                  <a:cubicBezTo>
                    <a:pt x="6082284" y="3500628"/>
                    <a:pt x="6083961" y="3499333"/>
                    <a:pt x="6085561" y="349811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6" name="자유형: 도형 25">
              <a:extLst>
                <a:ext uri="{FF2B5EF4-FFF2-40B4-BE49-F238E27FC236}">
                  <a16:creationId xmlns:a16="http://schemas.microsoft.com/office/drawing/2014/main" id="{25AED5A6-3529-4EEA-B5DA-B38D7B88C4B8}"/>
                </a:ext>
              </a:extLst>
            </p:cNvPr>
            <p:cNvSpPr/>
            <p:nvPr/>
          </p:nvSpPr>
          <p:spPr>
            <a:xfrm>
              <a:off x="-5715" y="683209"/>
              <a:ext cx="6073140" cy="2834640"/>
            </a:xfrm>
            <a:custGeom>
              <a:avLst/>
              <a:gdLst>
                <a:gd name="connsiteX0" fmla="*/ 6073597 w 6073140"/>
                <a:gd name="connsiteY0" fmla="*/ 2821839 h 2834640"/>
                <a:gd name="connsiteX1" fmla="*/ 5715 w 6073140"/>
                <a:gd name="connsiteY1" fmla="*/ 5715 h 2834640"/>
                <a:gd name="connsiteX2" fmla="*/ 5715 w 6073140"/>
                <a:gd name="connsiteY2" fmla="*/ 724129 h 2834640"/>
                <a:gd name="connsiteX3" fmla="*/ 6063082 w 6073140"/>
                <a:gd name="connsiteY3" fmla="*/ 2833116 h 2834640"/>
                <a:gd name="connsiteX4" fmla="*/ 6073597 w 6073140"/>
                <a:gd name="connsiteY4" fmla="*/ 2821839 h 2834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834640">
                  <a:moveTo>
                    <a:pt x="6073597" y="2821839"/>
                  </a:moveTo>
                  <a:lnTo>
                    <a:pt x="5715" y="5715"/>
                  </a:lnTo>
                  <a:lnTo>
                    <a:pt x="5715" y="724129"/>
                  </a:lnTo>
                  <a:lnTo>
                    <a:pt x="6063082" y="2833116"/>
                  </a:lnTo>
                  <a:cubicBezTo>
                    <a:pt x="6066054" y="2829382"/>
                    <a:pt x="6069635" y="2825572"/>
                    <a:pt x="6073597" y="28218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7" name="자유형: 도형 26">
              <a:extLst>
                <a:ext uri="{FF2B5EF4-FFF2-40B4-BE49-F238E27FC236}">
                  <a16:creationId xmlns:a16="http://schemas.microsoft.com/office/drawing/2014/main" id="{799EE136-B18B-486C-A6B3-1280835FBE37}"/>
                </a:ext>
              </a:extLst>
            </p:cNvPr>
            <p:cNvSpPr/>
            <p:nvPr/>
          </p:nvSpPr>
          <p:spPr>
            <a:xfrm>
              <a:off x="-5715" y="1661084"/>
              <a:ext cx="6057900" cy="1866900"/>
            </a:xfrm>
            <a:custGeom>
              <a:avLst/>
              <a:gdLst>
                <a:gd name="connsiteX0" fmla="*/ 6059043 w 6057900"/>
                <a:gd name="connsiteY0" fmla="*/ 1860804 h 1866900"/>
                <a:gd name="connsiteX1" fmla="*/ 5715 w 6057900"/>
                <a:gd name="connsiteY1" fmla="*/ 5715 h 1866900"/>
                <a:gd name="connsiteX2" fmla="*/ 5715 w 6057900"/>
                <a:gd name="connsiteY2" fmla="*/ 315849 h 1866900"/>
                <a:gd name="connsiteX3" fmla="*/ 6056529 w 6057900"/>
                <a:gd name="connsiteY3" fmla="*/ 1864766 h 1866900"/>
                <a:gd name="connsiteX4" fmla="*/ 6059043 w 6057900"/>
                <a:gd name="connsiteY4" fmla="*/ 1860804 h 1866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0" h="1866900">
                  <a:moveTo>
                    <a:pt x="6059043" y="1860804"/>
                  </a:moveTo>
                  <a:lnTo>
                    <a:pt x="5715" y="5715"/>
                  </a:lnTo>
                  <a:lnTo>
                    <a:pt x="5715" y="315849"/>
                  </a:lnTo>
                  <a:lnTo>
                    <a:pt x="6056529" y="1864766"/>
                  </a:lnTo>
                  <a:cubicBezTo>
                    <a:pt x="6057596" y="1862938"/>
                    <a:pt x="6058510" y="1861566"/>
                    <a:pt x="6059043" y="186080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8" name="자유형: 도형 27">
              <a:extLst>
                <a:ext uri="{FF2B5EF4-FFF2-40B4-BE49-F238E27FC236}">
                  <a16:creationId xmlns:a16="http://schemas.microsoft.com/office/drawing/2014/main" id="{D06CDCEF-CB82-446B-B09C-7F592BCE73E4}"/>
                </a:ext>
              </a:extLst>
            </p:cNvPr>
            <p:cNvSpPr/>
            <p:nvPr/>
          </p:nvSpPr>
          <p:spPr>
            <a:xfrm>
              <a:off x="1485976" y="-5715"/>
              <a:ext cx="4617720" cy="3489960"/>
            </a:xfrm>
            <a:custGeom>
              <a:avLst/>
              <a:gdLst>
                <a:gd name="connsiteX0" fmla="*/ 4618939 w 4617720"/>
                <a:gd name="connsiteY0" fmla="*/ 3485007 h 3489960"/>
                <a:gd name="connsiteX1" fmla="*/ 577901 w 4617720"/>
                <a:gd name="connsiteY1" fmla="*/ 5715 h 3489960"/>
                <a:gd name="connsiteX2" fmla="*/ 5715 w 4617720"/>
                <a:gd name="connsiteY2" fmla="*/ 5715 h 3489960"/>
                <a:gd name="connsiteX3" fmla="*/ 4610405 w 4617720"/>
                <a:gd name="connsiteY3" fmla="*/ 3489655 h 3489960"/>
                <a:gd name="connsiteX4" fmla="*/ 4618939 w 4617720"/>
                <a:gd name="connsiteY4" fmla="*/ 3485007 h 3489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17720" h="3489960">
                  <a:moveTo>
                    <a:pt x="4618939" y="3485007"/>
                  </a:moveTo>
                  <a:lnTo>
                    <a:pt x="577901" y="5715"/>
                  </a:lnTo>
                  <a:lnTo>
                    <a:pt x="5715" y="5715"/>
                  </a:lnTo>
                  <a:lnTo>
                    <a:pt x="4610405" y="3489655"/>
                  </a:lnTo>
                  <a:cubicBezTo>
                    <a:pt x="4613377" y="3487979"/>
                    <a:pt x="4616273" y="3486455"/>
                    <a:pt x="4618939" y="348500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29" name="자유형: 도형 28">
              <a:extLst>
                <a:ext uri="{FF2B5EF4-FFF2-40B4-BE49-F238E27FC236}">
                  <a16:creationId xmlns:a16="http://schemas.microsoft.com/office/drawing/2014/main" id="{68872F9B-4330-4D81-94C0-8AC41F204830}"/>
                </a:ext>
              </a:extLst>
            </p:cNvPr>
            <p:cNvSpPr/>
            <p:nvPr/>
          </p:nvSpPr>
          <p:spPr>
            <a:xfrm>
              <a:off x="-5715" y="3595040"/>
              <a:ext cx="6065520" cy="2133600"/>
            </a:xfrm>
            <a:custGeom>
              <a:avLst/>
              <a:gdLst>
                <a:gd name="connsiteX0" fmla="*/ 6056072 w 6065520"/>
                <a:gd name="connsiteY0" fmla="*/ 5715 h 2133600"/>
                <a:gd name="connsiteX1" fmla="*/ 5715 w 6065520"/>
                <a:gd name="connsiteY1" fmla="*/ 1504798 h 2133600"/>
                <a:gd name="connsiteX2" fmla="*/ 5715 w 6065520"/>
                <a:gd name="connsiteY2" fmla="*/ 2134667 h 2133600"/>
                <a:gd name="connsiteX3" fmla="*/ 6063234 w 6065520"/>
                <a:gd name="connsiteY3" fmla="*/ 16231 h 2133600"/>
                <a:gd name="connsiteX4" fmla="*/ 6056072 w 6065520"/>
                <a:gd name="connsiteY4" fmla="*/ 5715 h 2133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65520" h="2133600">
                  <a:moveTo>
                    <a:pt x="6056072" y="5715"/>
                  </a:moveTo>
                  <a:lnTo>
                    <a:pt x="5715" y="1504798"/>
                  </a:lnTo>
                  <a:lnTo>
                    <a:pt x="5715" y="2134667"/>
                  </a:lnTo>
                  <a:lnTo>
                    <a:pt x="6063234" y="16231"/>
                  </a:lnTo>
                  <a:cubicBezTo>
                    <a:pt x="6060415" y="12649"/>
                    <a:pt x="6057977" y="9144"/>
                    <a:pt x="6056072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0" name="자유형: 도형 29">
              <a:extLst>
                <a:ext uri="{FF2B5EF4-FFF2-40B4-BE49-F238E27FC236}">
                  <a16:creationId xmlns:a16="http://schemas.microsoft.com/office/drawing/2014/main" id="{63D5C804-643C-4DA3-9C73-0ECAA186AD89}"/>
                </a:ext>
              </a:extLst>
            </p:cNvPr>
            <p:cNvSpPr/>
            <p:nvPr/>
          </p:nvSpPr>
          <p:spPr>
            <a:xfrm>
              <a:off x="2476424" y="-5715"/>
              <a:ext cx="3657600" cy="3482340"/>
            </a:xfrm>
            <a:custGeom>
              <a:avLst/>
              <a:gdLst>
                <a:gd name="connsiteX0" fmla="*/ 3653790 w 3657600"/>
                <a:gd name="connsiteY0" fmla="*/ 3474263 h 3482340"/>
                <a:gd name="connsiteX1" fmla="*/ 939318 w 3657600"/>
                <a:gd name="connsiteY1" fmla="*/ 5715 h 3482340"/>
                <a:gd name="connsiteX2" fmla="*/ 5715 w 3657600"/>
                <a:gd name="connsiteY2" fmla="*/ 5715 h 3482340"/>
                <a:gd name="connsiteX3" fmla="*/ 3636112 w 3657600"/>
                <a:gd name="connsiteY3" fmla="*/ 3481349 h 3482340"/>
                <a:gd name="connsiteX4" fmla="*/ 3653790 w 3657600"/>
                <a:gd name="connsiteY4" fmla="*/ 3474263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7600" h="3482340">
                  <a:moveTo>
                    <a:pt x="3653790" y="3474263"/>
                  </a:moveTo>
                  <a:lnTo>
                    <a:pt x="939318" y="5715"/>
                  </a:lnTo>
                  <a:lnTo>
                    <a:pt x="5715" y="5715"/>
                  </a:lnTo>
                  <a:lnTo>
                    <a:pt x="3636112" y="3481349"/>
                  </a:lnTo>
                  <a:cubicBezTo>
                    <a:pt x="3641903" y="3478682"/>
                    <a:pt x="3647847" y="3476320"/>
                    <a:pt x="3653790" y="347426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1" name="자유형: 도형 30">
              <a:extLst>
                <a:ext uri="{FF2B5EF4-FFF2-40B4-BE49-F238E27FC236}">
                  <a16:creationId xmlns:a16="http://schemas.microsoft.com/office/drawing/2014/main" id="{74BFE5C9-F2BD-4E60-BCCE-61B3382C552A}"/>
                </a:ext>
              </a:extLst>
            </p:cNvPr>
            <p:cNvSpPr/>
            <p:nvPr/>
          </p:nvSpPr>
          <p:spPr>
            <a:xfrm>
              <a:off x="6314542" y="37795"/>
              <a:ext cx="5882640" cy="3467100"/>
            </a:xfrm>
            <a:custGeom>
              <a:avLst/>
              <a:gdLst>
                <a:gd name="connsiteX0" fmla="*/ 5715 w 5882640"/>
                <a:gd name="connsiteY0" fmla="*/ 3456813 h 3467100"/>
                <a:gd name="connsiteX1" fmla="*/ 19431 w 5882640"/>
                <a:gd name="connsiteY1" fmla="*/ 3468396 h 3467100"/>
                <a:gd name="connsiteX2" fmla="*/ 5877459 w 5882640"/>
                <a:gd name="connsiteY2" fmla="*/ 818617 h 3467100"/>
                <a:gd name="connsiteX3" fmla="*/ 5877459 w 5882640"/>
                <a:gd name="connsiteY3" fmla="*/ 5715 h 3467100"/>
                <a:gd name="connsiteX4" fmla="*/ 5715 w 5882640"/>
                <a:gd name="connsiteY4" fmla="*/ 345681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882640" h="3467100">
                  <a:moveTo>
                    <a:pt x="5715" y="3456813"/>
                  </a:moveTo>
                  <a:cubicBezTo>
                    <a:pt x="10744" y="3460547"/>
                    <a:pt x="15316" y="3464433"/>
                    <a:pt x="19431" y="3468396"/>
                  </a:cubicBezTo>
                  <a:lnTo>
                    <a:pt x="5877459" y="818617"/>
                  </a:lnTo>
                  <a:lnTo>
                    <a:pt x="5877459" y="5715"/>
                  </a:lnTo>
                  <a:lnTo>
                    <a:pt x="5715" y="345681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2" name="자유형: 도형 31">
              <a:extLst>
                <a:ext uri="{FF2B5EF4-FFF2-40B4-BE49-F238E27FC236}">
                  <a16:creationId xmlns:a16="http://schemas.microsoft.com/office/drawing/2014/main" id="{9FE2FC53-B833-4E98-AD44-C550733E5C41}"/>
                </a:ext>
              </a:extLst>
            </p:cNvPr>
            <p:cNvSpPr/>
            <p:nvPr/>
          </p:nvSpPr>
          <p:spPr>
            <a:xfrm>
              <a:off x="-5715" y="3609670"/>
              <a:ext cx="6073140" cy="2766060"/>
            </a:xfrm>
            <a:custGeom>
              <a:avLst/>
              <a:gdLst>
                <a:gd name="connsiteX0" fmla="*/ 6066739 w 6073140"/>
                <a:gd name="connsiteY0" fmla="*/ 5715 h 2766060"/>
                <a:gd name="connsiteX1" fmla="*/ 5715 w 6073140"/>
                <a:gd name="connsiteY1" fmla="*/ 2394814 h 2766060"/>
                <a:gd name="connsiteX2" fmla="*/ 5715 w 6073140"/>
                <a:gd name="connsiteY2" fmla="*/ 2762022 h 2766060"/>
                <a:gd name="connsiteX3" fmla="*/ 6072454 w 6073140"/>
                <a:gd name="connsiteY3" fmla="*/ 11659 h 2766060"/>
                <a:gd name="connsiteX4" fmla="*/ 6066739 w 6073140"/>
                <a:gd name="connsiteY4" fmla="*/ 5715 h 2766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73140" h="2766060">
                  <a:moveTo>
                    <a:pt x="6066739" y="5715"/>
                  </a:moveTo>
                  <a:lnTo>
                    <a:pt x="5715" y="2394814"/>
                  </a:lnTo>
                  <a:lnTo>
                    <a:pt x="5715" y="2762022"/>
                  </a:lnTo>
                  <a:lnTo>
                    <a:pt x="6072454" y="11659"/>
                  </a:lnTo>
                  <a:cubicBezTo>
                    <a:pt x="6070473" y="9678"/>
                    <a:pt x="6068568" y="7696"/>
                    <a:pt x="6066739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3" name="자유형: 도형 32">
              <a:extLst>
                <a:ext uri="{FF2B5EF4-FFF2-40B4-BE49-F238E27FC236}">
                  <a16:creationId xmlns:a16="http://schemas.microsoft.com/office/drawing/2014/main" id="{52533EF4-96CF-4241-B64E-80E94FB690DA}"/>
                </a:ext>
              </a:extLst>
            </p:cNvPr>
            <p:cNvSpPr/>
            <p:nvPr/>
          </p:nvSpPr>
          <p:spPr>
            <a:xfrm>
              <a:off x="-5715" y="3565246"/>
              <a:ext cx="6050280" cy="480060"/>
            </a:xfrm>
            <a:custGeom>
              <a:avLst/>
              <a:gdLst>
                <a:gd name="connsiteX0" fmla="*/ 6047308 w 6050280"/>
                <a:gd name="connsiteY0" fmla="*/ 5715 h 480060"/>
                <a:gd name="connsiteX1" fmla="*/ 5715 w 6050280"/>
                <a:gd name="connsiteY1" fmla="*/ 215112 h 480060"/>
                <a:gd name="connsiteX2" fmla="*/ 5715 w 6050280"/>
                <a:gd name="connsiteY2" fmla="*/ 477241 h 480060"/>
                <a:gd name="connsiteX3" fmla="*/ 6048299 w 6050280"/>
                <a:gd name="connsiteY3" fmla="*/ 13944 h 480060"/>
                <a:gd name="connsiteX4" fmla="*/ 6047308 w 6050280"/>
                <a:gd name="connsiteY4" fmla="*/ 5715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0280" h="480060">
                  <a:moveTo>
                    <a:pt x="6047308" y="5715"/>
                  </a:moveTo>
                  <a:lnTo>
                    <a:pt x="5715" y="215112"/>
                  </a:lnTo>
                  <a:lnTo>
                    <a:pt x="5715" y="477241"/>
                  </a:lnTo>
                  <a:lnTo>
                    <a:pt x="6048299" y="13944"/>
                  </a:lnTo>
                  <a:cubicBezTo>
                    <a:pt x="6047842" y="11277"/>
                    <a:pt x="6047537" y="8611"/>
                    <a:pt x="6047308" y="571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4" name="자유형: 도형 33">
              <a:extLst>
                <a:ext uri="{FF2B5EF4-FFF2-40B4-BE49-F238E27FC236}">
                  <a16:creationId xmlns:a16="http://schemas.microsoft.com/office/drawing/2014/main" id="{293FEDCE-2802-4CD4-ACA7-371F6EB90011}"/>
                </a:ext>
              </a:extLst>
            </p:cNvPr>
            <p:cNvSpPr/>
            <p:nvPr/>
          </p:nvSpPr>
          <p:spPr>
            <a:xfrm>
              <a:off x="-5715" y="2547976"/>
              <a:ext cx="6050280" cy="1021080"/>
            </a:xfrm>
            <a:custGeom>
              <a:avLst/>
              <a:gdLst>
                <a:gd name="connsiteX0" fmla="*/ 6047080 w 6050280"/>
                <a:gd name="connsiteY0" fmla="*/ 1021385 h 1021080"/>
                <a:gd name="connsiteX1" fmla="*/ 6047080 w 6050280"/>
                <a:gd name="connsiteY1" fmla="*/ 1014222 h 1021080"/>
                <a:gd name="connsiteX2" fmla="*/ 6048604 w 6050280"/>
                <a:gd name="connsiteY2" fmla="*/ 998906 h 1021080"/>
                <a:gd name="connsiteX3" fmla="*/ 6047004 w 6050280"/>
                <a:gd name="connsiteY3" fmla="*/ 998753 h 1021080"/>
                <a:gd name="connsiteX4" fmla="*/ 6046927 w 6050280"/>
                <a:gd name="connsiteY4" fmla="*/ 992124 h 1021080"/>
                <a:gd name="connsiteX5" fmla="*/ 6050128 w 6050280"/>
                <a:gd name="connsiteY5" fmla="*/ 992505 h 1021080"/>
                <a:gd name="connsiteX6" fmla="*/ 6051576 w 6050280"/>
                <a:gd name="connsiteY6" fmla="*/ 988162 h 1021080"/>
                <a:gd name="connsiteX7" fmla="*/ 5715 w 6050280"/>
                <a:gd name="connsiteY7" fmla="*/ 5715 h 1021080"/>
                <a:gd name="connsiteX8" fmla="*/ 5715 w 6050280"/>
                <a:gd name="connsiteY8" fmla="*/ 225019 h 1021080"/>
                <a:gd name="connsiteX9" fmla="*/ 6045022 w 6050280"/>
                <a:gd name="connsiteY9" fmla="*/ 991819 h 1021080"/>
                <a:gd name="connsiteX10" fmla="*/ 5969966 w 6050280"/>
                <a:gd name="connsiteY10" fmla="*/ 992276 h 1021080"/>
                <a:gd name="connsiteX11" fmla="*/ 5715 w 6050280"/>
                <a:gd name="connsiteY11" fmla="*/ 492862 h 1021080"/>
                <a:gd name="connsiteX12" fmla="*/ 5715 w 6050280"/>
                <a:gd name="connsiteY12" fmla="*/ 1021232 h 1021080"/>
                <a:gd name="connsiteX13" fmla="*/ 2072488 w 6050280"/>
                <a:gd name="connsiteY13" fmla="*/ 1021385 h 1021080"/>
                <a:gd name="connsiteX14" fmla="*/ 6047080 w 6050280"/>
                <a:gd name="connsiteY14" fmla="*/ 1021385 h 102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050280" h="1021080">
                  <a:moveTo>
                    <a:pt x="6047080" y="1021385"/>
                  </a:moveTo>
                  <a:cubicBezTo>
                    <a:pt x="6047080" y="1019022"/>
                    <a:pt x="6047080" y="1016584"/>
                    <a:pt x="6047080" y="1014222"/>
                  </a:cubicBezTo>
                  <a:cubicBezTo>
                    <a:pt x="6047156" y="1008812"/>
                    <a:pt x="6047689" y="1003706"/>
                    <a:pt x="6048604" y="998906"/>
                  </a:cubicBezTo>
                  <a:lnTo>
                    <a:pt x="6047004" y="998753"/>
                  </a:lnTo>
                  <a:cubicBezTo>
                    <a:pt x="6047004" y="996544"/>
                    <a:pt x="6046927" y="994334"/>
                    <a:pt x="6046927" y="992124"/>
                  </a:cubicBezTo>
                  <a:lnTo>
                    <a:pt x="6050128" y="992505"/>
                  </a:lnTo>
                  <a:cubicBezTo>
                    <a:pt x="6050509" y="991133"/>
                    <a:pt x="6050966" y="989686"/>
                    <a:pt x="6051576" y="988162"/>
                  </a:cubicBezTo>
                  <a:lnTo>
                    <a:pt x="5715" y="5715"/>
                  </a:lnTo>
                  <a:lnTo>
                    <a:pt x="5715" y="225019"/>
                  </a:lnTo>
                  <a:lnTo>
                    <a:pt x="6045022" y="991819"/>
                  </a:lnTo>
                  <a:lnTo>
                    <a:pt x="5969966" y="992276"/>
                  </a:lnTo>
                  <a:lnTo>
                    <a:pt x="5715" y="492862"/>
                  </a:lnTo>
                  <a:lnTo>
                    <a:pt x="5715" y="1021232"/>
                  </a:lnTo>
                  <a:lnTo>
                    <a:pt x="2072488" y="1021385"/>
                  </a:lnTo>
                  <a:lnTo>
                    <a:pt x="6047080" y="102138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5" name="자유형: 도형 34">
              <a:extLst>
                <a:ext uri="{FF2B5EF4-FFF2-40B4-BE49-F238E27FC236}">
                  <a16:creationId xmlns:a16="http://schemas.microsoft.com/office/drawing/2014/main" id="{B0CD4D97-BBA6-48F5-B0E0-1553D5E6AC68}"/>
                </a:ext>
              </a:extLst>
            </p:cNvPr>
            <p:cNvSpPr/>
            <p:nvPr/>
          </p:nvSpPr>
          <p:spPr>
            <a:xfrm>
              <a:off x="6274689" y="-5715"/>
              <a:ext cx="3642360" cy="3482340"/>
            </a:xfrm>
            <a:custGeom>
              <a:avLst/>
              <a:gdLst>
                <a:gd name="connsiteX0" fmla="*/ 13792 w 3642360"/>
                <a:gd name="connsiteY0" fmla="*/ 3481502 h 3482340"/>
                <a:gd name="connsiteX1" fmla="*/ 3638322 w 3642360"/>
                <a:gd name="connsiteY1" fmla="*/ 5715 h 3482340"/>
                <a:gd name="connsiteX2" fmla="*/ 3248253 w 3642360"/>
                <a:gd name="connsiteY2" fmla="*/ 5715 h 3482340"/>
                <a:gd name="connsiteX3" fmla="*/ 5715 w 3642360"/>
                <a:gd name="connsiteY3" fmla="*/ 3477997 h 3482340"/>
                <a:gd name="connsiteX4" fmla="*/ 13792 w 3642360"/>
                <a:gd name="connsiteY4" fmla="*/ 3481502 h 3482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42360" h="3482340">
                  <a:moveTo>
                    <a:pt x="13792" y="3481502"/>
                  </a:moveTo>
                  <a:lnTo>
                    <a:pt x="3638322" y="5715"/>
                  </a:lnTo>
                  <a:lnTo>
                    <a:pt x="3248253" y="5715"/>
                  </a:lnTo>
                  <a:lnTo>
                    <a:pt x="5715" y="3477997"/>
                  </a:lnTo>
                  <a:cubicBezTo>
                    <a:pt x="8306" y="3479064"/>
                    <a:pt x="11049" y="3480283"/>
                    <a:pt x="13792" y="348150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6" name="자유형: 도형 35">
              <a:extLst>
                <a:ext uri="{FF2B5EF4-FFF2-40B4-BE49-F238E27FC236}">
                  <a16:creationId xmlns:a16="http://schemas.microsoft.com/office/drawing/2014/main" id="{39027CDC-4B7C-4797-BFCA-670EA486DB4B}"/>
                </a:ext>
              </a:extLst>
            </p:cNvPr>
            <p:cNvSpPr/>
            <p:nvPr/>
          </p:nvSpPr>
          <p:spPr>
            <a:xfrm>
              <a:off x="6236284" y="-5715"/>
              <a:ext cx="1691640" cy="3467100"/>
            </a:xfrm>
            <a:custGeom>
              <a:avLst/>
              <a:gdLst>
                <a:gd name="connsiteX0" fmla="*/ 14859 w 1691640"/>
                <a:gd name="connsiteY0" fmla="*/ 3468853 h 3467100"/>
                <a:gd name="connsiteX1" fmla="*/ 1692631 w 1691640"/>
                <a:gd name="connsiteY1" fmla="*/ 5715 h 3467100"/>
                <a:gd name="connsiteX2" fmla="*/ 1322146 w 1691640"/>
                <a:gd name="connsiteY2" fmla="*/ 5715 h 3467100"/>
                <a:gd name="connsiteX3" fmla="*/ 5715 w 1691640"/>
                <a:gd name="connsiteY3" fmla="*/ 3467176 h 3467100"/>
                <a:gd name="connsiteX4" fmla="*/ 14859 w 1691640"/>
                <a:gd name="connsiteY4" fmla="*/ 3468853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691640" h="3467100">
                  <a:moveTo>
                    <a:pt x="14859" y="3468853"/>
                  </a:moveTo>
                  <a:lnTo>
                    <a:pt x="1692631" y="5715"/>
                  </a:lnTo>
                  <a:lnTo>
                    <a:pt x="1322146" y="5715"/>
                  </a:lnTo>
                  <a:lnTo>
                    <a:pt x="5715" y="3467176"/>
                  </a:lnTo>
                  <a:cubicBezTo>
                    <a:pt x="8687" y="3467634"/>
                    <a:pt x="11735" y="3468243"/>
                    <a:pt x="14859" y="346885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7" name="자유형: 도형 36">
              <a:extLst>
                <a:ext uri="{FF2B5EF4-FFF2-40B4-BE49-F238E27FC236}">
                  <a16:creationId xmlns:a16="http://schemas.microsoft.com/office/drawing/2014/main" id="{CECA7AB9-47BE-4F8A-BC0F-DBEBC4D09FB1}"/>
                </a:ext>
              </a:extLst>
            </p:cNvPr>
            <p:cNvSpPr/>
            <p:nvPr/>
          </p:nvSpPr>
          <p:spPr>
            <a:xfrm>
              <a:off x="6250686" y="-5715"/>
              <a:ext cx="2819400" cy="3474720"/>
            </a:xfrm>
            <a:custGeom>
              <a:avLst/>
              <a:gdLst>
                <a:gd name="connsiteX0" fmla="*/ 22098 w 2819400"/>
                <a:gd name="connsiteY0" fmla="*/ 3475101 h 3474720"/>
                <a:gd name="connsiteX1" fmla="*/ 2815591 w 2819400"/>
                <a:gd name="connsiteY1" fmla="*/ 5715 h 3474720"/>
                <a:gd name="connsiteX2" fmla="*/ 1987296 w 2819400"/>
                <a:gd name="connsiteY2" fmla="*/ 5715 h 3474720"/>
                <a:gd name="connsiteX3" fmla="*/ 5715 w 2819400"/>
                <a:gd name="connsiteY3" fmla="*/ 3470148 h 3474720"/>
                <a:gd name="connsiteX4" fmla="*/ 22098 w 2819400"/>
                <a:gd name="connsiteY4" fmla="*/ 3475101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19400" h="3474720">
                  <a:moveTo>
                    <a:pt x="22098" y="3475101"/>
                  </a:moveTo>
                  <a:lnTo>
                    <a:pt x="2815591" y="5715"/>
                  </a:lnTo>
                  <a:lnTo>
                    <a:pt x="1987296" y="5715"/>
                  </a:lnTo>
                  <a:lnTo>
                    <a:pt x="5715" y="3470148"/>
                  </a:lnTo>
                  <a:cubicBezTo>
                    <a:pt x="11125" y="3471444"/>
                    <a:pt x="16612" y="3473120"/>
                    <a:pt x="22098" y="347510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8" name="자유형: 도형 37">
              <a:extLst>
                <a:ext uri="{FF2B5EF4-FFF2-40B4-BE49-F238E27FC236}">
                  <a16:creationId xmlns:a16="http://schemas.microsoft.com/office/drawing/2014/main" id="{7E33D99D-0142-4DA2-9758-25558438F9F9}"/>
                </a:ext>
              </a:extLst>
            </p:cNvPr>
            <p:cNvSpPr/>
            <p:nvPr/>
          </p:nvSpPr>
          <p:spPr>
            <a:xfrm>
              <a:off x="6299835" y="-5715"/>
              <a:ext cx="5379720" cy="3497580"/>
            </a:xfrm>
            <a:custGeom>
              <a:avLst/>
              <a:gdLst>
                <a:gd name="connsiteX0" fmla="*/ 13868 w 5379720"/>
                <a:gd name="connsiteY0" fmla="*/ 3495599 h 3497580"/>
                <a:gd name="connsiteX1" fmla="*/ 5380253 w 5379720"/>
                <a:gd name="connsiteY1" fmla="*/ 5715 h 3497580"/>
                <a:gd name="connsiteX2" fmla="*/ 4726000 w 5379720"/>
                <a:gd name="connsiteY2" fmla="*/ 5715 h 3497580"/>
                <a:gd name="connsiteX3" fmla="*/ 5715 w 5379720"/>
                <a:gd name="connsiteY3" fmla="*/ 3490417 h 3497580"/>
                <a:gd name="connsiteX4" fmla="*/ 13868 w 5379720"/>
                <a:gd name="connsiteY4" fmla="*/ 3495599 h 3497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79720" h="3497580">
                  <a:moveTo>
                    <a:pt x="13868" y="3495599"/>
                  </a:moveTo>
                  <a:lnTo>
                    <a:pt x="5380253" y="5715"/>
                  </a:lnTo>
                  <a:lnTo>
                    <a:pt x="4726000" y="5715"/>
                  </a:lnTo>
                  <a:lnTo>
                    <a:pt x="5715" y="3490417"/>
                  </a:lnTo>
                  <a:cubicBezTo>
                    <a:pt x="8534" y="3492170"/>
                    <a:pt x="11277" y="3493846"/>
                    <a:pt x="13868" y="34955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39" name="자유형: 도형 38">
              <a:extLst>
                <a:ext uri="{FF2B5EF4-FFF2-40B4-BE49-F238E27FC236}">
                  <a16:creationId xmlns:a16="http://schemas.microsoft.com/office/drawing/2014/main" id="{B74B39B5-A7E1-4FB5-BAB5-03E950FD1346}"/>
                </a:ext>
              </a:extLst>
            </p:cNvPr>
            <p:cNvSpPr/>
            <p:nvPr/>
          </p:nvSpPr>
          <p:spPr>
            <a:xfrm>
              <a:off x="6209462" y="-5715"/>
              <a:ext cx="640080" cy="3467100"/>
            </a:xfrm>
            <a:custGeom>
              <a:avLst/>
              <a:gdLst>
                <a:gd name="connsiteX0" fmla="*/ 363550 w 640080"/>
                <a:gd name="connsiteY0" fmla="*/ 5715 h 3467100"/>
                <a:gd name="connsiteX1" fmla="*/ 5715 w 640080"/>
                <a:gd name="connsiteY1" fmla="*/ 3464509 h 3467100"/>
                <a:gd name="connsiteX2" fmla="*/ 16002 w 640080"/>
                <a:gd name="connsiteY2" fmla="*/ 3465119 h 3467100"/>
                <a:gd name="connsiteX3" fmla="*/ 639013 w 640080"/>
                <a:gd name="connsiteY3" fmla="*/ 5715 h 3467100"/>
                <a:gd name="connsiteX4" fmla="*/ 363550 w 640080"/>
                <a:gd name="connsiteY4" fmla="*/ 5715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0080" h="3467100">
                  <a:moveTo>
                    <a:pt x="363550" y="5715"/>
                  </a:moveTo>
                  <a:lnTo>
                    <a:pt x="5715" y="3464509"/>
                  </a:lnTo>
                  <a:cubicBezTo>
                    <a:pt x="8992" y="3464662"/>
                    <a:pt x="12497" y="3464890"/>
                    <a:pt x="16002" y="3465119"/>
                  </a:cubicBezTo>
                  <a:lnTo>
                    <a:pt x="639013" y="5715"/>
                  </a:lnTo>
                  <a:lnTo>
                    <a:pt x="363550" y="57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0" name="자유형: 도형 39">
              <a:extLst>
                <a:ext uri="{FF2B5EF4-FFF2-40B4-BE49-F238E27FC236}">
                  <a16:creationId xmlns:a16="http://schemas.microsoft.com/office/drawing/2014/main" id="{A343E83B-C484-4028-A58C-6E23C32D8E73}"/>
                </a:ext>
              </a:extLst>
            </p:cNvPr>
            <p:cNvSpPr/>
            <p:nvPr/>
          </p:nvSpPr>
          <p:spPr>
            <a:xfrm>
              <a:off x="4902860" y="-5715"/>
              <a:ext cx="1264920" cy="3467100"/>
            </a:xfrm>
            <a:custGeom>
              <a:avLst/>
              <a:gdLst>
                <a:gd name="connsiteX0" fmla="*/ 1266444 w 1264920"/>
                <a:gd name="connsiteY0" fmla="*/ 3465652 h 3467100"/>
                <a:gd name="connsiteX1" fmla="*/ 362483 w 1264920"/>
                <a:gd name="connsiteY1" fmla="*/ 5715 h 3467100"/>
                <a:gd name="connsiteX2" fmla="*/ 5715 w 1264920"/>
                <a:gd name="connsiteY2" fmla="*/ 5715 h 3467100"/>
                <a:gd name="connsiteX3" fmla="*/ 1256386 w 1264920"/>
                <a:gd name="connsiteY3" fmla="*/ 3467024 h 3467100"/>
                <a:gd name="connsiteX4" fmla="*/ 1266444 w 1264920"/>
                <a:gd name="connsiteY4" fmla="*/ 3465652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4920" h="3467100">
                  <a:moveTo>
                    <a:pt x="1266444" y="3465652"/>
                  </a:moveTo>
                  <a:lnTo>
                    <a:pt x="362483" y="5715"/>
                  </a:lnTo>
                  <a:lnTo>
                    <a:pt x="5715" y="5715"/>
                  </a:lnTo>
                  <a:lnTo>
                    <a:pt x="1256386" y="3467024"/>
                  </a:lnTo>
                  <a:cubicBezTo>
                    <a:pt x="1259510" y="3466567"/>
                    <a:pt x="1262863" y="3466109"/>
                    <a:pt x="1266444" y="346565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1" name="자유형: 도형 40">
              <a:extLst>
                <a:ext uri="{FF2B5EF4-FFF2-40B4-BE49-F238E27FC236}">
                  <a16:creationId xmlns:a16="http://schemas.microsoft.com/office/drawing/2014/main" id="{4CB30A1E-3752-4608-98DE-C06AFD5EFB39}"/>
                </a:ext>
              </a:extLst>
            </p:cNvPr>
            <p:cNvSpPr/>
            <p:nvPr/>
          </p:nvSpPr>
          <p:spPr>
            <a:xfrm>
              <a:off x="3831107" y="-5715"/>
              <a:ext cx="2316480" cy="3474720"/>
            </a:xfrm>
            <a:custGeom>
              <a:avLst/>
              <a:gdLst>
                <a:gd name="connsiteX0" fmla="*/ 2313051 w 2316480"/>
                <a:gd name="connsiteY0" fmla="*/ 3470148 h 3474720"/>
                <a:gd name="connsiteX1" fmla="*/ 325069 w 2316480"/>
                <a:gd name="connsiteY1" fmla="*/ 5715 h 3474720"/>
                <a:gd name="connsiteX2" fmla="*/ 5715 w 2316480"/>
                <a:gd name="connsiteY2" fmla="*/ 5715 h 3474720"/>
                <a:gd name="connsiteX3" fmla="*/ 2306346 w 2316480"/>
                <a:gd name="connsiteY3" fmla="*/ 3471977 h 3474720"/>
                <a:gd name="connsiteX4" fmla="*/ 2313051 w 2316480"/>
                <a:gd name="connsiteY4" fmla="*/ 3470148 h 3474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6480" h="3474720">
                  <a:moveTo>
                    <a:pt x="2313051" y="3470148"/>
                  </a:moveTo>
                  <a:lnTo>
                    <a:pt x="325069" y="5715"/>
                  </a:lnTo>
                  <a:lnTo>
                    <a:pt x="5715" y="5715"/>
                  </a:lnTo>
                  <a:lnTo>
                    <a:pt x="2306346" y="3471977"/>
                  </a:lnTo>
                  <a:cubicBezTo>
                    <a:pt x="2308784" y="3471291"/>
                    <a:pt x="2310994" y="3470682"/>
                    <a:pt x="2313051" y="34701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  <p:sp>
          <p:nvSpPr>
            <p:cNvPr id="42" name="자유형: 도형 41">
              <a:extLst>
                <a:ext uri="{FF2B5EF4-FFF2-40B4-BE49-F238E27FC236}">
                  <a16:creationId xmlns:a16="http://schemas.microsoft.com/office/drawing/2014/main" id="{D23A1B6E-77C9-4D67-962D-2016597B94CF}"/>
                </a:ext>
              </a:extLst>
            </p:cNvPr>
            <p:cNvSpPr/>
            <p:nvPr/>
          </p:nvSpPr>
          <p:spPr>
            <a:xfrm>
              <a:off x="5539816" y="-5715"/>
              <a:ext cx="693420" cy="3467100"/>
            </a:xfrm>
            <a:custGeom>
              <a:avLst/>
              <a:gdLst>
                <a:gd name="connsiteX0" fmla="*/ 658444 w 693420"/>
                <a:gd name="connsiteY0" fmla="*/ 3464128 h 3467100"/>
                <a:gd name="connsiteX1" fmla="*/ 692506 w 693420"/>
                <a:gd name="connsiteY1" fmla="*/ 5715 h 3467100"/>
                <a:gd name="connsiteX2" fmla="*/ 5715 w 693420"/>
                <a:gd name="connsiteY2" fmla="*/ 5715 h 3467100"/>
                <a:gd name="connsiteX3" fmla="*/ 636041 w 693420"/>
                <a:gd name="connsiteY3" fmla="*/ 3465043 h 3467100"/>
                <a:gd name="connsiteX4" fmla="*/ 658444 w 693420"/>
                <a:gd name="connsiteY4" fmla="*/ 3464128 h 3467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3420" h="3467100">
                  <a:moveTo>
                    <a:pt x="658444" y="3464128"/>
                  </a:moveTo>
                  <a:lnTo>
                    <a:pt x="692506" y="5715"/>
                  </a:lnTo>
                  <a:lnTo>
                    <a:pt x="5715" y="5715"/>
                  </a:lnTo>
                  <a:lnTo>
                    <a:pt x="636041" y="3465043"/>
                  </a:lnTo>
                  <a:cubicBezTo>
                    <a:pt x="643585" y="3464509"/>
                    <a:pt x="651815" y="3464128"/>
                    <a:pt x="658444" y="34641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5359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2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9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42.png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1" name="Google Shape;401;p29"/>
          <p:cNvGrpSpPr/>
          <p:nvPr/>
        </p:nvGrpSpPr>
        <p:grpSpPr>
          <a:xfrm>
            <a:off x="11483337" y="3692678"/>
            <a:ext cx="133496" cy="1153772"/>
            <a:chOff x="8612502" y="3738147"/>
            <a:chExt cx="100122" cy="865329"/>
          </a:xfrm>
        </p:grpSpPr>
        <p:sp>
          <p:nvSpPr>
            <p:cNvPr id="402" name="Google Shape;402;p29"/>
            <p:cNvSpPr/>
            <p:nvPr/>
          </p:nvSpPr>
          <p:spPr>
            <a:xfrm>
              <a:off x="8624932" y="3876762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9"/>
            <p:cNvSpPr/>
            <p:nvPr/>
          </p:nvSpPr>
          <p:spPr>
            <a:xfrm>
              <a:off x="8612502" y="373814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2" name="Google Shape;482;p29"/>
          <p:cNvGrpSpPr/>
          <p:nvPr/>
        </p:nvGrpSpPr>
        <p:grpSpPr>
          <a:xfrm>
            <a:off x="5519114" y="476104"/>
            <a:ext cx="1153772" cy="133496"/>
            <a:chOff x="11440935" y="3894601"/>
            <a:chExt cx="865329" cy="100122"/>
          </a:xfrm>
        </p:grpSpPr>
        <p:sp>
          <p:nvSpPr>
            <p:cNvPr id="483" name="Google Shape;483;p29"/>
            <p:cNvSpPr/>
            <p:nvPr/>
          </p:nvSpPr>
          <p:spPr>
            <a:xfrm rot="5400000">
              <a:off x="11760447" y="3587520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29"/>
            <p:cNvSpPr/>
            <p:nvPr/>
          </p:nvSpPr>
          <p:spPr>
            <a:xfrm rot="5400000">
              <a:off x="12213272" y="3898402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5" name="Google Shape;485;p29"/>
          <p:cNvGrpSpPr/>
          <p:nvPr/>
        </p:nvGrpSpPr>
        <p:grpSpPr>
          <a:xfrm>
            <a:off x="2514600" y="6301622"/>
            <a:ext cx="1051500" cy="121662"/>
            <a:chOff x="11440935" y="3929926"/>
            <a:chExt cx="865329" cy="100122"/>
          </a:xfrm>
        </p:grpSpPr>
        <p:sp>
          <p:nvSpPr>
            <p:cNvPr id="486" name="Google Shape;486;p29"/>
            <p:cNvSpPr/>
            <p:nvPr/>
          </p:nvSpPr>
          <p:spPr>
            <a:xfrm rot="-5400000" flipH="1">
              <a:off x="11899061" y="3622845"/>
              <a:ext cx="87691" cy="72671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29"/>
            <p:cNvSpPr/>
            <p:nvPr/>
          </p:nvSpPr>
          <p:spPr>
            <a:xfrm rot="-5400000" flipH="1">
              <a:off x="11437135" y="3933727"/>
              <a:ext cx="96793" cy="89192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F5910C-2EC6-498C-9204-25F9232E17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153" y="407760"/>
            <a:ext cx="4503695" cy="25640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E963CE-7E89-454F-BC3B-E3ADD7A86E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968" y="1480564"/>
            <a:ext cx="10725369" cy="2634236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15A66E9-CCDD-4CF2-B643-2279A8405B12}"/>
              </a:ext>
            </a:extLst>
          </p:cNvPr>
          <p:cNvGrpSpPr/>
          <p:nvPr/>
        </p:nvGrpSpPr>
        <p:grpSpPr>
          <a:xfrm>
            <a:off x="3714487" y="4863589"/>
            <a:ext cx="5581913" cy="841195"/>
            <a:chOff x="3658100" y="4460030"/>
            <a:chExt cx="5581913" cy="841195"/>
          </a:xfrm>
        </p:grpSpPr>
        <p:sp>
          <p:nvSpPr>
            <p:cNvPr id="404" name="Google Shape;404;p29"/>
            <p:cNvSpPr/>
            <p:nvPr/>
          </p:nvSpPr>
          <p:spPr>
            <a:xfrm flipH="1">
              <a:off x="3658100" y="4491229"/>
              <a:ext cx="5581913" cy="693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C6D2AA28-A015-4EC6-A99C-5059B6D83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90860" y="4460030"/>
              <a:ext cx="2729591" cy="84119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E0D5582-BEA6-4CDE-80A9-C6F762114C2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3173" r="54205" b="14249"/>
          <a:stretch/>
        </p:blipFill>
        <p:spPr>
          <a:xfrm>
            <a:off x="-2777867" y="3731920"/>
            <a:ext cx="2352658" cy="256970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E2CB75B7-162B-4354-B5E2-53A68AB508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6052" t="-3681" r="-9025" b="25877"/>
          <a:stretch/>
        </p:blipFill>
        <p:spPr>
          <a:xfrm>
            <a:off x="1863368" y="3743566"/>
            <a:ext cx="2967305" cy="2451498"/>
          </a:xfrm>
          <a:prstGeom prst="rect">
            <a:avLst/>
          </a:prstGeom>
        </p:spPr>
      </p:pic>
      <p:grpSp>
        <p:nvGrpSpPr>
          <p:cNvPr id="29" name="Google Shape;6781;p64">
            <a:extLst>
              <a:ext uri="{FF2B5EF4-FFF2-40B4-BE49-F238E27FC236}">
                <a16:creationId xmlns:a16="http://schemas.microsoft.com/office/drawing/2014/main" id="{62472DE9-0B1D-4886-8267-D75D8F285055}"/>
              </a:ext>
            </a:extLst>
          </p:cNvPr>
          <p:cNvGrpSpPr/>
          <p:nvPr/>
        </p:nvGrpSpPr>
        <p:grpSpPr>
          <a:xfrm rot="491441">
            <a:off x="7687691" y="604360"/>
            <a:ext cx="1216200" cy="1465666"/>
            <a:chOff x="6483949" y="462551"/>
            <a:chExt cx="785025" cy="946050"/>
          </a:xfrm>
        </p:grpSpPr>
        <p:sp>
          <p:nvSpPr>
            <p:cNvPr id="30" name="Google Shape;6782;p64">
              <a:extLst>
                <a:ext uri="{FF2B5EF4-FFF2-40B4-BE49-F238E27FC236}">
                  <a16:creationId xmlns:a16="http://schemas.microsoft.com/office/drawing/2014/main" id="{10461076-4291-43BF-A00F-864AB4024F6E}"/>
                </a:ext>
              </a:extLst>
            </p:cNvPr>
            <p:cNvSpPr/>
            <p:nvPr/>
          </p:nvSpPr>
          <p:spPr>
            <a:xfrm rot="778010">
              <a:off x="6561275" y="582068"/>
              <a:ext cx="630374" cy="760854"/>
            </a:xfrm>
            <a:custGeom>
              <a:avLst/>
              <a:gdLst/>
              <a:ahLst/>
              <a:cxnLst/>
              <a:rect l="l" t="t" r="r" b="b"/>
              <a:pathLst>
                <a:path w="44099" h="53227" extrusionOk="0">
                  <a:moveTo>
                    <a:pt x="22962" y="0"/>
                  </a:moveTo>
                  <a:cubicBezTo>
                    <a:pt x="16752" y="0"/>
                    <a:pt x="6238" y="536"/>
                    <a:pt x="4570" y="3388"/>
                  </a:cubicBezTo>
                  <a:cubicBezTo>
                    <a:pt x="2401" y="7098"/>
                    <a:pt x="1770" y="18931"/>
                    <a:pt x="7091" y="20051"/>
                  </a:cubicBezTo>
                  <a:cubicBezTo>
                    <a:pt x="12412" y="21172"/>
                    <a:pt x="19833" y="19631"/>
                    <a:pt x="23475" y="26210"/>
                  </a:cubicBezTo>
                  <a:cubicBezTo>
                    <a:pt x="26556" y="31780"/>
                    <a:pt x="22935" y="38599"/>
                    <a:pt x="17181" y="38599"/>
                  </a:cubicBezTo>
                  <a:cubicBezTo>
                    <a:pt x="16206" y="38599"/>
                    <a:pt x="15169" y="38403"/>
                    <a:pt x="14093" y="37971"/>
                  </a:cubicBezTo>
                  <a:cubicBezTo>
                    <a:pt x="8917" y="35896"/>
                    <a:pt x="10032" y="32932"/>
                    <a:pt x="7092" y="32651"/>
                  </a:cubicBezTo>
                  <a:cubicBezTo>
                    <a:pt x="6993" y="32641"/>
                    <a:pt x="6893" y="32637"/>
                    <a:pt x="6791" y="32637"/>
                  </a:cubicBezTo>
                  <a:cubicBezTo>
                    <a:pt x="3874" y="32637"/>
                    <a:pt x="1" y="36486"/>
                    <a:pt x="2051" y="42312"/>
                  </a:cubicBezTo>
                  <a:cubicBezTo>
                    <a:pt x="3586" y="46675"/>
                    <a:pt x="8234" y="52046"/>
                    <a:pt x="17314" y="53094"/>
                  </a:cubicBezTo>
                  <a:cubicBezTo>
                    <a:pt x="18089" y="53183"/>
                    <a:pt x="18867" y="53227"/>
                    <a:pt x="19644" y="53227"/>
                  </a:cubicBezTo>
                  <a:cubicBezTo>
                    <a:pt x="26161" y="53227"/>
                    <a:pt x="32544" y="50161"/>
                    <a:pt x="35798" y="45533"/>
                  </a:cubicBezTo>
                  <a:cubicBezTo>
                    <a:pt x="44099" y="33722"/>
                    <a:pt x="36861" y="20111"/>
                    <a:pt x="31281" y="16899"/>
                  </a:cubicBezTo>
                  <a:cubicBezTo>
                    <a:pt x="24350" y="12908"/>
                    <a:pt x="18964" y="14534"/>
                    <a:pt x="18293" y="13328"/>
                  </a:cubicBezTo>
                  <a:cubicBezTo>
                    <a:pt x="17943" y="12698"/>
                    <a:pt x="17943" y="10737"/>
                    <a:pt x="19343" y="10598"/>
                  </a:cubicBezTo>
                  <a:cubicBezTo>
                    <a:pt x="21018" y="10432"/>
                    <a:pt x="27466" y="10110"/>
                    <a:pt x="29006" y="9200"/>
                  </a:cubicBezTo>
                  <a:cubicBezTo>
                    <a:pt x="30528" y="8301"/>
                    <a:pt x="30198" y="308"/>
                    <a:pt x="27045" y="98"/>
                  </a:cubicBezTo>
                  <a:cubicBezTo>
                    <a:pt x="26315" y="49"/>
                    <a:pt x="24834" y="0"/>
                    <a:pt x="22962" y="0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783;p64">
              <a:extLst>
                <a:ext uri="{FF2B5EF4-FFF2-40B4-BE49-F238E27FC236}">
                  <a16:creationId xmlns:a16="http://schemas.microsoft.com/office/drawing/2014/main" id="{48B7F1C9-73CF-48FE-A288-8EB130F82435}"/>
                </a:ext>
              </a:extLst>
            </p:cNvPr>
            <p:cNvSpPr/>
            <p:nvPr/>
          </p:nvSpPr>
          <p:spPr>
            <a:xfrm rot="778010">
              <a:off x="6754605" y="560421"/>
              <a:ext cx="65054" cy="40353"/>
            </a:xfrm>
            <a:custGeom>
              <a:avLst/>
              <a:gdLst/>
              <a:ahLst/>
              <a:cxnLst/>
              <a:rect l="l" t="t" r="r" b="b"/>
              <a:pathLst>
                <a:path w="4551" h="2823" extrusionOk="0">
                  <a:moveTo>
                    <a:pt x="4550" y="1"/>
                  </a:moveTo>
                  <a:lnTo>
                    <a:pt x="6" y="1049"/>
                  </a:lnTo>
                  <a:lnTo>
                    <a:pt x="1" y="1054"/>
                  </a:lnTo>
                  <a:cubicBezTo>
                    <a:pt x="175" y="1974"/>
                    <a:pt x="665" y="2767"/>
                    <a:pt x="1010" y="2819"/>
                  </a:cubicBezTo>
                  <a:cubicBezTo>
                    <a:pt x="1025" y="2821"/>
                    <a:pt x="1042" y="2823"/>
                    <a:pt x="1059" y="2823"/>
                  </a:cubicBezTo>
                  <a:cubicBezTo>
                    <a:pt x="1766" y="2823"/>
                    <a:pt x="4416" y="844"/>
                    <a:pt x="45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784;p64">
              <a:extLst>
                <a:ext uri="{FF2B5EF4-FFF2-40B4-BE49-F238E27FC236}">
                  <a16:creationId xmlns:a16="http://schemas.microsoft.com/office/drawing/2014/main" id="{0CAE2E80-3304-497B-9A52-E8B650298790}"/>
                </a:ext>
              </a:extLst>
            </p:cNvPr>
            <p:cNvSpPr/>
            <p:nvPr/>
          </p:nvSpPr>
          <p:spPr>
            <a:xfrm rot="778010">
              <a:off x="6650276" y="484782"/>
              <a:ext cx="219506" cy="187930"/>
            </a:xfrm>
            <a:custGeom>
              <a:avLst/>
              <a:gdLst/>
              <a:ahLst/>
              <a:cxnLst/>
              <a:rect l="l" t="t" r="r" b="b"/>
              <a:pathLst>
                <a:path w="15356" h="13147" extrusionOk="0">
                  <a:moveTo>
                    <a:pt x="9186" y="3094"/>
                  </a:moveTo>
                  <a:cubicBezTo>
                    <a:pt x="10439" y="3094"/>
                    <a:pt x="11663" y="4210"/>
                    <a:pt x="11826" y="4707"/>
                  </a:cubicBezTo>
                  <a:cubicBezTo>
                    <a:pt x="11835" y="4736"/>
                    <a:pt x="11841" y="4769"/>
                    <a:pt x="11841" y="4806"/>
                  </a:cubicBezTo>
                  <a:lnTo>
                    <a:pt x="11831" y="4863"/>
                  </a:lnTo>
                  <a:cubicBezTo>
                    <a:pt x="11698" y="5705"/>
                    <a:pt x="9050" y="7684"/>
                    <a:pt x="8341" y="7684"/>
                  </a:cubicBezTo>
                  <a:cubicBezTo>
                    <a:pt x="8323" y="7684"/>
                    <a:pt x="8307" y="7682"/>
                    <a:pt x="8291" y="7680"/>
                  </a:cubicBezTo>
                  <a:cubicBezTo>
                    <a:pt x="7946" y="7628"/>
                    <a:pt x="7457" y="6836"/>
                    <a:pt x="7282" y="5916"/>
                  </a:cubicBezTo>
                  <a:lnTo>
                    <a:pt x="7282" y="5912"/>
                  </a:lnTo>
                  <a:cubicBezTo>
                    <a:pt x="7126" y="5061"/>
                    <a:pt x="7239" y="4104"/>
                    <a:pt x="7976" y="3519"/>
                  </a:cubicBezTo>
                  <a:cubicBezTo>
                    <a:pt x="8358" y="3215"/>
                    <a:pt x="8773" y="3094"/>
                    <a:pt x="9186" y="3094"/>
                  </a:cubicBezTo>
                  <a:close/>
                  <a:moveTo>
                    <a:pt x="7797" y="1"/>
                  </a:moveTo>
                  <a:cubicBezTo>
                    <a:pt x="6562" y="1"/>
                    <a:pt x="5273" y="367"/>
                    <a:pt x="4021" y="1310"/>
                  </a:cubicBezTo>
                  <a:cubicBezTo>
                    <a:pt x="0" y="4345"/>
                    <a:pt x="1472" y="9440"/>
                    <a:pt x="2478" y="11835"/>
                  </a:cubicBezTo>
                  <a:cubicBezTo>
                    <a:pt x="2822" y="12646"/>
                    <a:pt x="3110" y="13147"/>
                    <a:pt x="3110" y="13147"/>
                  </a:cubicBezTo>
                  <a:cubicBezTo>
                    <a:pt x="3110" y="13147"/>
                    <a:pt x="8150" y="10833"/>
                    <a:pt x="14874" y="4463"/>
                  </a:cubicBezTo>
                  <a:cubicBezTo>
                    <a:pt x="15355" y="4006"/>
                    <a:pt x="11877" y="1"/>
                    <a:pt x="77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785;p64">
              <a:extLst>
                <a:ext uri="{FF2B5EF4-FFF2-40B4-BE49-F238E27FC236}">
                  <a16:creationId xmlns:a16="http://schemas.microsoft.com/office/drawing/2014/main" id="{A820D3CE-8873-4D39-9444-06AA29685F29}"/>
                </a:ext>
              </a:extLst>
            </p:cNvPr>
            <p:cNvSpPr/>
            <p:nvPr/>
          </p:nvSpPr>
          <p:spPr>
            <a:xfrm rot="778010">
              <a:off x="6756587" y="568244"/>
              <a:ext cx="100" cy="100"/>
            </a:xfrm>
            <a:custGeom>
              <a:avLst/>
              <a:gdLst/>
              <a:ahLst/>
              <a:cxnLst/>
              <a:rect l="l" t="t" r="r" b="b"/>
              <a:pathLst>
                <a:path w="7" h="7" extrusionOk="0">
                  <a:moveTo>
                    <a:pt x="1" y="1"/>
                  </a:moveTo>
                  <a:lnTo>
                    <a:pt x="1" y="6"/>
                  </a:lnTo>
                  <a:lnTo>
                    <a:pt x="6" y="1"/>
                  </a:lnTo>
                  <a:close/>
                </a:path>
              </a:pathLst>
            </a:custGeom>
            <a:solidFill>
              <a:srgbClr val="CE2E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786;p64">
              <a:extLst>
                <a:ext uri="{FF2B5EF4-FFF2-40B4-BE49-F238E27FC236}">
                  <a16:creationId xmlns:a16="http://schemas.microsoft.com/office/drawing/2014/main" id="{99A0A5B5-0A61-4567-8A7A-F2F6E4B42252}"/>
                </a:ext>
              </a:extLst>
            </p:cNvPr>
            <p:cNvSpPr/>
            <p:nvPr/>
          </p:nvSpPr>
          <p:spPr>
            <a:xfrm rot="778010">
              <a:off x="6758114" y="535537"/>
              <a:ext cx="67399" cy="40296"/>
            </a:xfrm>
            <a:custGeom>
              <a:avLst/>
              <a:gdLst/>
              <a:ahLst/>
              <a:cxnLst/>
              <a:rect l="l" t="t" r="r" b="b"/>
              <a:pathLst>
                <a:path w="4715" h="2819" extrusionOk="0">
                  <a:moveTo>
                    <a:pt x="2060" y="1"/>
                  </a:moveTo>
                  <a:cubicBezTo>
                    <a:pt x="1647" y="1"/>
                    <a:pt x="1232" y="122"/>
                    <a:pt x="850" y="426"/>
                  </a:cubicBezTo>
                  <a:cubicBezTo>
                    <a:pt x="113" y="1011"/>
                    <a:pt x="0" y="1968"/>
                    <a:pt x="156" y="2819"/>
                  </a:cubicBezTo>
                  <a:lnTo>
                    <a:pt x="161" y="2819"/>
                  </a:lnTo>
                  <a:lnTo>
                    <a:pt x="4705" y="1771"/>
                  </a:lnTo>
                  <a:cubicBezTo>
                    <a:pt x="4715" y="1753"/>
                    <a:pt x="4715" y="1733"/>
                    <a:pt x="4715" y="1715"/>
                  </a:cubicBezTo>
                  <a:cubicBezTo>
                    <a:pt x="4715" y="1676"/>
                    <a:pt x="4709" y="1643"/>
                    <a:pt x="4700" y="1614"/>
                  </a:cubicBezTo>
                  <a:cubicBezTo>
                    <a:pt x="4537" y="1117"/>
                    <a:pt x="3313" y="1"/>
                    <a:pt x="20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787;p64">
              <a:extLst>
                <a:ext uri="{FF2B5EF4-FFF2-40B4-BE49-F238E27FC236}">
                  <a16:creationId xmlns:a16="http://schemas.microsoft.com/office/drawing/2014/main" id="{0E7905D3-C611-48E1-9DF4-92F1104977CC}"/>
                </a:ext>
              </a:extLst>
            </p:cNvPr>
            <p:cNvSpPr/>
            <p:nvPr/>
          </p:nvSpPr>
          <p:spPr>
            <a:xfrm rot="778010">
              <a:off x="6582392" y="541838"/>
              <a:ext cx="282974" cy="181940"/>
            </a:xfrm>
            <a:custGeom>
              <a:avLst/>
              <a:gdLst/>
              <a:ahLst/>
              <a:cxnLst/>
              <a:rect l="l" t="t" r="r" b="b"/>
              <a:pathLst>
                <a:path w="19796" h="12728" extrusionOk="0">
                  <a:moveTo>
                    <a:pt x="18710" y="1"/>
                  </a:moveTo>
                  <a:lnTo>
                    <a:pt x="18710" y="1"/>
                  </a:lnTo>
                  <a:cubicBezTo>
                    <a:pt x="11986" y="6370"/>
                    <a:pt x="6947" y="8684"/>
                    <a:pt x="6947" y="8684"/>
                  </a:cubicBezTo>
                  <a:cubicBezTo>
                    <a:pt x="6947" y="8684"/>
                    <a:pt x="6659" y="8183"/>
                    <a:pt x="6315" y="7372"/>
                  </a:cubicBezTo>
                  <a:lnTo>
                    <a:pt x="6177" y="7425"/>
                  </a:lnTo>
                  <a:cubicBezTo>
                    <a:pt x="6177" y="7425"/>
                    <a:pt x="0" y="11746"/>
                    <a:pt x="312" y="12483"/>
                  </a:cubicBezTo>
                  <a:cubicBezTo>
                    <a:pt x="382" y="12646"/>
                    <a:pt x="549" y="12727"/>
                    <a:pt x="809" y="12727"/>
                  </a:cubicBezTo>
                  <a:cubicBezTo>
                    <a:pt x="1711" y="12727"/>
                    <a:pt x="3730" y="11752"/>
                    <a:pt x="6719" y="9854"/>
                  </a:cubicBezTo>
                  <a:cubicBezTo>
                    <a:pt x="19795" y="1558"/>
                    <a:pt x="18710" y="1"/>
                    <a:pt x="187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788;p64">
              <a:extLst>
                <a:ext uri="{FF2B5EF4-FFF2-40B4-BE49-F238E27FC236}">
                  <a16:creationId xmlns:a16="http://schemas.microsoft.com/office/drawing/2014/main" id="{ECF7FD9D-EFF6-4910-8FC8-E87EB31D2BE0}"/>
                </a:ext>
              </a:extLst>
            </p:cNvPr>
            <p:cNvSpPr/>
            <p:nvPr/>
          </p:nvSpPr>
          <p:spPr>
            <a:xfrm rot="778010">
              <a:off x="7019594" y="719896"/>
              <a:ext cx="95888" cy="140372"/>
            </a:xfrm>
            <a:custGeom>
              <a:avLst/>
              <a:gdLst/>
              <a:ahLst/>
              <a:cxnLst/>
              <a:rect l="l" t="t" r="r" b="b"/>
              <a:pathLst>
                <a:path w="6708" h="9820" extrusionOk="0">
                  <a:moveTo>
                    <a:pt x="5730" y="0"/>
                  </a:moveTo>
                  <a:cubicBezTo>
                    <a:pt x="5721" y="0"/>
                    <a:pt x="5713" y="1"/>
                    <a:pt x="5704" y="2"/>
                  </a:cubicBezTo>
                  <a:cubicBezTo>
                    <a:pt x="5574" y="15"/>
                    <a:pt x="5480" y="132"/>
                    <a:pt x="5494" y="260"/>
                  </a:cubicBezTo>
                  <a:cubicBezTo>
                    <a:pt x="6201" y="7128"/>
                    <a:pt x="433" y="9274"/>
                    <a:pt x="188" y="9361"/>
                  </a:cubicBezTo>
                  <a:cubicBezTo>
                    <a:pt x="66" y="9406"/>
                    <a:pt x="1" y="9541"/>
                    <a:pt x="46" y="9663"/>
                  </a:cubicBezTo>
                  <a:cubicBezTo>
                    <a:pt x="79" y="9760"/>
                    <a:pt x="171" y="9820"/>
                    <a:pt x="267" y="9820"/>
                  </a:cubicBezTo>
                  <a:cubicBezTo>
                    <a:pt x="296" y="9820"/>
                    <a:pt x="322" y="9814"/>
                    <a:pt x="345" y="9805"/>
                  </a:cubicBezTo>
                  <a:cubicBezTo>
                    <a:pt x="408" y="9783"/>
                    <a:pt x="6708" y="7454"/>
                    <a:pt x="5962" y="212"/>
                  </a:cubicBezTo>
                  <a:cubicBezTo>
                    <a:pt x="5950" y="91"/>
                    <a:pt x="5847" y="0"/>
                    <a:pt x="57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789;p64">
              <a:extLst>
                <a:ext uri="{FF2B5EF4-FFF2-40B4-BE49-F238E27FC236}">
                  <a16:creationId xmlns:a16="http://schemas.microsoft.com/office/drawing/2014/main" id="{FB87BC7E-67C0-45F5-8156-51088066E112}"/>
                </a:ext>
              </a:extLst>
            </p:cNvPr>
            <p:cNvSpPr/>
            <p:nvPr/>
          </p:nvSpPr>
          <p:spPr>
            <a:xfrm rot="778010">
              <a:off x="7087714" y="691361"/>
              <a:ext cx="53547" cy="47744"/>
            </a:xfrm>
            <a:custGeom>
              <a:avLst/>
              <a:gdLst/>
              <a:ahLst/>
              <a:cxnLst/>
              <a:rect l="l" t="t" r="r" b="b"/>
              <a:pathLst>
                <a:path w="3746" h="3340" extrusionOk="0">
                  <a:moveTo>
                    <a:pt x="2307" y="0"/>
                  </a:moveTo>
                  <a:cubicBezTo>
                    <a:pt x="1798" y="0"/>
                    <a:pt x="1593" y="1839"/>
                    <a:pt x="1593" y="1839"/>
                  </a:cubicBezTo>
                  <a:cubicBezTo>
                    <a:pt x="1593" y="1839"/>
                    <a:pt x="1412" y="124"/>
                    <a:pt x="1010" y="124"/>
                  </a:cubicBezTo>
                  <a:cubicBezTo>
                    <a:pt x="978" y="124"/>
                    <a:pt x="945" y="135"/>
                    <a:pt x="911" y="158"/>
                  </a:cubicBezTo>
                  <a:cubicBezTo>
                    <a:pt x="437" y="473"/>
                    <a:pt x="997" y="2310"/>
                    <a:pt x="997" y="2310"/>
                  </a:cubicBezTo>
                  <a:cubicBezTo>
                    <a:pt x="997" y="2310"/>
                    <a:pt x="557" y="2020"/>
                    <a:pt x="282" y="2020"/>
                  </a:cubicBezTo>
                  <a:cubicBezTo>
                    <a:pt x="169" y="2020"/>
                    <a:pt x="85" y="2069"/>
                    <a:pt x="69" y="2206"/>
                  </a:cubicBezTo>
                  <a:cubicBezTo>
                    <a:pt x="1" y="2825"/>
                    <a:pt x="952" y="3340"/>
                    <a:pt x="1718" y="3340"/>
                  </a:cubicBezTo>
                  <a:cubicBezTo>
                    <a:pt x="1974" y="3340"/>
                    <a:pt x="2210" y="3282"/>
                    <a:pt x="2380" y="3152"/>
                  </a:cubicBezTo>
                  <a:cubicBezTo>
                    <a:pt x="3063" y="2627"/>
                    <a:pt x="3745" y="1470"/>
                    <a:pt x="3379" y="1208"/>
                  </a:cubicBezTo>
                  <a:cubicBezTo>
                    <a:pt x="3334" y="1176"/>
                    <a:pt x="3284" y="1162"/>
                    <a:pt x="3230" y="1162"/>
                  </a:cubicBezTo>
                  <a:cubicBezTo>
                    <a:pt x="2844" y="1162"/>
                    <a:pt x="2276" y="1891"/>
                    <a:pt x="2276" y="1891"/>
                  </a:cubicBezTo>
                  <a:cubicBezTo>
                    <a:pt x="2276" y="1891"/>
                    <a:pt x="2854" y="54"/>
                    <a:pt x="2329" y="1"/>
                  </a:cubicBezTo>
                  <a:cubicBezTo>
                    <a:pt x="2321" y="1"/>
                    <a:pt x="2314" y="0"/>
                    <a:pt x="23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790;p64">
              <a:extLst>
                <a:ext uri="{FF2B5EF4-FFF2-40B4-BE49-F238E27FC236}">
                  <a16:creationId xmlns:a16="http://schemas.microsoft.com/office/drawing/2014/main" id="{65F0FA0D-AD5C-4B77-A68F-8A2F36F4038B}"/>
                </a:ext>
              </a:extLst>
            </p:cNvPr>
            <p:cNvSpPr/>
            <p:nvPr/>
          </p:nvSpPr>
          <p:spPr>
            <a:xfrm rot="778010">
              <a:off x="6872954" y="1326872"/>
              <a:ext cx="19798" cy="71301"/>
            </a:xfrm>
            <a:custGeom>
              <a:avLst/>
              <a:gdLst/>
              <a:ahLst/>
              <a:cxnLst/>
              <a:rect l="l" t="t" r="r" b="b"/>
              <a:pathLst>
                <a:path w="1385" h="4988" extrusionOk="0">
                  <a:moveTo>
                    <a:pt x="262" y="1"/>
                  </a:moveTo>
                  <a:cubicBezTo>
                    <a:pt x="241" y="1"/>
                    <a:pt x="220" y="3"/>
                    <a:pt x="199" y="9"/>
                  </a:cubicBezTo>
                  <a:cubicBezTo>
                    <a:pt x="74" y="45"/>
                    <a:pt x="0" y="175"/>
                    <a:pt x="36" y="301"/>
                  </a:cubicBezTo>
                  <a:cubicBezTo>
                    <a:pt x="42" y="326"/>
                    <a:pt x="732" y="2805"/>
                    <a:pt x="903" y="4773"/>
                  </a:cubicBezTo>
                  <a:cubicBezTo>
                    <a:pt x="914" y="4895"/>
                    <a:pt x="1016" y="4988"/>
                    <a:pt x="1138" y="4988"/>
                  </a:cubicBezTo>
                  <a:cubicBezTo>
                    <a:pt x="1145" y="4988"/>
                    <a:pt x="1151" y="4988"/>
                    <a:pt x="1159" y="4986"/>
                  </a:cubicBezTo>
                  <a:cubicBezTo>
                    <a:pt x="1288" y="4975"/>
                    <a:pt x="1385" y="4860"/>
                    <a:pt x="1373" y="4731"/>
                  </a:cubicBezTo>
                  <a:cubicBezTo>
                    <a:pt x="1198" y="2719"/>
                    <a:pt x="497" y="197"/>
                    <a:pt x="490" y="172"/>
                  </a:cubicBezTo>
                  <a:cubicBezTo>
                    <a:pt x="461" y="68"/>
                    <a:pt x="365" y="1"/>
                    <a:pt x="2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791;p64">
              <a:extLst>
                <a:ext uri="{FF2B5EF4-FFF2-40B4-BE49-F238E27FC236}">
                  <a16:creationId xmlns:a16="http://schemas.microsoft.com/office/drawing/2014/main" id="{31C92F01-956B-44D1-B143-4974F83E4948}"/>
                </a:ext>
              </a:extLst>
            </p:cNvPr>
            <p:cNvSpPr/>
            <p:nvPr/>
          </p:nvSpPr>
          <p:spPr>
            <a:xfrm rot="778010">
              <a:off x="6878654" y="1379708"/>
              <a:ext cx="37523" cy="25001"/>
            </a:xfrm>
            <a:custGeom>
              <a:avLst/>
              <a:gdLst/>
              <a:ahLst/>
              <a:cxnLst/>
              <a:rect l="l" t="t" r="r" b="b"/>
              <a:pathLst>
                <a:path w="2625" h="1749" extrusionOk="0">
                  <a:moveTo>
                    <a:pt x="1727" y="0"/>
                  </a:moveTo>
                  <a:cubicBezTo>
                    <a:pt x="1179" y="0"/>
                    <a:pt x="590" y="409"/>
                    <a:pt x="275" y="789"/>
                  </a:cubicBezTo>
                  <a:cubicBezTo>
                    <a:pt x="82" y="1021"/>
                    <a:pt x="0" y="1229"/>
                    <a:pt x="34" y="1407"/>
                  </a:cubicBezTo>
                  <a:cubicBezTo>
                    <a:pt x="62" y="1562"/>
                    <a:pt x="193" y="1748"/>
                    <a:pt x="646" y="1748"/>
                  </a:cubicBezTo>
                  <a:cubicBezTo>
                    <a:pt x="1221" y="1748"/>
                    <a:pt x="2265" y="1439"/>
                    <a:pt x="2527" y="974"/>
                  </a:cubicBezTo>
                  <a:cubicBezTo>
                    <a:pt x="2624" y="805"/>
                    <a:pt x="2622" y="622"/>
                    <a:pt x="2525" y="458"/>
                  </a:cubicBezTo>
                  <a:cubicBezTo>
                    <a:pt x="2344" y="158"/>
                    <a:pt x="2068" y="0"/>
                    <a:pt x="17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792;p64">
              <a:extLst>
                <a:ext uri="{FF2B5EF4-FFF2-40B4-BE49-F238E27FC236}">
                  <a16:creationId xmlns:a16="http://schemas.microsoft.com/office/drawing/2014/main" id="{7E5A1AE3-8138-4A87-872B-9D7EBD8876BB}"/>
                </a:ext>
              </a:extLst>
            </p:cNvPr>
            <p:cNvSpPr/>
            <p:nvPr/>
          </p:nvSpPr>
          <p:spPr>
            <a:xfrm rot="778010">
              <a:off x="6866481" y="650164"/>
              <a:ext cx="60194" cy="41640"/>
            </a:xfrm>
            <a:custGeom>
              <a:avLst/>
              <a:gdLst/>
              <a:ahLst/>
              <a:cxnLst/>
              <a:rect l="l" t="t" r="r" b="b"/>
              <a:pathLst>
                <a:path w="4211" h="2913" extrusionOk="0">
                  <a:moveTo>
                    <a:pt x="3969" y="1"/>
                  </a:moveTo>
                  <a:cubicBezTo>
                    <a:pt x="3868" y="1"/>
                    <a:pt x="3783" y="81"/>
                    <a:pt x="3780" y="183"/>
                  </a:cubicBezTo>
                  <a:lnTo>
                    <a:pt x="3780" y="189"/>
                  </a:lnTo>
                  <a:cubicBezTo>
                    <a:pt x="3780" y="189"/>
                    <a:pt x="3777" y="277"/>
                    <a:pt x="3759" y="440"/>
                  </a:cubicBezTo>
                  <a:cubicBezTo>
                    <a:pt x="3743" y="602"/>
                    <a:pt x="3702" y="835"/>
                    <a:pt x="3618" y="1087"/>
                  </a:cubicBezTo>
                  <a:cubicBezTo>
                    <a:pt x="3578" y="1216"/>
                    <a:pt x="3519" y="1346"/>
                    <a:pt x="3448" y="1471"/>
                  </a:cubicBezTo>
                  <a:cubicBezTo>
                    <a:pt x="3380" y="1598"/>
                    <a:pt x="3282" y="1709"/>
                    <a:pt x="3180" y="1817"/>
                  </a:cubicBezTo>
                  <a:cubicBezTo>
                    <a:pt x="3124" y="1864"/>
                    <a:pt x="3065" y="1910"/>
                    <a:pt x="3005" y="1955"/>
                  </a:cubicBezTo>
                  <a:cubicBezTo>
                    <a:pt x="2937" y="1989"/>
                    <a:pt x="2871" y="2032"/>
                    <a:pt x="2804" y="2062"/>
                  </a:cubicBezTo>
                  <a:cubicBezTo>
                    <a:pt x="2732" y="2084"/>
                    <a:pt x="2683" y="2115"/>
                    <a:pt x="2595" y="2138"/>
                  </a:cubicBezTo>
                  <a:lnTo>
                    <a:pt x="2329" y="2193"/>
                  </a:lnTo>
                  <a:cubicBezTo>
                    <a:pt x="2247" y="2194"/>
                    <a:pt x="2167" y="2202"/>
                    <a:pt x="2085" y="2209"/>
                  </a:cubicBezTo>
                  <a:lnTo>
                    <a:pt x="1852" y="2188"/>
                  </a:lnTo>
                  <a:cubicBezTo>
                    <a:pt x="1706" y="2150"/>
                    <a:pt x="1561" y="2108"/>
                    <a:pt x="1432" y="2030"/>
                  </a:cubicBezTo>
                  <a:cubicBezTo>
                    <a:pt x="1306" y="1952"/>
                    <a:pt x="1184" y="1861"/>
                    <a:pt x="1084" y="1754"/>
                  </a:cubicBezTo>
                  <a:cubicBezTo>
                    <a:pt x="978" y="1651"/>
                    <a:pt x="891" y="1536"/>
                    <a:pt x="812" y="1425"/>
                  </a:cubicBezTo>
                  <a:cubicBezTo>
                    <a:pt x="659" y="1201"/>
                    <a:pt x="546" y="992"/>
                    <a:pt x="480" y="842"/>
                  </a:cubicBezTo>
                  <a:cubicBezTo>
                    <a:pt x="411" y="690"/>
                    <a:pt x="379" y="607"/>
                    <a:pt x="379" y="607"/>
                  </a:cubicBezTo>
                  <a:lnTo>
                    <a:pt x="372" y="598"/>
                  </a:lnTo>
                  <a:cubicBezTo>
                    <a:pt x="345" y="528"/>
                    <a:pt x="275" y="479"/>
                    <a:pt x="198" y="479"/>
                  </a:cubicBezTo>
                  <a:cubicBezTo>
                    <a:pt x="191" y="479"/>
                    <a:pt x="184" y="479"/>
                    <a:pt x="176" y="480"/>
                  </a:cubicBezTo>
                  <a:cubicBezTo>
                    <a:pt x="74" y="492"/>
                    <a:pt x="1" y="585"/>
                    <a:pt x="13" y="688"/>
                  </a:cubicBezTo>
                  <a:cubicBezTo>
                    <a:pt x="13" y="688"/>
                    <a:pt x="15" y="714"/>
                    <a:pt x="22" y="766"/>
                  </a:cubicBezTo>
                  <a:cubicBezTo>
                    <a:pt x="31" y="816"/>
                    <a:pt x="39" y="889"/>
                    <a:pt x="61" y="980"/>
                  </a:cubicBezTo>
                  <a:cubicBezTo>
                    <a:pt x="105" y="1160"/>
                    <a:pt x="170" y="1421"/>
                    <a:pt x="319" y="1713"/>
                  </a:cubicBezTo>
                  <a:cubicBezTo>
                    <a:pt x="466" y="2004"/>
                    <a:pt x="695" y="2343"/>
                    <a:pt x="1072" y="2596"/>
                  </a:cubicBezTo>
                  <a:cubicBezTo>
                    <a:pt x="1259" y="2725"/>
                    <a:pt x="1481" y="2816"/>
                    <a:pt x="1714" y="2872"/>
                  </a:cubicBezTo>
                  <a:cubicBezTo>
                    <a:pt x="1832" y="2888"/>
                    <a:pt x="1952" y="2903"/>
                    <a:pt x="2072" y="2913"/>
                  </a:cubicBezTo>
                  <a:cubicBezTo>
                    <a:pt x="2188" y="2908"/>
                    <a:pt x="2307" y="2903"/>
                    <a:pt x="2424" y="2893"/>
                  </a:cubicBezTo>
                  <a:lnTo>
                    <a:pt x="2742" y="2822"/>
                  </a:lnTo>
                  <a:cubicBezTo>
                    <a:pt x="2847" y="2795"/>
                    <a:pt x="2977" y="2738"/>
                    <a:pt x="3090" y="2694"/>
                  </a:cubicBezTo>
                  <a:cubicBezTo>
                    <a:pt x="3202" y="2643"/>
                    <a:pt x="3296" y="2573"/>
                    <a:pt x="3395" y="2512"/>
                  </a:cubicBezTo>
                  <a:cubicBezTo>
                    <a:pt x="3487" y="2439"/>
                    <a:pt x="3574" y="2361"/>
                    <a:pt x="3655" y="2282"/>
                  </a:cubicBezTo>
                  <a:cubicBezTo>
                    <a:pt x="3963" y="1943"/>
                    <a:pt x="4102" y="1547"/>
                    <a:pt x="4162" y="1223"/>
                  </a:cubicBezTo>
                  <a:cubicBezTo>
                    <a:pt x="4198" y="1060"/>
                    <a:pt x="4205" y="910"/>
                    <a:pt x="4206" y="778"/>
                  </a:cubicBezTo>
                  <a:cubicBezTo>
                    <a:pt x="4210" y="648"/>
                    <a:pt x="4204" y="534"/>
                    <a:pt x="4196" y="440"/>
                  </a:cubicBezTo>
                  <a:cubicBezTo>
                    <a:pt x="4178" y="254"/>
                    <a:pt x="4151" y="142"/>
                    <a:pt x="4151" y="142"/>
                  </a:cubicBezTo>
                  <a:cubicBezTo>
                    <a:pt x="4130" y="63"/>
                    <a:pt x="4059" y="4"/>
                    <a:pt x="3974" y="1"/>
                  </a:cubicBezTo>
                  <a:cubicBezTo>
                    <a:pt x="3972" y="1"/>
                    <a:pt x="3970" y="1"/>
                    <a:pt x="39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793;p64">
              <a:extLst>
                <a:ext uri="{FF2B5EF4-FFF2-40B4-BE49-F238E27FC236}">
                  <a16:creationId xmlns:a16="http://schemas.microsoft.com/office/drawing/2014/main" id="{47FE932E-D86A-4D47-92DB-251101E44D6B}"/>
                </a:ext>
              </a:extLst>
            </p:cNvPr>
            <p:cNvSpPr/>
            <p:nvPr/>
          </p:nvSpPr>
          <p:spPr>
            <a:xfrm rot="778010">
              <a:off x="6676047" y="1287599"/>
              <a:ext cx="24158" cy="83437"/>
            </a:xfrm>
            <a:custGeom>
              <a:avLst/>
              <a:gdLst/>
              <a:ahLst/>
              <a:cxnLst/>
              <a:rect l="l" t="t" r="r" b="b"/>
              <a:pathLst>
                <a:path w="1690" h="5837" extrusionOk="0">
                  <a:moveTo>
                    <a:pt x="1425" y="0"/>
                  </a:moveTo>
                  <a:cubicBezTo>
                    <a:pt x="1324" y="0"/>
                    <a:pt x="1231" y="67"/>
                    <a:pt x="1200" y="169"/>
                  </a:cubicBezTo>
                  <a:cubicBezTo>
                    <a:pt x="1158" y="308"/>
                    <a:pt x="186" y="3565"/>
                    <a:pt x="12" y="5580"/>
                  </a:cubicBezTo>
                  <a:cubicBezTo>
                    <a:pt x="0" y="5710"/>
                    <a:pt x="96" y="5825"/>
                    <a:pt x="226" y="5835"/>
                  </a:cubicBezTo>
                  <a:cubicBezTo>
                    <a:pt x="233" y="5836"/>
                    <a:pt x="241" y="5836"/>
                    <a:pt x="247" y="5836"/>
                  </a:cubicBezTo>
                  <a:cubicBezTo>
                    <a:pt x="368" y="5836"/>
                    <a:pt x="472" y="5743"/>
                    <a:pt x="482" y="5621"/>
                  </a:cubicBezTo>
                  <a:cubicBezTo>
                    <a:pt x="653" y="3656"/>
                    <a:pt x="1642" y="338"/>
                    <a:pt x="1652" y="305"/>
                  </a:cubicBezTo>
                  <a:cubicBezTo>
                    <a:pt x="1690" y="179"/>
                    <a:pt x="1620" y="49"/>
                    <a:pt x="1494" y="11"/>
                  </a:cubicBezTo>
                  <a:cubicBezTo>
                    <a:pt x="1471" y="4"/>
                    <a:pt x="1448" y="0"/>
                    <a:pt x="142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794;p64">
              <a:extLst>
                <a:ext uri="{FF2B5EF4-FFF2-40B4-BE49-F238E27FC236}">
                  <a16:creationId xmlns:a16="http://schemas.microsoft.com/office/drawing/2014/main" id="{4EA36586-684B-4215-BC02-C91681DA18D6}"/>
                </a:ext>
              </a:extLst>
            </p:cNvPr>
            <p:cNvSpPr/>
            <p:nvPr/>
          </p:nvSpPr>
          <p:spPr>
            <a:xfrm rot="778010">
              <a:off x="6639820" y="1342538"/>
              <a:ext cx="37480" cy="24987"/>
            </a:xfrm>
            <a:custGeom>
              <a:avLst/>
              <a:gdLst/>
              <a:ahLst/>
              <a:cxnLst/>
              <a:rect l="l" t="t" r="r" b="b"/>
              <a:pathLst>
                <a:path w="2622" h="1748" extrusionOk="0">
                  <a:moveTo>
                    <a:pt x="898" y="1"/>
                  </a:moveTo>
                  <a:cubicBezTo>
                    <a:pt x="555" y="1"/>
                    <a:pt x="279" y="158"/>
                    <a:pt x="99" y="457"/>
                  </a:cubicBezTo>
                  <a:cubicBezTo>
                    <a:pt x="1" y="622"/>
                    <a:pt x="0" y="805"/>
                    <a:pt x="95" y="974"/>
                  </a:cubicBezTo>
                  <a:cubicBezTo>
                    <a:pt x="357" y="1439"/>
                    <a:pt x="1401" y="1748"/>
                    <a:pt x="1976" y="1748"/>
                  </a:cubicBezTo>
                  <a:cubicBezTo>
                    <a:pt x="2429" y="1748"/>
                    <a:pt x="2560" y="1563"/>
                    <a:pt x="2588" y="1406"/>
                  </a:cubicBezTo>
                  <a:cubicBezTo>
                    <a:pt x="2622" y="1229"/>
                    <a:pt x="2540" y="1021"/>
                    <a:pt x="2347" y="789"/>
                  </a:cubicBezTo>
                  <a:cubicBezTo>
                    <a:pt x="2033" y="409"/>
                    <a:pt x="1444" y="1"/>
                    <a:pt x="89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795;p64">
              <a:extLst>
                <a:ext uri="{FF2B5EF4-FFF2-40B4-BE49-F238E27FC236}">
                  <a16:creationId xmlns:a16="http://schemas.microsoft.com/office/drawing/2014/main" id="{7979CFC8-0D4F-482F-8BFC-FBEE050FF036}"/>
                </a:ext>
              </a:extLst>
            </p:cNvPr>
            <p:cNvSpPr/>
            <p:nvPr/>
          </p:nvSpPr>
          <p:spPr>
            <a:xfrm rot="778010">
              <a:off x="6722876" y="822273"/>
              <a:ext cx="47829" cy="127821"/>
            </a:xfrm>
            <a:custGeom>
              <a:avLst/>
              <a:gdLst/>
              <a:ahLst/>
              <a:cxnLst/>
              <a:rect l="l" t="t" r="r" b="b"/>
              <a:pathLst>
                <a:path w="3346" h="8942" extrusionOk="0">
                  <a:moveTo>
                    <a:pt x="3086" y="0"/>
                  </a:moveTo>
                  <a:cubicBezTo>
                    <a:pt x="3026" y="0"/>
                    <a:pt x="2966" y="23"/>
                    <a:pt x="2920" y="69"/>
                  </a:cubicBezTo>
                  <a:cubicBezTo>
                    <a:pt x="2800" y="190"/>
                    <a:pt x="1" y="3081"/>
                    <a:pt x="2344" y="8795"/>
                  </a:cubicBezTo>
                  <a:cubicBezTo>
                    <a:pt x="2382" y="8887"/>
                    <a:pt x="2470" y="8942"/>
                    <a:pt x="2562" y="8942"/>
                  </a:cubicBezTo>
                  <a:cubicBezTo>
                    <a:pt x="2592" y="8942"/>
                    <a:pt x="2622" y="8935"/>
                    <a:pt x="2652" y="8925"/>
                  </a:cubicBezTo>
                  <a:cubicBezTo>
                    <a:pt x="2773" y="8875"/>
                    <a:pt x="2830" y="8737"/>
                    <a:pt x="2780" y="8617"/>
                  </a:cubicBezTo>
                  <a:cubicBezTo>
                    <a:pt x="563" y="3209"/>
                    <a:pt x="3227" y="430"/>
                    <a:pt x="3254" y="403"/>
                  </a:cubicBezTo>
                  <a:cubicBezTo>
                    <a:pt x="3345" y="311"/>
                    <a:pt x="3345" y="160"/>
                    <a:pt x="3253" y="69"/>
                  </a:cubicBezTo>
                  <a:cubicBezTo>
                    <a:pt x="3207" y="23"/>
                    <a:pt x="3146" y="0"/>
                    <a:pt x="30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796;p64">
              <a:extLst>
                <a:ext uri="{FF2B5EF4-FFF2-40B4-BE49-F238E27FC236}">
                  <a16:creationId xmlns:a16="http://schemas.microsoft.com/office/drawing/2014/main" id="{41C09241-BEEE-4E57-B5CE-F8A741ECDEC5}"/>
                </a:ext>
              </a:extLst>
            </p:cNvPr>
            <p:cNvSpPr/>
            <p:nvPr/>
          </p:nvSpPr>
          <p:spPr>
            <a:xfrm rot="778010">
              <a:off x="6732600" y="948684"/>
              <a:ext cx="38524" cy="35836"/>
            </a:xfrm>
            <a:custGeom>
              <a:avLst/>
              <a:gdLst/>
              <a:ahLst/>
              <a:cxnLst/>
              <a:rect l="l" t="t" r="r" b="b"/>
              <a:pathLst>
                <a:path w="2695" h="2507" extrusionOk="0">
                  <a:moveTo>
                    <a:pt x="1286" y="0"/>
                  </a:moveTo>
                  <a:cubicBezTo>
                    <a:pt x="885" y="0"/>
                    <a:pt x="400" y="178"/>
                    <a:pt x="280" y="556"/>
                  </a:cubicBezTo>
                  <a:cubicBezTo>
                    <a:pt x="140" y="993"/>
                    <a:pt x="1" y="2288"/>
                    <a:pt x="248" y="2389"/>
                  </a:cubicBezTo>
                  <a:cubicBezTo>
                    <a:pt x="272" y="2399"/>
                    <a:pt x="295" y="2404"/>
                    <a:pt x="317" y="2404"/>
                  </a:cubicBezTo>
                  <a:cubicBezTo>
                    <a:pt x="652" y="2404"/>
                    <a:pt x="825" y="1365"/>
                    <a:pt x="825" y="1365"/>
                  </a:cubicBezTo>
                  <a:cubicBezTo>
                    <a:pt x="825" y="1365"/>
                    <a:pt x="1052" y="2507"/>
                    <a:pt x="1280" y="2507"/>
                  </a:cubicBezTo>
                  <a:cubicBezTo>
                    <a:pt x="1282" y="2507"/>
                    <a:pt x="1283" y="2507"/>
                    <a:pt x="1285" y="2506"/>
                  </a:cubicBezTo>
                  <a:cubicBezTo>
                    <a:pt x="1679" y="2480"/>
                    <a:pt x="1442" y="1286"/>
                    <a:pt x="1442" y="1286"/>
                  </a:cubicBezTo>
                  <a:lnTo>
                    <a:pt x="1442" y="1286"/>
                  </a:lnTo>
                  <a:cubicBezTo>
                    <a:pt x="1442" y="1286"/>
                    <a:pt x="2059" y="1991"/>
                    <a:pt x="2293" y="1991"/>
                  </a:cubicBezTo>
                  <a:cubicBezTo>
                    <a:pt x="2308" y="1991"/>
                    <a:pt x="2322" y="1988"/>
                    <a:pt x="2334" y="1982"/>
                  </a:cubicBezTo>
                  <a:cubicBezTo>
                    <a:pt x="2525" y="1877"/>
                    <a:pt x="1822" y="696"/>
                    <a:pt x="1822" y="696"/>
                  </a:cubicBezTo>
                  <a:lnTo>
                    <a:pt x="1822" y="696"/>
                  </a:lnTo>
                  <a:cubicBezTo>
                    <a:pt x="1822" y="696"/>
                    <a:pt x="2113" y="771"/>
                    <a:pt x="2359" y="771"/>
                  </a:cubicBezTo>
                  <a:cubicBezTo>
                    <a:pt x="2538" y="771"/>
                    <a:pt x="2693" y="731"/>
                    <a:pt x="2693" y="591"/>
                  </a:cubicBezTo>
                  <a:cubicBezTo>
                    <a:pt x="2694" y="259"/>
                    <a:pt x="1923" y="84"/>
                    <a:pt x="1469" y="13"/>
                  </a:cubicBezTo>
                  <a:cubicBezTo>
                    <a:pt x="1411" y="5"/>
                    <a:pt x="1350" y="0"/>
                    <a:pt x="128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797;p64">
              <a:extLst>
                <a:ext uri="{FF2B5EF4-FFF2-40B4-BE49-F238E27FC236}">
                  <a16:creationId xmlns:a16="http://schemas.microsoft.com/office/drawing/2014/main" id="{BBA0FA61-562F-483A-9662-81A9EF19E9CB}"/>
                </a:ext>
              </a:extLst>
            </p:cNvPr>
            <p:cNvSpPr/>
            <p:nvPr/>
          </p:nvSpPr>
          <p:spPr>
            <a:xfrm rot="778010">
              <a:off x="6813805" y="632986"/>
              <a:ext cx="30376" cy="30362"/>
            </a:xfrm>
            <a:custGeom>
              <a:avLst/>
              <a:gdLst/>
              <a:ahLst/>
              <a:cxnLst/>
              <a:rect l="l" t="t" r="r" b="b"/>
              <a:pathLst>
                <a:path w="2125" h="2124" extrusionOk="0">
                  <a:moveTo>
                    <a:pt x="1063" y="0"/>
                  </a:moveTo>
                  <a:cubicBezTo>
                    <a:pt x="476" y="0"/>
                    <a:pt x="0" y="476"/>
                    <a:pt x="0" y="1062"/>
                  </a:cubicBezTo>
                  <a:cubicBezTo>
                    <a:pt x="0" y="1649"/>
                    <a:pt x="476" y="2124"/>
                    <a:pt x="1063" y="2124"/>
                  </a:cubicBezTo>
                  <a:cubicBezTo>
                    <a:pt x="1649" y="2124"/>
                    <a:pt x="2124" y="1649"/>
                    <a:pt x="2124" y="1062"/>
                  </a:cubicBezTo>
                  <a:cubicBezTo>
                    <a:pt x="2124" y="476"/>
                    <a:pt x="1649" y="0"/>
                    <a:pt x="106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798;p64">
              <a:extLst>
                <a:ext uri="{FF2B5EF4-FFF2-40B4-BE49-F238E27FC236}">
                  <a16:creationId xmlns:a16="http://schemas.microsoft.com/office/drawing/2014/main" id="{8B8EA84E-8ED3-4E92-AF79-807D7542B803}"/>
                </a:ext>
              </a:extLst>
            </p:cNvPr>
            <p:cNvSpPr/>
            <p:nvPr/>
          </p:nvSpPr>
          <p:spPr>
            <a:xfrm rot="778010">
              <a:off x="6948969" y="643345"/>
              <a:ext cx="30390" cy="30376"/>
            </a:xfrm>
            <a:custGeom>
              <a:avLst/>
              <a:gdLst/>
              <a:ahLst/>
              <a:cxnLst/>
              <a:rect l="l" t="t" r="r" b="b"/>
              <a:pathLst>
                <a:path w="2126" h="2125" extrusionOk="0">
                  <a:moveTo>
                    <a:pt x="1064" y="1"/>
                  </a:moveTo>
                  <a:cubicBezTo>
                    <a:pt x="476" y="1"/>
                    <a:pt x="1" y="476"/>
                    <a:pt x="1" y="1062"/>
                  </a:cubicBezTo>
                  <a:cubicBezTo>
                    <a:pt x="1" y="1649"/>
                    <a:pt x="476" y="2125"/>
                    <a:pt x="1064" y="2125"/>
                  </a:cubicBezTo>
                  <a:cubicBezTo>
                    <a:pt x="1650" y="2125"/>
                    <a:pt x="2125" y="1649"/>
                    <a:pt x="2125" y="1062"/>
                  </a:cubicBezTo>
                  <a:cubicBezTo>
                    <a:pt x="2125" y="476"/>
                    <a:pt x="1650" y="1"/>
                    <a:pt x="106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" name="Google Shape;6799;p64">
            <a:extLst>
              <a:ext uri="{FF2B5EF4-FFF2-40B4-BE49-F238E27FC236}">
                <a16:creationId xmlns:a16="http://schemas.microsoft.com/office/drawing/2014/main" id="{B9486387-A6FE-4C61-9ECC-2F835CF8C604}"/>
              </a:ext>
            </a:extLst>
          </p:cNvPr>
          <p:cNvGrpSpPr/>
          <p:nvPr/>
        </p:nvGrpSpPr>
        <p:grpSpPr>
          <a:xfrm rot="8048929">
            <a:off x="10230065" y="2577851"/>
            <a:ext cx="1102056" cy="750167"/>
            <a:chOff x="7460091" y="634069"/>
            <a:chExt cx="963903" cy="603002"/>
          </a:xfrm>
        </p:grpSpPr>
        <p:sp>
          <p:nvSpPr>
            <p:cNvPr id="48" name="Google Shape;6800;p64">
              <a:extLst>
                <a:ext uri="{FF2B5EF4-FFF2-40B4-BE49-F238E27FC236}">
                  <a16:creationId xmlns:a16="http://schemas.microsoft.com/office/drawing/2014/main" id="{6E919657-0FFD-4D39-BAEB-D842353E7045}"/>
                </a:ext>
              </a:extLst>
            </p:cNvPr>
            <p:cNvSpPr/>
            <p:nvPr/>
          </p:nvSpPr>
          <p:spPr>
            <a:xfrm rot="-7207166">
              <a:off x="8208948" y="678559"/>
              <a:ext cx="161740" cy="216410"/>
            </a:xfrm>
            <a:custGeom>
              <a:avLst/>
              <a:gdLst/>
              <a:ahLst/>
              <a:cxnLst/>
              <a:rect l="l" t="t" r="r" b="b"/>
              <a:pathLst>
                <a:path w="20665" h="27650" extrusionOk="0">
                  <a:moveTo>
                    <a:pt x="10346" y="0"/>
                  </a:moveTo>
                  <a:cubicBezTo>
                    <a:pt x="2041" y="0"/>
                    <a:pt x="241" y="4735"/>
                    <a:pt x="0" y="6362"/>
                  </a:cubicBezTo>
                  <a:cubicBezTo>
                    <a:pt x="0" y="6362"/>
                    <a:pt x="4041" y="27182"/>
                    <a:pt x="6768" y="27641"/>
                  </a:cubicBezTo>
                  <a:cubicBezTo>
                    <a:pt x="6802" y="27647"/>
                    <a:pt x="6837" y="27650"/>
                    <a:pt x="6873" y="27650"/>
                  </a:cubicBezTo>
                  <a:cubicBezTo>
                    <a:pt x="9756" y="27650"/>
                    <a:pt x="20146" y="9764"/>
                    <a:pt x="20146" y="9764"/>
                  </a:cubicBezTo>
                  <a:cubicBezTo>
                    <a:pt x="20146" y="9764"/>
                    <a:pt x="20664" y="458"/>
                    <a:pt x="11428" y="26"/>
                  </a:cubicBezTo>
                  <a:cubicBezTo>
                    <a:pt x="11056" y="8"/>
                    <a:pt x="10695" y="0"/>
                    <a:pt x="103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801;p64">
              <a:extLst>
                <a:ext uri="{FF2B5EF4-FFF2-40B4-BE49-F238E27FC236}">
                  <a16:creationId xmlns:a16="http://schemas.microsoft.com/office/drawing/2014/main" id="{8D7D6C87-D1B2-47F3-9531-00808DAF8B1D}"/>
                </a:ext>
              </a:extLst>
            </p:cNvPr>
            <p:cNvSpPr/>
            <p:nvPr/>
          </p:nvSpPr>
          <p:spPr>
            <a:xfrm rot="-7207166">
              <a:off x="7781565" y="572440"/>
              <a:ext cx="275799" cy="726261"/>
            </a:xfrm>
            <a:custGeom>
              <a:avLst/>
              <a:gdLst/>
              <a:ahLst/>
              <a:cxnLst/>
              <a:rect l="l" t="t" r="r" b="b"/>
              <a:pathLst>
                <a:path w="35238" h="92792" extrusionOk="0">
                  <a:moveTo>
                    <a:pt x="15092" y="0"/>
                  </a:moveTo>
                  <a:lnTo>
                    <a:pt x="0" y="89392"/>
                  </a:lnTo>
                  <a:cubicBezTo>
                    <a:pt x="628" y="88266"/>
                    <a:pt x="1826" y="87538"/>
                    <a:pt x="3144" y="87538"/>
                  </a:cubicBezTo>
                  <a:cubicBezTo>
                    <a:pt x="3344" y="87538"/>
                    <a:pt x="3547" y="87555"/>
                    <a:pt x="3751" y="87589"/>
                  </a:cubicBezTo>
                  <a:cubicBezTo>
                    <a:pt x="5308" y="87851"/>
                    <a:pt x="6457" y="89075"/>
                    <a:pt x="6709" y="90545"/>
                  </a:cubicBezTo>
                  <a:cubicBezTo>
                    <a:pt x="7335" y="89408"/>
                    <a:pt x="8542" y="88671"/>
                    <a:pt x="9869" y="88671"/>
                  </a:cubicBezTo>
                  <a:cubicBezTo>
                    <a:pt x="10068" y="88671"/>
                    <a:pt x="10269" y="88688"/>
                    <a:pt x="10472" y="88722"/>
                  </a:cubicBezTo>
                  <a:cubicBezTo>
                    <a:pt x="12029" y="88986"/>
                    <a:pt x="13178" y="90208"/>
                    <a:pt x="13430" y="91679"/>
                  </a:cubicBezTo>
                  <a:cubicBezTo>
                    <a:pt x="14056" y="90542"/>
                    <a:pt x="15261" y="89805"/>
                    <a:pt x="16588" y="89805"/>
                  </a:cubicBezTo>
                  <a:cubicBezTo>
                    <a:pt x="16788" y="89805"/>
                    <a:pt x="16990" y="89822"/>
                    <a:pt x="17193" y="89857"/>
                  </a:cubicBezTo>
                  <a:cubicBezTo>
                    <a:pt x="18741" y="90118"/>
                    <a:pt x="19888" y="91330"/>
                    <a:pt x="20146" y="92792"/>
                  </a:cubicBezTo>
                  <a:lnTo>
                    <a:pt x="35238" y="3401"/>
                  </a:lnTo>
                  <a:lnTo>
                    <a:pt x="1509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802;p64">
              <a:extLst>
                <a:ext uri="{FF2B5EF4-FFF2-40B4-BE49-F238E27FC236}">
                  <a16:creationId xmlns:a16="http://schemas.microsoft.com/office/drawing/2014/main" id="{07E23847-40A8-443A-BFD1-8AA3766AC804}"/>
                </a:ext>
              </a:extLst>
            </p:cNvPr>
            <p:cNvSpPr/>
            <p:nvPr/>
          </p:nvSpPr>
          <p:spPr>
            <a:xfrm rot="-7207166">
              <a:off x="8322663" y="730153"/>
              <a:ext cx="77031" cy="72656"/>
            </a:xfrm>
            <a:custGeom>
              <a:avLst/>
              <a:gdLst/>
              <a:ahLst/>
              <a:cxnLst/>
              <a:rect l="l" t="t" r="r" b="b"/>
              <a:pathLst>
                <a:path w="9842" h="9283" extrusionOk="0">
                  <a:moveTo>
                    <a:pt x="3978" y="1"/>
                  </a:moveTo>
                  <a:cubicBezTo>
                    <a:pt x="2541" y="1"/>
                    <a:pt x="1172" y="414"/>
                    <a:pt x="0" y="1138"/>
                  </a:cubicBezTo>
                  <a:cubicBezTo>
                    <a:pt x="1201" y="5393"/>
                    <a:pt x="2557" y="9084"/>
                    <a:pt x="3688" y="9274"/>
                  </a:cubicBezTo>
                  <a:cubicBezTo>
                    <a:pt x="3722" y="9280"/>
                    <a:pt x="3757" y="9283"/>
                    <a:pt x="3793" y="9283"/>
                  </a:cubicBezTo>
                  <a:cubicBezTo>
                    <a:pt x="4968" y="9283"/>
                    <a:pt x="7386" y="6316"/>
                    <a:pt x="9841" y="2800"/>
                  </a:cubicBezTo>
                  <a:cubicBezTo>
                    <a:pt x="8722" y="1423"/>
                    <a:pt x="7122" y="427"/>
                    <a:pt x="5235" y="106"/>
                  </a:cubicBezTo>
                  <a:cubicBezTo>
                    <a:pt x="4813" y="35"/>
                    <a:pt x="4393" y="1"/>
                    <a:pt x="397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803;p64">
              <a:extLst>
                <a:ext uri="{FF2B5EF4-FFF2-40B4-BE49-F238E27FC236}">
                  <a16:creationId xmlns:a16="http://schemas.microsoft.com/office/drawing/2014/main" id="{412BAD23-43C6-4918-8C03-8FB8529B88CB}"/>
                </a:ext>
              </a:extLst>
            </p:cNvPr>
            <p:cNvSpPr/>
            <p:nvPr/>
          </p:nvSpPr>
          <p:spPr>
            <a:xfrm rot="-7207166">
              <a:off x="7453742" y="1036412"/>
              <a:ext cx="168635" cy="82447"/>
            </a:xfrm>
            <a:custGeom>
              <a:avLst/>
              <a:gdLst/>
              <a:ahLst/>
              <a:cxnLst/>
              <a:rect l="l" t="t" r="r" b="b"/>
              <a:pathLst>
                <a:path w="21546" h="10534" extrusionOk="0">
                  <a:moveTo>
                    <a:pt x="6066" y="0"/>
                  </a:moveTo>
                  <a:cubicBezTo>
                    <a:pt x="4512" y="0"/>
                    <a:pt x="3016" y="226"/>
                    <a:pt x="2196" y="946"/>
                  </a:cubicBezTo>
                  <a:cubicBezTo>
                    <a:pt x="0" y="2878"/>
                    <a:pt x="138" y="7179"/>
                    <a:pt x="138" y="7179"/>
                  </a:cubicBezTo>
                  <a:lnTo>
                    <a:pt x="9829" y="10293"/>
                  </a:lnTo>
                  <a:lnTo>
                    <a:pt x="20004" y="10533"/>
                  </a:lnTo>
                  <a:cubicBezTo>
                    <a:pt x="20003" y="10533"/>
                    <a:pt x="21545" y="6515"/>
                    <a:pt x="20104" y="3969"/>
                  </a:cubicBezTo>
                  <a:cubicBezTo>
                    <a:pt x="18664" y="1423"/>
                    <a:pt x="11458" y="639"/>
                    <a:pt x="11458" y="639"/>
                  </a:cubicBezTo>
                  <a:cubicBezTo>
                    <a:pt x="11458" y="639"/>
                    <a:pt x="8680" y="0"/>
                    <a:pt x="60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804;p64">
              <a:extLst>
                <a:ext uri="{FF2B5EF4-FFF2-40B4-BE49-F238E27FC236}">
                  <a16:creationId xmlns:a16="http://schemas.microsoft.com/office/drawing/2014/main" id="{CE44D810-8FAE-4A56-9272-D8725CCCD856}"/>
                </a:ext>
              </a:extLst>
            </p:cNvPr>
            <p:cNvSpPr/>
            <p:nvPr/>
          </p:nvSpPr>
          <p:spPr>
            <a:xfrm rot="-7207166">
              <a:off x="7495340" y="1015713"/>
              <a:ext cx="191082" cy="85875"/>
            </a:xfrm>
            <a:custGeom>
              <a:avLst/>
              <a:gdLst/>
              <a:ahLst/>
              <a:cxnLst/>
              <a:rect l="l" t="t" r="r" b="b"/>
              <a:pathLst>
                <a:path w="24414" h="10972" extrusionOk="0">
                  <a:moveTo>
                    <a:pt x="4507" y="1"/>
                  </a:moveTo>
                  <a:cubicBezTo>
                    <a:pt x="2501" y="1"/>
                    <a:pt x="730" y="1447"/>
                    <a:pt x="385" y="3490"/>
                  </a:cubicBezTo>
                  <a:cubicBezTo>
                    <a:pt x="1" y="5770"/>
                    <a:pt x="1536" y="7929"/>
                    <a:pt x="3815" y="8314"/>
                  </a:cubicBezTo>
                  <a:lnTo>
                    <a:pt x="19204" y="10913"/>
                  </a:lnTo>
                  <a:cubicBezTo>
                    <a:pt x="19440" y="10952"/>
                    <a:pt x="19675" y="10972"/>
                    <a:pt x="19906" y="10972"/>
                  </a:cubicBezTo>
                  <a:cubicBezTo>
                    <a:pt x="21912" y="10972"/>
                    <a:pt x="23685" y="9526"/>
                    <a:pt x="24029" y="7481"/>
                  </a:cubicBezTo>
                  <a:cubicBezTo>
                    <a:pt x="24413" y="5203"/>
                    <a:pt x="22877" y="3043"/>
                    <a:pt x="20599" y="2657"/>
                  </a:cubicBezTo>
                  <a:lnTo>
                    <a:pt x="5209" y="60"/>
                  </a:lnTo>
                  <a:cubicBezTo>
                    <a:pt x="4973" y="20"/>
                    <a:pt x="4738" y="1"/>
                    <a:pt x="450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805;p64">
              <a:extLst>
                <a:ext uri="{FF2B5EF4-FFF2-40B4-BE49-F238E27FC236}">
                  <a16:creationId xmlns:a16="http://schemas.microsoft.com/office/drawing/2014/main" id="{BBF041BD-1CE2-4A6B-B165-19501BA286C8}"/>
                </a:ext>
              </a:extLst>
            </p:cNvPr>
            <p:cNvSpPr/>
            <p:nvPr/>
          </p:nvSpPr>
          <p:spPr>
            <a:xfrm rot="-7207166">
              <a:off x="7510160" y="1056958"/>
              <a:ext cx="137907" cy="32379"/>
            </a:xfrm>
            <a:custGeom>
              <a:avLst/>
              <a:gdLst/>
              <a:ahLst/>
              <a:cxnLst/>
              <a:rect l="l" t="t" r="r" b="b"/>
              <a:pathLst>
                <a:path w="17620" h="4137" extrusionOk="0">
                  <a:moveTo>
                    <a:pt x="763" y="0"/>
                  </a:moveTo>
                  <a:cubicBezTo>
                    <a:pt x="424" y="0"/>
                    <a:pt x="124" y="245"/>
                    <a:pt x="66" y="592"/>
                  </a:cubicBezTo>
                  <a:cubicBezTo>
                    <a:pt x="0" y="979"/>
                    <a:pt x="260" y="1344"/>
                    <a:pt x="646" y="1410"/>
                  </a:cubicBezTo>
                  <a:lnTo>
                    <a:pt x="16737" y="4126"/>
                  </a:lnTo>
                  <a:cubicBezTo>
                    <a:pt x="16777" y="4133"/>
                    <a:pt x="16817" y="4136"/>
                    <a:pt x="16856" y="4136"/>
                  </a:cubicBezTo>
                  <a:cubicBezTo>
                    <a:pt x="17196" y="4136"/>
                    <a:pt x="17496" y="3891"/>
                    <a:pt x="17555" y="3546"/>
                  </a:cubicBezTo>
                  <a:cubicBezTo>
                    <a:pt x="17619" y="3160"/>
                    <a:pt x="17361" y="2794"/>
                    <a:pt x="16972" y="2726"/>
                  </a:cubicBezTo>
                  <a:lnTo>
                    <a:pt x="883" y="11"/>
                  </a:lnTo>
                  <a:cubicBezTo>
                    <a:pt x="842" y="4"/>
                    <a:pt x="802" y="0"/>
                    <a:pt x="7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806;p64">
              <a:extLst>
                <a:ext uri="{FF2B5EF4-FFF2-40B4-BE49-F238E27FC236}">
                  <a16:creationId xmlns:a16="http://schemas.microsoft.com/office/drawing/2014/main" id="{4879AC54-A9F2-49E2-A2DB-DB0CB7897C88}"/>
                </a:ext>
              </a:extLst>
            </p:cNvPr>
            <p:cNvSpPr/>
            <p:nvPr/>
          </p:nvSpPr>
          <p:spPr>
            <a:xfrm rot="-7207166">
              <a:off x="7529164" y="1028498"/>
              <a:ext cx="137892" cy="32371"/>
            </a:xfrm>
            <a:custGeom>
              <a:avLst/>
              <a:gdLst/>
              <a:ahLst/>
              <a:cxnLst/>
              <a:rect l="l" t="t" r="r" b="b"/>
              <a:pathLst>
                <a:path w="17618" h="4136" extrusionOk="0">
                  <a:moveTo>
                    <a:pt x="765" y="1"/>
                  </a:moveTo>
                  <a:cubicBezTo>
                    <a:pt x="425" y="1"/>
                    <a:pt x="124" y="245"/>
                    <a:pt x="65" y="592"/>
                  </a:cubicBezTo>
                  <a:cubicBezTo>
                    <a:pt x="1" y="978"/>
                    <a:pt x="259" y="1344"/>
                    <a:pt x="647" y="1410"/>
                  </a:cubicBezTo>
                  <a:lnTo>
                    <a:pt x="16735" y="4125"/>
                  </a:lnTo>
                  <a:cubicBezTo>
                    <a:pt x="16776" y="4132"/>
                    <a:pt x="16816" y="4135"/>
                    <a:pt x="16855" y="4135"/>
                  </a:cubicBezTo>
                  <a:cubicBezTo>
                    <a:pt x="17195" y="4135"/>
                    <a:pt x="17494" y="3891"/>
                    <a:pt x="17553" y="3545"/>
                  </a:cubicBezTo>
                  <a:cubicBezTo>
                    <a:pt x="17618" y="3159"/>
                    <a:pt x="17359" y="2792"/>
                    <a:pt x="16972" y="2728"/>
                  </a:cubicBezTo>
                  <a:lnTo>
                    <a:pt x="883" y="10"/>
                  </a:lnTo>
                  <a:cubicBezTo>
                    <a:pt x="844" y="4"/>
                    <a:pt x="804" y="1"/>
                    <a:pt x="7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807;p64">
              <a:extLst>
                <a:ext uri="{FF2B5EF4-FFF2-40B4-BE49-F238E27FC236}">
                  <a16:creationId xmlns:a16="http://schemas.microsoft.com/office/drawing/2014/main" id="{C2297499-3D29-4308-B1E2-8A91307F3F46}"/>
                </a:ext>
              </a:extLst>
            </p:cNvPr>
            <p:cNvSpPr/>
            <p:nvPr/>
          </p:nvSpPr>
          <p:spPr>
            <a:xfrm rot="-7207166">
              <a:off x="7883168" y="635828"/>
              <a:ext cx="116376" cy="642733"/>
            </a:xfrm>
            <a:custGeom>
              <a:avLst/>
              <a:gdLst/>
              <a:ahLst/>
              <a:cxnLst/>
              <a:rect l="l" t="t" r="r" b="b"/>
              <a:pathLst>
                <a:path w="14869" h="82120" extrusionOk="0">
                  <a:moveTo>
                    <a:pt x="14263" y="1"/>
                  </a:moveTo>
                  <a:cubicBezTo>
                    <a:pt x="14031" y="1"/>
                    <a:pt x="13804" y="133"/>
                    <a:pt x="13754" y="429"/>
                  </a:cubicBezTo>
                  <a:cubicBezTo>
                    <a:pt x="10236" y="21264"/>
                    <a:pt x="6719" y="42098"/>
                    <a:pt x="3201" y="62932"/>
                  </a:cubicBezTo>
                  <a:cubicBezTo>
                    <a:pt x="2155" y="69126"/>
                    <a:pt x="1110" y="75320"/>
                    <a:pt x="64" y="81514"/>
                  </a:cubicBezTo>
                  <a:cubicBezTo>
                    <a:pt x="0" y="81896"/>
                    <a:pt x="307" y="82119"/>
                    <a:pt x="607" y="82119"/>
                  </a:cubicBezTo>
                  <a:cubicBezTo>
                    <a:pt x="838" y="82119"/>
                    <a:pt x="1066" y="81986"/>
                    <a:pt x="1116" y="81691"/>
                  </a:cubicBezTo>
                  <a:cubicBezTo>
                    <a:pt x="4632" y="60856"/>
                    <a:pt x="8150" y="40021"/>
                    <a:pt x="11666" y="19188"/>
                  </a:cubicBezTo>
                  <a:cubicBezTo>
                    <a:pt x="12712" y="12993"/>
                    <a:pt x="13757" y="6800"/>
                    <a:pt x="14803" y="606"/>
                  </a:cubicBezTo>
                  <a:cubicBezTo>
                    <a:pt x="14868" y="223"/>
                    <a:pt x="14562" y="1"/>
                    <a:pt x="142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808;p64">
              <a:extLst>
                <a:ext uri="{FF2B5EF4-FFF2-40B4-BE49-F238E27FC236}">
                  <a16:creationId xmlns:a16="http://schemas.microsoft.com/office/drawing/2014/main" id="{4938A38B-EB1A-4B6C-BF7E-0735729281BF}"/>
                </a:ext>
              </a:extLst>
            </p:cNvPr>
            <p:cNvSpPr/>
            <p:nvPr/>
          </p:nvSpPr>
          <p:spPr>
            <a:xfrm rot="-7207166">
              <a:off x="7863303" y="582782"/>
              <a:ext cx="116376" cy="642718"/>
            </a:xfrm>
            <a:custGeom>
              <a:avLst/>
              <a:gdLst/>
              <a:ahLst/>
              <a:cxnLst/>
              <a:rect l="l" t="t" r="r" b="b"/>
              <a:pathLst>
                <a:path w="14869" h="82118" extrusionOk="0">
                  <a:moveTo>
                    <a:pt x="14262" y="0"/>
                  </a:moveTo>
                  <a:cubicBezTo>
                    <a:pt x="14031" y="0"/>
                    <a:pt x="13803" y="133"/>
                    <a:pt x="13753" y="428"/>
                  </a:cubicBezTo>
                  <a:cubicBezTo>
                    <a:pt x="10236" y="21263"/>
                    <a:pt x="6719" y="42096"/>
                    <a:pt x="3202" y="62931"/>
                  </a:cubicBezTo>
                  <a:cubicBezTo>
                    <a:pt x="2156" y="69125"/>
                    <a:pt x="1109" y="75318"/>
                    <a:pt x="64" y="81511"/>
                  </a:cubicBezTo>
                  <a:cubicBezTo>
                    <a:pt x="0" y="81894"/>
                    <a:pt x="306" y="82118"/>
                    <a:pt x="606" y="82118"/>
                  </a:cubicBezTo>
                  <a:cubicBezTo>
                    <a:pt x="837" y="82118"/>
                    <a:pt x="1064" y="81985"/>
                    <a:pt x="1114" y="81690"/>
                  </a:cubicBezTo>
                  <a:cubicBezTo>
                    <a:pt x="4631" y="60855"/>
                    <a:pt x="8148" y="40022"/>
                    <a:pt x="11666" y="19186"/>
                  </a:cubicBezTo>
                  <a:cubicBezTo>
                    <a:pt x="12711" y="12992"/>
                    <a:pt x="13758" y="6799"/>
                    <a:pt x="14804" y="605"/>
                  </a:cubicBezTo>
                  <a:cubicBezTo>
                    <a:pt x="14868" y="223"/>
                    <a:pt x="14562" y="0"/>
                    <a:pt x="142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809;p64">
              <a:extLst>
                <a:ext uri="{FF2B5EF4-FFF2-40B4-BE49-F238E27FC236}">
                  <a16:creationId xmlns:a16="http://schemas.microsoft.com/office/drawing/2014/main" id="{41851862-30F8-42FB-B6C5-8F1B4EBCB725}"/>
                </a:ext>
              </a:extLst>
            </p:cNvPr>
            <p:cNvSpPr/>
            <p:nvPr/>
          </p:nvSpPr>
          <p:spPr>
            <a:xfrm rot="-7207166">
              <a:off x="8076539" y="741147"/>
              <a:ext cx="42084" cy="142987"/>
            </a:xfrm>
            <a:custGeom>
              <a:avLst/>
              <a:gdLst/>
              <a:ahLst/>
              <a:cxnLst/>
              <a:rect l="l" t="t" r="r" b="b"/>
              <a:pathLst>
                <a:path w="5377" h="18269" extrusionOk="0">
                  <a:moveTo>
                    <a:pt x="4239" y="1"/>
                  </a:moveTo>
                  <a:cubicBezTo>
                    <a:pt x="3747" y="1"/>
                    <a:pt x="3238" y="288"/>
                    <a:pt x="3123" y="905"/>
                  </a:cubicBezTo>
                  <a:cubicBezTo>
                    <a:pt x="2120" y="6315"/>
                    <a:pt x="1108" y="11725"/>
                    <a:pt x="132" y="17140"/>
                  </a:cubicBezTo>
                  <a:cubicBezTo>
                    <a:pt x="0" y="17870"/>
                    <a:pt x="560" y="18269"/>
                    <a:pt x="1140" y="18269"/>
                  </a:cubicBezTo>
                  <a:cubicBezTo>
                    <a:pt x="1632" y="18269"/>
                    <a:pt x="2138" y="17981"/>
                    <a:pt x="2250" y="17365"/>
                  </a:cubicBezTo>
                  <a:cubicBezTo>
                    <a:pt x="3227" y="11950"/>
                    <a:pt x="4236" y="6539"/>
                    <a:pt x="5242" y="1129"/>
                  </a:cubicBezTo>
                  <a:cubicBezTo>
                    <a:pt x="5377" y="400"/>
                    <a:pt x="4819" y="1"/>
                    <a:pt x="423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810;p64">
              <a:extLst>
                <a:ext uri="{FF2B5EF4-FFF2-40B4-BE49-F238E27FC236}">
                  <a16:creationId xmlns:a16="http://schemas.microsoft.com/office/drawing/2014/main" id="{21EB32A9-E17F-4226-BBDB-64C84AD8F50A}"/>
                </a:ext>
              </a:extLst>
            </p:cNvPr>
            <p:cNvSpPr/>
            <p:nvPr/>
          </p:nvSpPr>
          <p:spPr>
            <a:xfrm rot="-7207166">
              <a:off x="8001658" y="835447"/>
              <a:ext cx="20209" cy="17845"/>
            </a:xfrm>
            <a:custGeom>
              <a:avLst/>
              <a:gdLst/>
              <a:ahLst/>
              <a:cxnLst/>
              <a:rect l="l" t="t" r="r" b="b"/>
              <a:pathLst>
                <a:path w="2582" h="2280" extrusionOk="0">
                  <a:moveTo>
                    <a:pt x="1292" y="0"/>
                  </a:moveTo>
                  <a:cubicBezTo>
                    <a:pt x="837" y="0"/>
                    <a:pt x="407" y="274"/>
                    <a:pt x="231" y="722"/>
                  </a:cubicBezTo>
                  <a:cubicBezTo>
                    <a:pt x="0" y="1309"/>
                    <a:pt x="288" y="1970"/>
                    <a:pt x="872" y="2200"/>
                  </a:cubicBezTo>
                  <a:cubicBezTo>
                    <a:pt x="1010" y="2254"/>
                    <a:pt x="1151" y="2280"/>
                    <a:pt x="1290" y="2280"/>
                  </a:cubicBezTo>
                  <a:cubicBezTo>
                    <a:pt x="1745" y="2280"/>
                    <a:pt x="2174" y="2006"/>
                    <a:pt x="2351" y="1558"/>
                  </a:cubicBezTo>
                  <a:cubicBezTo>
                    <a:pt x="2581" y="972"/>
                    <a:pt x="2294" y="312"/>
                    <a:pt x="1708" y="79"/>
                  </a:cubicBezTo>
                  <a:cubicBezTo>
                    <a:pt x="1571" y="26"/>
                    <a:pt x="1430" y="0"/>
                    <a:pt x="129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599212473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nodeType="afterEffect" p14:presetBounceEnd="5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7" presetID="2" presetClass="entr" presetSubtype="1" fill="hold" nodeType="afterEffect" p14:presetBounceEnd="58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96296E-6 L 0.54622 2.96296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3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-1.48148E-6 L 0.38841 -0.0053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14" y="-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8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48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8" presetID="2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3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27" presetID="2" presetClass="entr" presetSubtype="1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32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750"/>
                                </p:stCondLst>
                                <p:childTnLst>
                                  <p:par>
                                    <p:cTn id="3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96296E-6 L 0.54622 2.96296E-6 " pathEditMode="relative" rAng="0" ptsTypes="AA">
                                          <p:cBhvr>
                                            <p:cTn id="44" dur="2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305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22" presetClass="entr" presetSubtype="8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7" dur="1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42" presetClass="path" presetSubtype="0" accel="50000" decel="50000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animMotion origin="layout" path="M 2.08333E-7 -1.48148E-6 L 0.38841 -0.00532 " pathEditMode="relative" rAng="0" ptsTypes="AA">
                                          <p:cBhvr>
                                            <p:cTn id="51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9414" y="-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oogle Shape;6872;p70">
            <a:extLst>
              <a:ext uri="{FF2B5EF4-FFF2-40B4-BE49-F238E27FC236}">
                <a16:creationId xmlns:a16="http://schemas.microsoft.com/office/drawing/2014/main" id="{F8B210DC-6DC3-440A-B497-BA757AB24AB2}"/>
              </a:ext>
            </a:extLst>
          </p:cNvPr>
          <p:cNvGrpSpPr/>
          <p:nvPr/>
        </p:nvGrpSpPr>
        <p:grpSpPr>
          <a:xfrm>
            <a:off x="1143000" y="282988"/>
            <a:ext cx="9829800" cy="2307812"/>
            <a:chOff x="6803705" y="903460"/>
            <a:chExt cx="2340298" cy="695683"/>
          </a:xfrm>
        </p:grpSpPr>
        <p:sp>
          <p:nvSpPr>
            <p:cNvPr id="14" name="Google Shape;6873;p70">
              <a:extLst>
                <a:ext uri="{FF2B5EF4-FFF2-40B4-BE49-F238E27FC236}">
                  <a16:creationId xmlns:a16="http://schemas.microsoft.com/office/drawing/2014/main" id="{82F189EE-A5C7-42DD-B793-8FDFADF47FBC}"/>
                </a:ext>
              </a:extLst>
            </p:cNvPr>
            <p:cNvSpPr/>
            <p:nvPr/>
          </p:nvSpPr>
          <p:spPr>
            <a:xfrm>
              <a:off x="6810523" y="903460"/>
              <a:ext cx="2333480" cy="683505"/>
            </a:xfrm>
            <a:custGeom>
              <a:avLst/>
              <a:gdLst/>
              <a:ahLst/>
              <a:cxnLst/>
              <a:rect l="l" t="t" r="r" b="b"/>
              <a:pathLst>
                <a:path w="74821" h="21916" extrusionOk="0">
                  <a:moveTo>
                    <a:pt x="72586" y="0"/>
                  </a:moveTo>
                  <a:lnTo>
                    <a:pt x="1" y="400"/>
                  </a:lnTo>
                  <a:lnTo>
                    <a:pt x="4271" y="2068"/>
                  </a:lnTo>
                  <a:lnTo>
                    <a:pt x="1" y="2602"/>
                  </a:lnTo>
                  <a:lnTo>
                    <a:pt x="4037" y="4270"/>
                  </a:lnTo>
                  <a:lnTo>
                    <a:pt x="1" y="6238"/>
                  </a:lnTo>
                  <a:lnTo>
                    <a:pt x="3737" y="8206"/>
                  </a:lnTo>
                  <a:lnTo>
                    <a:pt x="1068" y="9907"/>
                  </a:lnTo>
                  <a:lnTo>
                    <a:pt x="3937" y="10074"/>
                  </a:lnTo>
                  <a:lnTo>
                    <a:pt x="835" y="13243"/>
                  </a:lnTo>
                  <a:lnTo>
                    <a:pt x="1669" y="13777"/>
                  </a:lnTo>
                  <a:cubicBezTo>
                    <a:pt x="2569" y="14377"/>
                    <a:pt x="3403" y="14911"/>
                    <a:pt x="3403" y="16345"/>
                  </a:cubicBezTo>
                  <a:lnTo>
                    <a:pt x="568" y="18280"/>
                  </a:lnTo>
                  <a:lnTo>
                    <a:pt x="3403" y="19114"/>
                  </a:lnTo>
                  <a:lnTo>
                    <a:pt x="1402" y="21916"/>
                  </a:lnTo>
                  <a:lnTo>
                    <a:pt x="71685" y="21916"/>
                  </a:lnTo>
                  <a:lnTo>
                    <a:pt x="67983" y="19681"/>
                  </a:lnTo>
                  <a:lnTo>
                    <a:pt x="71152" y="18513"/>
                  </a:lnTo>
                  <a:lnTo>
                    <a:pt x="68917" y="16845"/>
                  </a:lnTo>
                  <a:lnTo>
                    <a:pt x="71685" y="16012"/>
                  </a:lnTo>
                  <a:lnTo>
                    <a:pt x="70384" y="13843"/>
                  </a:lnTo>
                  <a:lnTo>
                    <a:pt x="74821" y="9607"/>
                  </a:lnTo>
                  <a:lnTo>
                    <a:pt x="71452" y="7272"/>
                  </a:lnTo>
                  <a:lnTo>
                    <a:pt x="73520" y="6104"/>
                  </a:lnTo>
                  <a:lnTo>
                    <a:pt x="71152" y="2535"/>
                  </a:lnTo>
                  <a:lnTo>
                    <a:pt x="7258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6874;p70">
              <a:extLst>
                <a:ext uri="{FF2B5EF4-FFF2-40B4-BE49-F238E27FC236}">
                  <a16:creationId xmlns:a16="http://schemas.microsoft.com/office/drawing/2014/main" id="{A4DEBEF8-948A-4192-8569-3C87CF0BC69E}"/>
                </a:ext>
              </a:extLst>
            </p:cNvPr>
            <p:cNvSpPr/>
            <p:nvPr/>
          </p:nvSpPr>
          <p:spPr>
            <a:xfrm>
              <a:off x="6922889" y="1042428"/>
              <a:ext cx="2065080" cy="90069"/>
            </a:xfrm>
            <a:custGeom>
              <a:avLst/>
              <a:gdLst/>
              <a:ahLst/>
              <a:cxnLst/>
              <a:rect l="l" t="t" r="r" b="b"/>
              <a:pathLst>
                <a:path w="66215" h="2888" extrusionOk="0">
                  <a:moveTo>
                    <a:pt x="55325" y="1"/>
                  </a:moveTo>
                  <a:cubicBezTo>
                    <a:pt x="54377" y="1"/>
                    <a:pt x="53434" y="17"/>
                    <a:pt x="52505" y="47"/>
                  </a:cubicBezTo>
                  <a:cubicBezTo>
                    <a:pt x="48335" y="114"/>
                    <a:pt x="44199" y="381"/>
                    <a:pt x="40029" y="414"/>
                  </a:cubicBezTo>
                  <a:cubicBezTo>
                    <a:pt x="39525" y="422"/>
                    <a:pt x="39021" y="426"/>
                    <a:pt x="38517" y="426"/>
                  </a:cubicBezTo>
                  <a:cubicBezTo>
                    <a:pt x="34852" y="426"/>
                    <a:pt x="31186" y="231"/>
                    <a:pt x="27520" y="114"/>
                  </a:cubicBezTo>
                  <a:cubicBezTo>
                    <a:pt x="26543" y="83"/>
                    <a:pt x="25567" y="68"/>
                    <a:pt x="24592" y="68"/>
                  </a:cubicBezTo>
                  <a:cubicBezTo>
                    <a:pt x="21409" y="68"/>
                    <a:pt x="18237" y="226"/>
                    <a:pt x="15044" y="481"/>
                  </a:cubicBezTo>
                  <a:cubicBezTo>
                    <a:pt x="12709" y="681"/>
                    <a:pt x="10408" y="948"/>
                    <a:pt x="8073" y="1081"/>
                  </a:cubicBezTo>
                  <a:cubicBezTo>
                    <a:pt x="6592" y="1145"/>
                    <a:pt x="5099" y="1168"/>
                    <a:pt x="3609" y="1168"/>
                  </a:cubicBezTo>
                  <a:cubicBezTo>
                    <a:pt x="2748" y="1168"/>
                    <a:pt x="1889" y="1160"/>
                    <a:pt x="1034" y="1148"/>
                  </a:cubicBezTo>
                  <a:cubicBezTo>
                    <a:pt x="0" y="1248"/>
                    <a:pt x="0" y="2883"/>
                    <a:pt x="1034" y="2883"/>
                  </a:cubicBezTo>
                  <a:cubicBezTo>
                    <a:pt x="1256" y="2886"/>
                    <a:pt x="1478" y="2888"/>
                    <a:pt x="1699" y="2888"/>
                  </a:cubicBezTo>
                  <a:cubicBezTo>
                    <a:pt x="3573" y="2888"/>
                    <a:pt x="5426" y="2768"/>
                    <a:pt x="7306" y="2649"/>
                  </a:cubicBezTo>
                  <a:cubicBezTo>
                    <a:pt x="9340" y="2549"/>
                    <a:pt x="11375" y="2482"/>
                    <a:pt x="13443" y="2382"/>
                  </a:cubicBezTo>
                  <a:cubicBezTo>
                    <a:pt x="16687" y="2250"/>
                    <a:pt x="19972" y="2119"/>
                    <a:pt x="23250" y="2119"/>
                  </a:cubicBezTo>
                  <a:cubicBezTo>
                    <a:pt x="24118" y="2119"/>
                    <a:pt x="24986" y="2128"/>
                    <a:pt x="25852" y="2149"/>
                  </a:cubicBezTo>
                  <a:cubicBezTo>
                    <a:pt x="30022" y="2282"/>
                    <a:pt x="34191" y="2549"/>
                    <a:pt x="38361" y="2549"/>
                  </a:cubicBezTo>
                  <a:cubicBezTo>
                    <a:pt x="42531" y="2549"/>
                    <a:pt x="46667" y="2282"/>
                    <a:pt x="50837" y="2149"/>
                  </a:cubicBezTo>
                  <a:cubicBezTo>
                    <a:pt x="52464" y="2125"/>
                    <a:pt x="54108" y="2102"/>
                    <a:pt x="55734" y="2102"/>
                  </a:cubicBezTo>
                  <a:cubicBezTo>
                    <a:pt x="56407" y="2102"/>
                    <a:pt x="57077" y="2106"/>
                    <a:pt x="57742" y="2115"/>
                  </a:cubicBezTo>
                  <a:cubicBezTo>
                    <a:pt x="59986" y="2147"/>
                    <a:pt x="62260" y="2418"/>
                    <a:pt x="64507" y="2418"/>
                  </a:cubicBezTo>
                  <a:cubicBezTo>
                    <a:pt x="64631" y="2418"/>
                    <a:pt x="64756" y="2417"/>
                    <a:pt x="64880" y="2416"/>
                  </a:cubicBezTo>
                  <a:cubicBezTo>
                    <a:pt x="65881" y="2416"/>
                    <a:pt x="66214" y="781"/>
                    <a:pt x="65114" y="581"/>
                  </a:cubicBezTo>
                  <a:cubicBezTo>
                    <a:pt x="63045" y="214"/>
                    <a:pt x="60877" y="114"/>
                    <a:pt x="58809" y="81"/>
                  </a:cubicBezTo>
                  <a:cubicBezTo>
                    <a:pt x="57652" y="26"/>
                    <a:pt x="56485" y="1"/>
                    <a:pt x="55325" y="1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6875;p70">
              <a:extLst>
                <a:ext uri="{FF2B5EF4-FFF2-40B4-BE49-F238E27FC236}">
                  <a16:creationId xmlns:a16="http://schemas.microsoft.com/office/drawing/2014/main" id="{3557A1D1-F772-4675-AA0E-9A910AB63F6F}"/>
                </a:ext>
              </a:extLst>
            </p:cNvPr>
            <p:cNvSpPr/>
            <p:nvPr/>
          </p:nvSpPr>
          <p:spPr>
            <a:xfrm>
              <a:off x="6995742" y="1345658"/>
              <a:ext cx="1964126" cy="85173"/>
            </a:xfrm>
            <a:custGeom>
              <a:avLst/>
              <a:gdLst/>
              <a:ahLst/>
              <a:cxnLst/>
              <a:rect l="l" t="t" r="r" b="b"/>
              <a:pathLst>
                <a:path w="62978" h="2731" extrusionOk="0">
                  <a:moveTo>
                    <a:pt x="18166" y="0"/>
                  </a:moveTo>
                  <a:cubicBezTo>
                    <a:pt x="16902" y="0"/>
                    <a:pt x="15638" y="10"/>
                    <a:pt x="14376" y="31"/>
                  </a:cubicBezTo>
                  <a:cubicBezTo>
                    <a:pt x="9940" y="98"/>
                    <a:pt x="5470" y="265"/>
                    <a:pt x="1033" y="665"/>
                  </a:cubicBezTo>
                  <a:cubicBezTo>
                    <a:pt x="43" y="764"/>
                    <a:pt x="0" y="2367"/>
                    <a:pt x="1067" y="2367"/>
                  </a:cubicBezTo>
                  <a:cubicBezTo>
                    <a:pt x="1078" y="2367"/>
                    <a:pt x="1089" y="2367"/>
                    <a:pt x="1100" y="2366"/>
                  </a:cubicBezTo>
                  <a:cubicBezTo>
                    <a:pt x="4934" y="2155"/>
                    <a:pt x="8767" y="2078"/>
                    <a:pt x="12601" y="2078"/>
                  </a:cubicBezTo>
                  <a:cubicBezTo>
                    <a:pt x="16640" y="2078"/>
                    <a:pt x="20678" y="2163"/>
                    <a:pt x="24717" y="2266"/>
                  </a:cubicBezTo>
                  <a:cubicBezTo>
                    <a:pt x="31373" y="2463"/>
                    <a:pt x="38030" y="2730"/>
                    <a:pt x="44666" y="2730"/>
                  </a:cubicBezTo>
                  <a:cubicBezTo>
                    <a:pt x="45912" y="2730"/>
                    <a:pt x="47157" y="2721"/>
                    <a:pt x="48401" y="2700"/>
                  </a:cubicBezTo>
                  <a:cubicBezTo>
                    <a:pt x="50669" y="2666"/>
                    <a:pt x="52870" y="2500"/>
                    <a:pt x="55072" y="2400"/>
                  </a:cubicBezTo>
                  <a:cubicBezTo>
                    <a:pt x="57307" y="2333"/>
                    <a:pt x="59542" y="2333"/>
                    <a:pt x="61743" y="2199"/>
                  </a:cubicBezTo>
                  <a:cubicBezTo>
                    <a:pt x="62956" y="2101"/>
                    <a:pt x="62977" y="263"/>
                    <a:pt x="61806" y="263"/>
                  </a:cubicBezTo>
                  <a:cubicBezTo>
                    <a:pt x="61786" y="263"/>
                    <a:pt x="61765" y="264"/>
                    <a:pt x="61743" y="265"/>
                  </a:cubicBezTo>
                  <a:cubicBezTo>
                    <a:pt x="59742" y="398"/>
                    <a:pt x="57807" y="598"/>
                    <a:pt x="55806" y="665"/>
                  </a:cubicBezTo>
                  <a:cubicBezTo>
                    <a:pt x="55279" y="674"/>
                    <a:pt x="54751" y="678"/>
                    <a:pt x="54224" y="678"/>
                  </a:cubicBezTo>
                  <a:cubicBezTo>
                    <a:pt x="52783" y="678"/>
                    <a:pt x="51342" y="647"/>
                    <a:pt x="49902" y="598"/>
                  </a:cubicBezTo>
                  <a:cubicBezTo>
                    <a:pt x="45966" y="532"/>
                    <a:pt x="42029" y="532"/>
                    <a:pt x="38060" y="398"/>
                  </a:cubicBezTo>
                  <a:cubicBezTo>
                    <a:pt x="31449" y="258"/>
                    <a:pt x="24792" y="0"/>
                    <a:pt x="18166" y="0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6876;p70">
              <a:extLst>
                <a:ext uri="{FF2B5EF4-FFF2-40B4-BE49-F238E27FC236}">
                  <a16:creationId xmlns:a16="http://schemas.microsoft.com/office/drawing/2014/main" id="{394DC30B-1C8D-45C5-8ADE-8BD4583BA712}"/>
                </a:ext>
              </a:extLst>
            </p:cNvPr>
            <p:cNvSpPr/>
            <p:nvPr/>
          </p:nvSpPr>
          <p:spPr>
            <a:xfrm>
              <a:off x="7137174" y="932120"/>
              <a:ext cx="96806" cy="626994"/>
            </a:xfrm>
            <a:custGeom>
              <a:avLst/>
              <a:gdLst/>
              <a:ahLst/>
              <a:cxnLst/>
              <a:rect l="l" t="t" r="r" b="b"/>
              <a:pathLst>
                <a:path w="3104" h="20104" extrusionOk="0">
                  <a:moveTo>
                    <a:pt x="926" y="0"/>
                  </a:moveTo>
                  <a:cubicBezTo>
                    <a:pt x="693" y="0"/>
                    <a:pt x="461" y="137"/>
                    <a:pt x="368" y="449"/>
                  </a:cubicBezTo>
                  <a:cubicBezTo>
                    <a:pt x="1" y="1916"/>
                    <a:pt x="201" y="3618"/>
                    <a:pt x="268" y="5119"/>
                  </a:cubicBezTo>
                  <a:cubicBezTo>
                    <a:pt x="335" y="6753"/>
                    <a:pt x="368" y="8321"/>
                    <a:pt x="468" y="9955"/>
                  </a:cubicBezTo>
                  <a:cubicBezTo>
                    <a:pt x="568" y="11523"/>
                    <a:pt x="601" y="13124"/>
                    <a:pt x="668" y="14659"/>
                  </a:cubicBezTo>
                  <a:cubicBezTo>
                    <a:pt x="701" y="15426"/>
                    <a:pt x="768" y="16193"/>
                    <a:pt x="835" y="16961"/>
                  </a:cubicBezTo>
                  <a:cubicBezTo>
                    <a:pt x="935" y="17694"/>
                    <a:pt x="835" y="18662"/>
                    <a:pt x="1135" y="19429"/>
                  </a:cubicBezTo>
                  <a:cubicBezTo>
                    <a:pt x="1332" y="19883"/>
                    <a:pt x="1734" y="20103"/>
                    <a:pt x="2121" y="20103"/>
                  </a:cubicBezTo>
                  <a:cubicBezTo>
                    <a:pt x="2588" y="20103"/>
                    <a:pt x="3033" y="19782"/>
                    <a:pt x="3070" y="19162"/>
                  </a:cubicBezTo>
                  <a:cubicBezTo>
                    <a:pt x="3103" y="18762"/>
                    <a:pt x="2970" y="18328"/>
                    <a:pt x="2870" y="17928"/>
                  </a:cubicBezTo>
                  <a:cubicBezTo>
                    <a:pt x="2836" y="17594"/>
                    <a:pt x="2803" y="17261"/>
                    <a:pt x="2803" y="16860"/>
                  </a:cubicBezTo>
                  <a:cubicBezTo>
                    <a:pt x="2770" y="16127"/>
                    <a:pt x="2703" y="15326"/>
                    <a:pt x="2670" y="14592"/>
                  </a:cubicBezTo>
                  <a:cubicBezTo>
                    <a:pt x="2603" y="12991"/>
                    <a:pt x="2503" y="11423"/>
                    <a:pt x="2436" y="9855"/>
                  </a:cubicBezTo>
                  <a:cubicBezTo>
                    <a:pt x="2336" y="8288"/>
                    <a:pt x="2269" y="6686"/>
                    <a:pt x="2136" y="5152"/>
                  </a:cubicBezTo>
                  <a:cubicBezTo>
                    <a:pt x="2102" y="4418"/>
                    <a:pt x="2036" y="3651"/>
                    <a:pt x="1969" y="2917"/>
                  </a:cubicBezTo>
                  <a:cubicBezTo>
                    <a:pt x="1869" y="2117"/>
                    <a:pt x="1836" y="1249"/>
                    <a:pt x="1535" y="482"/>
                  </a:cubicBezTo>
                  <a:cubicBezTo>
                    <a:pt x="1464" y="180"/>
                    <a:pt x="1194" y="0"/>
                    <a:pt x="926" y="0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6877;p70">
              <a:extLst>
                <a:ext uri="{FF2B5EF4-FFF2-40B4-BE49-F238E27FC236}">
                  <a16:creationId xmlns:a16="http://schemas.microsoft.com/office/drawing/2014/main" id="{356A557D-51A8-4F17-BFFB-BC954A0ED330}"/>
                </a:ext>
              </a:extLst>
            </p:cNvPr>
            <p:cNvSpPr/>
            <p:nvPr/>
          </p:nvSpPr>
          <p:spPr>
            <a:xfrm>
              <a:off x="7461766" y="945313"/>
              <a:ext cx="101983" cy="626214"/>
            </a:xfrm>
            <a:custGeom>
              <a:avLst/>
              <a:gdLst/>
              <a:ahLst/>
              <a:cxnLst/>
              <a:rect l="l" t="t" r="r" b="b"/>
              <a:pathLst>
                <a:path w="3270" h="20079" extrusionOk="0">
                  <a:moveTo>
                    <a:pt x="989" y="1"/>
                  </a:moveTo>
                  <a:cubicBezTo>
                    <a:pt x="684" y="1"/>
                    <a:pt x="367" y="209"/>
                    <a:pt x="334" y="593"/>
                  </a:cubicBezTo>
                  <a:cubicBezTo>
                    <a:pt x="234" y="1360"/>
                    <a:pt x="67" y="2094"/>
                    <a:pt x="34" y="2894"/>
                  </a:cubicBezTo>
                  <a:cubicBezTo>
                    <a:pt x="0" y="3662"/>
                    <a:pt x="34" y="4429"/>
                    <a:pt x="34" y="5196"/>
                  </a:cubicBezTo>
                  <a:cubicBezTo>
                    <a:pt x="67" y="6730"/>
                    <a:pt x="201" y="8265"/>
                    <a:pt x="367" y="9766"/>
                  </a:cubicBezTo>
                  <a:cubicBezTo>
                    <a:pt x="534" y="11334"/>
                    <a:pt x="734" y="12835"/>
                    <a:pt x="901" y="14369"/>
                  </a:cubicBezTo>
                  <a:cubicBezTo>
                    <a:pt x="1001" y="15070"/>
                    <a:pt x="1068" y="15837"/>
                    <a:pt x="1101" y="16571"/>
                  </a:cubicBezTo>
                  <a:cubicBezTo>
                    <a:pt x="1168" y="17371"/>
                    <a:pt x="1068" y="18172"/>
                    <a:pt x="1101" y="19006"/>
                  </a:cubicBezTo>
                  <a:cubicBezTo>
                    <a:pt x="1101" y="19506"/>
                    <a:pt x="1435" y="19873"/>
                    <a:pt x="1902" y="20040"/>
                  </a:cubicBezTo>
                  <a:cubicBezTo>
                    <a:pt x="2017" y="20059"/>
                    <a:pt x="2122" y="20079"/>
                    <a:pt x="2234" y="20079"/>
                  </a:cubicBezTo>
                  <a:cubicBezTo>
                    <a:pt x="2317" y="20079"/>
                    <a:pt x="2403" y="20068"/>
                    <a:pt x="2502" y="20040"/>
                  </a:cubicBezTo>
                  <a:cubicBezTo>
                    <a:pt x="2936" y="19873"/>
                    <a:pt x="3269" y="19506"/>
                    <a:pt x="3269" y="19006"/>
                  </a:cubicBezTo>
                  <a:cubicBezTo>
                    <a:pt x="3269" y="18205"/>
                    <a:pt x="3203" y="17438"/>
                    <a:pt x="3103" y="16704"/>
                  </a:cubicBezTo>
                  <a:cubicBezTo>
                    <a:pt x="3036" y="15937"/>
                    <a:pt x="3003" y="15170"/>
                    <a:pt x="2902" y="14403"/>
                  </a:cubicBezTo>
                  <a:cubicBezTo>
                    <a:pt x="2736" y="12868"/>
                    <a:pt x="2569" y="11367"/>
                    <a:pt x="2369" y="9833"/>
                  </a:cubicBezTo>
                  <a:cubicBezTo>
                    <a:pt x="2169" y="8265"/>
                    <a:pt x="1935" y="6764"/>
                    <a:pt x="1835" y="5229"/>
                  </a:cubicBezTo>
                  <a:cubicBezTo>
                    <a:pt x="1735" y="4496"/>
                    <a:pt x="1735" y="3762"/>
                    <a:pt x="1702" y="3028"/>
                  </a:cubicBezTo>
                  <a:cubicBezTo>
                    <a:pt x="1668" y="2227"/>
                    <a:pt x="1535" y="1393"/>
                    <a:pt x="1568" y="659"/>
                  </a:cubicBezTo>
                  <a:cubicBezTo>
                    <a:pt x="1585" y="209"/>
                    <a:pt x="1293" y="1"/>
                    <a:pt x="989" y="1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6878;p70">
              <a:extLst>
                <a:ext uri="{FF2B5EF4-FFF2-40B4-BE49-F238E27FC236}">
                  <a16:creationId xmlns:a16="http://schemas.microsoft.com/office/drawing/2014/main" id="{7598DF31-2085-4921-BA81-EA0BC14C4419}"/>
                </a:ext>
              </a:extLst>
            </p:cNvPr>
            <p:cNvSpPr/>
            <p:nvPr/>
          </p:nvSpPr>
          <p:spPr>
            <a:xfrm>
              <a:off x="7795715" y="928160"/>
              <a:ext cx="92596" cy="642556"/>
            </a:xfrm>
            <a:custGeom>
              <a:avLst/>
              <a:gdLst/>
              <a:ahLst/>
              <a:cxnLst/>
              <a:rect l="l" t="t" r="r" b="b"/>
              <a:pathLst>
                <a:path w="2969" h="20603" extrusionOk="0">
                  <a:moveTo>
                    <a:pt x="1238" y="0"/>
                  </a:moveTo>
                  <a:cubicBezTo>
                    <a:pt x="859" y="0"/>
                    <a:pt x="467" y="259"/>
                    <a:pt x="400" y="776"/>
                  </a:cubicBezTo>
                  <a:cubicBezTo>
                    <a:pt x="0" y="4078"/>
                    <a:pt x="133" y="7414"/>
                    <a:pt x="234" y="10750"/>
                  </a:cubicBezTo>
                  <a:cubicBezTo>
                    <a:pt x="334" y="12384"/>
                    <a:pt x="467" y="14052"/>
                    <a:pt x="534" y="15653"/>
                  </a:cubicBezTo>
                  <a:cubicBezTo>
                    <a:pt x="567" y="16487"/>
                    <a:pt x="634" y="17288"/>
                    <a:pt x="701" y="18122"/>
                  </a:cubicBezTo>
                  <a:cubicBezTo>
                    <a:pt x="801" y="18889"/>
                    <a:pt x="834" y="20156"/>
                    <a:pt x="1568" y="20490"/>
                  </a:cubicBezTo>
                  <a:cubicBezTo>
                    <a:pt x="1691" y="20560"/>
                    <a:pt x="1842" y="20603"/>
                    <a:pt x="1992" y="20603"/>
                  </a:cubicBezTo>
                  <a:cubicBezTo>
                    <a:pt x="2125" y="20603"/>
                    <a:pt x="2258" y="20569"/>
                    <a:pt x="2368" y="20490"/>
                  </a:cubicBezTo>
                  <a:cubicBezTo>
                    <a:pt x="2802" y="20223"/>
                    <a:pt x="2869" y="19923"/>
                    <a:pt x="2902" y="19423"/>
                  </a:cubicBezTo>
                  <a:cubicBezTo>
                    <a:pt x="2969" y="18989"/>
                    <a:pt x="2969" y="18622"/>
                    <a:pt x="2902" y="18222"/>
                  </a:cubicBezTo>
                  <a:cubicBezTo>
                    <a:pt x="2835" y="17388"/>
                    <a:pt x="2735" y="16587"/>
                    <a:pt x="2669" y="15753"/>
                  </a:cubicBezTo>
                  <a:cubicBezTo>
                    <a:pt x="2535" y="14085"/>
                    <a:pt x="2468" y="12418"/>
                    <a:pt x="2368" y="10750"/>
                  </a:cubicBezTo>
                  <a:cubicBezTo>
                    <a:pt x="2235" y="7447"/>
                    <a:pt x="2335" y="4112"/>
                    <a:pt x="2001" y="776"/>
                  </a:cubicBezTo>
                  <a:cubicBezTo>
                    <a:pt x="1985" y="259"/>
                    <a:pt x="1618" y="0"/>
                    <a:pt x="1238" y="0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6879;p70">
              <a:extLst>
                <a:ext uri="{FF2B5EF4-FFF2-40B4-BE49-F238E27FC236}">
                  <a16:creationId xmlns:a16="http://schemas.microsoft.com/office/drawing/2014/main" id="{64E9EE1E-4D46-46EC-80E0-29DF19CF6D35}"/>
                </a:ext>
              </a:extLst>
            </p:cNvPr>
            <p:cNvSpPr/>
            <p:nvPr/>
          </p:nvSpPr>
          <p:spPr>
            <a:xfrm>
              <a:off x="8145256" y="934272"/>
              <a:ext cx="100237" cy="617575"/>
            </a:xfrm>
            <a:custGeom>
              <a:avLst/>
              <a:gdLst/>
              <a:ahLst/>
              <a:cxnLst/>
              <a:rect l="l" t="t" r="r" b="b"/>
              <a:pathLst>
                <a:path w="3214" h="19802" extrusionOk="0">
                  <a:moveTo>
                    <a:pt x="1286" y="0"/>
                  </a:moveTo>
                  <a:cubicBezTo>
                    <a:pt x="1083" y="0"/>
                    <a:pt x="868" y="126"/>
                    <a:pt x="801" y="346"/>
                  </a:cubicBezTo>
                  <a:cubicBezTo>
                    <a:pt x="300" y="1847"/>
                    <a:pt x="133" y="3382"/>
                    <a:pt x="100" y="4950"/>
                  </a:cubicBezTo>
                  <a:cubicBezTo>
                    <a:pt x="0" y="6517"/>
                    <a:pt x="0" y="8052"/>
                    <a:pt x="0" y="9586"/>
                  </a:cubicBezTo>
                  <a:cubicBezTo>
                    <a:pt x="100" y="12755"/>
                    <a:pt x="367" y="15891"/>
                    <a:pt x="834" y="18960"/>
                  </a:cubicBezTo>
                  <a:cubicBezTo>
                    <a:pt x="908" y="19539"/>
                    <a:pt x="1406" y="19801"/>
                    <a:pt x="1918" y="19801"/>
                  </a:cubicBezTo>
                  <a:cubicBezTo>
                    <a:pt x="2555" y="19801"/>
                    <a:pt x="3213" y="19396"/>
                    <a:pt x="3102" y="18693"/>
                  </a:cubicBezTo>
                  <a:cubicBezTo>
                    <a:pt x="2669" y="15624"/>
                    <a:pt x="2435" y="12555"/>
                    <a:pt x="2268" y="9520"/>
                  </a:cubicBezTo>
                  <a:cubicBezTo>
                    <a:pt x="2168" y="8018"/>
                    <a:pt x="2102" y="6517"/>
                    <a:pt x="2102" y="5016"/>
                  </a:cubicBezTo>
                  <a:cubicBezTo>
                    <a:pt x="2035" y="3415"/>
                    <a:pt x="2001" y="1914"/>
                    <a:pt x="1701" y="380"/>
                  </a:cubicBezTo>
                  <a:cubicBezTo>
                    <a:pt x="1668" y="117"/>
                    <a:pt x="1483" y="0"/>
                    <a:pt x="1286" y="0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6880;p70">
              <a:extLst>
                <a:ext uri="{FF2B5EF4-FFF2-40B4-BE49-F238E27FC236}">
                  <a16:creationId xmlns:a16="http://schemas.microsoft.com/office/drawing/2014/main" id="{934C1A00-2A4C-427F-BEB1-14130F24A670}"/>
                </a:ext>
              </a:extLst>
            </p:cNvPr>
            <p:cNvSpPr/>
            <p:nvPr/>
          </p:nvSpPr>
          <p:spPr>
            <a:xfrm>
              <a:off x="8482292" y="934771"/>
              <a:ext cx="102233" cy="622222"/>
            </a:xfrm>
            <a:custGeom>
              <a:avLst/>
              <a:gdLst/>
              <a:ahLst/>
              <a:cxnLst/>
              <a:rect l="l" t="t" r="r" b="b"/>
              <a:pathLst>
                <a:path w="3278" h="19951" extrusionOk="0">
                  <a:moveTo>
                    <a:pt x="1088" y="1"/>
                  </a:moveTo>
                  <a:cubicBezTo>
                    <a:pt x="670" y="1"/>
                    <a:pt x="251" y="285"/>
                    <a:pt x="201" y="864"/>
                  </a:cubicBezTo>
                  <a:cubicBezTo>
                    <a:pt x="1" y="3900"/>
                    <a:pt x="168" y="7002"/>
                    <a:pt x="334" y="10037"/>
                  </a:cubicBezTo>
                  <a:cubicBezTo>
                    <a:pt x="501" y="13106"/>
                    <a:pt x="868" y="16208"/>
                    <a:pt x="1302" y="19244"/>
                  </a:cubicBezTo>
                  <a:cubicBezTo>
                    <a:pt x="1376" y="19732"/>
                    <a:pt x="1784" y="19951"/>
                    <a:pt x="2203" y="19951"/>
                  </a:cubicBezTo>
                  <a:cubicBezTo>
                    <a:pt x="2731" y="19951"/>
                    <a:pt x="3277" y="19605"/>
                    <a:pt x="3203" y="19010"/>
                  </a:cubicBezTo>
                  <a:cubicBezTo>
                    <a:pt x="2903" y="16008"/>
                    <a:pt x="2703" y="12939"/>
                    <a:pt x="2503" y="9937"/>
                  </a:cubicBezTo>
                  <a:cubicBezTo>
                    <a:pt x="2302" y="6902"/>
                    <a:pt x="2236" y="3900"/>
                    <a:pt x="1969" y="864"/>
                  </a:cubicBezTo>
                  <a:cubicBezTo>
                    <a:pt x="1935" y="293"/>
                    <a:pt x="1512" y="1"/>
                    <a:pt x="1088" y="1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6881;p70">
              <a:extLst>
                <a:ext uri="{FF2B5EF4-FFF2-40B4-BE49-F238E27FC236}">
                  <a16:creationId xmlns:a16="http://schemas.microsoft.com/office/drawing/2014/main" id="{8FF09564-D955-43F7-8E5E-D6509E714DF2}"/>
                </a:ext>
              </a:extLst>
            </p:cNvPr>
            <p:cNvSpPr/>
            <p:nvPr/>
          </p:nvSpPr>
          <p:spPr>
            <a:xfrm>
              <a:off x="8796468" y="941414"/>
              <a:ext cx="95746" cy="623781"/>
            </a:xfrm>
            <a:custGeom>
              <a:avLst/>
              <a:gdLst/>
              <a:ahLst/>
              <a:cxnLst/>
              <a:rect l="l" t="t" r="r" b="b"/>
              <a:pathLst>
                <a:path w="3070" h="20001" extrusionOk="0">
                  <a:moveTo>
                    <a:pt x="1314" y="1"/>
                  </a:moveTo>
                  <a:cubicBezTo>
                    <a:pt x="985" y="1"/>
                    <a:pt x="651" y="217"/>
                    <a:pt x="634" y="651"/>
                  </a:cubicBezTo>
                  <a:cubicBezTo>
                    <a:pt x="601" y="2219"/>
                    <a:pt x="334" y="3820"/>
                    <a:pt x="301" y="5454"/>
                  </a:cubicBezTo>
                  <a:cubicBezTo>
                    <a:pt x="234" y="7022"/>
                    <a:pt x="234" y="8623"/>
                    <a:pt x="167" y="10225"/>
                  </a:cubicBezTo>
                  <a:cubicBezTo>
                    <a:pt x="134" y="11826"/>
                    <a:pt x="101" y="13394"/>
                    <a:pt x="101" y="15028"/>
                  </a:cubicBezTo>
                  <a:cubicBezTo>
                    <a:pt x="67" y="16529"/>
                    <a:pt x="1" y="18030"/>
                    <a:pt x="734" y="19398"/>
                  </a:cubicBezTo>
                  <a:cubicBezTo>
                    <a:pt x="910" y="19793"/>
                    <a:pt x="1332" y="20001"/>
                    <a:pt x="1743" y="20001"/>
                  </a:cubicBezTo>
                  <a:cubicBezTo>
                    <a:pt x="1955" y="20001"/>
                    <a:pt x="2165" y="19945"/>
                    <a:pt x="2336" y="19831"/>
                  </a:cubicBezTo>
                  <a:cubicBezTo>
                    <a:pt x="2936" y="19498"/>
                    <a:pt x="3069" y="18797"/>
                    <a:pt x="2769" y="18197"/>
                  </a:cubicBezTo>
                  <a:cubicBezTo>
                    <a:pt x="2236" y="17063"/>
                    <a:pt x="2402" y="15628"/>
                    <a:pt x="2402" y="14394"/>
                  </a:cubicBezTo>
                  <a:cubicBezTo>
                    <a:pt x="2402" y="12860"/>
                    <a:pt x="2336" y="11359"/>
                    <a:pt x="2336" y="9824"/>
                  </a:cubicBezTo>
                  <a:cubicBezTo>
                    <a:pt x="2336" y="8290"/>
                    <a:pt x="2336" y="6789"/>
                    <a:pt x="2269" y="5221"/>
                  </a:cubicBezTo>
                  <a:cubicBezTo>
                    <a:pt x="2236" y="3687"/>
                    <a:pt x="2002" y="2185"/>
                    <a:pt x="1969" y="651"/>
                  </a:cubicBezTo>
                  <a:cubicBezTo>
                    <a:pt x="1969" y="217"/>
                    <a:pt x="1643" y="1"/>
                    <a:pt x="1314" y="1"/>
                  </a:cubicBezTo>
                  <a:close/>
                </a:path>
              </a:pathLst>
            </a:custGeom>
            <a:solidFill>
              <a:srgbClr val="F3B0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6882;p70">
              <a:extLst>
                <a:ext uri="{FF2B5EF4-FFF2-40B4-BE49-F238E27FC236}">
                  <a16:creationId xmlns:a16="http://schemas.microsoft.com/office/drawing/2014/main" id="{D26F128B-A90A-49B1-91DC-E44BE86966F3}"/>
                </a:ext>
              </a:extLst>
            </p:cNvPr>
            <p:cNvSpPr/>
            <p:nvPr/>
          </p:nvSpPr>
          <p:spPr>
            <a:xfrm>
              <a:off x="6803705" y="917696"/>
              <a:ext cx="2336630" cy="681447"/>
            </a:xfrm>
            <a:custGeom>
              <a:avLst/>
              <a:gdLst/>
              <a:ahLst/>
              <a:cxnLst/>
              <a:rect l="l" t="t" r="r" b="b"/>
              <a:pathLst>
                <a:path w="74922" h="21850" extrusionOk="0">
                  <a:moveTo>
                    <a:pt x="72653" y="1"/>
                  </a:moveTo>
                  <a:lnTo>
                    <a:pt x="65781" y="34"/>
                  </a:lnTo>
                  <a:lnTo>
                    <a:pt x="64414" y="34"/>
                  </a:lnTo>
                  <a:lnTo>
                    <a:pt x="55741" y="68"/>
                  </a:lnTo>
                  <a:lnTo>
                    <a:pt x="53839" y="68"/>
                  </a:lnTo>
                  <a:lnTo>
                    <a:pt x="44733" y="134"/>
                  </a:lnTo>
                  <a:lnTo>
                    <a:pt x="43332" y="134"/>
                  </a:lnTo>
                  <a:lnTo>
                    <a:pt x="33758" y="168"/>
                  </a:lnTo>
                  <a:lnTo>
                    <a:pt x="31957" y="168"/>
                  </a:lnTo>
                  <a:lnTo>
                    <a:pt x="22484" y="201"/>
                  </a:lnTo>
                  <a:lnTo>
                    <a:pt x="21216" y="201"/>
                  </a:lnTo>
                  <a:lnTo>
                    <a:pt x="12343" y="234"/>
                  </a:lnTo>
                  <a:lnTo>
                    <a:pt x="10675" y="234"/>
                  </a:lnTo>
                  <a:lnTo>
                    <a:pt x="1" y="301"/>
                  </a:lnTo>
                  <a:lnTo>
                    <a:pt x="4271" y="1969"/>
                  </a:lnTo>
                  <a:lnTo>
                    <a:pt x="1" y="2503"/>
                  </a:lnTo>
                  <a:lnTo>
                    <a:pt x="4037" y="4170"/>
                  </a:lnTo>
                  <a:lnTo>
                    <a:pt x="1" y="6139"/>
                  </a:lnTo>
                  <a:lnTo>
                    <a:pt x="3737" y="8073"/>
                  </a:lnTo>
                  <a:lnTo>
                    <a:pt x="1068" y="9808"/>
                  </a:lnTo>
                  <a:lnTo>
                    <a:pt x="3937" y="10008"/>
                  </a:lnTo>
                  <a:lnTo>
                    <a:pt x="835" y="13177"/>
                  </a:lnTo>
                  <a:lnTo>
                    <a:pt x="1669" y="13711"/>
                  </a:lnTo>
                  <a:cubicBezTo>
                    <a:pt x="2569" y="14311"/>
                    <a:pt x="3403" y="14845"/>
                    <a:pt x="3403" y="16279"/>
                  </a:cubicBezTo>
                  <a:lnTo>
                    <a:pt x="568" y="18214"/>
                  </a:lnTo>
                  <a:lnTo>
                    <a:pt x="3403" y="19048"/>
                  </a:lnTo>
                  <a:lnTo>
                    <a:pt x="1402" y="21850"/>
                  </a:lnTo>
                  <a:lnTo>
                    <a:pt x="71685" y="21850"/>
                  </a:lnTo>
                  <a:lnTo>
                    <a:pt x="67983" y="19615"/>
                  </a:lnTo>
                  <a:lnTo>
                    <a:pt x="71152" y="18447"/>
                  </a:lnTo>
                  <a:lnTo>
                    <a:pt x="68917" y="16780"/>
                  </a:lnTo>
                  <a:lnTo>
                    <a:pt x="71685" y="15946"/>
                  </a:lnTo>
                  <a:lnTo>
                    <a:pt x="70485" y="13744"/>
                  </a:lnTo>
                  <a:lnTo>
                    <a:pt x="74921" y="9574"/>
                  </a:lnTo>
                  <a:lnTo>
                    <a:pt x="71485" y="7239"/>
                  </a:lnTo>
                  <a:lnTo>
                    <a:pt x="73620" y="6072"/>
                  </a:lnTo>
                  <a:lnTo>
                    <a:pt x="71252" y="2503"/>
                  </a:lnTo>
                  <a:lnTo>
                    <a:pt x="72653" y="1"/>
                  </a:lnTo>
                  <a:close/>
                </a:path>
              </a:pathLst>
            </a:custGeom>
            <a:solidFill>
              <a:schemeClr val="bg1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67FD5F05-E413-4388-939E-FE5BD013F9E7}"/>
              </a:ext>
            </a:extLst>
          </p:cNvPr>
          <p:cNvSpPr txBox="1"/>
          <p:nvPr/>
        </p:nvSpPr>
        <p:spPr>
          <a:xfrm>
            <a:off x="1537607" y="380980"/>
            <a:ext cx="8885807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người đi xe đạp từ A đến B với vận tốc 12km/giờ. Sau 3 giờ một xe máy cũng đi từ A đến B với vận tốc 36km/giờ. Hỏi kể từ lúc xe máy bắt đầu đi, sau bao lâu xe máy đuổi kịp xe đạp?</a:t>
            </a:r>
            <a:endParaRPr lang="en-US" sz="3200">
              <a:solidFill>
                <a:srgbClr val="FF006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8945771-6B0C-4BD7-A422-BF41DEBF1E6B}"/>
              </a:ext>
            </a:extLst>
          </p:cNvPr>
          <p:cNvCxnSpPr>
            <a:cxnSpLocks/>
          </p:cNvCxnSpPr>
          <p:nvPr/>
        </p:nvCxnSpPr>
        <p:spPr>
          <a:xfrm>
            <a:off x="4800600" y="914400"/>
            <a:ext cx="89799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FAA682B-C3D5-4C8D-8DCE-30A381509D50}"/>
              </a:ext>
            </a:extLst>
          </p:cNvPr>
          <p:cNvCxnSpPr>
            <a:cxnSpLocks/>
          </p:cNvCxnSpPr>
          <p:nvPr/>
        </p:nvCxnSpPr>
        <p:spPr>
          <a:xfrm>
            <a:off x="6248400" y="914400"/>
            <a:ext cx="14446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BA10FF25-6854-42B2-9FCA-8862B826FAD4}"/>
              </a:ext>
            </a:extLst>
          </p:cNvPr>
          <p:cNvCxnSpPr>
            <a:cxnSpLocks/>
          </p:cNvCxnSpPr>
          <p:nvPr/>
        </p:nvCxnSpPr>
        <p:spPr>
          <a:xfrm>
            <a:off x="8242814" y="914400"/>
            <a:ext cx="14446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9975DE4F-8BBE-415E-B9CB-8AA97853D6BA}"/>
              </a:ext>
            </a:extLst>
          </p:cNvPr>
          <p:cNvCxnSpPr>
            <a:cxnSpLocks/>
          </p:cNvCxnSpPr>
          <p:nvPr/>
        </p:nvCxnSpPr>
        <p:spPr>
          <a:xfrm>
            <a:off x="1821341" y="1371600"/>
            <a:ext cx="14446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7C56CE0-2CD4-4727-BF97-A7FEE054ED1E}"/>
              </a:ext>
            </a:extLst>
          </p:cNvPr>
          <p:cNvCxnSpPr>
            <a:cxnSpLocks/>
          </p:cNvCxnSpPr>
          <p:nvPr/>
        </p:nvCxnSpPr>
        <p:spPr>
          <a:xfrm>
            <a:off x="3531679" y="1371600"/>
            <a:ext cx="1444613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62C04DA-6F0D-40E7-AF63-EBCC89521EE1}"/>
              </a:ext>
            </a:extLst>
          </p:cNvPr>
          <p:cNvCxnSpPr>
            <a:cxnSpLocks/>
          </p:cNvCxnSpPr>
          <p:nvPr/>
        </p:nvCxnSpPr>
        <p:spPr>
          <a:xfrm>
            <a:off x="5895109" y="1371600"/>
            <a:ext cx="114300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CB5E54-DDFA-4F3B-8144-F3BFD67D5FEB}"/>
              </a:ext>
            </a:extLst>
          </p:cNvPr>
          <p:cNvCxnSpPr>
            <a:cxnSpLocks/>
          </p:cNvCxnSpPr>
          <p:nvPr/>
        </p:nvCxnSpPr>
        <p:spPr>
          <a:xfrm>
            <a:off x="8868836" y="1371600"/>
            <a:ext cx="1330553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91E3BAC1-408F-4B07-A41F-2E6E16D4341E}"/>
              </a:ext>
            </a:extLst>
          </p:cNvPr>
          <p:cNvCxnSpPr>
            <a:cxnSpLocks/>
          </p:cNvCxnSpPr>
          <p:nvPr/>
        </p:nvCxnSpPr>
        <p:spPr>
          <a:xfrm>
            <a:off x="2543648" y="1903992"/>
            <a:ext cx="2766026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FB64B0EF-8989-41D3-8691-82EC50A8093D}"/>
              </a:ext>
            </a:extLst>
          </p:cNvPr>
          <p:cNvCxnSpPr>
            <a:cxnSpLocks/>
          </p:cNvCxnSpPr>
          <p:nvPr/>
        </p:nvCxnSpPr>
        <p:spPr>
          <a:xfrm>
            <a:off x="3265954" y="2366975"/>
            <a:ext cx="5602882" cy="0"/>
          </a:xfrm>
          <a:prstGeom prst="line">
            <a:avLst/>
          </a:prstGeom>
          <a:ln w="57150">
            <a:solidFill>
              <a:srgbClr val="FF0000"/>
            </a:solidFill>
          </a:ln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ADE4C21C-D83D-48B7-8EBD-684DAC66A7AA}"/>
              </a:ext>
            </a:extLst>
          </p:cNvPr>
          <p:cNvSpPr txBox="1"/>
          <p:nvPr/>
        </p:nvSpPr>
        <p:spPr>
          <a:xfrm>
            <a:off x="660373" y="2844856"/>
            <a:ext cx="11176054" cy="3318986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E0288FF-4938-4AC1-B43D-8B364F7850E3}"/>
              </a:ext>
            </a:extLst>
          </p:cNvPr>
          <p:cNvCxnSpPr>
            <a:cxnSpLocks/>
          </p:cNvCxnSpPr>
          <p:nvPr/>
        </p:nvCxnSpPr>
        <p:spPr>
          <a:xfrm>
            <a:off x="2746952" y="4648200"/>
            <a:ext cx="784484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C10CE999-1955-4F71-AF7C-C1B8216CC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363" y="4114800"/>
            <a:ext cx="533400" cy="533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1C27C6-826B-43FE-9382-4E9149CDF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421" y="4128655"/>
            <a:ext cx="533400" cy="533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9395C4E-118C-45E1-9D52-2219F58D000B}"/>
              </a:ext>
            </a:extLst>
          </p:cNvPr>
          <p:cNvSpPr txBox="1"/>
          <p:nvPr/>
        </p:nvSpPr>
        <p:spPr>
          <a:xfrm>
            <a:off x="2514356" y="4619488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6E5162-279E-4E78-BE97-69478F98AFDD}"/>
              </a:ext>
            </a:extLst>
          </p:cNvPr>
          <p:cNvSpPr txBox="1"/>
          <p:nvPr/>
        </p:nvSpPr>
        <p:spPr>
          <a:xfrm>
            <a:off x="10357636" y="4633343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D742839-D78D-4A5A-AB30-22C831F97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879" y="3591687"/>
            <a:ext cx="1909216" cy="1073935"/>
          </a:xfrm>
          <a:prstGeom prst="rect">
            <a:avLst/>
          </a:prstGeom>
        </p:spPr>
      </p:pic>
      <p:sp>
        <p:nvSpPr>
          <p:cNvPr id="59" name="Google Shape;7902;p74">
            <a:extLst>
              <a:ext uri="{FF2B5EF4-FFF2-40B4-BE49-F238E27FC236}">
                <a16:creationId xmlns:a16="http://schemas.microsoft.com/office/drawing/2014/main" id="{C5798550-2000-474A-9D76-E5D3B7E28F7D}"/>
              </a:ext>
            </a:extLst>
          </p:cNvPr>
          <p:cNvSpPr/>
          <p:nvPr/>
        </p:nvSpPr>
        <p:spPr>
          <a:xfrm>
            <a:off x="6620384" y="4577198"/>
            <a:ext cx="197779" cy="142003"/>
          </a:xfrm>
          <a:custGeom>
            <a:avLst/>
            <a:gdLst/>
            <a:ahLst/>
            <a:cxnLst/>
            <a:rect l="l" t="t" r="r" b="b"/>
            <a:pathLst>
              <a:path w="7528" h="5405" extrusionOk="0">
                <a:moveTo>
                  <a:pt x="3723" y="667"/>
                </a:moveTo>
                <a:cubicBezTo>
                  <a:pt x="3735" y="667"/>
                  <a:pt x="3746" y="667"/>
                  <a:pt x="3758" y="667"/>
                </a:cubicBezTo>
                <a:cubicBezTo>
                  <a:pt x="3992" y="667"/>
                  <a:pt x="4225" y="701"/>
                  <a:pt x="4425" y="767"/>
                </a:cubicBezTo>
                <a:cubicBezTo>
                  <a:pt x="6594" y="1535"/>
                  <a:pt x="6060" y="4704"/>
                  <a:pt x="3758" y="4704"/>
                </a:cubicBezTo>
                <a:cubicBezTo>
                  <a:pt x="3525" y="4704"/>
                  <a:pt x="3325" y="4670"/>
                  <a:pt x="3091" y="4604"/>
                </a:cubicBezTo>
                <a:cubicBezTo>
                  <a:pt x="934" y="3873"/>
                  <a:pt x="1451" y="667"/>
                  <a:pt x="3723" y="667"/>
                </a:cubicBezTo>
                <a:close/>
                <a:moveTo>
                  <a:pt x="3723" y="0"/>
                </a:moveTo>
                <a:cubicBezTo>
                  <a:pt x="717" y="0"/>
                  <a:pt x="0" y="4240"/>
                  <a:pt x="2891" y="5237"/>
                </a:cubicBezTo>
                <a:cubicBezTo>
                  <a:pt x="3158" y="5337"/>
                  <a:pt x="3458" y="5371"/>
                  <a:pt x="3758" y="5404"/>
                </a:cubicBezTo>
                <a:cubicBezTo>
                  <a:pt x="6794" y="5371"/>
                  <a:pt x="7528" y="1134"/>
                  <a:pt x="4659" y="134"/>
                </a:cubicBezTo>
                <a:cubicBezTo>
                  <a:pt x="4359" y="34"/>
                  <a:pt x="4058" y="0"/>
                  <a:pt x="3758" y="0"/>
                </a:cubicBezTo>
                <a:cubicBezTo>
                  <a:pt x="3746" y="0"/>
                  <a:pt x="3735" y="0"/>
                  <a:pt x="3723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Right Bracket 59">
            <a:extLst>
              <a:ext uri="{FF2B5EF4-FFF2-40B4-BE49-F238E27FC236}">
                <a16:creationId xmlns:a16="http://schemas.microsoft.com/office/drawing/2014/main" id="{FE48DAA5-C39F-4AB4-ABB1-375C2ECE5F42}"/>
              </a:ext>
            </a:extLst>
          </p:cNvPr>
          <p:cNvSpPr/>
          <p:nvPr/>
        </p:nvSpPr>
        <p:spPr>
          <a:xfrm rot="5400000">
            <a:off x="4500596" y="2911503"/>
            <a:ext cx="514348" cy="4040117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04AA8C-28FF-41BC-8CF8-A848CF87F1F4}"/>
              </a:ext>
            </a:extLst>
          </p:cNvPr>
          <p:cNvSpPr txBox="1"/>
          <p:nvPr/>
        </p:nvSpPr>
        <p:spPr>
          <a:xfrm>
            <a:off x="4100404" y="5329326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Calibri" panose="020F0502020204030204" pitchFamily="34" charset="0"/>
                <a:cs typeface="Calibri" panose="020F0502020204030204" pitchFamily="34" charset="0"/>
              </a:rPr>
              <a:t>3 giờ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004692B-2DD7-4AAD-84C1-E15EF56F2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2693908" y="3531388"/>
            <a:ext cx="1424382" cy="1142999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951C683-8236-481D-A27E-2903A8525442}"/>
              </a:ext>
            </a:extLst>
          </p:cNvPr>
          <p:cNvCxnSpPr>
            <a:cxnSpLocks/>
          </p:cNvCxnSpPr>
          <p:nvPr/>
        </p:nvCxnSpPr>
        <p:spPr>
          <a:xfrm>
            <a:off x="7038109" y="3482966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8CEFEA7-00FD-4723-8E6C-1AF74CA63DC5}"/>
              </a:ext>
            </a:extLst>
          </p:cNvPr>
          <p:cNvCxnSpPr>
            <a:cxnSpLocks/>
          </p:cNvCxnSpPr>
          <p:nvPr/>
        </p:nvCxnSpPr>
        <p:spPr>
          <a:xfrm>
            <a:off x="3331818" y="3429000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E042278-30B0-4B6B-BC64-31D920CE8489}"/>
              </a:ext>
            </a:extLst>
          </p:cNvPr>
          <p:cNvSpPr txBox="1"/>
          <p:nvPr/>
        </p:nvSpPr>
        <p:spPr>
          <a:xfrm>
            <a:off x="6690376" y="4682995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12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FFF9DA-7398-4848-A9B4-2B3B37E30BEB}"/>
              </a:ext>
            </a:extLst>
          </p:cNvPr>
          <p:cNvSpPr txBox="1"/>
          <p:nvPr/>
        </p:nvSpPr>
        <p:spPr>
          <a:xfrm>
            <a:off x="745457" y="2840056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36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88520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27304 0.00695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500"/>
                            </p:stCondLst>
                            <p:childTnLst>
                              <p:par>
                                <p:cTn id="1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5" grpId="0"/>
      <p:bldP spid="56" grpId="0"/>
      <p:bldP spid="59" grpId="0" animBg="1"/>
      <p:bldP spid="60" grpId="0" animBg="1"/>
      <p:bldP spid="61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ADE4C21C-D83D-48B7-8EBD-684DAC66A7AA}"/>
              </a:ext>
            </a:extLst>
          </p:cNvPr>
          <p:cNvSpPr txBox="1"/>
          <p:nvPr/>
        </p:nvSpPr>
        <p:spPr>
          <a:xfrm>
            <a:off x="457200" y="110014"/>
            <a:ext cx="11176054" cy="3318986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E0288FF-4938-4AC1-B43D-8B364F7850E3}"/>
              </a:ext>
            </a:extLst>
          </p:cNvPr>
          <p:cNvCxnSpPr>
            <a:cxnSpLocks/>
          </p:cNvCxnSpPr>
          <p:nvPr/>
        </p:nvCxnSpPr>
        <p:spPr>
          <a:xfrm>
            <a:off x="2543779" y="1913358"/>
            <a:ext cx="784484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C10CE999-1955-4F71-AF7C-C1B8216CC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90" y="1379958"/>
            <a:ext cx="533400" cy="533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1C27C6-826B-43FE-9382-4E9149CDF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48" y="1393813"/>
            <a:ext cx="533400" cy="533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9395C4E-118C-45E1-9D52-2219F58D000B}"/>
              </a:ext>
            </a:extLst>
          </p:cNvPr>
          <p:cNvSpPr txBox="1"/>
          <p:nvPr/>
        </p:nvSpPr>
        <p:spPr>
          <a:xfrm>
            <a:off x="2311183" y="1884646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6E5162-279E-4E78-BE97-69478F98AFDD}"/>
              </a:ext>
            </a:extLst>
          </p:cNvPr>
          <p:cNvSpPr txBox="1"/>
          <p:nvPr/>
        </p:nvSpPr>
        <p:spPr>
          <a:xfrm>
            <a:off x="10154463" y="1898501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D742839-D78D-4A5A-AB30-22C831F97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98" y="893926"/>
            <a:ext cx="1909216" cy="1073935"/>
          </a:xfrm>
          <a:prstGeom prst="rect">
            <a:avLst/>
          </a:prstGeom>
        </p:spPr>
      </p:pic>
      <p:sp>
        <p:nvSpPr>
          <p:cNvPr id="59" name="Google Shape;7902;p74">
            <a:extLst>
              <a:ext uri="{FF2B5EF4-FFF2-40B4-BE49-F238E27FC236}">
                <a16:creationId xmlns:a16="http://schemas.microsoft.com/office/drawing/2014/main" id="{C5798550-2000-474A-9D76-E5D3B7E28F7D}"/>
              </a:ext>
            </a:extLst>
          </p:cNvPr>
          <p:cNvSpPr/>
          <p:nvPr/>
        </p:nvSpPr>
        <p:spPr>
          <a:xfrm>
            <a:off x="6417211" y="1842356"/>
            <a:ext cx="197779" cy="142003"/>
          </a:xfrm>
          <a:custGeom>
            <a:avLst/>
            <a:gdLst/>
            <a:ahLst/>
            <a:cxnLst/>
            <a:rect l="l" t="t" r="r" b="b"/>
            <a:pathLst>
              <a:path w="7528" h="5405" extrusionOk="0">
                <a:moveTo>
                  <a:pt x="3723" y="667"/>
                </a:moveTo>
                <a:cubicBezTo>
                  <a:pt x="3735" y="667"/>
                  <a:pt x="3746" y="667"/>
                  <a:pt x="3758" y="667"/>
                </a:cubicBezTo>
                <a:cubicBezTo>
                  <a:pt x="3992" y="667"/>
                  <a:pt x="4225" y="701"/>
                  <a:pt x="4425" y="767"/>
                </a:cubicBezTo>
                <a:cubicBezTo>
                  <a:pt x="6594" y="1535"/>
                  <a:pt x="6060" y="4704"/>
                  <a:pt x="3758" y="4704"/>
                </a:cubicBezTo>
                <a:cubicBezTo>
                  <a:pt x="3525" y="4704"/>
                  <a:pt x="3325" y="4670"/>
                  <a:pt x="3091" y="4604"/>
                </a:cubicBezTo>
                <a:cubicBezTo>
                  <a:pt x="934" y="3873"/>
                  <a:pt x="1451" y="667"/>
                  <a:pt x="3723" y="667"/>
                </a:cubicBezTo>
                <a:close/>
                <a:moveTo>
                  <a:pt x="3723" y="0"/>
                </a:moveTo>
                <a:cubicBezTo>
                  <a:pt x="717" y="0"/>
                  <a:pt x="0" y="4240"/>
                  <a:pt x="2891" y="5237"/>
                </a:cubicBezTo>
                <a:cubicBezTo>
                  <a:pt x="3158" y="5337"/>
                  <a:pt x="3458" y="5371"/>
                  <a:pt x="3758" y="5404"/>
                </a:cubicBezTo>
                <a:cubicBezTo>
                  <a:pt x="6794" y="5371"/>
                  <a:pt x="7528" y="1134"/>
                  <a:pt x="4659" y="134"/>
                </a:cubicBezTo>
                <a:cubicBezTo>
                  <a:pt x="4359" y="34"/>
                  <a:pt x="4058" y="0"/>
                  <a:pt x="3758" y="0"/>
                </a:cubicBezTo>
                <a:cubicBezTo>
                  <a:pt x="3746" y="0"/>
                  <a:pt x="3735" y="0"/>
                  <a:pt x="3723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Right Bracket 59">
            <a:extLst>
              <a:ext uri="{FF2B5EF4-FFF2-40B4-BE49-F238E27FC236}">
                <a16:creationId xmlns:a16="http://schemas.microsoft.com/office/drawing/2014/main" id="{FE48DAA5-C39F-4AB4-ABB1-375C2ECE5F42}"/>
              </a:ext>
            </a:extLst>
          </p:cNvPr>
          <p:cNvSpPr/>
          <p:nvPr/>
        </p:nvSpPr>
        <p:spPr>
          <a:xfrm rot="5400000">
            <a:off x="4297423" y="176661"/>
            <a:ext cx="514348" cy="4040117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04AA8C-28FF-41BC-8CF8-A848CF87F1F4}"/>
              </a:ext>
            </a:extLst>
          </p:cNvPr>
          <p:cNvSpPr txBox="1"/>
          <p:nvPr/>
        </p:nvSpPr>
        <p:spPr>
          <a:xfrm>
            <a:off x="3897231" y="2594484"/>
            <a:ext cx="11480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004692B-2DD7-4AAD-84C1-E15EF56F2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2534538" y="777937"/>
            <a:ext cx="1424382" cy="1142999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951C683-8236-481D-A27E-2903A8525442}"/>
              </a:ext>
            </a:extLst>
          </p:cNvPr>
          <p:cNvCxnSpPr>
            <a:cxnSpLocks/>
          </p:cNvCxnSpPr>
          <p:nvPr/>
        </p:nvCxnSpPr>
        <p:spPr>
          <a:xfrm>
            <a:off x="6834936" y="748124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8CEFEA7-00FD-4723-8E6C-1AF74CA63DC5}"/>
              </a:ext>
            </a:extLst>
          </p:cNvPr>
          <p:cNvCxnSpPr>
            <a:cxnSpLocks/>
          </p:cNvCxnSpPr>
          <p:nvPr/>
        </p:nvCxnSpPr>
        <p:spPr>
          <a:xfrm>
            <a:off x="3128645" y="694158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E042278-30B0-4B6B-BC64-31D920CE8489}"/>
              </a:ext>
            </a:extLst>
          </p:cNvPr>
          <p:cNvSpPr txBox="1"/>
          <p:nvPr/>
        </p:nvSpPr>
        <p:spPr>
          <a:xfrm>
            <a:off x="6487203" y="1948153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 = 12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FFF9DA-7398-4848-A9B4-2B3B37E30BEB}"/>
              </a:ext>
            </a:extLst>
          </p:cNvPr>
          <p:cNvSpPr txBox="1"/>
          <p:nvPr/>
        </p:nvSpPr>
        <p:spPr>
          <a:xfrm>
            <a:off x="542284" y="105214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 = 36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2" name="Google Shape;7066;p71">
            <a:extLst>
              <a:ext uri="{FF2B5EF4-FFF2-40B4-BE49-F238E27FC236}">
                <a16:creationId xmlns:a16="http://schemas.microsoft.com/office/drawing/2014/main" id="{CA73A6C1-9866-4AA1-A622-CBDC29FBB90F}"/>
              </a:ext>
            </a:extLst>
          </p:cNvPr>
          <p:cNvGrpSpPr/>
          <p:nvPr/>
        </p:nvGrpSpPr>
        <p:grpSpPr>
          <a:xfrm>
            <a:off x="152400" y="3646417"/>
            <a:ext cx="12039600" cy="1066382"/>
            <a:chOff x="2004388" y="3010475"/>
            <a:chExt cx="1963925" cy="552100"/>
          </a:xfrm>
        </p:grpSpPr>
        <p:sp>
          <p:nvSpPr>
            <p:cNvPr id="43" name="Google Shape;7067;p71">
              <a:extLst>
                <a:ext uri="{FF2B5EF4-FFF2-40B4-BE49-F238E27FC236}">
                  <a16:creationId xmlns:a16="http://schemas.microsoft.com/office/drawing/2014/main" id="{CC88B5CE-1B8D-4C9B-BA7D-F0C4270DC7EB}"/>
                </a:ext>
              </a:extLst>
            </p:cNvPr>
            <p:cNvSpPr/>
            <p:nvPr/>
          </p:nvSpPr>
          <p:spPr>
            <a:xfrm>
              <a:off x="2025238" y="303132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0" y="20549"/>
                  </a:lnTo>
                  <a:lnTo>
                    <a:pt x="77723" y="21249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7068;p71">
              <a:extLst>
                <a:ext uri="{FF2B5EF4-FFF2-40B4-BE49-F238E27FC236}">
                  <a16:creationId xmlns:a16="http://schemas.microsoft.com/office/drawing/2014/main" id="{E7183B98-597C-44E7-B594-5812505B67E2}"/>
                </a:ext>
              </a:extLst>
            </p:cNvPr>
            <p:cNvSpPr/>
            <p:nvPr/>
          </p:nvSpPr>
          <p:spPr>
            <a:xfrm>
              <a:off x="2004388" y="301047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1" y="20549"/>
                  </a:lnTo>
                  <a:lnTo>
                    <a:pt x="77723" y="21250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FFFEB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Lúc xe máy bắt đầu đi thì xe đạp cách A bao nhiêu km?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5" name="Google Shape;7066;p71">
            <a:extLst>
              <a:ext uri="{FF2B5EF4-FFF2-40B4-BE49-F238E27FC236}">
                <a16:creationId xmlns:a16="http://schemas.microsoft.com/office/drawing/2014/main" id="{A9A1734F-A3F4-4C66-AF6F-81673710E05A}"/>
              </a:ext>
            </a:extLst>
          </p:cNvPr>
          <p:cNvGrpSpPr/>
          <p:nvPr/>
        </p:nvGrpSpPr>
        <p:grpSpPr>
          <a:xfrm>
            <a:off x="88491" y="4900364"/>
            <a:ext cx="12039600" cy="1066382"/>
            <a:chOff x="2004388" y="3010475"/>
            <a:chExt cx="1963925" cy="552100"/>
          </a:xfrm>
        </p:grpSpPr>
        <p:sp>
          <p:nvSpPr>
            <p:cNvPr id="46" name="Google Shape;7067;p71">
              <a:extLst>
                <a:ext uri="{FF2B5EF4-FFF2-40B4-BE49-F238E27FC236}">
                  <a16:creationId xmlns:a16="http://schemas.microsoft.com/office/drawing/2014/main" id="{35A9D0DC-3F4D-4DE7-9C28-7015018E0A1D}"/>
                </a:ext>
              </a:extLst>
            </p:cNvPr>
            <p:cNvSpPr/>
            <p:nvPr/>
          </p:nvSpPr>
          <p:spPr>
            <a:xfrm>
              <a:off x="2025238" y="303132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0" y="20549"/>
                  </a:lnTo>
                  <a:lnTo>
                    <a:pt x="77723" y="21249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7068;p71">
              <a:extLst>
                <a:ext uri="{FF2B5EF4-FFF2-40B4-BE49-F238E27FC236}">
                  <a16:creationId xmlns:a16="http://schemas.microsoft.com/office/drawing/2014/main" id="{2911685B-7E58-4C24-9929-4CE160754D22}"/>
                </a:ext>
              </a:extLst>
            </p:cNvPr>
            <p:cNvSpPr/>
            <p:nvPr/>
          </p:nvSpPr>
          <p:spPr>
            <a:xfrm>
              <a:off x="2004388" y="301047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1" y="20549"/>
                  </a:lnTo>
                  <a:lnTo>
                    <a:pt x="77723" y="21250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FFFEB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000" kern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Lúc xe máy bắt đầu đi thì xe đạp cách A: 12 x 3 = 36 (km)</a:t>
              </a:r>
              <a:endParaRPr kumimoji="0" sz="4000" b="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8728F051-E33C-41E6-89EA-E873902DA927}"/>
              </a:ext>
            </a:extLst>
          </p:cNvPr>
          <p:cNvSpPr txBox="1"/>
          <p:nvPr/>
        </p:nvSpPr>
        <p:spPr>
          <a:xfrm>
            <a:off x="4471266" y="1152624"/>
            <a:ext cx="1098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 km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63483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Box 50">
            <a:extLst>
              <a:ext uri="{FF2B5EF4-FFF2-40B4-BE49-F238E27FC236}">
                <a16:creationId xmlns:a16="http://schemas.microsoft.com/office/drawing/2014/main" id="{ADE4C21C-D83D-48B7-8EBD-684DAC66A7AA}"/>
              </a:ext>
            </a:extLst>
          </p:cNvPr>
          <p:cNvSpPr txBox="1"/>
          <p:nvPr/>
        </p:nvSpPr>
        <p:spPr>
          <a:xfrm>
            <a:off x="107940" y="113112"/>
            <a:ext cx="11811000" cy="6539389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E0288FF-4938-4AC1-B43D-8B364F7850E3}"/>
              </a:ext>
            </a:extLst>
          </p:cNvPr>
          <p:cNvCxnSpPr>
            <a:cxnSpLocks/>
          </p:cNvCxnSpPr>
          <p:nvPr/>
        </p:nvCxnSpPr>
        <p:spPr>
          <a:xfrm>
            <a:off x="2543779" y="1913358"/>
            <a:ext cx="7844848" cy="0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53" name="Picture 52">
            <a:extLst>
              <a:ext uri="{FF2B5EF4-FFF2-40B4-BE49-F238E27FC236}">
                <a16:creationId xmlns:a16="http://schemas.microsoft.com/office/drawing/2014/main" id="{C10CE999-1955-4F71-AF7C-C1B8216CCE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190" y="1379958"/>
            <a:ext cx="533400" cy="533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7B1C27C6-826B-43FE-9382-4E9149CDF6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248" y="1393813"/>
            <a:ext cx="533400" cy="53340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39395C4E-118C-45E1-9D52-2219F58D000B}"/>
              </a:ext>
            </a:extLst>
          </p:cNvPr>
          <p:cNvSpPr txBox="1"/>
          <p:nvPr/>
        </p:nvSpPr>
        <p:spPr>
          <a:xfrm>
            <a:off x="2311183" y="1884646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D6E5162-279E-4E78-BE97-69478F98AFDD}"/>
              </a:ext>
            </a:extLst>
          </p:cNvPr>
          <p:cNvSpPr txBox="1"/>
          <p:nvPr/>
        </p:nvSpPr>
        <p:spPr>
          <a:xfrm>
            <a:off x="10154463" y="1898501"/>
            <a:ext cx="3866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8D742839-D78D-4A5A-AB30-22C831F970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998" y="893926"/>
            <a:ext cx="1909216" cy="1073935"/>
          </a:xfrm>
          <a:prstGeom prst="rect">
            <a:avLst/>
          </a:prstGeom>
        </p:spPr>
      </p:pic>
      <p:sp>
        <p:nvSpPr>
          <p:cNvPr id="59" name="Google Shape;7902;p74">
            <a:extLst>
              <a:ext uri="{FF2B5EF4-FFF2-40B4-BE49-F238E27FC236}">
                <a16:creationId xmlns:a16="http://schemas.microsoft.com/office/drawing/2014/main" id="{C5798550-2000-474A-9D76-E5D3B7E28F7D}"/>
              </a:ext>
            </a:extLst>
          </p:cNvPr>
          <p:cNvSpPr/>
          <p:nvPr/>
        </p:nvSpPr>
        <p:spPr>
          <a:xfrm>
            <a:off x="6417211" y="1842356"/>
            <a:ext cx="197779" cy="142003"/>
          </a:xfrm>
          <a:custGeom>
            <a:avLst/>
            <a:gdLst/>
            <a:ahLst/>
            <a:cxnLst/>
            <a:rect l="l" t="t" r="r" b="b"/>
            <a:pathLst>
              <a:path w="7528" h="5405" extrusionOk="0">
                <a:moveTo>
                  <a:pt x="3723" y="667"/>
                </a:moveTo>
                <a:cubicBezTo>
                  <a:pt x="3735" y="667"/>
                  <a:pt x="3746" y="667"/>
                  <a:pt x="3758" y="667"/>
                </a:cubicBezTo>
                <a:cubicBezTo>
                  <a:pt x="3992" y="667"/>
                  <a:pt x="4225" y="701"/>
                  <a:pt x="4425" y="767"/>
                </a:cubicBezTo>
                <a:cubicBezTo>
                  <a:pt x="6594" y="1535"/>
                  <a:pt x="6060" y="4704"/>
                  <a:pt x="3758" y="4704"/>
                </a:cubicBezTo>
                <a:cubicBezTo>
                  <a:pt x="3525" y="4704"/>
                  <a:pt x="3325" y="4670"/>
                  <a:pt x="3091" y="4604"/>
                </a:cubicBezTo>
                <a:cubicBezTo>
                  <a:pt x="934" y="3873"/>
                  <a:pt x="1451" y="667"/>
                  <a:pt x="3723" y="667"/>
                </a:cubicBezTo>
                <a:close/>
                <a:moveTo>
                  <a:pt x="3723" y="0"/>
                </a:moveTo>
                <a:cubicBezTo>
                  <a:pt x="717" y="0"/>
                  <a:pt x="0" y="4240"/>
                  <a:pt x="2891" y="5237"/>
                </a:cubicBezTo>
                <a:cubicBezTo>
                  <a:pt x="3158" y="5337"/>
                  <a:pt x="3458" y="5371"/>
                  <a:pt x="3758" y="5404"/>
                </a:cubicBezTo>
                <a:cubicBezTo>
                  <a:pt x="6794" y="5371"/>
                  <a:pt x="7528" y="1134"/>
                  <a:pt x="4659" y="134"/>
                </a:cubicBezTo>
                <a:cubicBezTo>
                  <a:pt x="4359" y="34"/>
                  <a:pt x="4058" y="0"/>
                  <a:pt x="3758" y="0"/>
                </a:cubicBezTo>
                <a:cubicBezTo>
                  <a:pt x="3746" y="0"/>
                  <a:pt x="3735" y="0"/>
                  <a:pt x="3723" y="0"/>
                </a:cubicBezTo>
                <a:close/>
              </a:path>
            </a:pathLst>
          </a:custGeom>
          <a:solidFill>
            <a:srgbClr val="0000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Right Bracket 59">
            <a:extLst>
              <a:ext uri="{FF2B5EF4-FFF2-40B4-BE49-F238E27FC236}">
                <a16:creationId xmlns:a16="http://schemas.microsoft.com/office/drawing/2014/main" id="{FE48DAA5-C39F-4AB4-ABB1-375C2ECE5F42}"/>
              </a:ext>
            </a:extLst>
          </p:cNvPr>
          <p:cNvSpPr/>
          <p:nvPr/>
        </p:nvSpPr>
        <p:spPr>
          <a:xfrm rot="5400000">
            <a:off x="4387007" y="88399"/>
            <a:ext cx="335178" cy="4040117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04AA8C-28FF-41BC-8CF8-A848CF87F1F4}"/>
              </a:ext>
            </a:extLst>
          </p:cNvPr>
          <p:cNvSpPr txBox="1"/>
          <p:nvPr/>
        </p:nvSpPr>
        <p:spPr>
          <a:xfrm>
            <a:off x="4003830" y="2260839"/>
            <a:ext cx="9348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 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2" name="Picture 61">
            <a:extLst>
              <a:ext uri="{FF2B5EF4-FFF2-40B4-BE49-F238E27FC236}">
                <a16:creationId xmlns:a16="http://schemas.microsoft.com/office/drawing/2014/main" id="{0004692B-2DD7-4AAD-84C1-E15EF56F27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2534538" y="777937"/>
            <a:ext cx="1424382" cy="1142999"/>
          </a:xfrm>
          <a:prstGeom prst="rect">
            <a:avLst/>
          </a:prstGeom>
        </p:spPr>
      </p:pic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5951C683-8236-481D-A27E-2903A8525442}"/>
              </a:ext>
            </a:extLst>
          </p:cNvPr>
          <p:cNvCxnSpPr>
            <a:cxnSpLocks/>
          </p:cNvCxnSpPr>
          <p:nvPr/>
        </p:nvCxnSpPr>
        <p:spPr>
          <a:xfrm>
            <a:off x="6834936" y="748124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E8CEFEA7-00FD-4723-8E6C-1AF74CA63DC5}"/>
              </a:ext>
            </a:extLst>
          </p:cNvPr>
          <p:cNvCxnSpPr>
            <a:cxnSpLocks/>
          </p:cNvCxnSpPr>
          <p:nvPr/>
        </p:nvCxnSpPr>
        <p:spPr>
          <a:xfrm>
            <a:off x="3219020" y="777937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8E042278-30B0-4B6B-BC64-31D920CE8489}"/>
              </a:ext>
            </a:extLst>
          </p:cNvPr>
          <p:cNvSpPr txBox="1"/>
          <p:nvPr/>
        </p:nvSpPr>
        <p:spPr>
          <a:xfrm>
            <a:off x="6717921" y="120039"/>
            <a:ext cx="224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 = 12 km/giờ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3AFFF9DA-7398-4848-A9B4-2B3B37E30BEB}"/>
              </a:ext>
            </a:extLst>
          </p:cNvPr>
          <p:cNvSpPr txBox="1"/>
          <p:nvPr/>
        </p:nvSpPr>
        <p:spPr>
          <a:xfrm>
            <a:off x="3109301" y="144218"/>
            <a:ext cx="22414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 = 36 km/giờ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728F051-E33C-41E6-89EA-E873902DA927}"/>
              </a:ext>
            </a:extLst>
          </p:cNvPr>
          <p:cNvSpPr txBox="1"/>
          <p:nvPr/>
        </p:nvSpPr>
        <p:spPr>
          <a:xfrm>
            <a:off x="4329295" y="1238452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C61F8E5B-EEEC-4651-85C7-698F825477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28" y="5661762"/>
            <a:ext cx="11322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Đổi: 1,5 giờ </a:t>
            </a:r>
            <a:r>
              <a:rPr lang="vi-VN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1 giờ 30 phút</a:t>
            </a:r>
          </a:p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1CE28B0F-7CA0-4EF0-AF1A-D1512D6D3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068" y="2572629"/>
            <a:ext cx="11322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i="1" u="sng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EF2B98A1-5395-4A97-954E-24FF5EEDA3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662" y="3093201"/>
            <a:ext cx="11322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Quãng đường xe đạp đi trước xe máy là:</a:t>
            </a:r>
          </a:p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12 x 3 = 36 (km)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FA5DE5E5-0D38-4842-BCD0-606D73FE0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508" y="3964909"/>
            <a:ext cx="113227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Hiệu vận tốc hai xe là:</a:t>
            </a:r>
            <a:endParaRPr lang="vi-VN" sz="280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 36 – 12 = 24 (km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/giờ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14EAE84D-87D1-4887-9ED3-63DC946E7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40" y="4808045"/>
            <a:ext cx="1132274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Thời gian đi để xe máy đuổi kịp xe đạp là:</a:t>
            </a:r>
          </a:p>
          <a:p>
            <a:pPr algn="ctr"/>
            <a:r>
              <a:rPr lang="vi-VN" sz="28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36 : 24 = 1,5 (giờ) </a:t>
            </a:r>
            <a:endParaRPr lang="en-US" sz="280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0">
            <a:extLst>
              <a:ext uri="{FF2B5EF4-FFF2-40B4-BE49-F238E27FC236}">
                <a16:creationId xmlns:a16="http://schemas.microsoft.com/office/drawing/2014/main" id="{61058848-BE75-43AD-B20A-A7AFE2CB6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6064978"/>
            <a:ext cx="113227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vi-VN" sz="2800" u="sng">
                <a:latin typeface="Calibri" panose="020F0502020204030204" pitchFamily="34" charset="0"/>
                <a:cs typeface="Calibri" panose="020F0502020204030204" pitchFamily="34" charset="0"/>
              </a:rPr>
              <a:t>Đáp số</a:t>
            </a:r>
            <a:r>
              <a:rPr lang="vi-VN" sz="2800">
                <a:latin typeface="Calibri" panose="020F0502020204030204" pitchFamily="34" charset="0"/>
                <a:cs typeface="Calibri" panose="020F0502020204030204" pitchFamily="34" charset="0"/>
              </a:rPr>
              <a:t>: 1 giờ 30 phút</a:t>
            </a:r>
          </a:p>
        </p:txBody>
      </p:sp>
    </p:spTree>
    <p:extLst>
      <p:ext uri="{BB962C8B-B14F-4D97-AF65-F5344CB8AC3E}">
        <p14:creationId xmlns:p14="http://schemas.microsoft.com/office/powerpoint/2010/main" val="3310555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자유형: 도형 104">
            <a:extLst>
              <a:ext uri="{FF2B5EF4-FFF2-40B4-BE49-F238E27FC236}">
                <a16:creationId xmlns:a16="http://schemas.microsoft.com/office/drawing/2014/main" id="{1B26C587-2EBE-4CEE-961A-99297C11CAC9}"/>
              </a:ext>
            </a:extLst>
          </p:cNvPr>
          <p:cNvSpPr/>
          <p:nvPr/>
        </p:nvSpPr>
        <p:spPr>
          <a:xfrm>
            <a:off x="1554934" y="2469042"/>
            <a:ext cx="8579666" cy="969222"/>
          </a:xfrm>
          <a:custGeom>
            <a:avLst/>
            <a:gdLst>
              <a:gd name="connsiteX0" fmla="*/ 903888 w 1773257"/>
              <a:gd name="connsiteY0" fmla="*/ 0 h 1729936"/>
              <a:gd name="connsiteX1" fmla="*/ 1599379 w 1773257"/>
              <a:gd name="connsiteY1" fmla="*/ 0 h 1729936"/>
              <a:gd name="connsiteX2" fmla="*/ 1773257 w 1773257"/>
              <a:gd name="connsiteY2" fmla="*/ 173878 h 1729936"/>
              <a:gd name="connsiteX3" fmla="*/ 1773257 w 1773257"/>
              <a:gd name="connsiteY3" fmla="*/ 1555575 h 1729936"/>
              <a:gd name="connsiteX4" fmla="*/ 1599379 w 1773257"/>
              <a:gd name="connsiteY4" fmla="*/ 1729453 h 1729936"/>
              <a:gd name="connsiteX5" fmla="*/ 1016546 w 1773257"/>
              <a:gd name="connsiteY5" fmla="*/ 1729453 h 1729936"/>
              <a:gd name="connsiteX6" fmla="*/ 1016546 w 1773257"/>
              <a:gd name="connsiteY6" fmla="*/ 1729936 h 1729936"/>
              <a:gd name="connsiteX7" fmla="*/ 117614 w 1773257"/>
              <a:gd name="connsiteY7" fmla="*/ 1729936 h 1729936"/>
              <a:gd name="connsiteX8" fmla="*/ 0 w 1773257"/>
              <a:gd name="connsiteY8" fmla="*/ 1612321 h 1729936"/>
              <a:gd name="connsiteX9" fmla="*/ 0 w 1773257"/>
              <a:gd name="connsiteY9" fmla="*/ 118316 h 1729936"/>
              <a:gd name="connsiteX10" fmla="*/ 117614 w 1773257"/>
              <a:gd name="connsiteY10" fmla="*/ 701 h 1729936"/>
              <a:gd name="connsiteX11" fmla="*/ 900416 w 1773257"/>
              <a:gd name="connsiteY11" fmla="*/ 701 h 17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3257" h="1729936">
                <a:moveTo>
                  <a:pt x="903888" y="0"/>
                </a:moveTo>
                <a:lnTo>
                  <a:pt x="1599379" y="0"/>
                </a:lnTo>
                <a:cubicBezTo>
                  <a:pt x="1695409" y="0"/>
                  <a:pt x="1773257" y="77848"/>
                  <a:pt x="1773257" y="173878"/>
                </a:cubicBezTo>
                <a:lnTo>
                  <a:pt x="1773257" y="1555575"/>
                </a:lnTo>
                <a:cubicBezTo>
                  <a:pt x="1773257" y="1651605"/>
                  <a:pt x="1695409" y="1729453"/>
                  <a:pt x="1599379" y="1729453"/>
                </a:cubicBezTo>
                <a:lnTo>
                  <a:pt x="1016546" y="1729453"/>
                </a:lnTo>
                <a:lnTo>
                  <a:pt x="1016546" y="1729936"/>
                </a:lnTo>
                <a:lnTo>
                  <a:pt x="117614" y="1729936"/>
                </a:lnTo>
                <a:cubicBezTo>
                  <a:pt x="52599" y="1729936"/>
                  <a:pt x="0" y="1677336"/>
                  <a:pt x="0" y="1612321"/>
                </a:cubicBezTo>
                <a:lnTo>
                  <a:pt x="0" y="118316"/>
                </a:lnTo>
                <a:cubicBezTo>
                  <a:pt x="0" y="53301"/>
                  <a:pt x="52599" y="701"/>
                  <a:pt x="117614" y="701"/>
                </a:cubicBezTo>
                <a:lnTo>
                  <a:pt x="900416" y="701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  <p:sp>
        <p:nvSpPr>
          <p:cNvPr id="57" name="자유형: 도형 56">
            <a:extLst>
              <a:ext uri="{FF2B5EF4-FFF2-40B4-BE49-F238E27FC236}">
                <a16:creationId xmlns:a16="http://schemas.microsoft.com/office/drawing/2014/main" id="{034B0517-6E2C-4E5A-8EB7-30490D4C7A1C}"/>
              </a:ext>
            </a:extLst>
          </p:cNvPr>
          <p:cNvSpPr/>
          <p:nvPr/>
        </p:nvSpPr>
        <p:spPr>
          <a:xfrm>
            <a:off x="1079946" y="2307854"/>
            <a:ext cx="617268" cy="1118298"/>
          </a:xfrm>
          <a:custGeom>
            <a:avLst/>
            <a:gdLst>
              <a:gd name="connsiteX0" fmla="*/ 185600 w 633175"/>
              <a:gd name="connsiteY0" fmla="*/ 14840 h 1563151"/>
              <a:gd name="connsiteX1" fmla="*/ 627240 w 633175"/>
              <a:gd name="connsiteY1" fmla="*/ 14840 h 1563151"/>
              <a:gd name="connsiteX2" fmla="*/ 627240 w 633175"/>
              <a:gd name="connsiteY2" fmla="*/ 1565526 h 1563151"/>
              <a:gd name="connsiteX3" fmla="*/ 334198 w 633175"/>
              <a:gd name="connsiteY3" fmla="*/ 1565526 h 1563151"/>
              <a:gd name="connsiteX4" fmla="*/ 334198 w 633175"/>
              <a:gd name="connsiteY4" fmla="*/ 292052 h 1563151"/>
              <a:gd name="connsiteX5" fmla="*/ 14840 w 633175"/>
              <a:gd name="connsiteY5" fmla="*/ 292052 h 1563151"/>
              <a:gd name="connsiteX6" fmla="*/ 185600 w 633175"/>
              <a:gd name="connsiteY6" fmla="*/ 14840 h 156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175" h="1563151">
                <a:moveTo>
                  <a:pt x="185600" y="14840"/>
                </a:moveTo>
                <a:lnTo>
                  <a:pt x="627240" y="14840"/>
                </a:lnTo>
                <a:lnTo>
                  <a:pt x="627240" y="1565526"/>
                </a:lnTo>
                <a:lnTo>
                  <a:pt x="334198" y="1565526"/>
                </a:lnTo>
                <a:lnTo>
                  <a:pt x="334198" y="292052"/>
                </a:lnTo>
                <a:lnTo>
                  <a:pt x="14840" y="292052"/>
                </a:lnTo>
                <a:lnTo>
                  <a:pt x="185600" y="14840"/>
                </a:lnTo>
                <a:close/>
              </a:path>
            </a:pathLst>
          </a:custGeom>
          <a:solidFill>
            <a:srgbClr val="4386F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A1E171-FFC6-4242-AD43-08B23C66EAA1}"/>
              </a:ext>
            </a:extLst>
          </p:cNvPr>
          <p:cNvSpPr txBox="1"/>
          <p:nvPr/>
        </p:nvSpPr>
        <p:spPr>
          <a:xfrm>
            <a:off x="1680135" y="2658731"/>
            <a:ext cx="8579666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altLang="ko-KR" sz="2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khoảng cách hai xe ( quãng đường của xe đi trước).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사각형: 둥근 모서리 50">
            <a:extLst>
              <a:ext uri="{FF2B5EF4-FFF2-40B4-BE49-F238E27FC236}">
                <a16:creationId xmlns:a16="http://schemas.microsoft.com/office/drawing/2014/main" id="{27AF1207-9EA3-402B-A5C7-3F0A717A5720}"/>
              </a:ext>
            </a:extLst>
          </p:cNvPr>
          <p:cNvSpPr/>
          <p:nvPr/>
        </p:nvSpPr>
        <p:spPr>
          <a:xfrm>
            <a:off x="2514598" y="309587"/>
            <a:ext cx="8839201" cy="1741127"/>
          </a:xfrm>
          <a:prstGeom prst="roundRect">
            <a:avLst>
              <a:gd name="adj" fmla="val 35677"/>
            </a:avLst>
          </a:pr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wrap="square" lIns="216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Hai xe đi cùng chiều, không</a:t>
            </a:r>
            <a:r>
              <a:rPr kumimoji="0" lang="en-US" altLang="ko-KR" sz="36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cùng lúc,</a:t>
            </a:r>
            <a:r>
              <a:rPr kumimoji="0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tính</a:t>
            </a:r>
            <a:br>
              <a:rPr kumimoji="0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ko-KR" sz="3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thời gian đi để xe sau đuổi kịp xe trước: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자유형: 도형 104">
            <a:extLst>
              <a:ext uri="{FF2B5EF4-FFF2-40B4-BE49-F238E27FC236}">
                <a16:creationId xmlns:a16="http://schemas.microsoft.com/office/drawing/2014/main" id="{B0F17AE6-0F2B-41AF-9225-F358A0DF6672}"/>
              </a:ext>
            </a:extLst>
          </p:cNvPr>
          <p:cNvSpPr/>
          <p:nvPr/>
        </p:nvSpPr>
        <p:spPr>
          <a:xfrm>
            <a:off x="1554934" y="5347800"/>
            <a:ext cx="8274866" cy="949346"/>
          </a:xfrm>
          <a:custGeom>
            <a:avLst/>
            <a:gdLst>
              <a:gd name="connsiteX0" fmla="*/ 903888 w 1773257"/>
              <a:gd name="connsiteY0" fmla="*/ 0 h 1729936"/>
              <a:gd name="connsiteX1" fmla="*/ 1599379 w 1773257"/>
              <a:gd name="connsiteY1" fmla="*/ 0 h 1729936"/>
              <a:gd name="connsiteX2" fmla="*/ 1773257 w 1773257"/>
              <a:gd name="connsiteY2" fmla="*/ 173878 h 1729936"/>
              <a:gd name="connsiteX3" fmla="*/ 1773257 w 1773257"/>
              <a:gd name="connsiteY3" fmla="*/ 1555575 h 1729936"/>
              <a:gd name="connsiteX4" fmla="*/ 1599379 w 1773257"/>
              <a:gd name="connsiteY4" fmla="*/ 1729453 h 1729936"/>
              <a:gd name="connsiteX5" fmla="*/ 1016546 w 1773257"/>
              <a:gd name="connsiteY5" fmla="*/ 1729453 h 1729936"/>
              <a:gd name="connsiteX6" fmla="*/ 1016546 w 1773257"/>
              <a:gd name="connsiteY6" fmla="*/ 1729936 h 1729936"/>
              <a:gd name="connsiteX7" fmla="*/ 117614 w 1773257"/>
              <a:gd name="connsiteY7" fmla="*/ 1729936 h 1729936"/>
              <a:gd name="connsiteX8" fmla="*/ 0 w 1773257"/>
              <a:gd name="connsiteY8" fmla="*/ 1612321 h 1729936"/>
              <a:gd name="connsiteX9" fmla="*/ 0 w 1773257"/>
              <a:gd name="connsiteY9" fmla="*/ 118316 h 1729936"/>
              <a:gd name="connsiteX10" fmla="*/ 117614 w 1773257"/>
              <a:gd name="connsiteY10" fmla="*/ 701 h 1729936"/>
              <a:gd name="connsiteX11" fmla="*/ 900416 w 1773257"/>
              <a:gd name="connsiteY11" fmla="*/ 701 h 17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3257" h="1729936">
                <a:moveTo>
                  <a:pt x="903888" y="0"/>
                </a:moveTo>
                <a:lnTo>
                  <a:pt x="1599379" y="0"/>
                </a:lnTo>
                <a:cubicBezTo>
                  <a:pt x="1695409" y="0"/>
                  <a:pt x="1773257" y="77848"/>
                  <a:pt x="1773257" y="173878"/>
                </a:cubicBezTo>
                <a:lnTo>
                  <a:pt x="1773257" y="1555575"/>
                </a:lnTo>
                <a:cubicBezTo>
                  <a:pt x="1773257" y="1651605"/>
                  <a:pt x="1695409" y="1729453"/>
                  <a:pt x="1599379" y="1729453"/>
                </a:cubicBezTo>
                <a:lnTo>
                  <a:pt x="1016546" y="1729453"/>
                </a:lnTo>
                <a:lnTo>
                  <a:pt x="1016546" y="1729936"/>
                </a:lnTo>
                <a:lnTo>
                  <a:pt x="117614" y="1729936"/>
                </a:lnTo>
                <a:cubicBezTo>
                  <a:pt x="52599" y="1729936"/>
                  <a:pt x="0" y="1677336"/>
                  <a:pt x="0" y="1612321"/>
                </a:cubicBezTo>
                <a:lnTo>
                  <a:pt x="0" y="118316"/>
                </a:lnTo>
                <a:cubicBezTo>
                  <a:pt x="0" y="53301"/>
                  <a:pt x="52599" y="701"/>
                  <a:pt x="117614" y="701"/>
                </a:cubicBezTo>
                <a:lnTo>
                  <a:pt x="900416" y="701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  <p:sp>
        <p:nvSpPr>
          <p:cNvPr id="11" name="자유형: 도형 64">
            <a:extLst>
              <a:ext uri="{FF2B5EF4-FFF2-40B4-BE49-F238E27FC236}">
                <a16:creationId xmlns:a16="http://schemas.microsoft.com/office/drawing/2014/main" id="{2A1A8717-1490-461C-9AE3-F9FA59429586}"/>
              </a:ext>
            </a:extLst>
          </p:cNvPr>
          <p:cNvSpPr/>
          <p:nvPr/>
        </p:nvSpPr>
        <p:spPr>
          <a:xfrm>
            <a:off x="1048576" y="5254413"/>
            <a:ext cx="711692" cy="1074006"/>
          </a:xfrm>
          <a:custGeom>
            <a:avLst/>
            <a:gdLst>
              <a:gd name="connsiteX0" fmla="*/ 360713 w 1088270"/>
              <a:gd name="connsiteY0" fmla="*/ 436495 h 1642298"/>
              <a:gd name="connsiteX1" fmla="*/ 77168 w 1088270"/>
              <a:gd name="connsiteY1" fmla="*/ 436495 h 1642298"/>
              <a:gd name="connsiteX2" fmla="*/ 200440 w 1088270"/>
              <a:gd name="connsiteY2" fmla="*/ 160273 h 1642298"/>
              <a:gd name="connsiteX3" fmla="*/ 555810 w 1088270"/>
              <a:gd name="connsiteY3" fmla="*/ 14840 h 1642298"/>
              <a:gd name="connsiteX4" fmla="*/ 875761 w 1088270"/>
              <a:gd name="connsiteY4" fmla="*/ 136133 h 1642298"/>
              <a:gd name="connsiteX5" fmla="*/ 1004969 w 1088270"/>
              <a:gd name="connsiteY5" fmla="*/ 424030 h 1642298"/>
              <a:gd name="connsiteX6" fmla="*/ 948576 w 1088270"/>
              <a:gd name="connsiteY6" fmla="*/ 612795 h 1642298"/>
              <a:gd name="connsiteX7" fmla="*/ 784544 w 1088270"/>
              <a:gd name="connsiteY7" fmla="*/ 750906 h 1642298"/>
              <a:gd name="connsiteX8" fmla="*/ 1005364 w 1088270"/>
              <a:gd name="connsiteY8" fmla="*/ 897922 h 1642298"/>
              <a:gd name="connsiteX9" fmla="*/ 1084907 w 1088270"/>
              <a:gd name="connsiteY9" fmla="*/ 1145058 h 1642298"/>
              <a:gd name="connsiteX10" fmla="*/ 930967 w 1088270"/>
              <a:gd name="connsiteY10" fmla="*/ 1498845 h 1642298"/>
              <a:gd name="connsiteX11" fmla="*/ 538793 w 1088270"/>
              <a:gd name="connsiteY11" fmla="*/ 1643882 h 1642298"/>
              <a:gd name="connsiteX12" fmla="*/ 170958 w 1088270"/>
              <a:gd name="connsiteY12" fmla="*/ 1507353 h 1642298"/>
              <a:gd name="connsiteX13" fmla="*/ 14840 w 1088270"/>
              <a:gd name="connsiteY13" fmla="*/ 1135758 h 1642298"/>
              <a:gd name="connsiteX14" fmla="*/ 306893 w 1088270"/>
              <a:gd name="connsiteY14" fmla="*/ 1135758 h 1642298"/>
              <a:gd name="connsiteX15" fmla="*/ 390788 w 1088270"/>
              <a:gd name="connsiteY15" fmla="*/ 1314432 h 1642298"/>
              <a:gd name="connsiteX16" fmla="*/ 554820 w 1088270"/>
              <a:gd name="connsiteY16" fmla="*/ 1373001 h 1642298"/>
              <a:gd name="connsiteX17" fmla="*/ 726174 w 1088270"/>
              <a:gd name="connsiteY17" fmla="*/ 1306518 h 1642298"/>
              <a:gd name="connsiteX18" fmla="*/ 794240 w 1088270"/>
              <a:gd name="connsiteY18" fmla="*/ 1144069 h 1642298"/>
              <a:gd name="connsiteX19" fmla="*/ 702429 w 1088270"/>
              <a:gd name="connsiteY19" fmla="*/ 965988 h 1642298"/>
              <a:gd name="connsiteX20" fmla="*/ 437881 w 1088270"/>
              <a:gd name="connsiteY20" fmla="*/ 891194 h 1642298"/>
              <a:gd name="connsiteX21" fmla="*/ 437881 w 1088270"/>
              <a:gd name="connsiteY21" fmla="*/ 637924 h 1642298"/>
              <a:gd name="connsiteX22" fmla="*/ 596570 w 1088270"/>
              <a:gd name="connsiteY22" fmla="*/ 604682 h 1642298"/>
              <a:gd name="connsiteX23" fmla="*/ 677696 w 1088270"/>
              <a:gd name="connsiteY23" fmla="*/ 536616 h 1642298"/>
              <a:gd name="connsiteX24" fmla="*/ 706782 w 1088270"/>
              <a:gd name="connsiteY24" fmla="*/ 444806 h 1642298"/>
              <a:gd name="connsiteX25" fmla="*/ 662460 w 1088270"/>
              <a:gd name="connsiteY25" fmla="*/ 339936 h 1642298"/>
              <a:gd name="connsiteX26" fmla="*/ 546510 w 1088270"/>
              <a:gd name="connsiteY26" fmla="*/ 298384 h 1642298"/>
              <a:gd name="connsiteX27" fmla="*/ 431549 w 1088270"/>
              <a:gd name="connsiteY27" fmla="*/ 336770 h 1642298"/>
              <a:gd name="connsiteX28" fmla="*/ 360713 w 1088270"/>
              <a:gd name="connsiteY28" fmla="*/ 436495 h 16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088270" h="1642298">
                <a:moveTo>
                  <a:pt x="360713" y="436495"/>
                </a:moveTo>
                <a:lnTo>
                  <a:pt x="77168" y="436495"/>
                </a:lnTo>
                <a:cubicBezTo>
                  <a:pt x="92008" y="321930"/>
                  <a:pt x="132967" y="229922"/>
                  <a:pt x="200440" y="160273"/>
                </a:cubicBezTo>
                <a:cubicBezTo>
                  <a:pt x="294625" y="63318"/>
                  <a:pt x="413147" y="14840"/>
                  <a:pt x="555810" y="14840"/>
                </a:cubicBezTo>
                <a:cubicBezTo>
                  <a:pt x="683038" y="14840"/>
                  <a:pt x="789689" y="55205"/>
                  <a:pt x="875761" y="136133"/>
                </a:cubicBezTo>
                <a:cubicBezTo>
                  <a:pt x="961834" y="217060"/>
                  <a:pt x="1004969" y="312828"/>
                  <a:pt x="1004969" y="424030"/>
                </a:cubicBezTo>
                <a:cubicBezTo>
                  <a:pt x="1004969" y="492887"/>
                  <a:pt x="986171" y="555809"/>
                  <a:pt x="948576" y="612795"/>
                </a:cubicBezTo>
                <a:cubicBezTo>
                  <a:pt x="910982" y="669781"/>
                  <a:pt x="856370" y="715686"/>
                  <a:pt x="784544" y="750906"/>
                </a:cubicBezTo>
                <a:cubicBezTo>
                  <a:pt x="878729" y="779004"/>
                  <a:pt x="952336" y="828075"/>
                  <a:pt x="1005364" y="897922"/>
                </a:cubicBezTo>
                <a:cubicBezTo>
                  <a:pt x="1058393" y="967769"/>
                  <a:pt x="1084907" y="1050280"/>
                  <a:pt x="1084907" y="1145058"/>
                </a:cubicBezTo>
                <a:cubicBezTo>
                  <a:pt x="1084907" y="1284159"/>
                  <a:pt x="1033659" y="1402088"/>
                  <a:pt x="930967" y="1498845"/>
                </a:cubicBezTo>
                <a:cubicBezTo>
                  <a:pt x="828273" y="1595404"/>
                  <a:pt x="697681" y="1643882"/>
                  <a:pt x="538793" y="1643882"/>
                </a:cubicBezTo>
                <a:cubicBezTo>
                  <a:pt x="388414" y="1643882"/>
                  <a:pt x="265736" y="1598372"/>
                  <a:pt x="170958" y="1507353"/>
                </a:cubicBezTo>
                <a:cubicBezTo>
                  <a:pt x="75981" y="1416334"/>
                  <a:pt x="24140" y="1292469"/>
                  <a:pt x="14840" y="1135758"/>
                </a:cubicBezTo>
                <a:lnTo>
                  <a:pt x="306893" y="1135758"/>
                </a:lnTo>
                <a:cubicBezTo>
                  <a:pt x="319556" y="1215895"/>
                  <a:pt x="347455" y="1275453"/>
                  <a:pt x="390788" y="1314432"/>
                </a:cubicBezTo>
                <a:cubicBezTo>
                  <a:pt x="433923" y="1353412"/>
                  <a:pt x="488733" y="1373001"/>
                  <a:pt x="554820" y="1373001"/>
                </a:cubicBezTo>
                <a:cubicBezTo>
                  <a:pt x="623678" y="1373001"/>
                  <a:pt x="680862" y="1350840"/>
                  <a:pt x="726174" y="1306518"/>
                </a:cubicBezTo>
                <a:cubicBezTo>
                  <a:pt x="771485" y="1262196"/>
                  <a:pt x="794240" y="1208178"/>
                  <a:pt x="794240" y="1144069"/>
                </a:cubicBezTo>
                <a:cubicBezTo>
                  <a:pt x="794240" y="1073826"/>
                  <a:pt x="763570" y="1014466"/>
                  <a:pt x="702429" y="965988"/>
                </a:cubicBezTo>
                <a:cubicBezTo>
                  <a:pt x="641288" y="917511"/>
                  <a:pt x="553040" y="892579"/>
                  <a:pt x="437881" y="891194"/>
                </a:cubicBezTo>
                <a:lnTo>
                  <a:pt x="437881" y="637924"/>
                </a:lnTo>
                <a:cubicBezTo>
                  <a:pt x="508915" y="632384"/>
                  <a:pt x="561746" y="621303"/>
                  <a:pt x="596570" y="604682"/>
                </a:cubicBezTo>
                <a:cubicBezTo>
                  <a:pt x="631395" y="588259"/>
                  <a:pt x="658503" y="565505"/>
                  <a:pt x="677696" y="536616"/>
                </a:cubicBezTo>
                <a:cubicBezTo>
                  <a:pt x="697087" y="507727"/>
                  <a:pt x="706782" y="477256"/>
                  <a:pt x="706782" y="444806"/>
                </a:cubicBezTo>
                <a:cubicBezTo>
                  <a:pt x="706782" y="402660"/>
                  <a:pt x="691942" y="367637"/>
                  <a:pt x="662460" y="339936"/>
                </a:cubicBezTo>
                <a:cubicBezTo>
                  <a:pt x="632978" y="312235"/>
                  <a:pt x="594196" y="298384"/>
                  <a:pt x="546510" y="298384"/>
                </a:cubicBezTo>
                <a:cubicBezTo>
                  <a:pt x="504364" y="298384"/>
                  <a:pt x="465978" y="311245"/>
                  <a:pt x="431549" y="336770"/>
                </a:cubicBezTo>
                <a:cubicBezTo>
                  <a:pt x="396922" y="362493"/>
                  <a:pt x="373376" y="395735"/>
                  <a:pt x="360713" y="436495"/>
                </a:cubicBezTo>
                <a:close/>
              </a:path>
            </a:pathLst>
          </a:custGeom>
          <a:solidFill>
            <a:srgbClr val="4386F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rtlCol="0" anchor="ctr"/>
          <a:lstStyle/>
          <a:p>
            <a:endParaRPr lang="ko-KR" alt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F6FB2DF-09E8-4AC0-B058-58FA606ED145}"/>
              </a:ext>
            </a:extLst>
          </p:cNvPr>
          <p:cNvGrpSpPr/>
          <p:nvPr/>
        </p:nvGrpSpPr>
        <p:grpSpPr>
          <a:xfrm>
            <a:off x="1680135" y="3980126"/>
            <a:ext cx="4847388" cy="969222"/>
            <a:chOff x="1680135" y="3980126"/>
            <a:chExt cx="4847388" cy="969222"/>
          </a:xfrm>
        </p:grpSpPr>
        <p:sp>
          <p:nvSpPr>
            <p:cNvPr id="13" name="자유형: 도형 104">
              <a:extLst>
                <a:ext uri="{FF2B5EF4-FFF2-40B4-BE49-F238E27FC236}">
                  <a16:creationId xmlns:a16="http://schemas.microsoft.com/office/drawing/2014/main" id="{C358575F-25F8-4CD4-B1C9-8CF4CA087739}"/>
                </a:ext>
              </a:extLst>
            </p:cNvPr>
            <p:cNvSpPr/>
            <p:nvPr/>
          </p:nvSpPr>
          <p:spPr>
            <a:xfrm>
              <a:off x="1680135" y="3980126"/>
              <a:ext cx="4847388" cy="969222"/>
            </a:xfrm>
            <a:custGeom>
              <a:avLst/>
              <a:gdLst>
                <a:gd name="connsiteX0" fmla="*/ 903888 w 1773257"/>
                <a:gd name="connsiteY0" fmla="*/ 0 h 1729936"/>
                <a:gd name="connsiteX1" fmla="*/ 1599379 w 1773257"/>
                <a:gd name="connsiteY1" fmla="*/ 0 h 1729936"/>
                <a:gd name="connsiteX2" fmla="*/ 1773257 w 1773257"/>
                <a:gd name="connsiteY2" fmla="*/ 173878 h 1729936"/>
                <a:gd name="connsiteX3" fmla="*/ 1773257 w 1773257"/>
                <a:gd name="connsiteY3" fmla="*/ 1555575 h 1729936"/>
                <a:gd name="connsiteX4" fmla="*/ 1599379 w 1773257"/>
                <a:gd name="connsiteY4" fmla="*/ 1729453 h 1729936"/>
                <a:gd name="connsiteX5" fmla="*/ 1016546 w 1773257"/>
                <a:gd name="connsiteY5" fmla="*/ 1729453 h 1729936"/>
                <a:gd name="connsiteX6" fmla="*/ 1016546 w 1773257"/>
                <a:gd name="connsiteY6" fmla="*/ 1729936 h 1729936"/>
                <a:gd name="connsiteX7" fmla="*/ 117614 w 1773257"/>
                <a:gd name="connsiteY7" fmla="*/ 1729936 h 1729936"/>
                <a:gd name="connsiteX8" fmla="*/ 0 w 1773257"/>
                <a:gd name="connsiteY8" fmla="*/ 1612321 h 1729936"/>
                <a:gd name="connsiteX9" fmla="*/ 0 w 1773257"/>
                <a:gd name="connsiteY9" fmla="*/ 118316 h 1729936"/>
                <a:gd name="connsiteX10" fmla="*/ 117614 w 1773257"/>
                <a:gd name="connsiteY10" fmla="*/ 701 h 1729936"/>
                <a:gd name="connsiteX11" fmla="*/ 900416 w 1773257"/>
                <a:gd name="connsiteY11" fmla="*/ 701 h 172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3257" h="1729936">
                  <a:moveTo>
                    <a:pt x="903888" y="0"/>
                  </a:moveTo>
                  <a:lnTo>
                    <a:pt x="1599379" y="0"/>
                  </a:lnTo>
                  <a:cubicBezTo>
                    <a:pt x="1695409" y="0"/>
                    <a:pt x="1773257" y="77848"/>
                    <a:pt x="1773257" y="173878"/>
                  </a:cubicBezTo>
                  <a:lnTo>
                    <a:pt x="1773257" y="1555575"/>
                  </a:lnTo>
                  <a:cubicBezTo>
                    <a:pt x="1773257" y="1651605"/>
                    <a:pt x="1695409" y="1729453"/>
                    <a:pt x="1599379" y="1729453"/>
                  </a:cubicBezTo>
                  <a:lnTo>
                    <a:pt x="1016546" y="1729453"/>
                  </a:lnTo>
                  <a:lnTo>
                    <a:pt x="1016546" y="1729936"/>
                  </a:lnTo>
                  <a:lnTo>
                    <a:pt x="117614" y="1729936"/>
                  </a:lnTo>
                  <a:cubicBezTo>
                    <a:pt x="52599" y="1729936"/>
                    <a:pt x="0" y="1677336"/>
                    <a:pt x="0" y="1612321"/>
                  </a:cubicBezTo>
                  <a:lnTo>
                    <a:pt x="0" y="118316"/>
                  </a:lnTo>
                  <a:cubicBezTo>
                    <a:pt x="0" y="53301"/>
                    <a:pt x="52599" y="701"/>
                    <a:pt x="117614" y="701"/>
                  </a:cubicBezTo>
                  <a:lnTo>
                    <a:pt x="900416" y="701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solidFill>
                <a:schemeClr val="tx1"/>
              </a:solidFill>
              <a:prstDash val="solid"/>
              <a:miter/>
            </a:ln>
            <a:effectLst>
              <a:outerShdw dist="88900" dir="2700000" algn="tl" rotWithShape="0">
                <a:prstClr val="black"/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D72C64B0-FEE5-428E-930C-868DF6505FD0}"/>
                </a:ext>
              </a:extLst>
            </p:cNvPr>
            <p:cNvSpPr txBox="1"/>
            <p:nvPr/>
          </p:nvSpPr>
          <p:spPr>
            <a:xfrm>
              <a:off x="1857646" y="4181927"/>
              <a:ext cx="4669877" cy="52322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Tính hiệu vận tốc hai xe.</a:t>
              </a: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0FFA6E0-F5D6-4A71-8F46-1625795376E9}"/>
              </a:ext>
            </a:extLst>
          </p:cNvPr>
          <p:cNvSpPr txBox="1"/>
          <p:nvPr/>
        </p:nvSpPr>
        <p:spPr>
          <a:xfrm>
            <a:off x="1680135" y="5347800"/>
            <a:ext cx="7370616" cy="954107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 thời gian đuổi kịp </a:t>
            </a:r>
            <a:b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=  Khoảng cách hai xe chia hiệu vận tốc. </a:t>
            </a:r>
            <a:endParaRPr kumimoji="0" lang="ko-KR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id="{46A4A4BF-01BD-4251-8B1C-4EA00FCE9C27}"/>
              </a:ext>
            </a:extLst>
          </p:cNvPr>
          <p:cNvSpPr/>
          <p:nvPr/>
        </p:nvSpPr>
        <p:spPr>
          <a:xfrm>
            <a:off x="1132691" y="3824604"/>
            <a:ext cx="724955" cy="1118298"/>
          </a:xfrm>
          <a:custGeom>
            <a:avLst/>
            <a:gdLst>
              <a:gd name="connsiteX0" fmla="*/ 344883 w 1088270"/>
              <a:gd name="connsiteY0" fmla="*/ 553633 h 1602725"/>
              <a:gd name="connsiteX1" fmla="*/ 56986 w 1088270"/>
              <a:gd name="connsiteY1" fmla="*/ 553633 h 1602725"/>
              <a:gd name="connsiteX2" fmla="*/ 214686 w 1088270"/>
              <a:gd name="connsiteY2" fmla="*/ 158887 h 1602725"/>
              <a:gd name="connsiteX3" fmla="*/ 589447 w 1088270"/>
              <a:gd name="connsiteY3" fmla="*/ 14840 h 1602725"/>
              <a:gd name="connsiteX4" fmla="*/ 838760 w 1088270"/>
              <a:gd name="connsiteY4" fmla="*/ 74398 h 1602725"/>
              <a:gd name="connsiteX5" fmla="*/ 1011696 w 1088270"/>
              <a:gd name="connsiteY5" fmla="*/ 246147 h 1602725"/>
              <a:gd name="connsiteX6" fmla="*/ 1076596 w 1088270"/>
              <a:gd name="connsiteY6" fmla="*/ 474486 h 1602725"/>
              <a:gd name="connsiteX7" fmla="*/ 998043 w 1088270"/>
              <a:gd name="connsiteY7" fmla="*/ 771682 h 1602725"/>
              <a:gd name="connsiteX8" fmla="*/ 710542 w 1088270"/>
              <a:gd name="connsiteY8" fmla="*/ 1148026 h 1602725"/>
              <a:gd name="connsiteX9" fmla="*/ 536419 w 1088270"/>
              <a:gd name="connsiteY9" fmla="*/ 1331449 h 1602725"/>
              <a:gd name="connsiteX10" fmla="*/ 1089062 w 1088270"/>
              <a:gd name="connsiteY10" fmla="*/ 1331449 h 1602725"/>
              <a:gd name="connsiteX11" fmla="*/ 1089062 w 1088270"/>
              <a:gd name="connsiteY11" fmla="*/ 1604506 h 1602725"/>
              <a:gd name="connsiteX12" fmla="*/ 14840 w 1088270"/>
              <a:gd name="connsiteY12" fmla="*/ 1604506 h 1602725"/>
              <a:gd name="connsiteX13" fmla="*/ 14840 w 1088270"/>
              <a:gd name="connsiteY13" fmla="*/ 1463229 h 1602725"/>
              <a:gd name="connsiteX14" fmla="*/ 494470 w 1088270"/>
              <a:gd name="connsiteY14" fmla="*/ 974101 h 1602725"/>
              <a:gd name="connsiteX15" fmla="*/ 725778 w 1088270"/>
              <a:gd name="connsiteY15" fmla="*/ 690953 h 1602725"/>
              <a:gd name="connsiteX16" fmla="*/ 783159 w 1088270"/>
              <a:gd name="connsiteY16" fmla="*/ 497438 h 1602725"/>
              <a:gd name="connsiteX17" fmla="*/ 723601 w 1088270"/>
              <a:gd name="connsiteY17" fmla="*/ 349236 h 1602725"/>
              <a:gd name="connsiteX18" fmla="*/ 570254 w 1088270"/>
              <a:gd name="connsiteY18" fmla="*/ 290667 h 1602725"/>
              <a:gd name="connsiteX19" fmla="*/ 412158 w 1088270"/>
              <a:gd name="connsiteY19" fmla="*/ 361306 h 1602725"/>
              <a:gd name="connsiteX20" fmla="*/ 344883 w 1088270"/>
              <a:gd name="connsiteY20" fmla="*/ 553633 h 160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8270" h="1602725">
                <a:moveTo>
                  <a:pt x="344883" y="553633"/>
                </a:moveTo>
                <a:lnTo>
                  <a:pt x="56986" y="553633"/>
                </a:lnTo>
                <a:cubicBezTo>
                  <a:pt x="64702" y="386435"/>
                  <a:pt x="117335" y="254853"/>
                  <a:pt x="214686" y="158887"/>
                </a:cubicBezTo>
                <a:cubicBezTo>
                  <a:pt x="312037" y="62724"/>
                  <a:pt x="436891" y="14840"/>
                  <a:pt x="589447" y="14840"/>
                </a:cubicBezTo>
                <a:cubicBezTo>
                  <a:pt x="683632" y="14840"/>
                  <a:pt x="766736" y="34627"/>
                  <a:pt x="838760" y="74398"/>
                </a:cubicBezTo>
                <a:cubicBezTo>
                  <a:pt x="910784" y="114169"/>
                  <a:pt x="968363" y="171353"/>
                  <a:pt x="1011696" y="246147"/>
                </a:cubicBezTo>
                <a:cubicBezTo>
                  <a:pt x="1054831" y="320941"/>
                  <a:pt x="1076596" y="397120"/>
                  <a:pt x="1076596" y="474486"/>
                </a:cubicBezTo>
                <a:cubicBezTo>
                  <a:pt x="1076596" y="566494"/>
                  <a:pt x="1050478" y="665626"/>
                  <a:pt x="998043" y="771682"/>
                </a:cubicBezTo>
                <a:cubicBezTo>
                  <a:pt x="945608" y="877739"/>
                  <a:pt x="849841" y="1003187"/>
                  <a:pt x="710542" y="1148026"/>
                </a:cubicBezTo>
                <a:lnTo>
                  <a:pt x="536419" y="1331449"/>
                </a:lnTo>
                <a:lnTo>
                  <a:pt x="1089062" y="1331449"/>
                </a:lnTo>
                <a:lnTo>
                  <a:pt x="1089062" y="1604506"/>
                </a:lnTo>
                <a:lnTo>
                  <a:pt x="14840" y="1604506"/>
                </a:lnTo>
                <a:lnTo>
                  <a:pt x="14840" y="1463229"/>
                </a:lnTo>
                <a:lnTo>
                  <a:pt x="494470" y="974101"/>
                </a:lnTo>
                <a:cubicBezTo>
                  <a:pt x="610421" y="856765"/>
                  <a:pt x="687589" y="762383"/>
                  <a:pt x="725778" y="690953"/>
                </a:cubicBezTo>
                <a:cubicBezTo>
                  <a:pt x="764164" y="619720"/>
                  <a:pt x="783159" y="555216"/>
                  <a:pt x="783159" y="497438"/>
                </a:cubicBezTo>
                <a:cubicBezTo>
                  <a:pt x="783159" y="437682"/>
                  <a:pt x="763373" y="388413"/>
                  <a:pt x="723601" y="349236"/>
                </a:cubicBezTo>
                <a:cubicBezTo>
                  <a:pt x="683830" y="310256"/>
                  <a:pt x="632780" y="290667"/>
                  <a:pt x="570254" y="290667"/>
                </a:cubicBezTo>
                <a:cubicBezTo>
                  <a:pt x="506936" y="290667"/>
                  <a:pt x="454303" y="314213"/>
                  <a:pt x="412158" y="361306"/>
                </a:cubicBezTo>
                <a:cubicBezTo>
                  <a:pt x="370210" y="408794"/>
                  <a:pt x="347653" y="472705"/>
                  <a:pt x="344883" y="553633"/>
                </a:cubicBezTo>
                <a:close/>
              </a:path>
            </a:pathLst>
          </a:custGeom>
          <a:solidFill>
            <a:srgbClr val="4386F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050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57" grpId="0" animBg="1"/>
      <p:bldP spid="86" grpId="0"/>
      <p:bldP spid="27" grpId="0" animBg="1"/>
      <p:bldP spid="28" grpId="0" animBg="1"/>
      <p:bldP spid="11" grpId="0" animBg="1"/>
      <p:bldP spid="15" grpId="0"/>
      <p:bldP spid="6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oogle Shape;6360;p64">
            <a:extLst>
              <a:ext uri="{FF2B5EF4-FFF2-40B4-BE49-F238E27FC236}">
                <a16:creationId xmlns:a16="http://schemas.microsoft.com/office/drawing/2014/main" id="{21E135FB-65EE-4663-9092-238AEF3036F3}"/>
              </a:ext>
            </a:extLst>
          </p:cNvPr>
          <p:cNvGrpSpPr/>
          <p:nvPr/>
        </p:nvGrpSpPr>
        <p:grpSpPr>
          <a:xfrm>
            <a:off x="1800858" y="233989"/>
            <a:ext cx="8839200" cy="2509212"/>
            <a:chOff x="2004388" y="3010475"/>
            <a:chExt cx="1963925" cy="552100"/>
          </a:xfrm>
        </p:grpSpPr>
        <p:sp>
          <p:nvSpPr>
            <p:cNvPr id="38" name="Google Shape;6361;p64">
              <a:extLst>
                <a:ext uri="{FF2B5EF4-FFF2-40B4-BE49-F238E27FC236}">
                  <a16:creationId xmlns:a16="http://schemas.microsoft.com/office/drawing/2014/main" id="{FA63736B-D59D-4146-BC6E-C4A9302EBEC7}"/>
                </a:ext>
              </a:extLst>
            </p:cNvPr>
            <p:cNvSpPr/>
            <p:nvPr/>
          </p:nvSpPr>
          <p:spPr>
            <a:xfrm>
              <a:off x="2025238" y="303132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0" y="20549"/>
                  </a:lnTo>
                  <a:lnTo>
                    <a:pt x="77723" y="21249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362;p64">
              <a:extLst>
                <a:ext uri="{FF2B5EF4-FFF2-40B4-BE49-F238E27FC236}">
                  <a16:creationId xmlns:a16="http://schemas.microsoft.com/office/drawing/2014/main" id="{2FB0FE69-17A5-48F9-95AF-96B728CD591D}"/>
                </a:ext>
              </a:extLst>
            </p:cNvPr>
            <p:cNvSpPr/>
            <p:nvPr/>
          </p:nvSpPr>
          <p:spPr>
            <a:xfrm>
              <a:off x="2004388" y="3010475"/>
              <a:ext cx="1943075" cy="531250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1" y="20549"/>
                  </a:lnTo>
                  <a:lnTo>
                    <a:pt x="77723" y="21250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FFFEB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1345DE33-7FC5-4ED9-A8EE-AEA12E51CA6D}"/>
              </a:ext>
            </a:extLst>
          </p:cNvPr>
          <p:cNvSpPr txBox="1"/>
          <p:nvPr/>
        </p:nvSpPr>
        <p:spPr>
          <a:xfrm>
            <a:off x="1988541" y="480855"/>
            <a:ext cx="8402601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>
                <a:latin typeface="Calibri" panose="020F0502020204030204" pitchFamily="34" charset="0"/>
                <a:cs typeface="Calibri" panose="020F0502020204030204" pitchFamily="34" charset="0"/>
              </a:rPr>
              <a:t>Một xe máy đi từ A lúc 8 giờ 37 phút với vận tốc 36 km/giờ. Đến 11 giờ 7 phút một ô tô cũng đi từ A đuổi theo xe máy với vận tốc 54 km/giờ. Hỏi ô tô đuổi kịp xe máy lúc mấy giờ ?</a:t>
            </a: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66318E0-F6E9-41E5-870D-AD4926ED8467}"/>
              </a:ext>
            </a:extLst>
          </p:cNvPr>
          <p:cNvCxnSpPr>
            <a:cxnSpLocks/>
          </p:cNvCxnSpPr>
          <p:nvPr/>
        </p:nvCxnSpPr>
        <p:spPr>
          <a:xfrm>
            <a:off x="2895600" y="990600"/>
            <a:ext cx="2438400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604B9E5-0A5A-4F4C-94C7-7DB1252D0BF2}"/>
              </a:ext>
            </a:extLst>
          </p:cNvPr>
          <p:cNvCxnSpPr>
            <a:cxnSpLocks/>
          </p:cNvCxnSpPr>
          <p:nvPr/>
        </p:nvCxnSpPr>
        <p:spPr>
          <a:xfrm>
            <a:off x="5562600" y="990600"/>
            <a:ext cx="2667000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E628E3F-6EFC-43D1-A945-E2D57D1C00DF}"/>
              </a:ext>
            </a:extLst>
          </p:cNvPr>
          <p:cNvCxnSpPr>
            <a:cxnSpLocks/>
          </p:cNvCxnSpPr>
          <p:nvPr/>
        </p:nvCxnSpPr>
        <p:spPr>
          <a:xfrm>
            <a:off x="9067800" y="990600"/>
            <a:ext cx="1323342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16376E9-71E8-424D-B48C-A80786F634B7}"/>
              </a:ext>
            </a:extLst>
          </p:cNvPr>
          <p:cNvCxnSpPr>
            <a:cxnSpLocks/>
          </p:cNvCxnSpPr>
          <p:nvPr/>
        </p:nvCxnSpPr>
        <p:spPr>
          <a:xfrm>
            <a:off x="1988541" y="1447800"/>
            <a:ext cx="1821459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967E2AE-3BBE-4AD3-BC34-41AE767E4B88}"/>
              </a:ext>
            </a:extLst>
          </p:cNvPr>
          <p:cNvCxnSpPr>
            <a:cxnSpLocks/>
          </p:cNvCxnSpPr>
          <p:nvPr/>
        </p:nvCxnSpPr>
        <p:spPr>
          <a:xfrm>
            <a:off x="4812511" y="1524000"/>
            <a:ext cx="2426489" cy="0"/>
          </a:xfrm>
          <a:prstGeom prst="line">
            <a:avLst/>
          </a:prstGeom>
          <a:ln w="57150">
            <a:solidFill>
              <a:srgbClr val="FF33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C7278E7A-3E81-414B-887A-13BDED2CA396}"/>
              </a:ext>
            </a:extLst>
          </p:cNvPr>
          <p:cNvCxnSpPr>
            <a:cxnSpLocks/>
          </p:cNvCxnSpPr>
          <p:nvPr/>
        </p:nvCxnSpPr>
        <p:spPr>
          <a:xfrm>
            <a:off x="8229600" y="1475509"/>
            <a:ext cx="701831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47B3914-4F0A-487E-97E4-7920B8E734C3}"/>
              </a:ext>
            </a:extLst>
          </p:cNvPr>
          <p:cNvCxnSpPr>
            <a:cxnSpLocks/>
          </p:cNvCxnSpPr>
          <p:nvPr/>
        </p:nvCxnSpPr>
        <p:spPr>
          <a:xfrm>
            <a:off x="1988541" y="1981200"/>
            <a:ext cx="4107459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DBB0FAC-0377-446C-A897-8EEBFE3AA614}"/>
              </a:ext>
            </a:extLst>
          </p:cNvPr>
          <p:cNvCxnSpPr>
            <a:cxnSpLocks/>
          </p:cNvCxnSpPr>
          <p:nvPr/>
        </p:nvCxnSpPr>
        <p:spPr>
          <a:xfrm>
            <a:off x="7014070" y="1981200"/>
            <a:ext cx="3120530" cy="0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2F8FF7D9-54AA-4D20-8C2A-DC367CE54A0F}"/>
              </a:ext>
            </a:extLst>
          </p:cNvPr>
          <p:cNvCxnSpPr>
            <a:cxnSpLocks/>
          </p:cNvCxnSpPr>
          <p:nvPr/>
        </p:nvCxnSpPr>
        <p:spPr>
          <a:xfrm>
            <a:off x="2743200" y="2438400"/>
            <a:ext cx="5486400" cy="0"/>
          </a:xfrm>
          <a:prstGeom prst="line">
            <a:avLst/>
          </a:prstGeom>
          <a:ln w="5715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>
            <a:extLst>
              <a:ext uri="{FF2B5EF4-FFF2-40B4-BE49-F238E27FC236}">
                <a16:creationId xmlns:a16="http://schemas.microsoft.com/office/drawing/2014/main" id="{41F1C127-3D1A-4E44-9BB0-4EADC4AF1A7F}"/>
              </a:ext>
            </a:extLst>
          </p:cNvPr>
          <p:cNvSpPr txBox="1"/>
          <p:nvPr/>
        </p:nvSpPr>
        <p:spPr>
          <a:xfrm>
            <a:off x="914400" y="2888380"/>
            <a:ext cx="10820400" cy="3779044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1" name="Group 26">
            <a:extLst>
              <a:ext uri="{FF2B5EF4-FFF2-40B4-BE49-F238E27FC236}">
                <a16:creationId xmlns:a16="http://schemas.microsoft.com/office/drawing/2014/main" id="{75F4593E-2283-4151-9513-950050EF4BF2}"/>
              </a:ext>
            </a:extLst>
          </p:cNvPr>
          <p:cNvGrpSpPr>
            <a:grpSpLocks/>
          </p:cNvGrpSpPr>
          <p:nvPr/>
        </p:nvGrpSpPr>
        <p:grpSpPr bwMode="auto">
          <a:xfrm>
            <a:off x="3771900" y="4557355"/>
            <a:ext cx="5772150" cy="0"/>
            <a:chOff x="480" y="2160"/>
            <a:chExt cx="4848" cy="0"/>
          </a:xfrm>
        </p:grpSpPr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FF337612-A5A3-4E2D-8A9A-D4C7344F8A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" y="2160"/>
              <a:ext cx="2544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Line 7">
              <a:extLst>
                <a:ext uri="{FF2B5EF4-FFF2-40B4-BE49-F238E27FC236}">
                  <a16:creationId xmlns:a16="http://schemas.microsoft.com/office/drawing/2014/main" id="{58A3F050-AAED-41D7-BA76-4ED0B091D7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160"/>
              <a:ext cx="2304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54" name="Text Box 8">
            <a:extLst>
              <a:ext uri="{FF2B5EF4-FFF2-40B4-BE49-F238E27FC236}">
                <a16:creationId xmlns:a16="http://schemas.microsoft.com/office/drawing/2014/main" id="{DD86D438-2DE2-48B6-8BA1-44036857F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4744383"/>
            <a:ext cx="40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5" name="AutoShape 9">
            <a:extLst>
              <a:ext uri="{FF2B5EF4-FFF2-40B4-BE49-F238E27FC236}">
                <a16:creationId xmlns:a16="http://schemas.microsoft.com/office/drawing/2014/main" id="{9A619A41-7009-4894-A0DB-D746046B840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5181600" y="2919055"/>
            <a:ext cx="152400" cy="2971800"/>
          </a:xfrm>
          <a:prstGeom prst="rightBracket">
            <a:avLst>
              <a:gd name="adj" fmla="val 1300000"/>
            </a:avLst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SG" altLang="vi-VN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6" name="Text Box 11">
            <a:extLst>
              <a:ext uri="{FF2B5EF4-FFF2-40B4-BE49-F238E27FC236}">
                <a16:creationId xmlns:a16="http://schemas.microsoft.com/office/drawing/2014/main" id="{7A01AFF1-547E-474D-AB82-3AB1541AC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6783" y="3109325"/>
            <a:ext cx="3222434" cy="52322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altLang="vi-VN" sz="2400" b="1" kern="0" noProof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 = </a:t>
            </a: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36km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/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giờ</a:t>
            </a:r>
            <a:endParaRPr kumimoji="0" lang="en-US" altLang="vi-V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7" name="Line 12">
            <a:extLst>
              <a:ext uri="{FF2B5EF4-FFF2-40B4-BE49-F238E27FC236}">
                <a16:creationId xmlns:a16="http://schemas.microsoft.com/office/drawing/2014/main" id="{EDE410FA-75BA-4AE4-8483-202892B4D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3600450" y="3723620"/>
            <a:ext cx="861590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F57CF8D0-D8D8-4A09-856C-41694984E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3612572" y="3594942"/>
            <a:ext cx="752475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7215A5B3-442B-411A-BEC5-D062971D4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2350" y="4744383"/>
            <a:ext cx="400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0" name="Text Box 18">
            <a:extLst>
              <a:ext uri="{FF2B5EF4-FFF2-40B4-BE49-F238E27FC236}">
                <a16:creationId xmlns:a16="http://schemas.microsoft.com/office/drawing/2014/main" id="{276E6ED5-1850-4B17-97FC-FB8FD70CE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516" y="4746248"/>
            <a:ext cx="2286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alt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1" name="Text Box 19">
            <a:extLst>
              <a:ext uri="{FF2B5EF4-FFF2-40B4-BE49-F238E27FC236}">
                <a16:creationId xmlns:a16="http://schemas.microsoft.com/office/drawing/2014/main" id="{A56CD96A-8DD1-46A0-8927-866EAB0E4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916" y="4613761"/>
            <a:ext cx="211248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8giờ 37phút</a:t>
            </a:r>
          </a:p>
        </p:txBody>
      </p:sp>
      <p:sp>
        <p:nvSpPr>
          <p:cNvPr id="62" name="Text Box 20">
            <a:extLst>
              <a:ext uri="{FF2B5EF4-FFF2-40B4-BE49-F238E27FC236}">
                <a16:creationId xmlns:a16="http://schemas.microsoft.com/office/drawing/2014/main" id="{501206C0-D60C-4D08-AB89-45FBFCB50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128" y="2973060"/>
            <a:ext cx="276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 = </a:t>
            </a:r>
            <a:r>
              <a:rPr lang="en-US" alt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54km</a:t>
            </a:r>
            <a:r>
              <a:rPr lang="en-US" altLang="vi-VN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endParaRPr lang="en-US" alt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Text Box 21">
            <a:extLst>
              <a:ext uri="{FF2B5EF4-FFF2-40B4-BE49-F238E27FC236}">
                <a16:creationId xmlns:a16="http://schemas.microsoft.com/office/drawing/2014/main" id="{D221B6FD-3E69-4AEE-9B21-4E114ED4A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52378" y="5340788"/>
            <a:ext cx="21124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11giờ 7phút</a:t>
            </a:r>
          </a:p>
        </p:txBody>
      </p:sp>
      <p:sp>
        <p:nvSpPr>
          <p:cNvPr id="65" name="Text Box 24">
            <a:extLst>
              <a:ext uri="{FF2B5EF4-FFF2-40B4-BE49-F238E27FC236}">
                <a16:creationId xmlns:a16="http://schemas.microsoft.com/office/drawing/2014/main" id="{E25E9BE3-5CBB-4479-BC08-1EA478264A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96660" y="5104160"/>
            <a:ext cx="1924050" cy="4616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400" b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11giờ 7phút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CF68ED-9B3A-44D7-AF0F-E6AE3D1F8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5556" r="16250" b="45556"/>
          <a:stretch/>
        </p:blipFill>
        <p:spPr>
          <a:xfrm>
            <a:off x="3416783" y="3733274"/>
            <a:ext cx="1045257" cy="978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B7C8A9-5879-4096-ABA4-7FD6CEDC8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755374" y="3717225"/>
            <a:ext cx="1219094" cy="957860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CD517B8B-370D-4E98-A808-829D03918A34}"/>
              </a:ext>
            </a:extLst>
          </p:cNvPr>
          <p:cNvSpPr/>
          <p:nvPr/>
        </p:nvSpPr>
        <p:spPr>
          <a:xfrm>
            <a:off x="9391650" y="4282721"/>
            <a:ext cx="400050" cy="461662"/>
          </a:xfrm>
          <a:prstGeom prst="star5">
            <a:avLst/>
          </a:prstGeom>
          <a:solidFill>
            <a:srgbClr val="FFFF0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en-US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678287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6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7.40741E-7 L 0.26432 -0.00463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16" y="-231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44444E-6 L 0.26315 -0.00973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486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0.225 -0.00463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0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4" grpId="0"/>
      <p:bldP spid="55" grpId="0" animBg="1"/>
      <p:bldP spid="56" grpId="0" animBg="1"/>
      <p:bldP spid="56" grpId="1" animBg="1"/>
      <p:bldP spid="57" grpId="0" animBg="1"/>
      <p:bldP spid="57" grpId="1" animBg="1"/>
      <p:bldP spid="58" grpId="0" animBg="1"/>
      <p:bldP spid="59" grpId="0"/>
      <p:bldP spid="60" grpId="0"/>
      <p:bldP spid="61" grpId="0" animBg="1"/>
      <p:bldP spid="61" grpId="1"/>
      <p:bldP spid="62" grpId="0"/>
      <p:bldP spid="63" grpId="0"/>
      <p:bldP spid="65" grpId="0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1F1C127-3D1A-4E44-9BB0-4EADC4AF1A7F}"/>
              </a:ext>
            </a:extLst>
          </p:cNvPr>
          <p:cNvSpPr txBox="1"/>
          <p:nvPr/>
        </p:nvSpPr>
        <p:spPr>
          <a:xfrm>
            <a:off x="304800" y="389334"/>
            <a:ext cx="11506200" cy="6079331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7030A0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7030A0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7030A0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51" name="Group 26">
            <a:extLst>
              <a:ext uri="{FF2B5EF4-FFF2-40B4-BE49-F238E27FC236}">
                <a16:creationId xmlns:a16="http://schemas.microsoft.com/office/drawing/2014/main" id="{75F4593E-2283-4151-9513-950050EF4BF2}"/>
              </a:ext>
            </a:extLst>
          </p:cNvPr>
          <p:cNvGrpSpPr>
            <a:grpSpLocks/>
          </p:cNvGrpSpPr>
          <p:nvPr/>
        </p:nvGrpSpPr>
        <p:grpSpPr bwMode="auto">
          <a:xfrm>
            <a:off x="3186412" y="1981200"/>
            <a:ext cx="5772150" cy="0"/>
            <a:chOff x="480" y="2160"/>
            <a:chExt cx="4848" cy="0"/>
          </a:xfrm>
        </p:grpSpPr>
        <p:sp>
          <p:nvSpPr>
            <p:cNvPr id="52" name="Line 6">
              <a:extLst>
                <a:ext uri="{FF2B5EF4-FFF2-40B4-BE49-F238E27FC236}">
                  <a16:creationId xmlns:a16="http://schemas.microsoft.com/office/drawing/2014/main" id="{FF337612-A5A3-4E2D-8A9A-D4C7344F8AA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0" y="2160"/>
              <a:ext cx="2544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53" name="Line 7">
              <a:extLst>
                <a:ext uri="{FF2B5EF4-FFF2-40B4-BE49-F238E27FC236}">
                  <a16:creationId xmlns:a16="http://schemas.microsoft.com/office/drawing/2014/main" id="{58A3F050-AAED-41D7-BA76-4ED0B091D70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24" y="2160"/>
              <a:ext cx="2304" cy="0"/>
            </a:xfrm>
            <a:prstGeom prst="line">
              <a:avLst/>
            </a:prstGeom>
            <a:noFill/>
            <a:ln w="57150">
              <a:solidFill>
                <a:srgbClr val="663300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</p:grpSp>
      <p:sp>
        <p:nvSpPr>
          <p:cNvPr id="54" name="Text Box 8">
            <a:extLst>
              <a:ext uri="{FF2B5EF4-FFF2-40B4-BE49-F238E27FC236}">
                <a16:creationId xmlns:a16="http://schemas.microsoft.com/office/drawing/2014/main" id="{DD86D438-2DE2-48B6-8BA1-44036857F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3912" y="2168228"/>
            <a:ext cx="4000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55" name="AutoShape 9">
            <a:extLst>
              <a:ext uri="{FF2B5EF4-FFF2-40B4-BE49-F238E27FC236}">
                <a16:creationId xmlns:a16="http://schemas.microsoft.com/office/drawing/2014/main" id="{9A619A41-7009-4894-A0DB-D746046B840D}"/>
              </a:ext>
            </a:extLst>
          </p:cNvPr>
          <p:cNvSpPr>
            <a:spLocks/>
          </p:cNvSpPr>
          <p:nvPr/>
        </p:nvSpPr>
        <p:spPr bwMode="auto">
          <a:xfrm rot="16200000" flipV="1">
            <a:off x="4596112" y="342900"/>
            <a:ext cx="152400" cy="2971800"/>
          </a:xfrm>
          <a:prstGeom prst="rightBracket">
            <a:avLst>
              <a:gd name="adj" fmla="val 1300000"/>
            </a:avLst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alt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6" name="Text Box 11">
            <a:extLst>
              <a:ext uri="{FF2B5EF4-FFF2-40B4-BE49-F238E27FC236}">
                <a16:creationId xmlns:a16="http://schemas.microsoft.com/office/drawing/2014/main" id="{7A01AFF1-547E-474D-AB82-3AB1541AC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3937" y="502690"/>
            <a:ext cx="3222434" cy="523220"/>
          </a:xfrm>
          <a:prstGeom prst="rect">
            <a:avLst/>
          </a:prstGeom>
          <a:solidFill>
            <a:sysClr val="window" lastClr="FFFFFF"/>
          </a:solidFill>
          <a:ln w="9525">
            <a:solidFill>
              <a:sysClr val="window" lastClr="FFFFFF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altLang="vi-VN" sz="2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v = 36km</a:t>
            </a:r>
            <a:r>
              <a:rPr kumimoji="0" lang="en-US" alt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/</a:t>
            </a:r>
            <a:r>
              <a:rPr kumimoji="0" lang="en-US" altLang="vi-VN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giờ</a:t>
            </a:r>
            <a:endParaRPr kumimoji="0" lang="en-US" altLang="vi-VN" sz="2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57" name="Line 12">
            <a:extLst>
              <a:ext uri="{FF2B5EF4-FFF2-40B4-BE49-F238E27FC236}">
                <a16:creationId xmlns:a16="http://schemas.microsoft.com/office/drawing/2014/main" id="{EDE410FA-75BA-4AE4-8483-202892B4D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755617" y="1090838"/>
            <a:ext cx="861590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F57CF8D0-D8D8-4A09-856C-41694984EC49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3962" y="1122417"/>
            <a:ext cx="752475" cy="0"/>
          </a:xfrm>
          <a:prstGeom prst="line">
            <a:avLst/>
          </a:prstGeom>
          <a:noFill/>
          <a:ln w="57150">
            <a:solidFill>
              <a:srgbClr val="66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9" name="Text Box 14">
            <a:extLst>
              <a:ext uri="{FF2B5EF4-FFF2-40B4-BE49-F238E27FC236}">
                <a16:creationId xmlns:a16="http://schemas.microsoft.com/office/drawing/2014/main" id="{7215A5B3-442B-411A-BEC5-D062971D4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6862" y="2168228"/>
            <a:ext cx="4000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A</a:t>
            </a:r>
          </a:p>
        </p:txBody>
      </p:sp>
      <p:sp>
        <p:nvSpPr>
          <p:cNvPr id="60" name="Text Box 18">
            <a:extLst>
              <a:ext uri="{FF2B5EF4-FFF2-40B4-BE49-F238E27FC236}">
                <a16:creationId xmlns:a16="http://schemas.microsoft.com/office/drawing/2014/main" id="{276E6ED5-1850-4B17-97FC-FB8FD70CE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0028" y="2170093"/>
            <a:ext cx="2286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Gặp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nhau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lúc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mấy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giờ</a:t>
            </a:r>
            <a:r>
              <a:rPr kumimoji="0" lang="en-US" alt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62" name="Text Box 20">
            <a:extLst>
              <a:ext uri="{FF2B5EF4-FFF2-40B4-BE49-F238E27FC236}">
                <a16:creationId xmlns:a16="http://schemas.microsoft.com/office/drawing/2014/main" id="{501206C0-D60C-4D08-AB89-45FBFCB50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4912" y="474105"/>
            <a:ext cx="27622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 = </a:t>
            </a:r>
            <a:r>
              <a:rPr kumimoji="0" lang="en-US" alt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54km</a:t>
            </a:r>
            <a:r>
              <a:rPr kumimoji="0" lang="en-US" alt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en-US" alt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giờ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DECF68ED-9B3A-44D7-AF0F-E6AE3D1F82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75" t="5556" r="16250" b="45556"/>
          <a:stretch/>
        </p:blipFill>
        <p:spPr>
          <a:xfrm>
            <a:off x="5940804" y="1147465"/>
            <a:ext cx="1045257" cy="9785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CB7C8A9-5879-4096-ABA4-7FD6CEDC8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133600" y="1140911"/>
            <a:ext cx="1219094" cy="957860"/>
          </a:xfrm>
          <a:prstGeom prst="rect">
            <a:avLst/>
          </a:prstGeom>
        </p:spPr>
      </p:pic>
      <p:sp>
        <p:nvSpPr>
          <p:cNvPr id="13" name="Star: 5 Points 12">
            <a:extLst>
              <a:ext uri="{FF2B5EF4-FFF2-40B4-BE49-F238E27FC236}">
                <a16:creationId xmlns:a16="http://schemas.microsoft.com/office/drawing/2014/main" id="{CD517B8B-370D-4E98-A808-829D03918A34}"/>
              </a:ext>
            </a:extLst>
          </p:cNvPr>
          <p:cNvSpPr/>
          <p:nvPr/>
        </p:nvSpPr>
        <p:spPr>
          <a:xfrm>
            <a:off x="8806162" y="1706566"/>
            <a:ext cx="400050" cy="461662"/>
          </a:xfrm>
          <a:prstGeom prst="star5">
            <a:avLst/>
          </a:prstGeom>
          <a:solidFill>
            <a:srgbClr val="FFFF0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schemeClr val="tx1"/>
            </a:outerShd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tan One"/>
              <a:cs typeface="+mn-cs"/>
            </a:endParaRPr>
          </a:p>
        </p:txBody>
      </p:sp>
      <p:sp>
        <p:nvSpPr>
          <p:cNvPr id="33" name="TextBox 20">
            <a:extLst>
              <a:ext uri="{FF2B5EF4-FFF2-40B4-BE49-F238E27FC236}">
                <a16:creationId xmlns:a16="http://schemas.microsoft.com/office/drawing/2014/main" id="{D5A30983-70DF-4903-A745-F10DD12B9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9612" y="3128285"/>
            <a:ext cx="32178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Hướng dẫn:</a:t>
            </a:r>
            <a:endParaRPr lang="vi-VN" sz="32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25EE0-0AE9-44F6-9CAC-984D935A06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611">
            <a:off x="-288128" y="2561169"/>
            <a:ext cx="2421728" cy="1362222"/>
          </a:xfrm>
          <a:prstGeom prst="rect">
            <a:avLst/>
          </a:prstGeom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8BAEB975-D155-4A4B-8980-F97C1189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262" y="3777179"/>
            <a:ext cx="10439400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Tìm thời gian xe máy đi trước ô tô.</a:t>
            </a:r>
          </a:p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Tìm quãng đường xe máy đi trước ô tô ( khoảng cách 2 xe).</a:t>
            </a:r>
          </a:p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Tìm hiệu vận tốc hai xe.</a:t>
            </a:r>
          </a:p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Tìm thời gian ô tô đi để đuổi kịp xe máy.</a:t>
            </a:r>
          </a:p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Tính xem ô tô đuổi kịp xe máy lúc mấy giờ?</a:t>
            </a:r>
          </a:p>
          <a:p>
            <a:pPr eaLnBrk="1" hangingPunct="1"/>
            <a:r>
              <a:rPr lang="en-US" sz="32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</a:p>
          <a:p>
            <a:pPr eaLnBrk="1" hangingPunct="1"/>
            <a:endParaRPr lang="vi-VN" sz="320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" name="TextBox 20">
            <a:extLst>
              <a:ext uri="{FF2B5EF4-FFF2-40B4-BE49-F238E27FC236}">
                <a16:creationId xmlns:a16="http://schemas.microsoft.com/office/drawing/2014/main" id="{4A924C42-8EEA-4B6C-A6B4-578D5141B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50759" y="1119367"/>
            <a:ext cx="32178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? km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Box 20">
            <a:extLst>
              <a:ext uri="{FF2B5EF4-FFF2-40B4-BE49-F238E27FC236}">
                <a16:creationId xmlns:a16="http://schemas.microsoft.com/office/drawing/2014/main" id="{2359AE9B-BE8C-4A5D-9081-F393F09360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6412" y="2285620"/>
            <a:ext cx="321789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3200">
                <a:latin typeface="Calibri" panose="020F0502020204030204" pitchFamily="34" charset="0"/>
                <a:cs typeface="Calibri" panose="020F0502020204030204" pitchFamily="34" charset="0"/>
              </a:rPr>
              <a:t>? thời gian</a:t>
            </a:r>
            <a:endParaRPr lang="vi-VN" sz="32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6127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Box 49">
            <a:extLst>
              <a:ext uri="{FF2B5EF4-FFF2-40B4-BE49-F238E27FC236}">
                <a16:creationId xmlns:a16="http://schemas.microsoft.com/office/drawing/2014/main" id="{41F1C127-3D1A-4E44-9BB0-4EADC4AF1A7F}"/>
              </a:ext>
            </a:extLst>
          </p:cNvPr>
          <p:cNvSpPr txBox="1"/>
          <p:nvPr/>
        </p:nvSpPr>
        <p:spPr>
          <a:xfrm>
            <a:off x="342900" y="389334"/>
            <a:ext cx="11506200" cy="6079331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E25EE0-0AE9-44F6-9CAC-984D935A06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611">
            <a:off x="-197801" y="421125"/>
            <a:ext cx="2421728" cy="1362222"/>
          </a:xfrm>
          <a:prstGeom prst="rect">
            <a:avLst/>
          </a:prstGeom>
        </p:spPr>
      </p:pic>
      <p:sp>
        <p:nvSpPr>
          <p:cNvPr id="36" name="TextBox 20">
            <a:extLst>
              <a:ext uri="{FF2B5EF4-FFF2-40B4-BE49-F238E27FC236}">
                <a16:creationId xmlns:a16="http://schemas.microsoft.com/office/drawing/2014/main" id="{8BAEB975-D155-4A4B-8980-F97C1189E0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27285"/>
            <a:ext cx="130678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sng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</a:p>
        </p:txBody>
      </p:sp>
      <p:sp>
        <p:nvSpPr>
          <p:cNvPr id="22" name="TextBox 20">
            <a:extLst>
              <a:ext uri="{FF2B5EF4-FFF2-40B4-BE49-F238E27FC236}">
                <a16:creationId xmlns:a16="http://schemas.microsoft.com/office/drawing/2014/main" id="{AAD3465F-55F1-4B15-A8CF-4F2010337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7835" y="1113439"/>
            <a:ext cx="1073633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vi-VN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xe máy đi trước ô tô là:</a:t>
            </a:r>
          </a:p>
          <a:p>
            <a:pPr lvl="0" algn="ctr"/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11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 7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 – 8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 37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 = 2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 30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 </a:t>
            </a:r>
            <a:b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 	       </a:t>
            </a:r>
            <a:r>
              <a:rPr lang="vi-VN" sz="2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 2,5 giờ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4C1932C3-C641-4FCC-A414-65CE6A0762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2" y="2362200"/>
            <a:ext cx="1134271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vi-VN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khi ô tô khởi hành xe máy đã đi được quãng đường</a:t>
            </a:r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vi-VN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36 x 2,5 = 90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(km)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456A0743-D8BC-44D2-B08C-43FFE0D7C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2" y="3200400"/>
            <a:ext cx="1134271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Hiệu vận tốc hai xe là:</a:t>
            </a:r>
            <a:endParaRPr lang="vi-VN" sz="260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/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54 – 36 = 18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(km</a:t>
            </a:r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/giờ</a:t>
            </a:r>
            <a:r>
              <a:rPr lang="vi-VN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0A599A84-CC1C-4140-8F8C-B02E32DBEF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2" y="4038600"/>
            <a:ext cx="1134271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Thời gian đi để ô tô đuổi kịp xe máy là:</a:t>
            </a:r>
          </a:p>
          <a:p>
            <a:pPr lvl="0" algn="ctr"/>
            <a:r>
              <a:rPr lang="en-US" sz="260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: 18 = 5 (giờ)</a:t>
            </a:r>
          </a:p>
        </p:txBody>
      </p:sp>
      <p:sp>
        <p:nvSpPr>
          <p:cNvPr id="26" name="TextBox 20">
            <a:extLst>
              <a:ext uri="{FF2B5EF4-FFF2-40B4-BE49-F238E27FC236}">
                <a16:creationId xmlns:a16="http://schemas.microsoft.com/office/drawing/2014/main" id="{D36F86A6-011D-4845-8D24-132F3FAAF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4642" y="4876800"/>
            <a:ext cx="1134271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en-US" sz="2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 tô đuổi kịp xe máy lúc:</a:t>
            </a:r>
          </a:p>
          <a:p>
            <a:pPr lvl="0" algn="ctr"/>
            <a:r>
              <a:rPr lang="en-US" sz="260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11 giờ 7 phút + 5 giờ = 16 giờ 7 phút</a:t>
            </a: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C5A81A0F-996F-4FD1-A154-488A0F940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819508"/>
            <a:ext cx="113427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lvl="0" algn="ctr"/>
            <a:r>
              <a:rPr lang="en-US" sz="260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16 giờ 7 phút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6479C7D-8008-4113-9DA3-E7726D1C04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611">
            <a:off x="10147194" y="5147953"/>
            <a:ext cx="2421728" cy="136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058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EFADC1AA-A5EB-4931-A4A3-036ADEF61806}"/>
              </a:ext>
            </a:extLst>
          </p:cNvPr>
          <p:cNvGrpSpPr/>
          <p:nvPr/>
        </p:nvGrpSpPr>
        <p:grpSpPr>
          <a:xfrm>
            <a:off x="-1066800" y="23944"/>
            <a:ext cx="8733706" cy="2019192"/>
            <a:chOff x="-1066800" y="23944"/>
            <a:chExt cx="8733706" cy="2019192"/>
          </a:xfrm>
        </p:grpSpPr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DAB69630-9996-4B6D-9223-581149B04B62}"/>
                </a:ext>
              </a:extLst>
            </p:cNvPr>
            <p:cNvSpPr/>
            <p:nvPr/>
          </p:nvSpPr>
          <p:spPr>
            <a:xfrm rot="5400000">
              <a:off x="2550722" y="-577866"/>
              <a:ext cx="2019192" cy="3222812"/>
            </a:xfrm>
            <a:custGeom>
              <a:avLst/>
              <a:gdLst>
                <a:gd name="connsiteX0" fmla="*/ 1009926 w 2019192"/>
                <a:gd name="connsiteY0" fmla="*/ 0 h 3222812"/>
                <a:gd name="connsiteX1" fmla="*/ 1187737 w 2019192"/>
                <a:gd name="connsiteY1" fmla="*/ 93688 h 3222812"/>
                <a:gd name="connsiteX2" fmla="*/ 1966280 w 2019192"/>
                <a:gd name="connsiteY2" fmla="*/ 1084240 h 3222812"/>
                <a:gd name="connsiteX3" fmla="*/ 1873910 w 2019192"/>
                <a:gd name="connsiteY3" fmla="*/ 1310326 h 3222812"/>
                <a:gd name="connsiteX4" fmla="*/ 1622314 w 2019192"/>
                <a:gd name="connsiteY4" fmla="*/ 1310326 h 3222812"/>
                <a:gd name="connsiteX5" fmla="*/ 1622314 w 2019192"/>
                <a:gd name="connsiteY5" fmla="*/ 3221932 h 3222812"/>
                <a:gd name="connsiteX6" fmla="*/ 1622314 w 2019192"/>
                <a:gd name="connsiteY6" fmla="*/ 3222812 h 3222812"/>
                <a:gd name="connsiteX7" fmla="*/ 396879 w 2019192"/>
                <a:gd name="connsiteY7" fmla="*/ 3222812 h 3222812"/>
                <a:gd name="connsiteX8" fmla="*/ 396879 w 2019192"/>
                <a:gd name="connsiteY8" fmla="*/ 1310326 h 3222812"/>
                <a:gd name="connsiteX9" fmla="*/ 145283 w 2019192"/>
                <a:gd name="connsiteY9" fmla="*/ 1310326 h 3222812"/>
                <a:gd name="connsiteX10" fmla="*/ 52913 w 2019192"/>
                <a:gd name="connsiteY10" fmla="*/ 1084240 h 3222812"/>
                <a:gd name="connsiteX11" fmla="*/ 831455 w 2019192"/>
                <a:gd name="connsiteY11" fmla="*/ 93688 h 3222812"/>
                <a:gd name="connsiteX12" fmla="*/ 1009926 w 2019192"/>
                <a:gd name="connsiteY12" fmla="*/ 0 h 32228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19192" h="3222812">
                  <a:moveTo>
                    <a:pt x="1009926" y="0"/>
                  </a:moveTo>
                  <a:cubicBezTo>
                    <a:pt x="1074475" y="0"/>
                    <a:pt x="1138914" y="31229"/>
                    <a:pt x="1187737" y="93688"/>
                  </a:cubicBezTo>
                  <a:lnTo>
                    <a:pt x="1966280" y="1084240"/>
                  </a:lnTo>
                  <a:cubicBezTo>
                    <a:pt x="2063927" y="1208279"/>
                    <a:pt x="2022581" y="1310326"/>
                    <a:pt x="1873910" y="1310326"/>
                  </a:cubicBezTo>
                  <a:lnTo>
                    <a:pt x="1622314" y="1310326"/>
                  </a:lnTo>
                  <a:lnTo>
                    <a:pt x="1622314" y="3221932"/>
                  </a:lnTo>
                  <a:lnTo>
                    <a:pt x="1622314" y="3222812"/>
                  </a:lnTo>
                  <a:lnTo>
                    <a:pt x="396879" y="3222812"/>
                  </a:lnTo>
                  <a:lnTo>
                    <a:pt x="396879" y="1310326"/>
                  </a:lnTo>
                  <a:lnTo>
                    <a:pt x="145283" y="1310326"/>
                  </a:lnTo>
                  <a:cubicBezTo>
                    <a:pt x="-3388" y="1310326"/>
                    <a:pt x="-44735" y="1208279"/>
                    <a:pt x="52913" y="1084240"/>
                  </a:cubicBezTo>
                  <a:lnTo>
                    <a:pt x="831455" y="93688"/>
                  </a:lnTo>
                  <a:cubicBezTo>
                    <a:pt x="880719" y="31229"/>
                    <a:pt x="945378" y="0"/>
                    <a:pt x="1009926" y="0"/>
                  </a:cubicBezTo>
                  <a:close/>
                </a:path>
              </a:pathLst>
            </a:custGeom>
            <a:solidFill>
              <a:srgbClr val="4386F0"/>
            </a:solidFill>
            <a:ln w="38100" cap="flat">
              <a:solidFill>
                <a:schemeClr val="tx1"/>
              </a:solidFill>
              <a:prstDash val="solid"/>
              <a:miter/>
            </a:ln>
            <a:effectLst>
              <a:outerShdw dist="88900" dir="2700000" algn="tl" rotWithShape="0">
                <a:prstClr val="black"/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53E262C-CA48-4EFF-9C64-0C58F5B24CBB}"/>
                </a:ext>
              </a:extLst>
            </p:cNvPr>
            <p:cNvSpPr txBox="1"/>
            <p:nvPr/>
          </p:nvSpPr>
          <p:spPr>
            <a:xfrm>
              <a:off x="-1066800" y="457200"/>
              <a:ext cx="8733706" cy="1084784"/>
            </a:xfrm>
            <a:prstGeom prst="rect">
              <a:avLst/>
            </a:prstGeom>
            <a:noFill/>
          </p:spPr>
          <p:txBody>
            <a:bodyPr wrap="square" lIns="91440" tIns="45720" rIns="91440" bIns="4572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400">
                  <a:solidFill>
                    <a:schemeClr val="bg1"/>
                  </a:solidFill>
                  <a:latin typeface="#9Slide03 AmpleSoft Bold" panose="02000000000000000000" pitchFamily="2" charset="0"/>
                </a:rPr>
                <a:t>Dặn dò</a:t>
              </a: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3 AmpleSoft Bold" panose="02000000000000000000" pitchFamily="2" charset="0"/>
              </a:endParaRPr>
            </a:p>
          </p:txBody>
        </p:sp>
      </p:grpSp>
      <p:sp>
        <p:nvSpPr>
          <p:cNvPr id="12" name="직사각형 80">
            <a:extLst>
              <a:ext uri="{FF2B5EF4-FFF2-40B4-BE49-F238E27FC236}">
                <a16:creationId xmlns:a16="http://schemas.microsoft.com/office/drawing/2014/main" id="{5F4BF28B-821F-4D33-884F-237EAF73223F}"/>
              </a:ext>
            </a:extLst>
          </p:cNvPr>
          <p:cNvSpPr/>
          <p:nvPr/>
        </p:nvSpPr>
        <p:spPr>
          <a:xfrm>
            <a:off x="1066800" y="2209800"/>
            <a:ext cx="10744200" cy="3034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- Ôn lại các dạng toán đã làm về chuyển động cùng chiều.</a:t>
            </a: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40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Xem bài mới: Ôn tập về số tự nhiên.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4059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extBox 78">
            <a:extLst>
              <a:ext uri="{FF2B5EF4-FFF2-40B4-BE49-F238E27FC236}">
                <a16:creationId xmlns:a16="http://schemas.microsoft.com/office/drawing/2014/main" id="{21982484-4C15-4D70-A1DA-0F239128098F}"/>
              </a:ext>
            </a:extLst>
          </p:cNvPr>
          <p:cNvSpPr txBox="1"/>
          <p:nvPr/>
        </p:nvSpPr>
        <p:spPr>
          <a:xfrm>
            <a:off x="4641220" y="978737"/>
            <a:ext cx="5709279" cy="12983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lIns="252000" rtlCol="0" anchor="ctr" anchorCtr="0">
            <a:spAutoFit/>
          </a:bodyPr>
          <a:lstStyle>
            <a:defPPr>
              <a:defRPr lang="ko-KR"/>
            </a:defPPr>
            <a:lvl1pPr algn="ctr">
              <a:defRPr sz="2800">
                <a:latin typeface="+mj-lt"/>
                <a:cs typeface="Arial" panose="020B0604020202020204" pitchFamily="34" charset="0"/>
              </a:defRPr>
            </a:lvl1pPr>
          </a:lstStyle>
          <a:p>
            <a:pPr marL="0" marR="0" lvl="0" indent="0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400" b="0" i="0" u="none" strike="noStrike" kern="1200" cap="none" spc="0" normalizeH="0" baseline="0" noProof="0" dirty="0">
                <a:ln>
                  <a:noFill/>
                </a:ln>
                <a:solidFill>
                  <a:srgbClr val="FF6140"/>
                </a:solidFill>
                <a:effectLst/>
                <a:uLnTx/>
                <a:uFillTx/>
                <a:latin typeface="#9Slide07 SVNBatman Forever Alt" panose="00000400000000000000" pitchFamily="2" charset="0"/>
              </a:rPr>
              <a:t>MỤC TIÊU</a:t>
            </a: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srgbClr val="FF6140"/>
              </a:solidFill>
              <a:effectLst/>
              <a:uLnTx/>
              <a:uFillTx/>
              <a:latin typeface="#9Slide07 SVNBatman Forever Alt" panose="00000400000000000000" pitchFamily="2" charset="0"/>
            </a:endParaRPr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82001659-AB21-4655-A9E1-ED6C2D3561B8}"/>
              </a:ext>
            </a:extLst>
          </p:cNvPr>
          <p:cNvSpPr/>
          <p:nvPr/>
        </p:nvSpPr>
        <p:spPr>
          <a:xfrm>
            <a:off x="5743688" y="2845615"/>
            <a:ext cx="5846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Nắm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chiều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đuổi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ko-KR" sz="3200" noProof="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altLang="ko-KR" sz="3200" noProof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8" name="그룹 87">
            <a:extLst>
              <a:ext uri="{FF2B5EF4-FFF2-40B4-BE49-F238E27FC236}">
                <a16:creationId xmlns:a16="http://schemas.microsoft.com/office/drawing/2014/main" id="{E0C51A3C-CDD5-4C78-B449-8A9333C8A209}"/>
              </a:ext>
            </a:extLst>
          </p:cNvPr>
          <p:cNvGrpSpPr/>
          <p:nvPr/>
        </p:nvGrpSpPr>
        <p:grpSpPr>
          <a:xfrm>
            <a:off x="847193" y="1398162"/>
            <a:ext cx="3315077" cy="4061676"/>
            <a:chOff x="847193" y="1398162"/>
            <a:chExt cx="3315077" cy="4061676"/>
          </a:xfrm>
        </p:grpSpPr>
        <p:sp>
          <p:nvSpPr>
            <p:cNvPr id="89" name="자유형: 도형 88">
              <a:extLst>
                <a:ext uri="{FF2B5EF4-FFF2-40B4-BE49-F238E27FC236}">
                  <a16:creationId xmlns:a16="http://schemas.microsoft.com/office/drawing/2014/main" id="{44280287-6928-4321-B28D-7957A617755E}"/>
                </a:ext>
              </a:extLst>
            </p:cNvPr>
            <p:cNvSpPr/>
            <p:nvPr/>
          </p:nvSpPr>
          <p:spPr>
            <a:xfrm>
              <a:off x="847193" y="1398162"/>
              <a:ext cx="2013644" cy="4058268"/>
            </a:xfrm>
            <a:custGeom>
              <a:avLst/>
              <a:gdLst>
                <a:gd name="connsiteX0" fmla="*/ 1777868 w 1783080"/>
                <a:gd name="connsiteY0" fmla="*/ 1803243 h 3593592"/>
                <a:gd name="connsiteX1" fmla="*/ 1234029 w 1783080"/>
                <a:gd name="connsiteY1" fmla="*/ 147858 h 3593592"/>
                <a:gd name="connsiteX2" fmla="*/ 1234029 w 1783080"/>
                <a:gd name="connsiteY2" fmla="*/ 10287 h 3593592"/>
                <a:gd name="connsiteX3" fmla="*/ 939958 w 1783080"/>
                <a:gd name="connsiteY3" fmla="*/ 12619 h 3593592"/>
                <a:gd name="connsiteX4" fmla="*/ 894009 w 1783080"/>
                <a:gd name="connsiteY4" fmla="*/ 10287 h 3593592"/>
                <a:gd name="connsiteX5" fmla="*/ 10287 w 1783080"/>
                <a:gd name="connsiteY5" fmla="*/ 1803243 h 3593592"/>
                <a:gd name="connsiteX6" fmla="*/ 894009 w 1783080"/>
                <a:gd name="connsiteY6" fmla="*/ 3596198 h 3593592"/>
                <a:gd name="connsiteX7" fmla="*/ 939958 w 1783080"/>
                <a:gd name="connsiteY7" fmla="*/ 3593866 h 3593592"/>
                <a:gd name="connsiteX8" fmla="*/ 1234029 w 1783080"/>
                <a:gd name="connsiteY8" fmla="*/ 3596198 h 3593592"/>
                <a:gd name="connsiteX9" fmla="*/ 1234029 w 1783080"/>
                <a:gd name="connsiteY9" fmla="*/ 3458627 h 3593592"/>
                <a:gd name="connsiteX10" fmla="*/ 1777868 w 1783080"/>
                <a:gd name="connsiteY10" fmla="*/ 1803243 h 359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83080" h="3593592">
                  <a:moveTo>
                    <a:pt x="1777868" y="1803243"/>
                  </a:moveTo>
                  <a:cubicBezTo>
                    <a:pt x="1777868" y="1057366"/>
                    <a:pt x="1553337" y="418064"/>
                    <a:pt x="1234029" y="147858"/>
                  </a:cubicBezTo>
                  <a:lnTo>
                    <a:pt x="1234029" y="10287"/>
                  </a:lnTo>
                  <a:lnTo>
                    <a:pt x="939958" y="12619"/>
                  </a:lnTo>
                  <a:cubicBezTo>
                    <a:pt x="924733" y="11110"/>
                    <a:pt x="909508" y="10287"/>
                    <a:pt x="894009" y="10287"/>
                  </a:cubicBezTo>
                  <a:cubicBezTo>
                    <a:pt x="405994" y="10287"/>
                    <a:pt x="10287" y="812947"/>
                    <a:pt x="10287" y="1803243"/>
                  </a:cubicBezTo>
                  <a:cubicBezTo>
                    <a:pt x="10287" y="2793538"/>
                    <a:pt x="405994" y="3596198"/>
                    <a:pt x="894009" y="3596198"/>
                  </a:cubicBezTo>
                  <a:cubicBezTo>
                    <a:pt x="909371" y="3596198"/>
                    <a:pt x="924733" y="3595375"/>
                    <a:pt x="939958" y="3593866"/>
                  </a:cubicBezTo>
                  <a:lnTo>
                    <a:pt x="1234029" y="3596198"/>
                  </a:lnTo>
                  <a:lnTo>
                    <a:pt x="1234029" y="3458627"/>
                  </a:lnTo>
                  <a:cubicBezTo>
                    <a:pt x="1553474" y="3188421"/>
                    <a:pt x="1777868" y="2549119"/>
                    <a:pt x="1777868" y="1803243"/>
                  </a:cubicBezTo>
                  <a:close/>
                </a:path>
              </a:pathLst>
            </a:custGeom>
            <a:solidFill>
              <a:srgbClr val="DD9F0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0" name="자유형: 도형 89">
              <a:extLst>
                <a:ext uri="{FF2B5EF4-FFF2-40B4-BE49-F238E27FC236}">
                  <a16:creationId xmlns:a16="http://schemas.microsoft.com/office/drawing/2014/main" id="{6FAA723E-7B2C-4B79-837D-2C459184AEA8}"/>
                </a:ext>
              </a:extLst>
            </p:cNvPr>
            <p:cNvSpPr/>
            <p:nvPr/>
          </p:nvSpPr>
          <p:spPr>
            <a:xfrm>
              <a:off x="1231179" y="1398162"/>
              <a:ext cx="2013644" cy="4058268"/>
            </a:xfrm>
            <a:custGeom>
              <a:avLst/>
              <a:gdLst>
                <a:gd name="connsiteX0" fmla="*/ 1777731 w 1783080"/>
                <a:gd name="connsiteY0" fmla="*/ 1803243 h 3593592"/>
                <a:gd name="connsiteX1" fmla="*/ 894009 w 1783080"/>
                <a:gd name="connsiteY1" fmla="*/ 3596198 h 3593592"/>
                <a:gd name="connsiteX2" fmla="*/ 10287 w 1783080"/>
                <a:gd name="connsiteY2" fmla="*/ 1803243 h 3593592"/>
                <a:gd name="connsiteX3" fmla="*/ 894009 w 1783080"/>
                <a:gd name="connsiteY3" fmla="*/ 10287 h 3593592"/>
                <a:gd name="connsiteX4" fmla="*/ 1777731 w 1783080"/>
                <a:gd name="connsiteY4" fmla="*/ 1803243 h 35935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83080" h="3593592">
                  <a:moveTo>
                    <a:pt x="1777731" y="1803243"/>
                  </a:moveTo>
                  <a:cubicBezTo>
                    <a:pt x="1777731" y="2793465"/>
                    <a:pt x="1382075" y="3596198"/>
                    <a:pt x="894009" y="3596198"/>
                  </a:cubicBezTo>
                  <a:cubicBezTo>
                    <a:pt x="405943" y="3596198"/>
                    <a:pt x="10287" y="2793465"/>
                    <a:pt x="10287" y="1803243"/>
                  </a:cubicBezTo>
                  <a:cubicBezTo>
                    <a:pt x="10287" y="813021"/>
                    <a:pt x="405943" y="10287"/>
                    <a:pt x="894009" y="10287"/>
                  </a:cubicBezTo>
                  <a:cubicBezTo>
                    <a:pt x="1382075" y="10287"/>
                    <a:pt x="1777731" y="813021"/>
                    <a:pt x="1777731" y="1803243"/>
                  </a:cubicBezTo>
                  <a:close/>
                </a:path>
              </a:pathLst>
            </a:custGeom>
            <a:solidFill>
              <a:srgbClr val="FFE32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1" name="자유형: 도형 90">
              <a:extLst>
                <a:ext uri="{FF2B5EF4-FFF2-40B4-BE49-F238E27FC236}">
                  <a16:creationId xmlns:a16="http://schemas.microsoft.com/office/drawing/2014/main" id="{6C23B573-03FB-4693-9942-04CF91AA15DA}"/>
                </a:ext>
              </a:extLst>
            </p:cNvPr>
            <p:cNvSpPr/>
            <p:nvPr/>
          </p:nvSpPr>
          <p:spPr>
            <a:xfrm>
              <a:off x="1558630" y="1919231"/>
              <a:ext cx="1425040" cy="3020466"/>
            </a:xfrm>
            <a:custGeom>
              <a:avLst/>
              <a:gdLst>
                <a:gd name="connsiteX0" fmla="*/ 1260363 w 1261872"/>
                <a:gd name="connsiteY0" fmla="*/ 1341836 h 2674620"/>
                <a:gd name="connsiteX1" fmla="*/ 635325 w 1261872"/>
                <a:gd name="connsiteY1" fmla="*/ 2673386 h 2674620"/>
                <a:gd name="connsiteX2" fmla="*/ 10287 w 1261872"/>
                <a:gd name="connsiteY2" fmla="*/ 1341836 h 2674620"/>
                <a:gd name="connsiteX3" fmla="*/ 635325 w 1261872"/>
                <a:gd name="connsiteY3" fmla="*/ 10287 h 2674620"/>
                <a:gd name="connsiteX4" fmla="*/ 1260363 w 1261872"/>
                <a:gd name="connsiteY4" fmla="*/ 1341836 h 2674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61872" h="2674620">
                  <a:moveTo>
                    <a:pt x="1260363" y="1341836"/>
                  </a:moveTo>
                  <a:cubicBezTo>
                    <a:pt x="1260363" y="2077231"/>
                    <a:pt x="980524" y="2673386"/>
                    <a:pt x="635325" y="2673386"/>
                  </a:cubicBezTo>
                  <a:cubicBezTo>
                    <a:pt x="290126" y="2673386"/>
                    <a:pt x="10287" y="2077230"/>
                    <a:pt x="10287" y="1341836"/>
                  </a:cubicBezTo>
                  <a:cubicBezTo>
                    <a:pt x="10287" y="606442"/>
                    <a:pt x="290126" y="10287"/>
                    <a:pt x="635325" y="10287"/>
                  </a:cubicBezTo>
                  <a:cubicBezTo>
                    <a:pt x="980524" y="10287"/>
                    <a:pt x="1260363" y="606442"/>
                    <a:pt x="1260363" y="1341836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2" name="자유형: 도형 91">
              <a:extLst>
                <a:ext uri="{FF2B5EF4-FFF2-40B4-BE49-F238E27FC236}">
                  <a16:creationId xmlns:a16="http://schemas.microsoft.com/office/drawing/2014/main" id="{D763002A-5704-4F1C-8A22-B8ACBBAB94BF}"/>
                </a:ext>
              </a:extLst>
            </p:cNvPr>
            <p:cNvSpPr/>
            <p:nvPr/>
          </p:nvSpPr>
          <p:spPr>
            <a:xfrm>
              <a:off x="1881895" y="2457495"/>
              <a:ext cx="851927" cy="1951685"/>
            </a:xfrm>
            <a:custGeom>
              <a:avLst/>
              <a:gdLst>
                <a:gd name="connsiteX0" fmla="*/ 747111 w 754380"/>
                <a:gd name="connsiteY0" fmla="*/ 865205 h 1728216"/>
                <a:gd name="connsiteX1" fmla="*/ 378699 w 754380"/>
                <a:gd name="connsiteY1" fmla="*/ 1720123 h 1728216"/>
                <a:gd name="connsiteX2" fmla="*/ 10287 w 754380"/>
                <a:gd name="connsiteY2" fmla="*/ 865205 h 1728216"/>
                <a:gd name="connsiteX3" fmla="*/ 378699 w 754380"/>
                <a:gd name="connsiteY3" fmla="*/ 10287 h 1728216"/>
                <a:gd name="connsiteX4" fmla="*/ 747111 w 754380"/>
                <a:gd name="connsiteY4" fmla="*/ 865205 h 17282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380" h="1728216">
                  <a:moveTo>
                    <a:pt x="747111" y="865205"/>
                  </a:moveTo>
                  <a:cubicBezTo>
                    <a:pt x="747111" y="1337364"/>
                    <a:pt x="582167" y="1720123"/>
                    <a:pt x="378699" y="1720123"/>
                  </a:cubicBezTo>
                  <a:cubicBezTo>
                    <a:pt x="175231" y="1720123"/>
                    <a:pt x="10287" y="1337363"/>
                    <a:pt x="10287" y="865205"/>
                  </a:cubicBezTo>
                  <a:cubicBezTo>
                    <a:pt x="10287" y="393047"/>
                    <a:pt x="175231" y="10287"/>
                    <a:pt x="378699" y="10287"/>
                  </a:cubicBezTo>
                  <a:cubicBezTo>
                    <a:pt x="582167" y="10287"/>
                    <a:pt x="747111" y="393047"/>
                    <a:pt x="747111" y="865205"/>
                  </a:cubicBezTo>
                  <a:close/>
                </a:path>
              </a:pathLst>
            </a:custGeom>
            <a:solidFill>
              <a:srgbClr val="FF614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3" name="자유형: 도형 92">
              <a:extLst>
                <a:ext uri="{FF2B5EF4-FFF2-40B4-BE49-F238E27FC236}">
                  <a16:creationId xmlns:a16="http://schemas.microsoft.com/office/drawing/2014/main" id="{A4029F49-1AA6-4FB0-9D51-CE68DB365FFF}"/>
                </a:ext>
              </a:extLst>
            </p:cNvPr>
            <p:cNvSpPr/>
            <p:nvPr/>
          </p:nvSpPr>
          <p:spPr>
            <a:xfrm>
              <a:off x="2166749" y="3022089"/>
              <a:ext cx="325282" cy="820947"/>
            </a:xfrm>
            <a:custGeom>
              <a:avLst/>
              <a:gdLst>
                <a:gd name="connsiteX0" fmla="*/ 279395 w 288036"/>
                <a:gd name="connsiteY0" fmla="*/ 365257 h 726948"/>
                <a:gd name="connsiteX1" fmla="*/ 144841 w 288036"/>
                <a:gd name="connsiteY1" fmla="*/ 720227 h 726948"/>
                <a:gd name="connsiteX2" fmla="*/ 10287 w 288036"/>
                <a:gd name="connsiteY2" fmla="*/ 365257 h 726948"/>
                <a:gd name="connsiteX3" fmla="*/ 144841 w 288036"/>
                <a:gd name="connsiteY3" fmla="*/ 10287 h 726948"/>
                <a:gd name="connsiteX4" fmla="*/ 279395 w 288036"/>
                <a:gd name="connsiteY4" fmla="*/ 365257 h 726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8036" h="726948">
                  <a:moveTo>
                    <a:pt x="279395" y="365257"/>
                  </a:moveTo>
                  <a:cubicBezTo>
                    <a:pt x="279395" y="561302"/>
                    <a:pt x="219153" y="720227"/>
                    <a:pt x="144841" y="720227"/>
                  </a:cubicBezTo>
                  <a:cubicBezTo>
                    <a:pt x="70529" y="720227"/>
                    <a:pt x="10287" y="561302"/>
                    <a:pt x="10287" y="365257"/>
                  </a:cubicBezTo>
                  <a:cubicBezTo>
                    <a:pt x="10287" y="169212"/>
                    <a:pt x="70529" y="10287"/>
                    <a:pt x="144841" y="10287"/>
                  </a:cubicBezTo>
                  <a:cubicBezTo>
                    <a:pt x="219153" y="10287"/>
                    <a:pt x="279395" y="169212"/>
                    <a:pt x="279395" y="365257"/>
                  </a:cubicBezTo>
                  <a:close/>
                </a:path>
              </a:pathLst>
            </a:custGeom>
            <a:solidFill>
              <a:srgbClr val="FFFF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4" name="자유형: 도형 93">
              <a:extLst>
                <a:ext uri="{FF2B5EF4-FFF2-40B4-BE49-F238E27FC236}">
                  <a16:creationId xmlns:a16="http://schemas.microsoft.com/office/drawing/2014/main" id="{009477DC-0654-4889-AAAA-7466D1E4A87A}"/>
                </a:ext>
              </a:extLst>
            </p:cNvPr>
            <p:cNvSpPr/>
            <p:nvPr/>
          </p:nvSpPr>
          <p:spPr>
            <a:xfrm>
              <a:off x="1479013" y="3384236"/>
              <a:ext cx="851927" cy="2075602"/>
            </a:xfrm>
            <a:custGeom>
              <a:avLst/>
              <a:gdLst>
                <a:gd name="connsiteX0" fmla="*/ 674553 w 754380"/>
                <a:gd name="connsiteY0" fmla="*/ 1837533 h 1837944"/>
                <a:gd name="connsiteX1" fmla="*/ 753694 w 754380"/>
                <a:gd name="connsiteY1" fmla="*/ 1830263 h 1837944"/>
                <a:gd name="connsiteX2" fmla="*/ 753694 w 754380"/>
                <a:gd name="connsiteY2" fmla="*/ 10287 h 1837944"/>
                <a:gd name="connsiteX3" fmla="*/ 10287 w 754380"/>
                <a:gd name="connsiteY3" fmla="*/ 1227033 h 1837944"/>
                <a:gd name="connsiteX4" fmla="*/ 674553 w 754380"/>
                <a:gd name="connsiteY4" fmla="*/ 1837533 h 1837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54380" h="1837944">
                  <a:moveTo>
                    <a:pt x="674553" y="1837533"/>
                  </a:moveTo>
                  <a:cubicBezTo>
                    <a:pt x="701299" y="1837533"/>
                    <a:pt x="727634" y="1834927"/>
                    <a:pt x="753694" y="1830263"/>
                  </a:cubicBezTo>
                  <a:lnTo>
                    <a:pt x="753694" y="10287"/>
                  </a:lnTo>
                  <a:lnTo>
                    <a:pt x="10287" y="1227033"/>
                  </a:lnTo>
                  <a:cubicBezTo>
                    <a:pt x="172410" y="1601206"/>
                    <a:pt x="409834" y="1837533"/>
                    <a:pt x="674553" y="1837533"/>
                  </a:cubicBezTo>
                  <a:close/>
                </a:path>
              </a:pathLst>
            </a:custGeom>
            <a:solidFill>
              <a:srgbClr val="000000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5" name="자유형: 도형 94">
              <a:extLst>
                <a:ext uri="{FF2B5EF4-FFF2-40B4-BE49-F238E27FC236}">
                  <a16:creationId xmlns:a16="http://schemas.microsoft.com/office/drawing/2014/main" id="{4A8B5669-1213-4E6E-9FC5-E172AD4F66B0}"/>
                </a:ext>
              </a:extLst>
            </p:cNvPr>
            <p:cNvSpPr/>
            <p:nvPr/>
          </p:nvSpPr>
          <p:spPr>
            <a:xfrm>
              <a:off x="2318702" y="3160950"/>
              <a:ext cx="1843260" cy="542135"/>
            </a:xfrm>
            <a:custGeom>
              <a:avLst/>
              <a:gdLst>
                <a:gd name="connsiteX0" fmla="*/ 1614099 w 1632204"/>
                <a:gd name="connsiteY0" fmla="*/ 276588 h 480060"/>
                <a:gd name="connsiteX1" fmla="*/ 1614099 w 1632204"/>
                <a:gd name="connsiteY1" fmla="*/ 208008 h 480060"/>
                <a:gd name="connsiteX2" fmla="*/ 1582964 w 1632204"/>
                <a:gd name="connsiteY2" fmla="*/ 208008 h 480060"/>
                <a:gd name="connsiteX3" fmla="*/ 1590096 w 1632204"/>
                <a:gd name="connsiteY3" fmla="*/ 14338 h 480060"/>
                <a:gd name="connsiteX4" fmla="*/ 1175187 w 1632204"/>
                <a:gd name="connsiteY4" fmla="*/ 208008 h 480060"/>
                <a:gd name="connsiteX5" fmla="*/ 10287 w 1632204"/>
                <a:gd name="connsiteY5" fmla="*/ 208008 h 480060"/>
                <a:gd name="connsiteX6" fmla="*/ 10287 w 1632204"/>
                <a:gd name="connsiteY6" fmla="*/ 276588 h 480060"/>
                <a:gd name="connsiteX7" fmla="*/ 1175324 w 1632204"/>
                <a:gd name="connsiteY7" fmla="*/ 276588 h 480060"/>
                <a:gd name="connsiteX8" fmla="*/ 1590233 w 1632204"/>
                <a:gd name="connsiteY8" fmla="*/ 474785 h 480060"/>
                <a:gd name="connsiteX9" fmla="*/ 1583101 w 1632204"/>
                <a:gd name="connsiteY9" fmla="*/ 276588 h 480060"/>
                <a:gd name="connsiteX10" fmla="*/ 1614099 w 1632204"/>
                <a:gd name="connsiteY10" fmla="*/ 276588 h 480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32204" h="480060">
                  <a:moveTo>
                    <a:pt x="1614099" y="276588"/>
                  </a:moveTo>
                  <a:lnTo>
                    <a:pt x="1614099" y="208008"/>
                  </a:lnTo>
                  <a:lnTo>
                    <a:pt x="1582964" y="208008"/>
                  </a:lnTo>
                  <a:cubicBezTo>
                    <a:pt x="1582964" y="208008"/>
                    <a:pt x="1671980" y="36970"/>
                    <a:pt x="1590096" y="14338"/>
                  </a:cubicBezTo>
                  <a:cubicBezTo>
                    <a:pt x="1455130" y="-22832"/>
                    <a:pt x="1175187" y="208008"/>
                    <a:pt x="1175187" y="208008"/>
                  </a:cubicBezTo>
                  <a:lnTo>
                    <a:pt x="10287" y="208008"/>
                  </a:lnTo>
                  <a:lnTo>
                    <a:pt x="10287" y="276588"/>
                  </a:lnTo>
                  <a:lnTo>
                    <a:pt x="1175324" y="276588"/>
                  </a:lnTo>
                  <a:cubicBezTo>
                    <a:pt x="1175324" y="276588"/>
                    <a:pt x="1455405" y="512778"/>
                    <a:pt x="1590233" y="474785"/>
                  </a:cubicBezTo>
                  <a:cubicBezTo>
                    <a:pt x="1672118" y="451741"/>
                    <a:pt x="1583101" y="276588"/>
                    <a:pt x="1583101" y="276588"/>
                  </a:cubicBezTo>
                  <a:lnTo>
                    <a:pt x="1614099" y="276588"/>
                  </a:lnTo>
                  <a:close/>
                </a:path>
              </a:pathLst>
            </a:custGeom>
            <a:solidFill>
              <a:srgbClr val="5760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6" name="자유형: 도형 95">
              <a:extLst>
                <a:ext uri="{FF2B5EF4-FFF2-40B4-BE49-F238E27FC236}">
                  <a16:creationId xmlns:a16="http://schemas.microsoft.com/office/drawing/2014/main" id="{E434743B-EE13-4BB9-A630-0D8DAEBA3E4D}"/>
                </a:ext>
              </a:extLst>
            </p:cNvPr>
            <p:cNvSpPr/>
            <p:nvPr/>
          </p:nvSpPr>
          <p:spPr>
            <a:xfrm>
              <a:off x="3635625" y="3422965"/>
              <a:ext cx="526645" cy="216854"/>
            </a:xfrm>
            <a:custGeom>
              <a:avLst/>
              <a:gdLst>
                <a:gd name="connsiteX0" fmla="*/ 10287 w 466344"/>
                <a:gd name="connsiteY0" fmla="*/ 10287 h 192024"/>
                <a:gd name="connsiteX1" fmla="*/ 425196 w 466344"/>
                <a:gd name="connsiteY1" fmla="*/ 181051 h 192024"/>
                <a:gd name="connsiteX2" fmla="*/ 418064 w 466344"/>
                <a:gd name="connsiteY2" fmla="*/ 10287 h 192024"/>
                <a:gd name="connsiteX3" fmla="*/ 10287 w 466344"/>
                <a:gd name="connsiteY3" fmla="*/ 10287 h 1920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6344" h="192024">
                  <a:moveTo>
                    <a:pt x="10287" y="10287"/>
                  </a:moveTo>
                  <a:cubicBezTo>
                    <a:pt x="10287" y="10287"/>
                    <a:pt x="290368" y="213832"/>
                    <a:pt x="425196" y="181051"/>
                  </a:cubicBezTo>
                  <a:cubicBezTo>
                    <a:pt x="507080" y="161163"/>
                    <a:pt x="418064" y="10287"/>
                    <a:pt x="418064" y="10287"/>
                  </a:cubicBezTo>
                  <a:lnTo>
                    <a:pt x="10287" y="10287"/>
                  </a:lnTo>
                  <a:close/>
                </a:path>
              </a:pathLst>
            </a:custGeom>
            <a:solidFill>
              <a:srgbClr val="4731C8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7" name="자유형: 도형 96">
              <a:extLst>
                <a:ext uri="{FF2B5EF4-FFF2-40B4-BE49-F238E27FC236}">
                  <a16:creationId xmlns:a16="http://schemas.microsoft.com/office/drawing/2014/main" id="{D67C4F9B-38B8-49F6-81D3-FE2DA015AE37}"/>
                </a:ext>
              </a:extLst>
            </p:cNvPr>
            <p:cNvSpPr/>
            <p:nvPr/>
          </p:nvSpPr>
          <p:spPr>
            <a:xfrm>
              <a:off x="2371637" y="3410381"/>
              <a:ext cx="139406" cy="15490"/>
            </a:xfrm>
            <a:custGeom>
              <a:avLst/>
              <a:gdLst>
                <a:gd name="connsiteX0" fmla="*/ 7715 w 123444"/>
                <a:gd name="connsiteY0" fmla="*/ 7715 h 13716"/>
                <a:gd name="connsiteX1" fmla="*/ 118403 w 123444"/>
                <a:gd name="connsiteY1" fmla="*/ 77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23444" h="13716">
                  <a:moveTo>
                    <a:pt x="7715" y="7715"/>
                  </a:moveTo>
                  <a:lnTo>
                    <a:pt x="118403" y="7715"/>
                  </a:lnTo>
                </a:path>
              </a:pathLst>
            </a:custGeom>
            <a:ln w="7144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8" name="자유형: 도형 97">
              <a:extLst>
                <a:ext uri="{FF2B5EF4-FFF2-40B4-BE49-F238E27FC236}">
                  <a16:creationId xmlns:a16="http://schemas.microsoft.com/office/drawing/2014/main" id="{4F0766AF-800F-4797-8F62-BEBF5A75A64B}"/>
                </a:ext>
              </a:extLst>
            </p:cNvPr>
            <p:cNvSpPr/>
            <p:nvPr/>
          </p:nvSpPr>
          <p:spPr>
            <a:xfrm>
              <a:off x="2335855" y="3410381"/>
              <a:ext cx="15490" cy="15490"/>
            </a:xfrm>
            <a:custGeom>
              <a:avLst/>
              <a:gdLst>
                <a:gd name="connsiteX0" fmla="*/ 7715 w 13716"/>
                <a:gd name="connsiteY0" fmla="*/ 7715 h 13716"/>
                <a:gd name="connsiteX1" fmla="*/ 15671 w 13716"/>
                <a:gd name="connsiteY1" fmla="*/ 7715 h 13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716" h="13716">
                  <a:moveTo>
                    <a:pt x="7715" y="7715"/>
                  </a:moveTo>
                  <a:lnTo>
                    <a:pt x="15671" y="7715"/>
                  </a:lnTo>
                </a:path>
              </a:pathLst>
            </a:custGeom>
            <a:ln w="7144" cap="rnd">
              <a:solidFill>
                <a:srgbClr val="FFFFFF"/>
              </a:solidFill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99" name="자유형: 도형 98">
              <a:extLst>
                <a:ext uri="{FF2B5EF4-FFF2-40B4-BE49-F238E27FC236}">
                  <a16:creationId xmlns:a16="http://schemas.microsoft.com/office/drawing/2014/main" id="{4F9C981E-C733-430B-AB3F-E3958CBCFFE3}"/>
                </a:ext>
              </a:extLst>
            </p:cNvPr>
            <p:cNvSpPr/>
            <p:nvPr/>
          </p:nvSpPr>
          <p:spPr>
            <a:xfrm>
              <a:off x="2303988" y="3384224"/>
              <a:ext cx="46469" cy="92938"/>
            </a:xfrm>
            <a:custGeom>
              <a:avLst/>
              <a:gdLst>
                <a:gd name="connsiteX0" fmla="*/ 36347 w 41148"/>
                <a:gd name="connsiteY0" fmla="*/ 44577 h 82296"/>
                <a:gd name="connsiteX1" fmla="*/ 23317 w 41148"/>
                <a:gd name="connsiteY1" fmla="*/ 78867 h 82296"/>
                <a:gd name="connsiteX2" fmla="*/ 10287 w 41148"/>
                <a:gd name="connsiteY2" fmla="*/ 44577 h 82296"/>
                <a:gd name="connsiteX3" fmla="*/ 23317 w 41148"/>
                <a:gd name="connsiteY3" fmla="*/ 10287 h 82296"/>
                <a:gd name="connsiteX4" fmla="*/ 36347 w 41148"/>
                <a:gd name="connsiteY4" fmla="*/ 44577 h 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48" h="82296">
                  <a:moveTo>
                    <a:pt x="36347" y="44577"/>
                  </a:moveTo>
                  <a:cubicBezTo>
                    <a:pt x="36347" y="63505"/>
                    <a:pt x="30587" y="78867"/>
                    <a:pt x="23317" y="78867"/>
                  </a:cubicBezTo>
                  <a:cubicBezTo>
                    <a:pt x="16185" y="78867"/>
                    <a:pt x="10287" y="63505"/>
                    <a:pt x="10287" y="44577"/>
                  </a:cubicBezTo>
                  <a:cubicBezTo>
                    <a:pt x="10287" y="25649"/>
                    <a:pt x="16048" y="10287"/>
                    <a:pt x="23317" y="10287"/>
                  </a:cubicBezTo>
                  <a:cubicBezTo>
                    <a:pt x="30450" y="10287"/>
                    <a:pt x="36347" y="25649"/>
                    <a:pt x="36347" y="44577"/>
                  </a:cubicBezTo>
                  <a:close/>
                </a:path>
              </a:pathLst>
            </a:custGeom>
            <a:solidFill>
              <a:srgbClr val="C4C8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100" name="자유형: 도형 99">
              <a:extLst>
                <a:ext uri="{FF2B5EF4-FFF2-40B4-BE49-F238E27FC236}">
                  <a16:creationId xmlns:a16="http://schemas.microsoft.com/office/drawing/2014/main" id="{69ECE918-903C-4C0D-8E06-C18860346BB4}"/>
                </a:ext>
              </a:extLst>
            </p:cNvPr>
            <p:cNvSpPr/>
            <p:nvPr/>
          </p:nvSpPr>
          <p:spPr>
            <a:xfrm>
              <a:off x="4115188" y="3384233"/>
              <a:ext cx="46469" cy="92938"/>
            </a:xfrm>
            <a:custGeom>
              <a:avLst/>
              <a:gdLst>
                <a:gd name="connsiteX0" fmla="*/ 36347 w 41148"/>
                <a:gd name="connsiteY0" fmla="*/ 44577 h 82296"/>
                <a:gd name="connsiteX1" fmla="*/ 23317 w 41148"/>
                <a:gd name="connsiteY1" fmla="*/ 78867 h 82296"/>
                <a:gd name="connsiteX2" fmla="*/ 10287 w 41148"/>
                <a:gd name="connsiteY2" fmla="*/ 44577 h 82296"/>
                <a:gd name="connsiteX3" fmla="*/ 23317 w 41148"/>
                <a:gd name="connsiteY3" fmla="*/ 10287 h 82296"/>
                <a:gd name="connsiteX4" fmla="*/ 36347 w 41148"/>
                <a:gd name="connsiteY4" fmla="*/ 44577 h 82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1148" h="82296">
                  <a:moveTo>
                    <a:pt x="36347" y="44577"/>
                  </a:moveTo>
                  <a:cubicBezTo>
                    <a:pt x="36347" y="63515"/>
                    <a:pt x="30514" y="78867"/>
                    <a:pt x="23317" y="78867"/>
                  </a:cubicBezTo>
                  <a:cubicBezTo>
                    <a:pt x="16121" y="78867"/>
                    <a:pt x="10287" y="63515"/>
                    <a:pt x="10287" y="44577"/>
                  </a:cubicBezTo>
                  <a:cubicBezTo>
                    <a:pt x="10287" y="25639"/>
                    <a:pt x="16121" y="10287"/>
                    <a:pt x="23317" y="10287"/>
                  </a:cubicBezTo>
                  <a:cubicBezTo>
                    <a:pt x="30514" y="10287"/>
                    <a:pt x="36347" y="25639"/>
                    <a:pt x="36347" y="44577"/>
                  </a:cubicBezTo>
                  <a:close/>
                </a:path>
              </a:pathLst>
            </a:custGeom>
            <a:solidFill>
              <a:srgbClr val="C4C8FF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175FC31-622E-4822-BCEF-807BFE23FF67}"/>
              </a:ext>
            </a:extLst>
          </p:cNvPr>
          <p:cNvGrpSpPr/>
          <p:nvPr/>
        </p:nvGrpSpPr>
        <p:grpSpPr>
          <a:xfrm>
            <a:off x="4648200" y="2779962"/>
            <a:ext cx="942000" cy="942000"/>
            <a:chOff x="4654671" y="2880792"/>
            <a:chExt cx="942000" cy="942000"/>
          </a:xfrm>
        </p:grpSpPr>
        <p:sp>
          <p:nvSpPr>
            <p:cNvPr id="25" name="Google Shape;707;p36">
              <a:extLst>
                <a:ext uri="{FF2B5EF4-FFF2-40B4-BE49-F238E27FC236}">
                  <a16:creationId xmlns:a16="http://schemas.microsoft.com/office/drawing/2014/main" id="{169BD070-29FC-4E61-87DF-FE6FD9018668}"/>
                </a:ext>
              </a:extLst>
            </p:cNvPr>
            <p:cNvSpPr/>
            <p:nvPr/>
          </p:nvSpPr>
          <p:spPr>
            <a:xfrm>
              <a:off x="4654671" y="2880792"/>
              <a:ext cx="942000" cy="942000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rgbClr val="7030A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1839233E-8423-49FD-A6B9-79191F207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9617" y="3100801"/>
              <a:ext cx="512108" cy="530398"/>
            </a:xfrm>
            <a:prstGeom prst="rect">
              <a:avLst/>
            </a:prstGeom>
          </p:spPr>
        </p:pic>
      </p:grpSp>
      <p:sp>
        <p:nvSpPr>
          <p:cNvPr id="34" name="직사각형 80">
            <a:extLst>
              <a:ext uri="{FF2B5EF4-FFF2-40B4-BE49-F238E27FC236}">
                <a16:creationId xmlns:a16="http://schemas.microsoft.com/office/drawing/2014/main" id="{ECA3BA04-86B8-4C2A-9F90-D066B35FCBF2}"/>
              </a:ext>
            </a:extLst>
          </p:cNvPr>
          <p:cNvSpPr/>
          <p:nvPr/>
        </p:nvSpPr>
        <p:spPr>
          <a:xfrm>
            <a:off x="5760253" y="4109887"/>
            <a:ext cx="63738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Rèn kĩ năng giải toán liên quan đến tính vận tốc, quãng đường, thời gian.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3722A3B-6B65-44C1-BA14-EB76030E3AAA}"/>
              </a:ext>
            </a:extLst>
          </p:cNvPr>
          <p:cNvGrpSpPr/>
          <p:nvPr/>
        </p:nvGrpSpPr>
        <p:grpSpPr>
          <a:xfrm>
            <a:off x="4641220" y="4109887"/>
            <a:ext cx="942000" cy="942000"/>
            <a:chOff x="4654671" y="2880792"/>
            <a:chExt cx="942000" cy="942000"/>
          </a:xfrm>
        </p:grpSpPr>
        <p:sp>
          <p:nvSpPr>
            <p:cNvPr id="36" name="Google Shape;707;p36">
              <a:extLst>
                <a:ext uri="{FF2B5EF4-FFF2-40B4-BE49-F238E27FC236}">
                  <a16:creationId xmlns:a16="http://schemas.microsoft.com/office/drawing/2014/main" id="{D9FFCF5A-0959-4438-B218-DD887DEDC761}"/>
                </a:ext>
              </a:extLst>
            </p:cNvPr>
            <p:cNvSpPr/>
            <p:nvPr/>
          </p:nvSpPr>
          <p:spPr>
            <a:xfrm>
              <a:off x="4654671" y="2880792"/>
              <a:ext cx="942000" cy="942000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rgbClr val="7030A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A4BCF0C-7BA4-4BB9-9A1C-4051C6CD4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9617" y="3100801"/>
              <a:ext cx="512108" cy="530398"/>
            </a:xfrm>
            <a:prstGeom prst="rect">
              <a:avLst/>
            </a:prstGeom>
          </p:spPr>
        </p:pic>
      </p:grpSp>
      <p:sp>
        <p:nvSpPr>
          <p:cNvPr id="38" name="직사각형 80">
            <a:extLst>
              <a:ext uri="{FF2B5EF4-FFF2-40B4-BE49-F238E27FC236}">
                <a16:creationId xmlns:a16="http://schemas.microsoft.com/office/drawing/2014/main" id="{D4467994-0279-420C-89A5-AF282F18A690}"/>
              </a:ext>
            </a:extLst>
          </p:cNvPr>
          <p:cNvSpPr/>
          <p:nvPr/>
        </p:nvSpPr>
        <p:spPr>
          <a:xfrm>
            <a:off x="5811617" y="5334000"/>
            <a:ext cx="5846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noProof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Chuyển đổi đúng các đơn vị trong toán chuyển động.</a:t>
            </a:r>
            <a:endParaRPr kumimoji="0" lang="ko-KR" alt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1684B96-3294-41CB-B3A2-65B5E6429278}"/>
              </a:ext>
            </a:extLst>
          </p:cNvPr>
          <p:cNvGrpSpPr/>
          <p:nvPr/>
        </p:nvGrpSpPr>
        <p:grpSpPr>
          <a:xfrm>
            <a:off x="4634689" y="5379460"/>
            <a:ext cx="942000" cy="942000"/>
            <a:chOff x="4654671" y="2880792"/>
            <a:chExt cx="942000" cy="942000"/>
          </a:xfrm>
        </p:grpSpPr>
        <p:sp>
          <p:nvSpPr>
            <p:cNvPr id="40" name="Google Shape;707;p36">
              <a:extLst>
                <a:ext uri="{FF2B5EF4-FFF2-40B4-BE49-F238E27FC236}">
                  <a16:creationId xmlns:a16="http://schemas.microsoft.com/office/drawing/2014/main" id="{2FA7CFA8-3458-46AF-84CE-07238E07646E}"/>
                </a:ext>
              </a:extLst>
            </p:cNvPr>
            <p:cNvSpPr/>
            <p:nvPr/>
          </p:nvSpPr>
          <p:spPr>
            <a:xfrm>
              <a:off x="4654671" y="2880792"/>
              <a:ext cx="942000" cy="942000"/>
            </a:xfrm>
            <a:prstGeom prst="ellipse">
              <a:avLst/>
            </a:prstGeom>
            <a:solidFill>
              <a:schemeClr val="bg1"/>
            </a:solidFill>
            <a:ln w="28575" cap="flat" cmpd="sng">
              <a:solidFill>
                <a:srgbClr val="7030A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B2DC1550-34F4-4F1E-A585-1EC291B7F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69617" y="3100801"/>
              <a:ext cx="512108" cy="530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395397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fill="hold" grpId="0" nodeType="after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14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1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 animBg="1"/>
          <p:bldP spid="81" grpId="0"/>
          <p:bldP spid="34" grpId="0"/>
          <p:bldP spid="3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1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9" grpId="0" animBg="1"/>
          <p:bldP spid="81" grpId="0"/>
          <p:bldP spid="34" grpId="0"/>
          <p:bldP spid="38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93749" y="170804"/>
            <a:ext cx="9029700" cy="2514600"/>
            <a:chOff x="7353300" y="1987984"/>
            <a:chExt cx="1828800" cy="825324"/>
          </a:xfrm>
          <a:solidFill>
            <a:schemeClr val="bg1"/>
          </a:solidFill>
        </p:grpSpPr>
        <p:sp>
          <p:nvSpPr>
            <p:cNvPr id="70" name="Freeform 5"/>
            <p:cNvSpPr>
              <a:spLocks/>
            </p:cNvSpPr>
            <p:nvPr/>
          </p:nvSpPr>
          <p:spPr bwMode="auto">
            <a:xfrm>
              <a:off x="7353300" y="1987984"/>
              <a:ext cx="1828800" cy="825324"/>
            </a:xfrm>
            <a:custGeom>
              <a:avLst/>
              <a:gdLst>
                <a:gd name="T0" fmla="*/ 0 w 509"/>
                <a:gd name="T1" fmla="*/ 307 h 314"/>
                <a:gd name="T2" fmla="*/ 0 w 509"/>
                <a:gd name="T3" fmla="*/ 296 h 314"/>
                <a:gd name="T4" fmla="*/ 2 w 509"/>
                <a:gd name="T5" fmla="*/ 31 h 314"/>
                <a:gd name="T6" fmla="*/ 2 w 509"/>
                <a:gd name="T7" fmla="*/ 20 h 314"/>
                <a:gd name="T8" fmla="*/ 14 w 509"/>
                <a:gd name="T9" fmla="*/ 19 h 314"/>
                <a:gd name="T10" fmla="*/ 479 w 509"/>
                <a:gd name="T11" fmla="*/ 0 h 314"/>
                <a:gd name="T12" fmla="*/ 491 w 509"/>
                <a:gd name="T13" fmla="*/ 0 h 314"/>
                <a:gd name="T14" fmla="*/ 492 w 509"/>
                <a:gd name="T15" fmla="*/ 11 h 314"/>
                <a:gd name="T16" fmla="*/ 509 w 509"/>
                <a:gd name="T17" fmla="*/ 314 h 314"/>
                <a:gd name="T18" fmla="*/ 0 w 509"/>
                <a:gd name="T19" fmla="*/ 307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314">
                  <a:moveTo>
                    <a:pt x="0" y="307"/>
                  </a:moveTo>
                  <a:cubicBezTo>
                    <a:pt x="0" y="296"/>
                    <a:pt x="0" y="296"/>
                    <a:pt x="0" y="296"/>
                  </a:cubicBezTo>
                  <a:cubicBezTo>
                    <a:pt x="0" y="207"/>
                    <a:pt x="2" y="33"/>
                    <a:pt x="2" y="3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1" y="14"/>
                    <a:pt x="479" y="0"/>
                    <a:pt x="479" y="0"/>
                  </a:cubicBezTo>
                  <a:cubicBezTo>
                    <a:pt x="491" y="0"/>
                    <a:pt x="491" y="0"/>
                    <a:pt x="491" y="0"/>
                  </a:cubicBezTo>
                  <a:cubicBezTo>
                    <a:pt x="492" y="11"/>
                    <a:pt x="492" y="11"/>
                    <a:pt x="492" y="11"/>
                  </a:cubicBezTo>
                  <a:cubicBezTo>
                    <a:pt x="496" y="100"/>
                    <a:pt x="509" y="314"/>
                    <a:pt x="509" y="314"/>
                  </a:cubicBez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7386113" y="2034279"/>
              <a:ext cx="1739110" cy="759873"/>
            </a:xfrm>
            <a:custGeom>
              <a:avLst/>
              <a:gdLst>
                <a:gd name="T0" fmla="*/ 484 w 484"/>
                <a:gd name="T1" fmla="*/ 289 h 289"/>
                <a:gd name="T2" fmla="*/ 468 w 484"/>
                <a:gd name="T3" fmla="*/ 0 h 289"/>
                <a:gd name="T4" fmla="*/ 3 w 484"/>
                <a:gd name="T5" fmla="*/ 19 h 289"/>
                <a:gd name="T6" fmla="*/ 0 w 484"/>
                <a:gd name="T7" fmla="*/ 283 h 289"/>
                <a:gd name="T8" fmla="*/ 484 w 484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289">
                  <a:moveTo>
                    <a:pt x="484" y="289"/>
                  </a:moveTo>
                  <a:cubicBezTo>
                    <a:pt x="484" y="289"/>
                    <a:pt x="472" y="89"/>
                    <a:pt x="468" y="0"/>
                  </a:cubicBezTo>
                  <a:cubicBezTo>
                    <a:pt x="468" y="0"/>
                    <a:pt x="120" y="14"/>
                    <a:pt x="3" y="19"/>
                  </a:cubicBezTo>
                  <a:cubicBezTo>
                    <a:pt x="3" y="19"/>
                    <a:pt x="0" y="194"/>
                    <a:pt x="0" y="283"/>
                  </a:cubicBezTo>
                  <a:lnTo>
                    <a:pt x="484" y="2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C988F4B-0DE6-4D1E-A1A3-6630BA220618}"/>
                  </a:ext>
                </a:extLst>
              </p:cNvPr>
              <p:cNvSpPr txBox="1"/>
              <p:nvPr/>
            </p:nvSpPr>
            <p:spPr>
              <a:xfrm>
                <a:off x="492660" y="415603"/>
                <a:ext cx="8514393" cy="1986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3600">
                    <a:solidFill>
                      <a:schemeClr val="bg1"/>
                    </a:solidFill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Loài báo gấm có thể chạy tới vận tốc 120</a:t>
                </a:r>
                <a:r>
                  <a:rPr lang="en-US" sz="3600">
                    <a:solidFill>
                      <a:schemeClr val="bg1"/>
                    </a:solidFill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lang="vi-VN" sz="3600">
                    <a:solidFill>
                      <a:schemeClr val="bg1"/>
                    </a:solidFill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km/giờ. Hỏi với vận tốc đó báo gấm chạy trong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  <m:t>25 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#9Slide02 Noi dung dai" panose="02000000000000000000" pitchFamily="2" charset="0"/>
                      </a:rPr>
                      <m:t> </m:t>
                    </m:r>
                  </m:oMath>
                </a14:m>
                <a:r>
                  <a:rPr lang="vi-VN" sz="3600">
                    <a:solidFill>
                      <a:schemeClr val="bg1"/>
                    </a:solidFill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 giờ được bao nhiêu ki-lô-mét ?</a:t>
                </a:r>
                <a:endParaRPr lang="en-US" sz="3600">
                  <a:solidFill>
                    <a:schemeClr val="bg1"/>
                  </a:solidFill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C988F4B-0DE6-4D1E-A1A3-6630BA220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60" y="415603"/>
                <a:ext cx="8514393" cy="1986121"/>
              </a:xfrm>
              <a:prstGeom prst="rect">
                <a:avLst/>
              </a:prstGeom>
              <a:blipFill>
                <a:blip r:embed="rId2"/>
                <a:stretch>
                  <a:fillRect t="-4601" b="-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759D112-C759-48A0-8FC9-ADF65BA28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22" y="609600"/>
            <a:ext cx="3536106" cy="2133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1BE959-0651-43B4-AD21-282F22C99F89}"/>
              </a:ext>
            </a:extLst>
          </p:cNvPr>
          <p:cNvCxnSpPr/>
          <p:nvPr/>
        </p:nvCxnSpPr>
        <p:spPr>
          <a:xfrm>
            <a:off x="6400800" y="990600"/>
            <a:ext cx="1981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D274B3-D3EE-4979-B701-4BA6B507F2B1}"/>
              </a:ext>
            </a:extLst>
          </p:cNvPr>
          <p:cNvCxnSpPr>
            <a:cxnSpLocks/>
          </p:cNvCxnSpPr>
          <p:nvPr/>
        </p:nvCxnSpPr>
        <p:spPr>
          <a:xfrm>
            <a:off x="1095703" y="1524000"/>
            <a:ext cx="12954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562ED6C-1B92-45F6-A0FF-384936D0C84F}"/>
              </a:ext>
            </a:extLst>
          </p:cNvPr>
          <p:cNvCxnSpPr>
            <a:cxnSpLocks/>
          </p:cNvCxnSpPr>
          <p:nvPr/>
        </p:nvCxnSpPr>
        <p:spPr>
          <a:xfrm>
            <a:off x="969370" y="2397369"/>
            <a:ext cx="2286000" cy="870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38DE03E-D8C0-493C-81C8-3264022BFE19}"/>
              </a:ext>
            </a:extLst>
          </p:cNvPr>
          <p:cNvCxnSpPr>
            <a:cxnSpLocks/>
          </p:cNvCxnSpPr>
          <p:nvPr/>
        </p:nvCxnSpPr>
        <p:spPr>
          <a:xfrm>
            <a:off x="4572000" y="2286000"/>
            <a:ext cx="3432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B332DA01-7A89-42FD-AB91-1D3AC9C59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03" y="2937197"/>
            <a:ext cx="9794319" cy="3528837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49297DD1-FD02-44A1-8D50-65718EF3E134}"/>
              </a:ext>
            </a:extLst>
          </p:cNvPr>
          <p:cNvSpPr txBox="1"/>
          <p:nvPr/>
        </p:nvSpPr>
        <p:spPr>
          <a:xfrm>
            <a:off x="1714500" y="3833457"/>
            <a:ext cx="851439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Muốn tìm quãng đường báo gấm chạy, ta làm thế nào?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D727A48-1BD8-4801-8346-B1B141AF8BF9}"/>
              </a:ext>
            </a:extLst>
          </p:cNvPr>
          <p:cNvSpPr txBox="1"/>
          <p:nvPr/>
        </p:nvSpPr>
        <p:spPr>
          <a:xfrm>
            <a:off x="969370" y="3476493"/>
            <a:ext cx="936602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500">
                <a:solidFill>
                  <a:srgbClr val="FF6140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s = v x t</a:t>
            </a:r>
          </a:p>
        </p:txBody>
      </p:sp>
    </p:spTree>
    <p:extLst>
      <p:ext uri="{BB962C8B-B14F-4D97-AF65-F5344CB8AC3E}">
        <p14:creationId xmlns:p14="http://schemas.microsoft.com/office/powerpoint/2010/main" val="8625803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90" grpId="0"/>
      <p:bldP spid="90" grpId="1"/>
      <p:bldP spid="9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493749" y="170804"/>
            <a:ext cx="9029700" cy="2514600"/>
            <a:chOff x="7353300" y="1987984"/>
            <a:chExt cx="1828800" cy="825324"/>
          </a:xfrm>
          <a:solidFill>
            <a:schemeClr val="bg1"/>
          </a:solidFill>
        </p:grpSpPr>
        <p:sp>
          <p:nvSpPr>
            <p:cNvPr id="70" name="Freeform 5"/>
            <p:cNvSpPr>
              <a:spLocks/>
            </p:cNvSpPr>
            <p:nvPr/>
          </p:nvSpPr>
          <p:spPr bwMode="auto">
            <a:xfrm>
              <a:off x="7353300" y="1987984"/>
              <a:ext cx="1828800" cy="825324"/>
            </a:xfrm>
            <a:custGeom>
              <a:avLst/>
              <a:gdLst>
                <a:gd name="T0" fmla="*/ 0 w 509"/>
                <a:gd name="T1" fmla="*/ 307 h 314"/>
                <a:gd name="T2" fmla="*/ 0 w 509"/>
                <a:gd name="T3" fmla="*/ 296 h 314"/>
                <a:gd name="T4" fmla="*/ 2 w 509"/>
                <a:gd name="T5" fmla="*/ 31 h 314"/>
                <a:gd name="T6" fmla="*/ 2 w 509"/>
                <a:gd name="T7" fmla="*/ 20 h 314"/>
                <a:gd name="T8" fmla="*/ 14 w 509"/>
                <a:gd name="T9" fmla="*/ 19 h 314"/>
                <a:gd name="T10" fmla="*/ 479 w 509"/>
                <a:gd name="T11" fmla="*/ 0 h 314"/>
                <a:gd name="T12" fmla="*/ 491 w 509"/>
                <a:gd name="T13" fmla="*/ 0 h 314"/>
                <a:gd name="T14" fmla="*/ 492 w 509"/>
                <a:gd name="T15" fmla="*/ 11 h 314"/>
                <a:gd name="T16" fmla="*/ 509 w 509"/>
                <a:gd name="T17" fmla="*/ 314 h 314"/>
                <a:gd name="T18" fmla="*/ 0 w 509"/>
                <a:gd name="T19" fmla="*/ 307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314">
                  <a:moveTo>
                    <a:pt x="0" y="307"/>
                  </a:moveTo>
                  <a:cubicBezTo>
                    <a:pt x="0" y="296"/>
                    <a:pt x="0" y="296"/>
                    <a:pt x="0" y="296"/>
                  </a:cubicBezTo>
                  <a:cubicBezTo>
                    <a:pt x="0" y="207"/>
                    <a:pt x="2" y="33"/>
                    <a:pt x="2" y="3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1" y="14"/>
                    <a:pt x="479" y="0"/>
                    <a:pt x="479" y="0"/>
                  </a:cubicBezTo>
                  <a:cubicBezTo>
                    <a:pt x="491" y="0"/>
                    <a:pt x="491" y="0"/>
                    <a:pt x="491" y="0"/>
                  </a:cubicBezTo>
                  <a:cubicBezTo>
                    <a:pt x="492" y="11"/>
                    <a:pt x="492" y="11"/>
                    <a:pt x="492" y="11"/>
                  </a:cubicBezTo>
                  <a:cubicBezTo>
                    <a:pt x="496" y="100"/>
                    <a:pt x="509" y="314"/>
                    <a:pt x="509" y="314"/>
                  </a:cubicBez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Semi Condensed"/>
                <a:ea typeface="+mn-ea"/>
                <a:cs typeface="+mn-cs"/>
              </a:endParaRPr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7386113" y="2034279"/>
              <a:ext cx="1739110" cy="759873"/>
            </a:xfrm>
            <a:custGeom>
              <a:avLst/>
              <a:gdLst>
                <a:gd name="T0" fmla="*/ 484 w 484"/>
                <a:gd name="T1" fmla="*/ 289 h 289"/>
                <a:gd name="T2" fmla="*/ 468 w 484"/>
                <a:gd name="T3" fmla="*/ 0 h 289"/>
                <a:gd name="T4" fmla="*/ 3 w 484"/>
                <a:gd name="T5" fmla="*/ 19 h 289"/>
                <a:gd name="T6" fmla="*/ 0 w 484"/>
                <a:gd name="T7" fmla="*/ 283 h 289"/>
                <a:gd name="T8" fmla="*/ 484 w 484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289">
                  <a:moveTo>
                    <a:pt x="484" y="289"/>
                  </a:moveTo>
                  <a:cubicBezTo>
                    <a:pt x="484" y="289"/>
                    <a:pt x="472" y="89"/>
                    <a:pt x="468" y="0"/>
                  </a:cubicBezTo>
                  <a:cubicBezTo>
                    <a:pt x="468" y="0"/>
                    <a:pt x="120" y="14"/>
                    <a:pt x="3" y="19"/>
                  </a:cubicBezTo>
                  <a:cubicBezTo>
                    <a:pt x="3" y="19"/>
                    <a:pt x="0" y="194"/>
                    <a:pt x="0" y="283"/>
                  </a:cubicBezTo>
                  <a:lnTo>
                    <a:pt x="484" y="289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ngers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C988F4B-0DE6-4D1E-A1A3-6630BA220618}"/>
                  </a:ext>
                </a:extLst>
              </p:cNvPr>
              <p:cNvSpPr txBox="1"/>
              <p:nvPr/>
            </p:nvSpPr>
            <p:spPr>
              <a:xfrm>
                <a:off x="492660" y="415603"/>
                <a:ext cx="8514393" cy="198612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Loài báo gấm có thể chạy tới vận tốc 120</a:t>
                </a:r>
                <a:r>
                  <a:rPr kumimoji="0" lang="en-US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 </a:t>
                </a:r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km/giờ. Hỏi với vận tốc đó báo gấm chạy trong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</m:ctrlPr>
                      </m:fPr>
                      <m:num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  <m:t>1</m:t>
                        </m:r>
                      </m:num>
                      <m:den>
                        <m:r>
                          <a:rPr kumimoji="0" lang="en-US" sz="36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#9Slide02 Noi dung dai" panose="02000000000000000000" pitchFamily="2" charset="0"/>
                          </a:rPr>
                          <m:t>25 </m:t>
                        </m:r>
                      </m:den>
                    </m:f>
                    <m:r>
                      <a:rPr kumimoji="0" lang="en-US" sz="36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#9Slide02 Noi dung dai" panose="02000000000000000000" pitchFamily="2" charset="0"/>
                      </a:rPr>
                      <m:t> </m:t>
                    </m:r>
                  </m:oMath>
                </a14:m>
                <a:r>
                  <a:rPr kumimoji="0" lang="vi-VN" sz="36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 giờ được bao nhiêu ki-lô-mét ?</a:t>
                </a:r>
                <a:endPara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EC988F4B-0DE6-4D1E-A1A3-6630BA220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660" y="415603"/>
                <a:ext cx="8514393" cy="1986121"/>
              </a:xfrm>
              <a:prstGeom prst="rect">
                <a:avLst/>
              </a:prstGeom>
              <a:blipFill>
                <a:blip r:embed="rId2"/>
                <a:stretch>
                  <a:fillRect t="-4601" b="-4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E759D112-C759-48A0-8FC9-ADF65BA28B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019" y="564283"/>
            <a:ext cx="3536106" cy="21336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1BE959-0651-43B4-AD21-282F22C99F89}"/>
              </a:ext>
            </a:extLst>
          </p:cNvPr>
          <p:cNvCxnSpPr/>
          <p:nvPr/>
        </p:nvCxnSpPr>
        <p:spPr>
          <a:xfrm>
            <a:off x="6473495" y="990600"/>
            <a:ext cx="1981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D274B3-D3EE-4979-B701-4BA6B507F2B1}"/>
              </a:ext>
            </a:extLst>
          </p:cNvPr>
          <p:cNvCxnSpPr>
            <a:cxnSpLocks/>
          </p:cNvCxnSpPr>
          <p:nvPr/>
        </p:nvCxnSpPr>
        <p:spPr>
          <a:xfrm>
            <a:off x="1066800" y="1524000"/>
            <a:ext cx="12954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38DE03E-D8C0-493C-81C8-3264022BFE19}"/>
              </a:ext>
            </a:extLst>
          </p:cNvPr>
          <p:cNvCxnSpPr>
            <a:cxnSpLocks/>
          </p:cNvCxnSpPr>
          <p:nvPr/>
        </p:nvCxnSpPr>
        <p:spPr>
          <a:xfrm>
            <a:off x="4572000" y="2286000"/>
            <a:ext cx="34324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B332DA01-7A89-42FD-AB91-1D3AC9C59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119" y="2697883"/>
            <a:ext cx="7407081" cy="4144851"/>
          </a:xfrm>
          <a:prstGeom prst="rect">
            <a:avLst/>
          </a:prstGeom>
        </p:spPr>
      </p:pic>
      <p:sp>
        <p:nvSpPr>
          <p:cNvPr id="17" name="Text Box 8">
            <a:extLst>
              <a:ext uri="{FF2B5EF4-FFF2-40B4-BE49-F238E27FC236}">
                <a16:creationId xmlns:a16="http://schemas.microsoft.com/office/drawing/2014/main" id="{8AB19F72-AE3C-452B-8B94-720057CA3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6386" y="3162140"/>
            <a:ext cx="152317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8" name="Text Box 9">
            <a:extLst>
              <a:ext uri="{FF2B5EF4-FFF2-40B4-BE49-F238E27FC236}">
                <a16:creationId xmlns:a16="http://schemas.microsoft.com/office/drawing/2014/main" id="{0BFEE02F-9E57-4AFC-AD1C-EAA7BFB2E5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4900" y="3744529"/>
            <a:ext cx="652614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Quãng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đường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báo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gấm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chạy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0" name="Text Box 10">
            <a:extLst>
              <a:ext uri="{FF2B5EF4-FFF2-40B4-BE49-F238E27FC236}">
                <a16:creationId xmlns:a16="http://schemas.microsoft.com/office/drawing/2014/main" id="{F6CE5000-C3DC-4171-8686-F11A3D39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8632" y="4445196"/>
            <a:ext cx="202170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120  x         </a:t>
            </a:r>
          </a:p>
        </p:txBody>
      </p:sp>
      <p:grpSp>
        <p:nvGrpSpPr>
          <p:cNvPr id="21" name="Group 24">
            <a:extLst>
              <a:ext uri="{FF2B5EF4-FFF2-40B4-BE49-F238E27FC236}">
                <a16:creationId xmlns:a16="http://schemas.microsoft.com/office/drawing/2014/main" id="{BE9F6794-7251-4E65-A871-D4EAFF935A87}"/>
              </a:ext>
            </a:extLst>
          </p:cNvPr>
          <p:cNvGrpSpPr>
            <a:grpSpLocks/>
          </p:cNvGrpSpPr>
          <p:nvPr/>
        </p:nvGrpSpPr>
        <p:grpSpPr bwMode="auto">
          <a:xfrm>
            <a:off x="2924513" y="4184719"/>
            <a:ext cx="682625" cy="1212851"/>
            <a:chOff x="2925" y="2853"/>
            <a:chExt cx="430" cy="764"/>
          </a:xfrm>
        </p:grpSpPr>
        <p:sp>
          <p:nvSpPr>
            <p:cNvPr id="22" name="Text Box 20">
              <a:extLst>
                <a:ext uri="{FF2B5EF4-FFF2-40B4-BE49-F238E27FC236}">
                  <a16:creationId xmlns:a16="http://schemas.microsoft.com/office/drawing/2014/main" id="{B42B481B-9CF9-44D4-88C8-ACA8CA415D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" y="3249"/>
              <a:ext cx="37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rPr>
                <a:t>25</a:t>
              </a:r>
            </a:p>
          </p:txBody>
        </p:sp>
        <p:grpSp>
          <p:nvGrpSpPr>
            <p:cNvPr id="23" name="Group 21">
              <a:extLst>
                <a:ext uri="{FF2B5EF4-FFF2-40B4-BE49-F238E27FC236}">
                  <a16:creationId xmlns:a16="http://schemas.microsoft.com/office/drawing/2014/main" id="{EC9B8038-4745-4D8A-BEE0-F9E774EF8F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7" y="2853"/>
              <a:ext cx="408" cy="378"/>
              <a:chOff x="1826" y="2808"/>
              <a:chExt cx="408" cy="378"/>
            </a:xfrm>
          </p:grpSpPr>
          <p:sp>
            <p:nvSpPr>
              <p:cNvPr id="24" name="Text Box 22">
                <a:extLst>
                  <a:ext uri="{FF2B5EF4-FFF2-40B4-BE49-F238E27FC236}">
                    <a16:creationId xmlns:a16="http://schemas.microsoft.com/office/drawing/2014/main" id="{548DE313-3D49-4913-83B7-5FC64B90EE2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69" y="2808"/>
                <a:ext cx="248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25" name="Line 23">
                <a:extLst>
                  <a:ext uri="{FF2B5EF4-FFF2-40B4-BE49-F238E27FC236}">
                    <a16:creationId xmlns:a16="http://schemas.microsoft.com/office/drawing/2014/main" id="{6C1B3D93-98BC-4B79-9E17-C6350D3C30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6" y="3186"/>
                <a:ext cx="408" cy="0"/>
              </a:xfrm>
              <a:prstGeom prst="line">
                <a:avLst/>
              </a:prstGeom>
              <a:noFill/>
              <a:ln w="28575">
                <a:solidFill>
                  <a:sysClr val="windowText" lastClr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6" name="Text Box 25">
            <a:extLst>
              <a:ext uri="{FF2B5EF4-FFF2-40B4-BE49-F238E27FC236}">
                <a16:creationId xmlns:a16="http://schemas.microsoft.com/office/drawing/2014/main" id="{6D6AF5B2-5370-4CAC-B36D-BCE40DD725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0414" y="4475428"/>
            <a:ext cx="188545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= 4,8 (km)</a:t>
            </a:r>
          </a:p>
        </p:txBody>
      </p:sp>
      <p:sp>
        <p:nvSpPr>
          <p:cNvPr id="27" name="Text Box 26">
            <a:extLst>
              <a:ext uri="{FF2B5EF4-FFF2-40B4-BE49-F238E27FC236}">
                <a16:creationId xmlns:a16="http://schemas.microsoft.com/office/drawing/2014/main" id="{D7619C98-DD21-47C3-B3C4-FBA143946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7701" y="5474687"/>
            <a:ext cx="288572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 u="sng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Đáp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số</a:t>
            </a:r>
            <a:r>
              <a:rPr lang="en-US" sz="3200" b="1" u="sng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: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   4,8 km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CC2BF50E-EEBD-44EB-BFE6-DF81B0B2597C}"/>
              </a:ext>
            </a:extLst>
          </p:cNvPr>
          <p:cNvCxnSpPr>
            <a:cxnSpLocks/>
          </p:cNvCxnSpPr>
          <p:nvPr/>
        </p:nvCxnSpPr>
        <p:spPr>
          <a:xfrm flipV="1">
            <a:off x="870932" y="2401724"/>
            <a:ext cx="2156769" cy="8965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사각형: 둥근 모서리 10">
            <a:extLst>
              <a:ext uri="{FF2B5EF4-FFF2-40B4-BE49-F238E27FC236}">
                <a16:creationId xmlns:a16="http://schemas.microsoft.com/office/drawing/2014/main" id="{3D5FE7F6-001A-4BEB-9766-12B3A6D3B831}"/>
              </a:ext>
            </a:extLst>
          </p:cNvPr>
          <p:cNvSpPr/>
          <p:nvPr/>
        </p:nvSpPr>
        <p:spPr>
          <a:xfrm>
            <a:off x="8305800" y="4026134"/>
            <a:ext cx="3276600" cy="1384066"/>
          </a:xfrm>
          <a:prstGeom prst="roundRect">
            <a:avLst>
              <a:gd name="adj" fmla="val 8772"/>
            </a:avLst>
          </a:pr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schemeClr val="tx1"/>
            </a:outerShdw>
          </a:effectLst>
        </p:spPr>
        <p:txBody>
          <a:bodyPr rtlCol="0" anchor="ctr"/>
          <a:lstStyle/>
          <a:p>
            <a:pPr algn="ctr"/>
            <a:endParaRPr lang="ko-KR" altLang="en-US" sz="2400" dirty="0">
              <a:latin typeface="+mj-lt"/>
            </a:endParaRPr>
          </a:p>
        </p:txBody>
      </p:sp>
      <p:grpSp>
        <p:nvGrpSpPr>
          <p:cNvPr id="38" name="Group 24">
            <a:extLst>
              <a:ext uri="{FF2B5EF4-FFF2-40B4-BE49-F238E27FC236}">
                <a16:creationId xmlns:a16="http://schemas.microsoft.com/office/drawing/2014/main" id="{E30CE61D-C897-4B19-B1CE-31AC4FCA964B}"/>
              </a:ext>
            </a:extLst>
          </p:cNvPr>
          <p:cNvGrpSpPr>
            <a:grpSpLocks/>
          </p:cNvGrpSpPr>
          <p:nvPr/>
        </p:nvGrpSpPr>
        <p:grpSpPr bwMode="auto">
          <a:xfrm>
            <a:off x="8351080" y="4065320"/>
            <a:ext cx="682625" cy="1212851"/>
            <a:chOff x="2925" y="2853"/>
            <a:chExt cx="430" cy="764"/>
          </a:xfrm>
        </p:grpSpPr>
        <p:sp>
          <p:nvSpPr>
            <p:cNvPr id="39" name="Text Box 20">
              <a:extLst>
                <a:ext uri="{FF2B5EF4-FFF2-40B4-BE49-F238E27FC236}">
                  <a16:creationId xmlns:a16="http://schemas.microsoft.com/office/drawing/2014/main" id="{1F5689E9-D4FF-4DA1-AD0F-82549D4A0D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25" y="3249"/>
              <a:ext cx="379" cy="3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rPr>
                <a:t>25</a:t>
              </a:r>
            </a:p>
          </p:txBody>
        </p:sp>
        <p:grpSp>
          <p:nvGrpSpPr>
            <p:cNvPr id="40" name="Group 21">
              <a:extLst>
                <a:ext uri="{FF2B5EF4-FFF2-40B4-BE49-F238E27FC236}">
                  <a16:creationId xmlns:a16="http://schemas.microsoft.com/office/drawing/2014/main" id="{1732930F-E13C-4567-ACE9-CC9E13BFE7F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7" y="2853"/>
              <a:ext cx="408" cy="378"/>
              <a:chOff x="1826" y="2808"/>
              <a:chExt cx="408" cy="378"/>
            </a:xfrm>
          </p:grpSpPr>
          <p:sp>
            <p:nvSpPr>
              <p:cNvPr id="41" name="Text Box 22">
                <a:extLst>
                  <a:ext uri="{FF2B5EF4-FFF2-40B4-BE49-F238E27FC236}">
                    <a16:creationId xmlns:a16="http://schemas.microsoft.com/office/drawing/2014/main" id="{077546C7-27C9-4836-8EFF-39CAFDFC5EA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69" y="2808"/>
                <a:ext cx="248" cy="3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1" i="0" u="none" strike="noStrike" kern="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#9Slide02 Noi dung dai" panose="02000000000000000000" pitchFamily="2" charset="0"/>
                    <a:cs typeface="Calibri" panose="020F0502020204030204" pitchFamily="34" charset="0"/>
                  </a:rPr>
                  <a:t>1</a:t>
                </a:r>
              </a:p>
            </p:txBody>
          </p:sp>
          <p:sp>
            <p:nvSpPr>
              <p:cNvPr id="42" name="Line 23">
                <a:extLst>
                  <a:ext uri="{FF2B5EF4-FFF2-40B4-BE49-F238E27FC236}">
                    <a16:creationId xmlns:a16="http://schemas.microsoft.com/office/drawing/2014/main" id="{50BE316D-20E4-46B4-8BAC-8FA881C8175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826" y="3186"/>
                <a:ext cx="408" cy="0"/>
              </a:xfrm>
              <a:prstGeom prst="line">
                <a:avLst/>
              </a:prstGeom>
              <a:noFill/>
              <a:ln w="28575">
                <a:solidFill>
                  <a:srgbClr val="C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dai" panose="02000000000000000000" pitchFamily="2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43" name="Text Box 25">
            <a:extLst>
              <a:ext uri="{FF2B5EF4-FFF2-40B4-BE49-F238E27FC236}">
                <a16:creationId xmlns:a16="http://schemas.microsoft.com/office/drawing/2014/main" id="{D96A7286-EF01-4E2A-A56F-0A9E30A75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82815" y="4373007"/>
            <a:ext cx="221567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giờ = ? phút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1892545A-FE66-455F-9E69-F228189883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0246" y="4388596"/>
            <a:ext cx="254749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C00000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giờ = 2,4 phút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53BCC3D-6DB2-4CE5-AE86-19D0DD6CB75E}"/>
              </a:ext>
            </a:extLst>
          </p:cNvPr>
          <p:cNvGrpSpPr/>
          <p:nvPr/>
        </p:nvGrpSpPr>
        <p:grpSpPr>
          <a:xfrm>
            <a:off x="8079207" y="3272880"/>
            <a:ext cx="4102400" cy="3434500"/>
            <a:chOff x="8061797" y="3000917"/>
            <a:chExt cx="4102400" cy="34345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533FCB8-5A63-49A8-B005-CD89C12918E1}"/>
                </a:ext>
              </a:extLst>
            </p:cNvPr>
            <p:cNvGrpSpPr/>
            <p:nvPr/>
          </p:nvGrpSpPr>
          <p:grpSpPr>
            <a:xfrm>
              <a:off x="8061797" y="3000917"/>
              <a:ext cx="4102400" cy="3434500"/>
              <a:chOff x="6195746" y="1143122"/>
              <a:chExt cx="4634997" cy="3903156"/>
            </a:xfrm>
          </p:grpSpPr>
          <p:sp>
            <p:nvSpPr>
              <p:cNvPr id="46" name="Freeform 6">
                <a:extLst>
                  <a:ext uri="{FF2B5EF4-FFF2-40B4-BE49-F238E27FC236}">
                    <a16:creationId xmlns:a16="http://schemas.microsoft.com/office/drawing/2014/main" id="{1CBF308E-D2CC-404B-BCF1-88A09A661D0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195746" y="1143122"/>
                <a:ext cx="4634997" cy="3903156"/>
              </a:xfrm>
              <a:custGeom>
                <a:avLst/>
                <a:gdLst>
                  <a:gd name="T0" fmla="*/ 125 w 608"/>
                  <a:gd name="T1" fmla="*/ 512 h 512"/>
                  <a:gd name="T2" fmla="*/ 117 w 608"/>
                  <a:gd name="T3" fmla="*/ 417 h 512"/>
                  <a:gd name="T4" fmla="*/ 0 w 608"/>
                  <a:gd name="T5" fmla="*/ 410 h 512"/>
                  <a:gd name="T6" fmla="*/ 10 w 608"/>
                  <a:gd name="T7" fmla="*/ 0 h 512"/>
                  <a:gd name="T8" fmla="*/ 608 w 608"/>
                  <a:gd name="T9" fmla="*/ 58 h 512"/>
                  <a:gd name="T10" fmla="*/ 477 w 608"/>
                  <a:gd name="T11" fmla="*/ 422 h 512"/>
                  <a:gd name="T12" fmla="*/ 233 w 608"/>
                  <a:gd name="T13" fmla="*/ 422 h 512"/>
                  <a:gd name="T14" fmla="*/ 125 w 608"/>
                  <a:gd name="T15" fmla="*/ 512 h 512"/>
                  <a:gd name="T16" fmla="*/ 41 w 608"/>
                  <a:gd name="T17" fmla="*/ 374 h 512"/>
                  <a:gd name="T18" fmla="*/ 153 w 608"/>
                  <a:gd name="T19" fmla="*/ 379 h 512"/>
                  <a:gd name="T20" fmla="*/ 158 w 608"/>
                  <a:gd name="T21" fmla="*/ 433 h 512"/>
                  <a:gd name="T22" fmla="*/ 220 w 608"/>
                  <a:gd name="T23" fmla="*/ 383 h 512"/>
                  <a:gd name="T24" fmla="*/ 449 w 608"/>
                  <a:gd name="T25" fmla="*/ 383 h 512"/>
                  <a:gd name="T26" fmla="*/ 554 w 608"/>
                  <a:gd name="T27" fmla="*/ 92 h 512"/>
                  <a:gd name="T28" fmla="*/ 48 w 608"/>
                  <a:gd name="T29" fmla="*/ 43 h 512"/>
                  <a:gd name="T30" fmla="*/ 41 w 608"/>
                  <a:gd name="T31" fmla="*/ 374 h 5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08" h="512">
                    <a:moveTo>
                      <a:pt x="125" y="512"/>
                    </a:moveTo>
                    <a:lnTo>
                      <a:pt x="117" y="417"/>
                    </a:lnTo>
                    <a:lnTo>
                      <a:pt x="0" y="410"/>
                    </a:lnTo>
                    <a:lnTo>
                      <a:pt x="10" y="0"/>
                    </a:lnTo>
                    <a:lnTo>
                      <a:pt x="608" y="58"/>
                    </a:lnTo>
                    <a:lnTo>
                      <a:pt x="477" y="422"/>
                    </a:lnTo>
                    <a:lnTo>
                      <a:pt x="233" y="422"/>
                    </a:lnTo>
                    <a:lnTo>
                      <a:pt x="125" y="512"/>
                    </a:lnTo>
                    <a:close/>
                    <a:moveTo>
                      <a:pt x="41" y="374"/>
                    </a:moveTo>
                    <a:lnTo>
                      <a:pt x="153" y="379"/>
                    </a:lnTo>
                    <a:lnTo>
                      <a:pt x="158" y="433"/>
                    </a:lnTo>
                    <a:lnTo>
                      <a:pt x="220" y="383"/>
                    </a:lnTo>
                    <a:lnTo>
                      <a:pt x="449" y="383"/>
                    </a:lnTo>
                    <a:lnTo>
                      <a:pt x="554" y="92"/>
                    </a:lnTo>
                    <a:lnTo>
                      <a:pt x="48" y="43"/>
                    </a:lnTo>
                    <a:lnTo>
                      <a:pt x="41" y="374"/>
                    </a:lnTo>
                    <a:close/>
                  </a:path>
                </a:pathLst>
              </a:custGeom>
              <a:solidFill>
                <a:schemeClr val="tx2">
                  <a:lumMod val="50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Freeform 7">
                <a:extLst>
                  <a:ext uri="{FF2B5EF4-FFF2-40B4-BE49-F238E27FC236}">
                    <a16:creationId xmlns:a16="http://schemas.microsoft.com/office/drawing/2014/main" id="{B31E122A-7E5D-4C0E-945B-BA682373E1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71083" y="1326345"/>
                <a:ext cx="4284323" cy="3430508"/>
              </a:xfrm>
              <a:custGeom>
                <a:avLst/>
                <a:gdLst>
                  <a:gd name="T0" fmla="*/ 8 w 562"/>
                  <a:gd name="T1" fmla="*/ 0 h 450"/>
                  <a:gd name="T2" fmla="*/ 0 w 562"/>
                  <a:gd name="T3" fmla="*/ 370 h 450"/>
                  <a:gd name="T4" fmla="*/ 115 w 562"/>
                  <a:gd name="T5" fmla="*/ 376 h 450"/>
                  <a:gd name="T6" fmla="*/ 121 w 562"/>
                  <a:gd name="T7" fmla="*/ 450 h 450"/>
                  <a:gd name="T8" fmla="*/ 206 w 562"/>
                  <a:gd name="T9" fmla="*/ 379 h 450"/>
                  <a:gd name="T10" fmla="*/ 442 w 562"/>
                  <a:gd name="T11" fmla="*/ 379 h 450"/>
                  <a:gd name="T12" fmla="*/ 562 w 562"/>
                  <a:gd name="T13" fmla="*/ 53 h 450"/>
                  <a:gd name="T14" fmla="*/ 8 w 562"/>
                  <a:gd name="T15" fmla="*/ 0 h 4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62" h="450">
                    <a:moveTo>
                      <a:pt x="8" y="0"/>
                    </a:moveTo>
                    <a:lnTo>
                      <a:pt x="0" y="370"/>
                    </a:lnTo>
                    <a:lnTo>
                      <a:pt x="115" y="376"/>
                    </a:lnTo>
                    <a:lnTo>
                      <a:pt x="121" y="450"/>
                    </a:lnTo>
                    <a:lnTo>
                      <a:pt x="206" y="379"/>
                    </a:lnTo>
                    <a:lnTo>
                      <a:pt x="442" y="379"/>
                    </a:lnTo>
                    <a:lnTo>
                      <a:pt x="562" y="53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en-US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</a:p>
            </p:txBody>
          </p:sp>
        </p:grp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7706E2F-4C12-4BA1-98FD-2B22A7840A61}"/>
                </a:ext>
              </a:extLst>
            </p:cNvPr>
            <p:cNvSpPr txBox="1"/>
            <p:nvPr/>
          </p:nvSpPr>
          <p:spPr>
            <a:xfrm>
              <a:off x="8209993" y="3609564"/>
              <a:ext cx="3427605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>
                  <a:solidFill>
                    <a:srgbClr val="FF33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Trong 2,4 phút báo gấm đã chạy 4,8 km. Cậu ấy là một trong những "vận động viên" chạy nhanh nhất thế giới.</a:t>
              </a:r>
              <a:endParaRPr lang="en-US" sz="2400" b="1">
                <a:solidFill>
                  <a:srgbClr val="FF3300"/>
                </a:solidFill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6954260-01AD-49BF-82BC-2CB062AF93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23" r="71846" b="52040"/>
          <a:stretch/>
        </p:blipFill>
        <p:spPr>
          <a:xfrm>
            <a:off x="9404633" y="2556669"/>
            <a:ext cx="1475690" cy="1407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210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6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0" grpId="0"/>
          <p:bldP spid="26" grpId="0"/>
          <p:bldP spid="27" grpId="0"/>
          <p:bldP spid="37" grpId="0" animBg="1"/>
          <p:bldP spid="37" grpId="1" animBg="1"/>
          <p:bldP spid="43" grpId="0"/>
          <p:bldP spid="43" grpId="1"/>
          <p:bldP spid="43" grpId="2"/>
          <p:bldP spid="44" grpId="0"/>
          <p:bldP spid="44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2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2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27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4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3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" fill="hold">
                          <p:stCondLst>
                            <p:cond delay="indefinite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4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3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4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4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ox(in)">
                                          <p:cBhvr>
                                            <p:cTn id="5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0" presetID="1" presetClass="exit" presetSubtype="0" fill="hold" grpId="2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1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32" presetClass="emph" presetSubtype="0" repeatCount="1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20" grpId="0"/>
          <p:bldP spid="26" grpId="0"/>
          <p:bldP spid="27" grpId="0"/>
          <p:bldP spid="37" grpId="0" animBg="1"/>
          <p:bldP spid="37" grpId="1" animBg="1"/>
          <p:bldP spid="43" grpId="0"/>
          <p:bldP spid="43" grpId="1"/>
          <p:bldP spid="43" grpId="2"/>
          <p:bldP spid="44" grpId="0"/>
          <p:bldP spid="44" grpId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D964D643-7E7D-4E7C-9FBB-4BBB7D6A9760}"/>
              </a:ext>
            </a:extLst>
          </p:cNvPr>
          <p:cNvSpPr txBox="1"/>
          <p:nvPr/>
        </p:nvSpPr>
        <p:spPr>
          <a:xfrm>
            <a:off x="440904" y="2841797"/>
            <a:ext cx="11252254" cy="3589556"/>
          </a:xfrm>
          <a:prstGeom prst="roundRect">
            <a:avLst>
              <a:gd name="adj" fmla="val 18789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ko-KR" altLang="en-US" sz="2800" dirty="0"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28600" y="152949"/>
            <a:ext cx="11832559" cy="2514600"/>
            <a:chOff x="7353300" y="1987984"/>
            <a:chExt cx="1828800" cy="825324"/>
          </a:xfrm>
          <a:solidFill>
            <a:schemeClr val="bg1"/>
          </a:solidFill>
        </p:grpSpPr>
        <p:sp>
          <p:nvSpPr>
            <p:cNvPr id="70" name="Freeform 5"/>
            <p:cNvSpPr>
              <a:spLocks/>
            </p:cNvSpPr>
            <p:nvPr/>
          </p:nvSpPr>
          <p:spPr bwMode="auto">
            <a:xfrm>
              <a:off x="7353300" y="1987984"/>
              <a:ext cx="1828800" cy="825324"/>
            </a:xfrm>
            <a:custGeom>
              <a:avLst/>
              <a:gdLst>
                <a:gd name="T0" fmla="*/ 0 w 509"/>
                <a:gd name="T1" fmla="*/ 307 h 314"/>
                <a:gd name="T2" fmla="*/ 0 w 509"/>
                <a:gd name="T3" fmla="*/ 296 h 314"/>
                <a:gd name="T4" fmla="*/ 2 w 509"/>
                <a:gd name="T5" fmla="*/ 31 h 314"/>
                <a:gd name="T6" fmla="*/ 2 w 509"/>
                <a:gd name="T7" fmla="*/ 20 h 314"/>
                <a:gd name="T8" fmla="*/ 14 w 509"/>
                <a:gd name="T9" fmla="*/ 19 h 314"/>
                <a:gd name="T10" fmla="*/ 479 w 509"/>
                <a:gd name="T11" fmla="*/ 0 h 314"/>
                <a:gd name="T12" fmla="*/ 491 w 509"/>
                <a:gd name="T13" fmla="*/ 0 h 314"/>
                <a:gd name="T14" fmla="*/ 492 w 509"/>
                <a:gd name="T15" fmla="*/ 11 h 314"/>
                <a:gd name="T16" fmla="*/ 509 w 509"/>
                <a:gd name="T17" fmla="*/ 314 h 314"/>
                <a:gd name="T18" fmla="*/ 0 w 509"/>
                <a:gd name="T19" fmla="*/ 307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09" h="314">
                  <a:moveTo>
                    <a:pt x="0" y="307"/>
                  </a:moveTo>
                  <a:cubicBezTo>
                    <a:pt x="0" y="296"/>
                    <a:pt x="0" y="296"/>
                    <a:pt x="0" y="296"/>
                  </a:cubicBezTo>
                  <a:cubicBezTo>
                    <a:pt x="0" y="207"/>
                    <a:pt x="2" y="33"/>
                    <a:pt x="2" y="31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31" y="14"/>
                    <a:pt x="479" y="0"/>
                    <a:pt x="479" y="0"/>
                  </a:cubicBezTo>
                  <a:cubicBezTo>
                    <a:pt x="491" y="0"/>
                    <a:pt x="491" y="0"/>
                    <a:pt x="491" y="0"/>
                  </a:cubicBezTo>
                  <a:cubicBezTo>
                    <a:pt x="492" y="11"/>
                    <a:pt x="492" y="11"/>
                    <a:pt x="492" y="11"/>
                  </a:cubicBezTo>
                  <a:cubicBezTo>
                    <a:pt x="496" y="100"/>
                    <a:pt x="509" y="314"/>
                    <a:pt x="509" y="314"/>
                  </a:cubicBezTo>
                  <a:lnTo>
                    <a:pt x="0" y="30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1" name="Freeform 6"/>
            <p:cNvSpPr>
              <a:spLocks/>
            </p:cNvSpPr>
            <p:nvPr/>
          </p:nvSpPr>
          <p:spPr bwMode="auto">
            <a:xfrm>
              <a:off x="7386113" y="2034279"/>
              <a:ext cx="1739110" cy="759873"/>
            </a:xfrm>
            <a:custGeom>
              <a:avLst/>
              <a:gdLst>
                <a:gd name="T0" fmla="*/ 484 w 484"/>
                <a:gd name="T1" fmla="*/ 289 h 289"/>
                <a:gd name="T2" fmla="*/ 468 w 484"/>
                <a:gd name="T3" fmla="*/ 0 h 289"/>
                <a:gd name="T4" fmla="*/ 3 w 484"/>
                <a:gd name="T5" fmla="*/ 19 h 289"/>
                <a:gd name="T6" fmla="*/ 0 w 484"/>
                <a:gd name="T7" fmla="*/ 283 h 289"/>
                <a:gd name="T8" fmla="*/ 484 w 484"/>
                <a:gd name="T9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4" h="289">
                  <a:moveTo>
                    <a:pt x="484" y="289"/>
                  </a:moveTo>
                  <a:cubicBezTo>
                    <a:pt x="484" y="289"/>
                    <a:pt x="472" y="89"/>
                    <a:pt x="468" y="0"/>
                  </a:cubicBezTo>
                  <a:cubicBezTo>
                    <a:pt x="468" y="0"/>
                    <a:pt x="120" y="14"/>
                    <a:pt x="3" y="19"/>
                  </a:cubicBezTo>
                  <a:cubicBezTo>
                    <a:pt x="3" y="19"/>
                    <a:pt x="0" y="194"/>
                    <a:pt x="0" y="283"/>
                  </a:cubicBezTo>
                  <a:lnTo>
                    <a:pt x="484" y="289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EC988F4B-0DE6-4D1E-A1A3-6630BA220618}"/>
              </a:ext>
            </a:extLst>
          </p:cNvPr>
          <p:cNvSpPr txBox="1"/>
          <p:nvPr/>
        </p:nvSpPr>
        <p:spPr>
          <a:xfrm>
            <a:off x="627877" y="479549"/>
            <a:ext cx="1072997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200">
                <a:solidFill>
                  <a:schemeClr val="bg1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Một người đi xe đạp từ B đến C với vận tốc 12km/giờ, cùng lúc đó một người đi xe máy từ A cách B là 48km với vận tốc 36km/giờ và đuổi theo xe đạp</a:t>
            </a:r>
            <a:r>
              <a:rPr lang="en-US" sz="3200">
                <a:solidFill>
                  <a:schemeClr val="bg1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. </a:t>
            </a:r>
            <a:r>
              <a:rPr lang="vi-VN" sz="3200">
                <a:solidFill>
                  <a:schemeClr val="bg1"/>
                </a:solidFill>
                <a:latin typeface="Calibri" panose="020F0502020204030204" pitchFamily="34" charset="0"/>
                <a:ea typeface="#9Slide02 Noi dung dai" panose="02000000000000000000" pitchFamily="2" charset="0"/>
                <a:cs typeface="Calibri" panose="020F0502020204030204" pitchFamily="34" charset="0"/>
              </a:rPr>
              <a:t>Hỏi kể từ lúc bắt đầu đi, sau mấy giờ xe máy đuổi kịp xe đạp?</a:t>
            </a:r>
            <a:endParaRPr lang="en-US" sz="3200">
              <a:solidFill>
                <a:schemeClr val="bg1"/>
              </a:solidFill>
              <a:latin typeface="Calibri" panose="020F0502020204030204" pitchFamily="34" charset="0"/>
              <a:ea typeface="#9Slide02 Noi dung dai" panose="02000000000000000000" pitchFamily="2" charset="0"/>
              <a:cs typeface="Calibri" panose="020F050202020403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B1BE959-0651-43B4-AD21-282F22C99F89}"/>
              </a:ext>
            </a:extLst>
          </p:cNvPr>
          <p:cNvCxnSpPr>
            <a:cxnSpLocks/>
          </p:cNvCxnSpPr>
          <p:nvPr/>
        </p:nvCxnSpPr>
        <p:spPr>
          <a:xfrm>
            <a:off x="3048000" y="990600"/>
            <a:ext cx="2944862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3FD274B3-D3EE-4979-B701-4BA6B507F2B1}"/>
              </a:ext>
            </a:extLst>
          </p:cNvPr>
          <p:cNvCxnSpPr>
            <a:cxnSpLocks/>
          </p:cNvCxnSpPr>
          <p:nvPr/>
        </p:nvCxnSpPr>
        <p:spPr>
          <a:xfrm>
            <a:off x="6781800" y="1004455"/>
            <a:ext cx="27432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562ED6C-1B92-45F6-A0FF-384936D0C84F}"/>
              </a:ext>
            </a:extLst>
          </p:cNvPr>
          <p:cNvCxnSpPr>
            <a:cxnSpLocks/>
          </p:cNvCxnSpPr>
          <p:nvPr/>
        </p:nvCxnSpPr>
        <p:spPr>
          <a:xfrm>
            <a:off x="2743200" y="1510750"/>
            <a:ext cx="4572000" cy="870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C38DE03E-D8C0-493C-81C8-3264022BFE19}"/>
              </a:ext>
            </a:extLst>
          </p:cNvPr>
          <p:cNvCxnSpPr>
            <a:cxnSpLocks/>
          </p:cNvCxnSpPr>
          <p:nvPr/>
        </p:nvCxnSpPr>
        <p:spPr>
          <a:xfrm>
            <a:off x="7772400" y="1510600"/>
            <a:ext cx="994068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DBFBDC0-99E6-4ABD-B179-8CA6D124F3C6}"/>
              </a:ext>
            </a:extLst>
          </p:cNvPr>
          <p:cNvCxnSpPr>
            <a:cxnSpLocks/>
          </p:cNvCxnSpPr>
          <p:nvPr/>
        </p:nvCxnSpPr>
        <p:spPr>
          <a:xfrm>
            <a:off x="9829800" y="990600"/>
            <a:ext cx="13716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6DF875C-D733-469C-A116-E948164DB65F}"/>
              </a:ext>
            </a:extLst>
          </p:cNvPr>
          <p:cNvCxnSpPr>
            <a:cxnSpLocks/>
          </p:cNvCxnSpPr>
          <p:nvPr/>
        </p:nvCxnSpPr>
        <p:spPr>
          <a:xfrm flipV="1">
            <a:off x="9421091" y="1510600"/>
            <a:ext cx="1094509" cy="8859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D49526B-4E08-4D9E-AF7E-2E6D8C9DE5C4}"/>
              </a:ext>
            </a:extLst>
          </p:cNvPr>
          <p:cNvCxnSpPr>
            <a:cxnSpLocks/>
          </p:cNvCxnSpPr>
          <p:nvPr/>
        </p:nvCxnSpPr>
        <p:spPr>
          <a:xfrm>
            <a:off x="722468" y="2013451"/>
            <a:ext cx="1485900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1515988-BF1E-49DB-AFDF-8F3BCF9BF58B}"/>
              </a:ext>
            </a:extLst>
          </p:cNvPr>
          <p:cNvCxnSpPr>
            <a:cxnSpLocks/>
          </p:cNvCxnSpPr>
          <p:nvPr/>
        </p:nvCxnSpPr>
        <p:spPr>
          <a:xfrm>
            <a:off x="2978727" y="1995055"/>
            <a:ext cx="2812473" cy="454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99B956-EDF8-4624-9CB9-9AB65AB0458C}"/>
              </a:ext>
            </a:extLst>
          </p:cNvPr>
          <p:cNvCxnSpPr>
            <a:cxnSpLocks/>
          </p:cNvCxnSpPr>
          <p:nvPr/>
        </p:nvCxnSpPr>
        <p:spPr>
          <a:xfrm>
            <a:off x="9968345" y="2035507"/>
            <a:ext cx="1406236" cy="4541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1968624-EF56-4BA6-A20D-E09908E352D7}"/>
              </a:ext>
            </a:extLst>
          </p:cNvPr>
          <p:cNvCxnSpPr>
            <a:cxnSpLocks/>
          </p:cNvCxnSpPr>
          <p:nvPr/>
        </p:nvCxnSpPr>
        <p:spPr>
          <a:xfrm>
            <a:off x="3657600" y="2475192"/>
            <a:ext cx="461183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6D7E000-2706-49C1-997D-89B641765995}"/>
              </a:ext>
            </a:extLst>
          </p:cNvPr>
          <p:cNvCxnSpPr>
            <a:cxnSpLocks/>
          </p:cNvCxnSpPr>
          <p:nvPr/>
        </p:nvCxnSpPr>
        <p:spPr>
          <a:xfrm flipV="1">
            <a:off x="1959602" y="4872707"/>
            <a:ext cx="9241798" cy="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0250670A-81AC-4C36-9116-59101A9D49A1}"/>
              </a:ext>
            </a:extLst>
          </p:cNvPr>
          <p:cNvSpPr txBox="1"/>
          <p:nvPr/>
        </p:nvSpPr>
        <p:spPr>
          <a:xfrm>
            <a:off x="1625953" y="4985607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C442F88-2C69-45BF-B821-E4CCAE809189}"/>
              </a:ext>
            </a:extLst>
          </p:cNvPr>
          <p:cNvSpPr txBox="1"/>
          <p:nvPr/>
        </p:nvSpPr>
        <p:spPr>
          <a:xfrm>
            <a:off x="5079215" y="4990181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840ECEA-D7C3-4BBE-879F-76CFE0BFB752}"/>
              </a:ext>
            </a:extLst>
          </p:cNvPr>
          <p:cNvSpPr txBox="1"/>
          <p:nvPr/>
        </p:nvSpPr>
        <p:spPr>
          <a:xfrm>
            <a:off x="10937495" y="4965402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A8769C-28BA-4816-BCD7-0E245EDC7CE9}"/>
              </a:ext>
            </a:extLst>
          </p:cNvPr>
          <p:cNvCxnSpPr>
            <a:cxnSpLocks/>
          </p:cNvCxnSpPr>
          <p:nvPr/>
        </p:nvCxnSpPr>
        <p:spPr>
          <a:xfrm>
            <a:off x="6206608" y="3808548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69F38A4A-8D8D-4905-8DAF-5FECDC12BBD9}"/>
              </a:ext>
            </a:extLst>
          </p:cNvPr>
          <p:cNvSpPr txBox="1"/>
          <p:nvPr/>
        </p:nvSpPr>
        <p:spPr>
          <a:xfrm>
            <a:off x="2960650" y="5557203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48km</a:t>
            </a:r>
          </a:p>
        </p:txBody>
      </p:sp>
      <p:sp>
        <p:nvSpPr>
          <p:cNvPr id="46" name="Right Bracket 45">
            <a:extLst>
              <a:ext uri="{FF2B5EF4-FFF2-40B4-BE49-F238E27FC236}">
                <a16:creationId xmlns:a16="http://schemas.microsoft.com/office/drawing/2014/main" id="{98C7F0EE-2740-4938-B8F4-1A8DC2425DD7}"/>
              </a:ext>
            </a:extLst>
          </p:cNvPr>
          <p:cNvSpPr/>
          <p:nvPr/>
        </p:nvSpPr>
        <p:spPr>
          <a:xfrm rot="5400000">
            <a:off x="3370659" y="3454770"/>
            <a:ext cx="514348" cy="3312485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 Box 4">
            <a:extLst>
              <a:ext uri="{FF2B5EF4-FFF2-40B4-BE49-F238E27FC236}">
                <a16:creationId xmlns:a16="http://schemas.microsoft.com/office/drawing/2014/main" id="{0FC7D642-8BDB-4144-A129-BB089C585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6611" y="2889319"/>
            <a:ext cx="261877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vi-VN" sz="3600" b="1" i="1" u="sng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Tóm</a:t>
            </a:r>
            <a:r>
              <a:rPr lang="en-US" altLang="vi-VN" sz="3600" b="1" i="1" u="sng" dirty="0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 </a:t>
            </a:r>
            <a:r>
              <a:rPr lang="en-US" altLang="vi-VN" sz="3600" b="1" i="1" u="sng" dirty="0" err="1">
                <a:solidFill>
                  <a:schemeClr val="accent6">
                    <a:lumMod val="75000"/>
                  </a:schemeClr>
                </a:solidFill>
                <a:cs typeface="Calibri" panose="020F0502020204030204" pitchFamily="34" charset="0"/>
              </a:rPr>
              <a:t>tắt</a:t>
            </a:r>
            <a:endParaRPr lang="en-US" altLang="vi-VN" sz="3600" b="1" i="1" u="sng" dirty="0">
              <a:solidFill>
                <a:schemeClr val="accent6">
                  <a:lumMod val="75000"/>
                </a:schemeClr>
              </a:solidFill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C832DF47-B80A-40D0-B8E7-4FFA647B6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766" y="4354526"/>
            <a:ext cx="533400" cy="5334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ABE8F82C-3C53-430E-8C27-0A0457EF71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155" y="4343400"/>
            <a:ext cx="533400" cy="5334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8CCAE7F5-BA41-4D86-8D63-707F38F595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32" y="4354526"/>
            <a:ext cx="533400" cy="5334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2572D7A-D325-4F41-8D24-0DE9FC47B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385" y="3899152"/>
            <a:ext cx="1909216" cy="1073935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5E856DE1-471F-4765-B72B-DEA624D0BC88}"/>
              </a:ext>
            </a:extLst>
          </p:cNvPr>
          <p:cNvSpPr txBox="1"/>
          <p:nvPr/>
        </p:nvSpPr>
        <p:spPr>
          <a:xfrm>
            <a:off x="5609168" y="4985607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12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EAB2228F-AFF7-4D62-B465-83EDE280C1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1858549" y="3808548"/>
            <a:ext cx="1424382" cy="1142999"/>
          </a:xfrm>
          <a:prstGeom prst="rect">
            <a:avLst/>
          </a:prstGeom>
        </p:spPr>
      </p:pic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F2EA8D2B-9EDE-4A19-A6A3-3178E0276AAA}"/>
              </a:ext>
            </a:extLst>
          </p:cNvPr>
          <p:cNvCxnSpPr>
            <a:cxnSpLocks/>
          </p:cNvCxnSpPr>
          <p:nvPr/>
        </p:nvCxnSpPr>
        <p:spPr>
          <a:xfrm>
            <a:off x="2462003" y="3794693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57342F3F-B0BA-4043-B78C-36EF5370F03D}"/>
              </a:ext>
            </a:extLst>
          </p:cNvPr>
          <p:cNvSpPr txBox="1"/>
          <p:nvPr/>
        </p:nvSpPr>
        <p:spPr>
          <a:xfrm>
            <a:off x="830584" y="3032188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36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18637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63" grpId="0"/>
      <p:bldP spid="38" grpId="0"/>
      <p:bldP spid="39" grpId="0"/>
      <p:bldP spid="40" grpId="0"/>
      <p:bldP spid="45" grpId="0"/>
      <p:bldP spid="46" grpId="0" animBg="1"/>
      <p:bldP spid="47" grpId="0"/>
      <p:bldP spid="59" grpId="0"/>
      <p:bldP spid="6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C74A6F-AFCB-4282-A31B-8C655A658228}"/>
              </a:ext>
            </a:extLst>
          </p:cNvPr>
          <p:cNvSpPr txBox="1"/>
          <p:nvPr/>
        </p:nvSpPr>
        <p:spPr>
          <a:xfrm>
            <a:off x="507973" y="145473"/>
            <a:ext cx="11176054" cy="3318986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  <a:p>
            <a:pPr algn="ctr"/>
            <a:endParaRPr lang="en-US" altLang="ko-KR" sz="2800"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49E3F5-26CC-40A1-97BA-9845F32D95AC}"/>
              </a:ext>
            </a:extLst>
          </p:cNvPr>
          <p:cNvCxnSpPr>
            <a:cxnSpLocks/>
          </p:cNvCxnSpPr>
          <p:nvPr/>
        </p:nvCxnSpPr>
        <p:spPr>
          <a:xfrm flipV="1">
            <a:off x="1967218" y="1992919"/>
            <a:ext cx="9241798" cy="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3CBBC0-8FF5-4381-8F3F-11388A3F4F0B}"/>
              </a:ext>
            </a:extLst>
          </p:cNvPr>
          <p:cNvSpPr txBox="1"/>
          <p:nvPr/>
        </p:nvSpPr>
        <p:spPr>
          <a:xfrm>
            <a:off x="1633569" y="2105819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50CFC-3342-4F14-87D4-D16A715817A4}"/>
              </a:ext>
            </a:extLst>
          </p:cNvPr>
          <p:cNvSpPr txBox="1"/>
          <p:nvPr/>
        </p:nvSpPr>
        <p:spPr>
          <a:xfrm>
            <a:off x="5086831" y="2110393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2AD7D-C0C9-4308-A86B-FD543D318097}"/>
              </a:ext>
            </a:extLst>
          </p:cNvPr>
          <p:cNvSpPr txBox="1"/>
          <p:nvPr/>
        </p:nvSpPr>
        <p:spPr>
          <a:xfrm>
            <a:off x="10945111" y="2085614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2D1031-7DCE-4743-A785-E3838415324B}"/>
              </a:ext>
            </a:extLst>
          </p:cNvPr>
          <p:cNvCxnSpPr>
            <a:cxnSpLocks/>
          </p:cNvCxnSpPr>
          <p:nvPr/>
        </p:nvCxnSpPr>
        <p:spPr>
          <a:xfrm>
            <a:off x="6214224" y="928760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C69D48-AA1B-4C90-86CA-593EF1CCBB05}"/>
              </a:ext>
            </a:extLst>
          </p:cNvPr>
          <p:cNvSpPr txBox="1"/>
          <p:nvPr/>
        </p:nvSpPr>
        <p:spPr>
          <a:xfrm>
            <a:off x="2968266" y="267741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48km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6B6F4811-BC85-4847-A548-6AB257815630}"/>
              </a:ext>
            </a:extLst>
          </p:cNvPr>
          <p:cNvSpPr/>
          <p:nvPr/>
        </p:nvSpPr>
        <p:spPr>
          <a:xfrm rot="5400000">
            <a:off x="3378275" y="574982"/>
            <a:ext cx="514348" cy="3312485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8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AFD3DE-8AFD-4AB4-89BC-FD1666DF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82" y="1474738"/>
            <a:ext cx="533400" cy="53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14A385-95C6-429D-AA0D-E0871251A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71" y="1463612"/>
            <a:ext cx="533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62D502-BA7F-4657-9702-B449BA6C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8" y="1474738"/>
            <a:ext cx="533400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B4155-B1FA-4887-B06D-7FB667C7D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01" y="1019364"/>
            <a:ext cx="1909216" cy="10739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3ECB29-CE5C-484D-BDE9-842019520A1B}"/>
              </a:ext>
            </a:extLst>
          </p:cNvPr>
          <p:cNvSpPr txBox="1"/>
          <p:nvPr/>
        </p:nvSpPr>
        <p:spPr>
          <a:xfrm>
            <a:off x="5616784" y="2105819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12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94D814-4A75-42C9-B415-7E9B2E6CD5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1866165" y="928760"/>
            <a:ext cx="1424382" cy="114299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830182-01F5-48DA-B53C-18F14E0511F2}"/>
              </a:ext>
            </a:extLst>
          </p:cNvPr>
          <p:cNvCxnSpPr>
            <a:cxnSpLocks/>
          </p:cNvCxnSpPr>
          <p:nvPr/>
        </p:nvCxnSpPr>
        <p:spPr>
          <a:xfrm>
            <a:off x="2469619" y="914905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0AF44F1-5DA4-4CD1-9F79-77A661900000}"/>
              </a:ext>
            </a:extLst>
          </p:cNvPr>
          <p:cNvSpPr txBox="1"/>
          <p:nvPr/>
        </p:nvSpPr>
        <p:spPr>
          <a:xfrm>
            <a:off x="838200" y="152400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 = 36 km/giờ</a:t>
            </a:r>
            <a:endParaRPr lang="en-US" sz="36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oogle Shape;6891;p70">
            <a:extLst>
              <a:ext uri="{FF2B5EF4-FFF2-40B4-BE49-F238E27FC236}">
                <a16:creationId xmlns:a16="http://schemas.microsoft.com/office/drawing/2014/main" id="{39FDF241-4D13-44A3-BFD3-2179D28B1C59}"/>
              </a:ext>
            </a:extLst>
          </p:cNvPr>
          <p:cNvGrpSpPr/>
          <p:nvPr/>
        </p:nvGrpSpPr>
        <p:grpSpPr>
          <a:xfrm>
            <a:off x="620555" y="3767127"/>
            <a:ext cx="11209681" cy="1175823"/>
            <a:chOff x="4009739" y="1000146"/>
            <a:chExt cx="1882161" cy="534754"/>
          </a:xfrm>
          <a:solidFill>
            <a:schemeClr val="accent6">
              <a:lumMod val="75000"/>
            </a:schemeClr>
          </a:solidFill>
        </p:grpSpPr>
        <p:sp>
          <p:nvSpPr>
            <p:cNvPr id="33" name="Google Shape;6892;p70">
              <a:extLst>
                <a:ext uri="{FF2B5EF4-FFF2-40B4-BE49-F238E27FC236}">
                  <a16:creationId xmlns:a16="http://schemas.microsoft.com/office/drawing/2014/main" id="{01D1171F-1276-47C8-ABD3-19B824FC9249}"/>
                </a:ext>
              </a:extLst>
            </p:cNvPr>
            <p:cNvSpPr/>
            <p:nvPr/>
          </p:nvSpPr>
          <p:spPr>
            <a:xfrm>
              <a:off x="4049725" y="1015325"/>
              <a:ext cx="1842175" cy="519575"/>
            </a:xfrm>
            <a:custGeom>
              <a:avLst/>
              <a:gdLst/>
              <a:ahLst/>
              <a:cxnLst/>
              <a:rect l="l" t="t" r="r" b="b"/>
              <a:pathLst>
                <a:path w="73687" h="20783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401"/>
                    <a:pt x="34" y="1068"/>
                    <a:pt x="67" y="1936"/>
                  </a:cubicBezTo>
                  <a:cubicBezTo>
                    <a:pt x="101" y="2069"/>
                    <a:pt x="101" y="2236"/>
                    <a:pt x="101" y="2336"/>
                  </a:cubicBezTo>
                  <a:cubicBezTo>
                    <a:pt x="167" y="2936"/>
                    <a:pt x="201" y="3570"/>
                    <a:pt x="234" y="4271"/>
                  </a:cubicBezTo>
                  <a:cubicBezTo>
                    <a:pt x="268" y="4904"/>
                    <a:pt x="334" y="5605"/>
                    <a:pt x="368" y="6305"/>
                  </a:cubicBezTo>
                  <a:cubicBezTo>
                    <a:pt x="434" y="7773"/>
                    <a:pt x="568" y="9374"/>
                    <a:pt x="668" y="10875"/>
                  </a:cubicBezTo>
                  <a:cubicBezTo>
                    <a:pt x="701" y="10975"/>
                    <a:pt x="701" y="11109"/>
                    <a:pt x="701" y="11242"/>
                  </a:cubicBezTo>
                  <a:cubicBezTo>
                    <a:pt x="735" y="12043"/>
                    <a:pt x="768" y="12777"/>
                    <a:pt x="835" y="13477"/>
                  </a:cubicBezTo>
                  <a:cubicBezTo>
                    <a:pt x="835" y="13644"/>
                    <a:pt x="868" y="13811"/>
                    <a:pt x="868" y="13978"/>
                  </a:cubicBezTo>
                  <a:cubicBezTo>
                    <a:pt x="868" y="14578"/>
                    <a:pt x="901" y="15145"/>
                    <a:pt x="935" y="15645"/>
                  </a:cubicBezTo>
                  <a:cubicBezTo>
                    <a:pt x="935" y="15912"/>
                    <a:pt x="1001" y="16112"/>
                    <a:pt x="1001" y="16313"/>
                  </a:cubicBezTo>
                  <a:cubicBezTo>
                    <a:pt x="1035" y="16980"/>
                    <a:pt x="1035" y="17547"/>
                    <a:pt x="1068" y="17980"/>
                  </a:cubicBezTo>
                  <a:cubicBezTo>
                    <a:pt x="1068" y="18247"/>
                    <a:pt x="1101" y="18414"/>
                    <a:pt x="1101" y="18581"/>
                  </a:cubicBezTo>
                  <a:cubicBezTo>
                    <a:pt x="1168" y="18881"/>
                    <a:pt x="1168" y="19048"/>
                    <a:pt x="1168" y="19048"/>
                  </a:cubicBezTo>
                  <a:lnTo>
                    <a:pt x="4237" y="19115"/>
                  </a:lnTo>
                  <a:lnTo>
                    <a:pt x="7206" y="19215"/>
                  </a:lnTo>
                  <a:lnTo>
                    <a:pt x="15178" y="19415"/>
                  </a:lnTo>
                  <a:lnTo>
                    <a:pt x="16446" y="19448"/>
                  </a:lnTo>
                  <a:lnTo>
                    <a:pt x="29121" y="19748"/>
                  </a:lnTo>
                  <a:lnTo>
                    <a:pt x="31757" y="19815"/>
                  </a:lnTo>
                  <a:lnTo>
                    <a:pt x="38862" y="19982"/>
                  </a:lnTo>
                  <a:lnTo>
                    <a:pt x="38928" y="19982"/>
                  </a:lnTo>
                  <a:lnTo>
                    <a:pt x="40430" y="20049"/>
                  </a:lnTo>
                  <a:lnTo>
                    <a:pt x="55273" y="20382"/>
                  </a:lnTo>
                  <a:lnTo>
                    <a:pt x="59677" y="20449"/>
                  </a:lnTo>
                  <a:lnTo>
                    <a:pt x="73687" y="20782"/>
                  </a:lnTo>
                  <a:lnTo>
                    <a:pt x="71318" y="17147"/>
                  </a:lnTo>
                  <a:lnTo>
                    <a:pt x="70718" y="16246"/>
                  </a:lnTo>
                  <a:lnTo>
                    <a:pt x="70484" y="15912"/>
                  </a:lnTo>
                  <a:lnTo>
                    <a:pt x="70051" y="15245"/>
                  </a:lnTo>
                  <a:lnTo>
                    <a:pt x="69283" y="14144"/>
                  </a:lnTo>
                  <a:lnTo>
                    <a:pt x="68450" y="12944"/>
                  </a:lnTo>
                  <a:lnTo>
                    <a:pt x="67549" y="11609"/>
                  </a:lnTo>
                  <a:lnTo>
                    <a:pt x="67315" y="11276"/>
                  </a:lnTo>
                  <a:lnTo>
                    <a:pt x="67282" y="11242"/>
                  </a:lnTo>
                  <a:lnTo>
                    <a:pt x="69450" y="7073"/>
                  </a:lnTo>
                  <a:lnTo>
                    <a:pt x="71218" y="3704"/>
                  </a:lnTo>
                  <a:lnTo>
                    <a:pt x="72886" y="468"/>
                  </a:lnTo>
                  <a:lnTo>
                    <a:pt x="69217" y="435"/>
                  </a:lnTo>
                  <a:lnTo>
                    <a:pt x="68249" y="435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6893;p70">
              <a:extLst>
                <a:ext uri="{FF2B5EF4-FFF2-40B4-BE49-F238E27FC236}">
                  <a16:creationId xmlns:a16="http://schemas.microsoft.com/office/drawing/2014/main" id="{EA70A265-9A51-4F6D-9466-D27AF4C52A63}"/>
                </a:ext>
              </a:extLst>
            </p:cNvPr>
            <p:cNvSpPr/>
            <p:nvPr/>
          </p:nvSpPr>
          <p:spPr>
            <a:xfrm>
              <a:off x="4046400" y="1108725"/>
              <a:ext cx="1780450" cy="153250"/>
            </a:xfrm>
            <a:custGeom>
              <a:avLst/>
              <a:gdLst/>
              <a:ahLst/>
              <a:cxnLst/>
              <a:rect l="l" t="t" r="r" b="b"/>
              <a:pathLst>
                <a:path w="71218" h="6130" extrusionOk="0">
                  <a:moveTo>
                    <a:pt x="25152" y="1"/>
                  </a:moveTo>
                  <a:cubicBezTo>
                    <a:pt x="23450" y="1"/>
                    <a:pt x="21716" y="335"/>
                    <a:pt x="20181" y="1002"/>
                  </a:cubicBezTo>
                  <a:cubicBezTo>
                    <a:pt x="18747" y="1635"/>
                    <a:pt x="17513" y="2536"/>
                    <a:pt x="16078" y="3170"/>
                  </a:cubicBezTo>
                  <a:cubicBezTo>
                    <a:pt x="15341" y="3500"/>
                    <a:pt x="14593" y="3694"/>
                    <a:pt x="13833" y="3694"/>
                  </a:cubicBezTo>
                  <a:cubicBezTo>
                    <a:pt x="13287" y="3694"/>
                    <a:pt x="12734" y="3593"/>
                    <a:pt x="12176" y="3370"/>
                  </a:cubicBezTo>
                  <a:cubicBezTo>
                    <a:pt x="10808" y="2836"/>
                    <a:pt x="9640" y="1869"/>
                    <a:pt x="8340" y="1202"/>
                  </a:cubicBezTo>
                  <a:cubicBezTo>
                    <a:pt x="6860" y="443"/>
                    <a:pt x="5245" y="70"/>
                    <a:pt x="3638" y="70"/>
                  </a:cubicBezTo>
                  <a:cubicBezTo>
                    <a:pt x="2492" y="70"/>
                    <a:pt x="1351" y="260"/>
                    <a:pt x="267" y="635"/>
                  </a:cubicBezTo>
                  <a:cubicBezTo>
                    <a:pt x="167" y="668"/>
                    <a:pt x="100" y="668"/>
                    <a:pt x="0" y="701"/>
                  </a:cubicBezTo>
                  <a:cubicBezTo>
                    <a:pt x="34" y="1335"/>
                    <a:pt x="100" y="2036"/>
                    <a:pt x="134" y="2736"/>
                  </a:cubicBezTo>
                  <a:cubicBezTo>
                    <a:pt x="200" y="2703"/>
                    <a:pt x="300" y="2703"/>
                    <a:pt x="367" y="2670"/>
                  </a:cubicBezTo>
                  <a:cubicBezTo>
                    <a:pt x="1308" y="2335"/>
                    <a:pt x="2303" y="2160"/>
                    <a:pt x="3300" y="2160"/>
                  </a:cubicBezTo>
                  <a:cubicBezTo>
                    <a:pt x="4388" y="2160"/>
                    <a:pt x="5478" y="2368"/>
                    <a:pt x="6505" y="2803"/>
                  </a:cubicBezTo>
                  <a:cubicBezTo>
                    <a:pt x="7873" y="3370"/>
                    <a:pt x="9040" y="4337"/>
                    <a:pt x="10341" y="5005"/>
                  </a:cubicBezTo>
                  <a:cubicBezTo>
                    <a:pt x="11512" y="5590"/>
                    <a:pt x="12703" y="5942"/>
                    <a:pt x="13967" y="5942"/>
                  </a:cubicBezTo>
                  <a:cubicBezTo>
                    <a:pt x="14288" y="5942"/>
                    <a:pt x="14613" y="5919"/>
                    <a:pt x="14944" y="5872"/>
                  </a:cubicBezTo>
                  <a:cubicBezTo>
                    <a:pt x="16479" y="5638"/>
                    <a:pt x="17846" y="4738"/>
                    <a:pt x="19181" y="4004"/>
                  </a:cubicBezTo>
                  <a:cubicBezTo>
                    <a:pt x="20515" y="3237"/>
                    <a:pt x="21849" y="2636"/>
                    <a:pt x="23350" y="2403"/>
                  </a:cubicBezTo>
                  <a:cubicBezTo>
                    <a:pt x="23774" y="2347"/>
                    <a:pt x="24203" y="2320"/>
                    <a:pt x="24633" y="2320"/>
                  </a:cubicBezTo>
                  <a:cubicBezTo>
                    <a:pt x="25759" y="2320"/>
                    <a:pt x="26891" y="2507"/>
                    <a:pt x="27954" y="2870"/>
                  </a:cubicBezTo>
                  <a:cubicBezTo>
                    <a:pt x="29455" y="3403"/>
                    <a:pt x="30689" y="4404"/>
                    <a:pt x="32123" y="5138"/>
                  </a:cubicBezTo>
                  <a:cubicBezTo>
                    <a:pt x="33454" y="5813"/>
                    <a:pt x="34837" y="6129"/>
                    <a:pt x="36238" y="6129"/>
                  </a:cubicBezTo>
                  <a:cubicBezTo>
                    <a:pt x="37330" y="6129"/>
                    <a:pt x="38432" y="5937"/>
                    <a:pt x="39528" y="5572"/>
                  </a:cubicBezTo>
                  <a:cubicBezTo>
                    <a:pt x="40629" y="5205"/>
                    <a:pt x="41697" y="4704"/>
                    <a:pt x="42731" y="4237"/>
                  </a:cubicBezTo>
                  <a:cubicBezTo>
                    <a:pt x="43298" y="4037"/>
                    <a:pt x="43465" y="3937"/>
                    <a:pt x="44065" y="3704"/>
                  </a:cubicBezTo>
                  <a:cubicBezTo>
                    <a:pt x="44632" y="3537"/>
                    <a:pt x="45132" y="3337"/>
                    <a:pt x="45666" y="3203"/>
                  </a:cubicBezTo>
                  <a:cubicBezTo>
                    <a:pt x="45900" y="3170"/>
                    <a:pt x="46200" y="3070"/>
                    <a:pt x="46500" y="3036"/>
                  </a:cubicBezTo>
                  <a:cubicBezTo>
                    <a:pt x="46533" y="3036"/>
                    <a:pt x="46667" y="3003"/>
                    <a:pt x="46700" y="3003"/>
                  </a:cubicBezTo>
                  <a:cubicBezTo>
                    <a:pt x="46834" y="2970"/>
                    <a:pt x="47000" y="2970"/>
                    <a:pt x="47134" y="2970"/>
                  </a:cubicBezTo>
                  <a:lnTo>
                    <a:pt x="47968" y="2970"/>
                  </a:lnTo>
                  <a:cubicBezTo>
                    <a:pt x="48301" y="2970"/>
                    <a:pt x="48468" y="2970"/>
                    <a:pt x="48668" y="3003"/>
                  </a:cubicBezTo>
                  <a:cubicBezTo>
                    <a:pt x="49736" y="3170"/>
                    <a:pt x="50803" y="3570"/>
                    <a:pt x="51837" y="3904"/>
                  </a:cubicBezTo>
                  <a:cubicBezTo>
                    <a:pt x="54706" y="4804"/>
                    <a:pt x="57741" y="5538"/>
                    <a:pt x="60810" y="5538"/>
                  </a:cubicBezTo>
                  <a:cubicBezTo>
                    <a:pt x="63345" y="5538"/>
                    <a:pt x="65747" y="5005"/>
                    <a:pt x="68082" y="4037"/>
                  </a:cubicBezTo>
                  <a:cubicBezTo>
                    <a:pt x="68482" y="3870"/>
                    <a:pt x="68883" y="3704"/>
                    <a:pt x="69250" y="3537"/>
                  </a:cubicBezTo>
                  <a:cubicBezTo>
                    <a:pt x="69350" y="3503"/>
                    <a:pt x="69383" y="3503"/>
                    <a:pt x="69483" y="3470"/>
                  </a:cubicBezTo>
                  <a:lnTo>
                    <a:pt x="71218" y="68"/>
                  </a:lnTo>
                  <a:lnTo>
                    <a:pt x="71218" y="68"/>
                  </a:lnTo>
                  <a:cubicBezTo>
                    <a:pt x="71184" y="68"/>
                    <a:pt x="71084" y="134"/>
                    <a:pt x="71018" y="201"/>
                  </a:cubicBezTo>
                  <a:cubicBezTo>
                    <a:pt x="70284" y="368"/>
                    <a:pt x="69583" y="635"/>
                    <a:pt x="68916" y="902"/>
                  </a:cubicBezTo>
                  <a:lnTo>
                    <a:pt x="67415" y="1535"/>
                  </a:lnTo>
                  <a:cubicBezTo>
                    <a:pt x="67382" y="1535"/>
                    <a:pt x="67382" y="1569"/>
                    <a:pt x="67348" y="1569"/>
                  </a:cubicBezTo>
                  <a:cubicBezTo>
                    <a:pt x="67282" y="1569"/>
                    <a:pt x="67282" y="1635"/>
                    <a:pt x="67248" y="1635"/>
                  </a:cubicBezTo>
                  <a:lnTo>
                    <a:pt x="66881" y="1736"/>
                  </a:lnTo>
                  <a:cubicBezTo>
                    <a:pt x="66614" y="1836"/>
                    <a:pt x="66348" y="1936"/>
                    <a:pt x="66081" y="2036"/>
                  </a:cubicBezTo>
                  <a:cubicBezTo>
                    <a:pt x="65547" y="2203"/>
                    <a:pt x="65047" y="2369"/>
                    <a:pt x="64513" y="2503"/>
                  </a:cubicBezTo>
                  <a:cubicBezTo>
                    <a:pt x="64246" y="2536"/>
                    <a:pt x="63946" y="2636"/>
                    <a:pt x="63679" y="2670"/>
                  </a:cubicBezTo>
                  <a:cubicBezTo>
                    <a:pt x="63546" y="2703"/>
                    <a:pt x="63379" y="2703"/>
                    <a:pt x="63212" y="2736"/>
                  </a:cubicBezTo>
                  <a:cubicBezTo>
                    <a:pt x="63112" y="2736"/>
                    <a:pt x="63079" y="2770"/>
                    <a:pt x="63012" y="2770"/>
                  </a:cubicBezTo>
                  <a:cubicBezTo>
                    <a:pt x="62778" y="2836"/>
                    <a:pt x="62945" y="2836"/>
                    <a:pt x="62845" y="2836"/>
                  </a:cubicBezTo>
                  <a:cubicBezTo>
                    <a:pt x="62186" y="2908"/>
                    <a:pt x="61535" y="2941"/>
                    <a:pt x="60889" y="2941"/>
                  </a:cubicBezTo>
                  <a:cubicBezTo>
                    <a:pt x="58528" y="2941"/>
                    <a:pt x="56244" y="2498"/>
                    <a:pt x="53939" y="1869"/>
                  </a:cubicBezTo>
                  <a:cubicBezTo>
                    <a:pt x="51805" y="1290"/>
                    <a:pt x="49754" y="376"/>
                    <a:pt x="47532" y="376"/>
                  </a:cubicBezTo>
                  <a:cubicBezTo>
                    <a:pt x="47323" y="376"/>
                    <a:pt x="47113" y="384"/>
                    <a:pt x="46900" y="401"/>
                  </a:cubicBezTo>
                  <a:cubicBezTo>
                    <a:pt x="44499" y="601"/>
                    <a:pt x="42364" y="1702"/>
                    <a:pt x="40162" y="2603"/>
                  </a:cubicBezTo>
                  <a:lnTo>
                    <a:pt x="40062" y="2603"/>
                  </a:lnTo>
                  <a:cubicBezTo>
                    <a:pt x="40029" y="2603"/>
                    <a:pt x="39995" y="2670"/>
                    <a:pt x="39929" y="2670"/>
                  </a:cubicBezTo>
                  <a:cubicBezTo>
                    <a:pt x="39829" y="2736"/>
                    <a:pt x="39695" y="2770"/>
                    <a:pt x="39562" y="2836"/>
                  </a:cubicBezTo>
                  <a:cubicBezTo>
                    <a:pt x="39328" y="2936"/>
                    <a:pt x="39028" y="3036"/>
                    <a:pt x="38761" y="3103"/>
                  </a:cubicBezTo>
                  <a:cubicBezTo>
                    <a:pt x="38261" y="3337"/>
                    <a:pt x="37794" y="3437"/>
                    <a:pt x="37227" y="3537"/>
                  </a:cubicBezTo>
                  <a:cubicBezTo>
                    <a:pt x="37193" y="3570"/>
                    <a:pt x="37160" y="3570"/>
                    <a:pt x="37093" y="3570"/>
                  </a:cubicBezTo>
                  <a:lnTo>
                    <a:pt x="37060" y="3570"/>
                  </a:lnTo>
                  <a:cubicBezTo>
                    <a:pt x="36927" y="3570"/>
                    <a:pt x="36760" y="3604"/>
                    <a:pt x="36660" y="3604"/>
                  </a:cubicBezTo>
                  <a:lnTo>
                    <a:pt x="35826" y="3604"/>
                  </a:lnTo>
                  <a:cubicBezTo>
                    <a:pt x="35659" y="3604"/>
                    <a:pt x="35526" y="3570"/>
                    <a:pt x="35359" y="3570"/>
                  </a:cubicBezTo>
                  <a:cubicBezTo>
                    <a:pt x="35325" y="3537"/>
                    <a:pt x="35259" y="3537"/>
                    <a:pt x="35225" y="3537"/>
                  </a:cubicBezTo>
                  <a:lnTo>
                    <a:pt x="34225" y="3303"/>
                  </a:lnTo>
                  <a:cubicBezTo>
                    <a:pt x="32824" y="2836"/>
                    <a:pt x="31523" y="1836"/>
                    <a:pt x="30088" y="1168"/>
                  </a:cubicBezTo>
                  <a:cubicBezTo>
                    <a:pt x="28521" y="401"/>
                    <a:pt x="26853" y="34"/>
                    <a:pt x="251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6894;p70">
              <a:extLst>
                <a:ext uri="{FF2B5EF4-FFF2-40B4-BE49-F238E27FC236}">
                  <a16:creationId xmlns:a16="http://schemas.microsoft.com/office/drawing/2014/main" id="{F36600F2-B974-4494-A1C8-FDADEF29CCBF}"/>
                </a:ext>
              </a:extLst>
            </p:cNvPr>
            <p:cNvSpPr/>
            <p:nvPr/>
          </p:nvSpPr>
          <p:spPr>
            <a:xfrm>
              <a:off x="4069750" y="1319350"/>
              <a:ext cx="1728750" cy="162625"/>
            </a:xfrm>
            <a:custGeom>
              <a:avLst/>
              <a:gdLst/>
              <a:ahLst/>
              <a:cxnLst/>
              <a:rect l="l" t="t" r="r" b="b"/>
              <a:pathLst>
                <a:path w="69150" h="6505" extrusionOk="0">
                  <a:moveTo>
                    <a:pt x="23139" y="0"/>
                  </a:moveTo>
                  <a:cubicBezTo>
                    <a:pt x="22787" y="0"/>
                    <a:pt x="22434" y="17"/>
                    <a:pt x="22083" y="49"/>
                  </a:cubicBezTo>
                  <a:cubicBezTo>
                    <a:pt x="19114" y="316"/>
                    <a:pt x="16445" y="1583"/>
                    <a:pt x="13677" y="2484"/>
                  </a:cubicBezTo>
                  <a:cubicBezTo>
                    <a:pt x="11648" y="3177"/>
                    <a:pt x="9620" y="3554"/>
                    <a:pt x="7546" y="3554"/>
                  </a:cubicBezTo>
                  <a:cubicBezTo>
                    <a:pt x="6926" y="3554"/>
                    <a:pt x="6301" y="3520"/>
                    <a:pt x="5671" y="3451"/>
                  </a:cubicBezTo>
                  <a:cubicBezTo>
                    <a:pt x="3703" y="3251"/>
                    <a:pt x="1735" y="2717"/>
                    <a:pt x="0" y="1883"/>
                  </a:cubicBezTo>
                  <a:lnTo>
                    <a:pt x="0" y="1883"/>
                  </a:lnTo>
                  <a:cubicBezTo>
                    <a:pt x="0" y="2450"/>
                    <a:pt x="34" y="3051"/>
                    <a:pt x="67" y="3551"/>
                  </a:cubicBezTo>
                  <a:cubicBezTo>
                    <a:pt x="67" y="3785"/>
                    <a:pt x="100" y="3985"/>
                    <a:pt x="100" y="4218"/>
                  </a:cubicBezTo>
                  <a:cubicBezTo>
                    <a:pt x="2002" y="5086"/>
                    <a:pt x="3936" y="5619"/>
                    <a:pt x="6005" y="5819"/>
                  </a:cubicBezTo>
                  <a:cubicBezTo>
                    <a:pt x="6666" y="5902"/>
                    <a:pt x="7325" y="5941"/>
                    <a:pt x="7981" y="5941"/>
                  </a:cubicBezTo>
                  <a:cubicBezTo>
                    <a:pt x="10498" y="5941"/>
                    <a:pt x="12970" y="5372"/>
                    <a:pt x="15378" y="4552"/>
                  </a:cubicBezTo>
                  <a:cubicBezTo>
                    <a:pt x="17814" y="3666"/>
                    <a:pt x="20400" y="2540"/>
                    <a:pt x="23079" y="2540"/>
                  </a:cubicBezTo>
                  <a:cubicBezTo>
                    <a:pt x="23225" y="2540"/>
                    <a:pt x="23371" y="2544"/>
                    <a:pt x="23517" y="2550"/>
                  </a:cubicBezTo>
                  <a:cubicBezTo>
                    <a:pt x="26119" y="2651"/>
                    <a:pt x="28254" y="4318"/>
                    <a:pt x="30555" y="5419"/>
                  </a:cubicBezTo>
                  <a:cubicBezTo>
                    <a:pt x="31856" y="5986"/>
                    <a:pt x="33191" y="6453"/>
                    <a:pt x="34625" y="6487"/>
                  </a:cubicBezTo>
                  <a:cubicBezTo>
                    <a:pt x="34802" y="6499"/>
                    <a:pt x="34978" y="6504"/>
                    <a:pt x="35155" y="6504"/>
                  </a:cubicBezTo>
                  <a:cubicBezTo>
                    <a:pt x="36445" y="6504"/>
                    <a:pt x="37725" y="6197"/>
                    <a:pt x="38928" y="5786"/>
                  </a:cubicBezTo>
                  <a:cubicBezTo>
                    <a:pt x="41730" y="4885"/>
                    <a:pt x="44299" y="3418"/>
                    <a:pt x="47301" y="3118"/>
                  </a:cubicBezTo>
                  <a:cubicBezTo>
                    <a:pt x="47934" y="3044"/>
                    <a:pt x="48574" y="3003"/>
                    <a:pt x="49211" y="3003"/>
                  </a:cubicBezTo>
                  <a:cubicBezTo>
                    <a:pt x="50018" y="3003"/>
                    <a:pt x="50821" y="3069"/>
                    <a:pt x="51604" y="3218"/>
                  </a:cubicBezTo>
                  <a:cubicBezTo>
                    <a:pt x="53138" y="3451"/>
                    <a:pt x="54606" y="3951"/>
                    <a:pt x="56074" y="4418"/>
                  </a:cubicBezTo>
                  <a:cubicBezTo>
                    <a:pt x="57541" y="4885"/>
                    <a:pt x="59076" y="5252"/>
                    <a:pt x="60644" y="5286"/>
                  </a:cubicBezTo>
                  <a:cubicBezTo>
                    <a:pt x="60707" y="5287"/>
                    <a:pt x="60771" y="5288"/>
                    <a:pt x="60834" y="5288"/>
                  </a:cubicBezTo>
                  <a:cubicBezTo>
                    <a:pt x="62398" y="5288"/>
                    <a:pt x="63871" y="4898"/>
                    <a:pt x="65314" y="4385"/>
                  </a:cubicBezTo>
                  <a:cubicBezTo>
                    <a:pt x="66614" y="3951"/>
                    <a:pt x="67882" y="3551"/>
                    <a:pt x="69150" y="3251"/>
                  </a:cubicBezTo>
                  <a:lnTo>
                    <a:pt x="68449" y="2117"/>
                  </a:lnTo>
                  <a:lnTo>
                    <a:pt x="67615" y="916"/>
                  </a:lnTo>
                  <a:cubicBezTo>
                    <a:pt x="66214" y="1316"/>
                    <a:pt x="64813" y="1883"/>
                    <a:pt x="63412" y="2284"/>
                  </a:cubicBezTo>
                  <a:cubicBezTo>
                    <a:pt x="62508" y="2557"/>
                    <a:pt x="61631" y="2698"/>
                    <a:pt x="60755" y="2698"/>
                  </a:cubicBezTo>
                  <a:cubicBezTo>
                    <a:pt x="60241" y="2698"/>
                    <a:pt x="59727" y="2649"/>
                    <a:pt x="59209" y="2550"/>
                  </a:cubicBezTo>
                  <a:cubicBezTo>
                    <a:pt x="57708" y="2250"/>
                    <a:pt x="56240" y="1717"/>
                    <a:pt x="54773" y="1283"/>
                  </a:cubicBezTo>
                  <a:cubicBezTo>
                    <a:pt x="52914" y="752"/>
                    <a:pt x="51017" y="471"/>
                    <a:pt x="49105" y="471"/>
                  </a:cubicBezTo>
                  <a:cubicBezTo>
                    <a:pt x="47896" y="471"/>
                    <a:pt x="46681" y="583"/>
                    <a:pt x="45466" y="816"/>
                  </a:cubicBezTo>
                  <a:cubicBezTo>
                    <a:pt x="42564" y="1416"/>
                    <a:pt x="40062" y="2917"/>
                    <a:pt x="37227" y="3651"/>
                  </a:cubicBezTo>
                  <a:cubicBezTo>
                    <a:pt x="36471" y="3850"/>
                    <a:pt x="35715" y="3978"/>
                    <a:pt x="34952" y="3978"/>
                  </a:cubicBezTo>
                  <a:cubicBezTo>
                    <a:pt x="34436" y="3978"/>
                    <a:pt x="33916" y="3919"/>
                    <a:pt x="33391" y="3785"/>
                  </a:cubicBezTo>
                  <a:cubicBezTo>
                    <a:pt x="32190" y="3484"/>
                    <a:pt x="31122" y="2917"/>
                    <a:pt x="30088" y="2317"/>
                  </a:cubicBezTo>
                  <a:cubicBezTo>
                    <a:pt x="28888" y="1650"/>
                    <a:pt x="27687" y="983"/>
                    <a:pt x="26386" y="549"/>
                  </a:cubicBezTo>
                  <a:cubicBezTo>
                    <a:pt x="25371" y="168"/>
                    <a:pt x="24259" y="0"/>
                    <a:pt x="231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6895;p70">
              <a:extLst>
                <a:ext uri="{FF2B5EF4-FFF2-40B4-BE49-F238E27FC236}">
                  <a16:creationId xmlns:a16="http://schemas.microsoft.com/office/drawing/2014/main" id="{6DEFB243-96B0-4716-852E-C1CFF5AFAC12}"/>
                </a:ext>
              </a:extLst>
            </p:cNvPr>
            <p:cNvSpPr/>
            <p:nvPr/>
          </p:nvSpPr>
          <p:spPr>
            <a:xfrm>
              <a:off x="4049725" y="1029500"/>
              <a:ext cx="1727925" cy="104425"/>
            </a:xfrm>
            <a:custGeom>
              <a:avLst/>
              <a:gdLst/>
              <a:ahLst/>
              <a:cxnLst/>
              <a:rect l="l" t="t" r="r" b="b"/>
              <a:pathLst>
                <a:path w="69117" h="4177" extrusionOk="0">
                  <a:moveTo>
                    <a:pt x="68149" y="1"/>
                  </a:moveTo>
                  <a:cubicBezTo>
                    <a:pt x="67215" y="468"/>
                    <a:pt x="66281" y="902"/>
                    <a:pt x="65381" y="1369"/>
                  </a:cubicBezTo>
                  <a:cubicBezTo>
                    <a:pt x="63125" y="2450"/>
                    <a:pt x="60784" y="3388"/>
                    <a:pt x="58304" y="3388"/>
                  </a:cubicBezTo>
                  <a:cubicBezTo>
                    <a:pt x="58106" y="3388"/>
                    <a:pt x="57908" y="3382"/>
                    <a:pt x="57709" y="3370"/>
                  </a:cubicBezTo>
                  <a:cubicBezTo>
                    <a:pt x="55173" y="3203"/>
                    <a:pt x="52872" y="1969"/>
                    <a:pt x="50370" y="1635"/>
                  </a:cubicBezTo>
                  <a:cubicBezTo>
                    <a:pt x="49873" y="1571"/>
                    <a:pt x="49379" y="1542"/>
                    <a:pt x="48888" y="1542"/>
                  </a:cubicBezTo>
                  <a:cubicBezTo>
                    <a:pt x="47103" y="1542"/>
                    <a:pt x="45351" y="1925"/>
                    <a:pt x="43598" y="2369"/>
                  </a:cubicBezTo>
                  <a:cubicBezTo>
                    <a:pt x="41380" y="2957"/>
                    <a:pt x="39130" y="3671"/>
                    <a:pt x="36817" y="3671"/>
                  </a:cubicBezTo>
                  <a:cubicBezTo>
                    <a:pt x="36764" y="3671"/>
                    <a:pt x="36712" y="3671"/>
                    <a:pt x="36660" y="3670"/>
                  </a:cubicBezTo>
                  <a:cubicBezTo>
                    <a:pt x="34225" y="3637"/>
                    <a:pt x="32057" y="2536"/>
                    <a:pt x="29855" y="1736"/>
                  </a:cubicBezTo>
                  <a:cubicBezTo>
                    <a:pt x="28449" y="1245"/>
                    <a:pt x="27069" y="1000"/>
                    <a:pt x="25656" y="1000"/>
                  </a:cubicBezTo>
                  <a:cubicBezTo>
                    <a:pt x="24858" y="1000"/>
                    <a:pt x="24048" y="1079"/>
                    <a:pt x="23217" y="1235"/>
                  </a:cubicBezTo>
                  <a:cubicBezTo>
                    <a:pt x="20982" y="1702"/>
                    <a:pt x="18781" y="2570"/>
                    <a:pt x="16546" y="3037"/>
                  </a:cubicBezTo>
                  <a:cubicBezTo>
                    <a:pt x="15876" y="3174"/>
                    <a:pt x="15198" y="3249"/>
                    <a:pt x="14515" y="3249"/>
                  </a:cubicBezTo>
                  <a:cubicBezTo>
                    <a:pt x="13871" y="3249"/>
                    <a:pt x="13224" y="3182"/>
                    <a:pt x="12576" y="3037"/>
                  </a:cubicBezTo>
                  <a:cubicBezTo>
                    <a:pt x="11175" y="2703"/>
                    <a:pt x="9774" y="2169"/>
                    <a:pt x="8373" y="1836"/>
                  </a:cubicBezTo>
                  <a:cubicBezTo>
                    <a:pt x="6655" y="1442"/>
                    <a:pt x="4912" y="1242"/>
                    <a:pt x="3174" y="1242"/>
                  </a:cubicBezTo>
                  <a:cubicBezTo>
                    <a:pt x="2112" y="1242"/>
                    <a:pt x="1051" y="1317"/>
                    <a:pt x="1" y="1469"/>
                  </a:cubicBezTo>
                  <a:cubicBezTo>
                    <a:pt x="34" y="1569"/>
                    <a:pt x="34" y="1736"/>
                    <a:pt x="34" y="1869"/>
                  </a:cubicBezTo>
                  <a:cubicBezTo>
                    <a:pt x="849" y="1773"/>
                    <a:pt x="1671" y="1724"/>
                    <a:pt x="2494" y="1724"/>
                  </a:cubicBezTo>
                  <a:cubicBezTo>
                    <a:pt x="4231" y="1724"/>
                    <a:pt x="5975" y="1939"/>
                    <a:pt x="7673" y="2369"/>
                  </a:cubicBezTo>
                  <a:cubicBezTo>
                    <a:pt x="8974" y="2670"/>
                    <a:pt x="10175" y="3170"/>
                    <a:pt x="11409" y="3470"/>
                  </a:cubicBezTo>
                  <a:cubicBezTo>
                    <a:pt x="12212" y="3659"/>
                    <a:pt x="13016" y="3748"/>
                    <a:pt x="13819" y="3748"/>
                  </a:cubicBezTo>
                  <a:cubicBezTo>
                    <a:pt x="14150" y="3748"/>
                    <a:pt x="14481" y="3733"/>
                    <a:pt x="14811" y="3704"/>
                  </a:cubicBezTo>
                  <a:cubicBezTo>
                    <a:pt x="17113" y="3504"/>
                    <a:pt x="19314" y="2670"/>
                    <a:pt x="21549" y="2036"/>
                  </a:cubicBezTo>
                  <a:cubicBezTo>
                    <a:pt x="22650" y="1736"/>
                    <a:pt x="23751" y="1502"/>
                    <a:pt x="24918" y="1435"/>
                  </a:cubicBezTo>
                  <a:cubicBezTo>
                    <a:pt x="26153" y="1435"/>
                    <a:pt x="27320" y="1702"/>
                    <a:pt x="28488" y="2069"/>
                  </a:cubicBezTo>
                  <a:cubicBezTo>
                    <a:pt x="30689" y="2803"/>
                    <a:pt x="32824" y="3904"/>
                    <a:pt x="35192" y="4137"/>
                  </a:cubicBezTo>
                  <a:cubicBezTo>
                    <a:pt x="35506" y="4164"/>
                    <a:pt x="35820" y="4177"/>
                    <a:pt x="36132" y="4177"/>
                  </a:cubicBezTo>
                  <a:cubicBezTo>
                    <a:pt x="38145" y="4177"/>
                    <a:pt x="40130" y="3661"/>
                    <a:pt x="42064" y="3170"/>
                  </a:cubicBezTo>
                  <a:cubicBezTo>
                    <a:pt x="44093" y="2611"/>
                    <a:pt x="46147" y="2001"/>
                    <a:pt x="48250" y="2001"/>
                  </a:cubicBezTo>
                  <a:cubicBezTo>
                    <a:pt x="48533" y="2001"/>
                    <a:pt x="48817" y="2012"/>
                    <a:pt x="49102" y="2036"/>
                  </a:cubicBezTo>
                  <a:cubicBezTo>
                    <a:pt x="51671" y="2236"/>
                    <a:pt x="54006" y="3537"/>
                    <a:pt x="56541" y="3804"/>
                  </a:cubicBezTo>
                  <a:cubicBezTo>
                    <a:pt x="56922" y="3839"/>
                    <a:pt x="57299" y="3856"/>
                    <a:pt x="57670" y="3856"/>
                  </a:cubicBezTo>
                  <a:cubicBezTo>
                    <a:pt x="61820" y="3856"/>
                    <a:pt x="65412" y="1746"/>
                    <a:pt x="691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6896;p70">
              <a:extLst>
                <a:ext uri="{FF2B5EF4-FFF2-40B4-BE49-F238E27FC236}">
                  <a16:creationId xmlns:a16="http://schemas.microsoft.com/office/drawing/2014/main" id="{7C9E6402-7EE8-4769-A596-BD29CB5FE50A}"/>
                </a:ext>
              </a:extLst>
            </p:cNvPr>
            <p:cNvSpPr/>
            <p:nvPr/>
          </p:nvSpPr>
          <p:spPr>
            <a:xfrm>
              <a:off x="4427500" y="1456050"/>
              <a:ext cx="415325" cy="53825"/>
            </a:xfrm>
            <a:custGeom>
              <a:avLst/>
              <a:gdLst/>
              <a:ahLst/>
              <a:cxnLst/>
              <a:rect l="l" t="t" r="r" b="b"/>
              <a:pathLst>
                <a:path w="16613" h="2153" extrusionOk="0">
                  <a:moveTo>
                    <a:pt x="8505" y="1"/>
                  </a:moveTo>
                  <a:cubicBezTo>
                    <a:pt x="7526" y="1"/>
                    <a:pt x="6565" y="120"/>
                    <a:pt x="5604" y="285"/>
                  </a:cubicBezTo>
                  <a:cubicBezTo>
                    <a:pt x="3670" y="652"/>
                    <a:pt x="1902" y="1285"/>
                    <a:pt x="0" y="1752"/>
                  </a:cubicBezTo>
                  <a:lnTo>
                    <a:pt x="1301" y="1786"/>
                  </a:lnTo>
                  <a:cubicBezTo>
                    <a:pt x="2002" y="1586"/>
                    <a:pt x="2736" y="1352"/>
                    <a:pt x="3470" y="1152"/>
                  </a:cubicBezTo>
                  <a:cubicBezTo>
                    <a:pt x="4637" y="818"/>
                    <a:pt x="5871" y="585"/>
                    <a:pt x="7072" y="485"/>
                  </a:cubicBezTo>
                  <a:cubicBezTo>
                    <a:pt x="7168" y="482"/>
                    <a:pt x="7264" y="481"/>
                    <a:pt x="7360" y="481"/>
                  </a:cubicBezTo>
                  <a:cubicBezTo>
                    <a:pt x="8590" y="481"/>
                    <a:pt x="9768" y="678"/>
                    <a:pt x="10975" y="1019"/>
                  </a:cubicBezTo>
                  <a:cubicBezTo>
                    <a:pt x="11976" y="1319"/>
                    <a:pt x="12976" y="1752"/>
                    <a:pt x="13977" y="2086"/>
                  </a:cubicBezTo>
                  <a:lnTo>
                    <a:pt x="16612" y="2153"/>
                  </a:lnTo>
                  <a:cubicBezTo>
                    <a:pt x="15278" y="1786"/>
                    <a:pt x="14044" y="1285"/>
                    <a:pt x="12776" y="818"/>
                  </a:cubicBezTo>
                  <a:cubicBezTo>
                    <a:pt x="11609" y="418"/>
                    <a:pt x="10408" y="118"/>
                    <a:pt x="9140" y="18"/>
                  </a:cubicBezTo>
                  <a:cubicBezTo>
                    <a:pt x="8928" y="6"/>
                    <a:pt x="8716" y="1"/>
                    <a:pt x="85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897;p70">
              <a:extLst>
                <a:ext uri="{FF2B5EF4-FFF2-40B4-BE49-F238E27FC236}">
                  <a16:creationId xmlns:a16="http://schemas.microsoft.com/office/drawing/2014/main" id="{6ED0D073-02A4-4551-B5D9-021FC27BA3C2}"/>
                </a:ext>
              </a:extLst>
            </p:cNvPr>
            <p:cNvSpPr/>
            <p:nvPr/>
          </p:nvSpPr>
          <p:spPr>
            <a:xfrm>
              <a:off x="5022925" y="1418125"/>
              <a:ext cx="793925" cy="108425"/>
            </a:xfrm>
            <a:custGeom>
              <a:avLst/>
              <a:gdLst/>
              <a:ahLst/>
              <a:cxnLst/>
              <a:rect l="l" t="t" r="r" b="b"/>
              <a:pathLst>
                <a:path w="31757" h="4337" extrusionOk="0">
                  <a:moveTo>
                    <a:pt x="31623" y="0"/>
                  </a:moveTo>
                  <a:cubicBezTo>
                    <a:pt x="30189" y="634"/>
                    <a:pt x="28788" y="1301"/>
                    <a:pt x="27353" y="1935"/>
                  </a:cubicBezTo>
                  <a:cubicBezTo>
                    <a:pt x="24897" y="2988"/>
                    <a:pt x="22319" y="4010"/>
                    <a:pt x="19561" y="4010"/>
                  </a:cubicBezTo>
                  <a:cubicBezTo>
                    <a:pt x="19435" y="4010"/>
                    <a:pt x="19308" y="4008"/>
                    <a:pt x="19181" y="4003"/>
                  </a:cubicBezTo>
                  <a:cubicBezTo>
                    <a:pt x="16479" y="3937"/>
                    <a:pt x="13977" y="2669"/>
                    <a:pt x="11309" y="2302"/>
                  </a:cubicBezTo>
                  <a:cubicBezTo>
                    <a:pt x="10671" y="2209"/>
                    <a:pt x="10033" y="2167"/>
                    <a:pt x="9397" y="2167"/>
                  </a:cubicBezTo>
                  <a:cubicBezTo>
                    <a:pt x="7538" y="2167"/>
                    <a:pt x="5693" y="2522"/>
                    <a:pt x="3903" y="2969"/>
                  </a:cubicBezTo>
                  <a:cubicBezTo>
                    <a:pt x="2602" y="3269"/>
                    <a:pt x="1301" y="3636"/>
                    <a:pt x="0" y="3870"/>
                  </a:cubicBezTo>
                  <a:lnTo>
                    <a:pt x="1502" y="3937"/>
                  </a:lnTo>
                  <a:cubicBezTo>
                    <a:pt x="1635" y="3870"/>
                    <a:pt x="1768" y="3870"/>
                    <a:pt x="1902" y="3837"/>
                  </a:cubicBezTo>
                  <a:cubicBezTo>
                    <a:pt x="4089" y="3267"/>
                    <a:pt x="6384" y="2644"/>
                    <a:pt x="8690" y="2644"/>
                  </a:cubicBezTo>
                  <a:cubicBezTo>
                    <a:pt x="8951" y="2644"/>
                    <a:pt x="9213" y="2652"/>
                    <a:pt x="9474" y="2669"/>
                  </a:cubicBezTo>
                  <a:cubicBezTo>
                    <a:pt x="11842" y="2836"/>
                    <a:pt x="14077" y="3803"/>
                    <a:pt x="16345" y="4270"/>
                  </a:cubicBezTo>
                  <a:lnTo>
                    <a:pt x="20749" y="4337"/>
                  </a:lnTo>
                  <a:cubicBezTo>
                    <a:pt x="24618" y="3837"/>
                    <a:pt x="28121" y="1835"/>
                    <a:pt x="31756" y="301"/>
                  </a:cubicBezTo>
                  <a:lnTo>
                    <a:pt x="316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898;p70">
              <a:extLst>
                <a:ext uri="{FF2B5EF4-FFF2-40B4-BE49-F238E27FC236}">
                  <a16:creationId xmlns:a16="http://schemas.microsoft.com/office/drawing/2014/main" id="{F7B0F584-D645-461A-9C71-9F111E8007D3}"/>
                </a:ext>
              </a:extLst>
            </p:cNvPr>
            <p:cNvSpPr/>
            <p:nvPr/>
          </p:nvSpPr>
          <p:spPr>
            <a:xfrm>
              <a:off x="4063900" y="1256500"/>
              <a:ext cx="1672050" cy="84325"/>
            </a:xfrm>
            <a:custGeom>
              <a:avLst/>
              <a:gdLst/>
              <a:ahLst/>
              <a:cxnLst/>
              <a:rect l="l" t="t" r="r" b="b"/>
              <a:pathLst>
                <a:path w="66882" h="3373" extrusionOk="0">
                  <a:moveTo>
                    <a:pt x="46468" y="1"/>
                  </a:moveTo>
                  <a:cubicBezTo>
                    <a:pt x="45090" y="1"/>
                    <a:pt x="43716" y="217"/>
                    <a:pt x="42364" y="628"/>
                  </a:cubicBezTo>
                  <a:cubicBezTo>
                    <a:pt x="40496" y="1228"/>
                    <a:pt x="38762" y="2229"/>
                    <a:pt x="36827" y="2663"/>
                  </a:cubicBezTo>
                  <a:cubicBezTo>
                    <a:pt x="36221" y="2819"/>
                    <a:pt x="35593" y="2884"/>
                    <a:pt x="34968" y="2884"/>
                  </a:cubicBezTo>
                  <a:cubicBezTo>
                    <a:pt x="34526" y="2884"/>
                    <a:pt x="34086" y="2851"/>
                    <a:pt x="33658" y="2796"/>
                  </a:cubicBezTo>
                  <a:cubicBezTo>
                    <a:pt x="32657" y="2663"/>
                    <a:pt x="31723" y="2262"/>
                    <a:pt x="30823" y="1795"/>
                  </a:cubicBezTo>
                  <a:cubicBezTo>
                    <a:pt x="29822" y="1328"/>
                    <a:pt x="28855" y="828"/>
                    <a:pt x="27821" y="461"/>
                  </a:cubicBezTo>
                  <a:cubicBezTo>
                    <a:pt x="27226" y="250"/>
                    <a:pt x="26642" y="160"/>
                    <a:pt x="26044" y="160"/>
                  </a:cubicBezTo>
                  <a:cubicBezTo>
                    <a:pt x="25602" y="160"/>
                    <a:pt x="25153" y="209"/>
                    <a:pt x="24685" y="294"/>
                  </a:cubicBezTo>
                  <a:cubicBezTo>
                    <a:pt x="23351" y="595"/>
                    <a:pt x="22150" y="1128"/>
                    <a:pt x="20949" y="1629"/>
                  </a:cubicBezTo>
                  <a:cubicBezTo>
                    <a:pt x="19857" y="2049"/>
                    <a:pt x="18789" y="2328"/>
                    <a:pt x="17646" y="2328"/>
                  </a:cubicBezTo>
                  <a:cubicBezTo>
                    <a:pt x="17427" y="2328"/>
                    <a:pt x="17205" y="2317"/>
                    <a:pt x="16980" y="2296"/>
                  </a:cubicBezTo>
                  <a:cubicBezTo>
                    <a:pt x="14144" y="2062"/>
                    <a:pt x="11509" y="795"/>
                    <a:pt x="8674" y="394"/>
                  </a:cubicBezTo>
                  <a:cubicBezTo>
                    <a:pt x="7905" y="278"/>
                    <a:pt x="7124" y="224"/>
                    <a:pt x="6340" y="224"/>
                  </a:cubicBezTo>
                  <a:cubicBezTo>
                    <a:pt x="4197" y="224"/>
                    <a:pt x="2028" y="627"/>
                    <a:pt x="1" y="1262"/>
                  </a:cubicBezTo>
                  <a:cubicBezTo>
                    <a:pt x="34" y="1395"/>
                    <a:pt x="34" y="1495"/>
                    <a:pt x="34" y="1629"/>
                  </a:cubicBezTo>
                  <a:cubicBezTo>
                    <a:pt x="2069" y="980"/>
                    <a:pt x="4156" y="644"/>
                    <a:pt x="6295" y="644"/>
                  </a:cubicBezTo>
                  <a:cubicBezTo>
                    <a:pt x="6576" y="644"/>
                    <a:pt x="6857" y="650"/>
                    <a:pt x="7139" y="661"/>
                  </a:cubicBezTo>
                  <a:cubicBezTo>
                    <a:pt x="10008" y="795"/>
                    <a:pt x="12676" y="2062"/>
                    <a:pt x="15478" y="2563"/>
                  </a:cubicBezTo>
                  <a:cubicBezTo>
                    <a:pt x="16126" y="2676"/>
                    <a:pt x="16773" y="2742"/>
                    <a:pt x="17421" y="2742"/>
                  </a:cubicBezTo>
                  <a:cubicBezTo>
                    <a:pt x="18108" y="2742"/>
                    <a:pt x="18794" y="2668"/>
                    <a:pt x="19481" y="2496"/>
                  </a:cubicBezTo>
                  <a:cubicBezTo>
                    <a:pt x="20716" y="2229"/>
                    <a:pt x="21950" y="1629"/>
                    <a:pt x="23151" y="1162"/>
                  </a:cubicBezTo>
                  <a:cubicBezTo>
                    <a:pt x="23990" y="856"/>
                    <a:pt x="24888" y="570"/>
                    <a:pt x="25785" y="570"/>
                  </a:cubicBezTo>
                  <a:cubicBezTo>
                    <a:pt x="26064" y="570"/>
                    <a:pt x="26343" y="598"/>
                    <a:pt x="26620" y="661"/>
                  </a:cubicBezTo>
                  <a:cubicBezTo>
                    <a:pt x="27654" y="928"/>
                    <a:pt x="28621" y="1462"/>
                    <a:pt x="29589" y="1929"/>
                  </a:cubicBezTo>
                  <a:cubicBezTo>
                    <a:pt x="30456" y="2396"/>
                    <a:pt x="31423" y="2896"/>
                    <a:pt x="32357" y="3130"/>
                  </a:cubicBezTo>
                  <a:cubicBezTo>
                    <a:pt x="33027" y="3297"/>
                    <a:pt x="33710" y="3373"/>
                    <a:pt x="34399" y="3373"/>
                  </a:cubicBezTo>
                  <a:cubicBezTo>
                    <a:pt x="34807" y="3373"/>
                    <a:pt x="35216" y="3346"/>
                    <a:pt x="35626" y="3297"/>
                  </a:cubicBezTo>
                  <a:cubicBezTo>
                    <a:pt x="37594" y="3096"/>
                    <a:pt x="39329" y="2162"/>
                    <a:pt x="41163" y="1462"/>
                  </a:cubicBezTo>
                  <a:cubicBezTo>
                    <a:pt x="42742" y="821"/>
                    <a:pt x="44411" y="453"/>
                    <a:pt x="46090" y="453"/>
                  </a:cubicBezTo>
                  <a:cubicBezTo>
                    <a:pt x="46683" y="453"/>
                    <a:pt x="47277" y="499"/>
                    <a:pt x="47868" y="595"/>
                  </a:cubicBezTo>
                  <a:cubicBezTo>
                    <a:pt x="50337" y="995"/>
                    <a:pt x="52638" y="1996"/>
                    <a:pt x="55040" y="2496"/>
                  </a:cubicBezTo>
                  <a:cubicBezTo>
                    <a:pt x="56411" y="2790"/>
                    <a:pt x="57817" y="2900"/>
                    <a:pt x="59231" y="2900"/>
                  </a:cubicBezTo>
                  <a:cubicBezTo>
                    <a:pt x="60224" y="2900"/>
                    <a:pt x="61221" y="2845"/>
                    <a:pt x="62212" y="2763"/>
                  </a:cubicBezTo>
                  <a:cubicBezTo>
                    <a:pt x="63813" y="2596"/>
                    <a:pt x="65347" y="2396"/>
                    <a:pt x="66882" y="2096"/>
                  </a:cubicBezTo>
                  <a:lnTo>
                    <a:pt x="66748" y="1762"/>
                  </a:lnTo>
                  <a:cubicBezTo>
                    <a:pt x="65814" y="1929"/>
                    <a:pt x="64814" y="2062"/>
                    <a:pt x="63846" y="2162"/>
                  </a:cubicBezTo>
                  <a:cubicBezTo>
                    <a:pt x="62453" y="2339"/>
                    <a:pt x="61036" y="2458"/>
                    <a:pt x="59624" y="2458"/>
                  </a:cubicBezTo>
                  <a:cubicBezTo>
                    <a:pt x="58635" y="2458"/>
                    <a:pt x="57649" y="2400"/>
                    <a:pt x="56675" y="2262"/>
                  </a:cubicBezTo>
                  <a:cubicBezTo>
                    <a:pt x="54173" y="1896"/>
                    <a:pt x="51838" y="928"/>
                    <a:pt x="49369" y="328"/>
                  </a:cubicBezTo>
                  <a:cubicBezTo>
                    <a:pt x="48406" y="107"/>
                    <a:pt x="47436" y="1"/>
                    <a:pt x="464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899;p70">
              <a:extLst>
                <a:ext uri="{FF2B5EF4-FFF2-40B4-BE49-F238E27FC236}">
                  <a16:creationId xmlns:a16="http://schemas.microsoft.com/office/drawing/2014/main" id="{A55D56B2-689D-4B93-A3D5-8760D3223448}"/>
                </a:ext>
              </a:extLst>
            </p:cNvPr>
            <p:cNvSpPr/>
            <p:nvPr/>
          </p:nvSpPr>
          <p:spPr>
            <a:xfrm>
              <a:off x="4046283" y="1015679"/>
              <a:ext cx="1843825" cy="509575"/>
            </a:xfrm>
            <a:custGeom>
              <a:avLst/>
              <a:gdLst/>
              <a:ahLst/>
              <a:cxnLst/>
              <a:rect l="l" t="t" r="r" b="b"/>
              <a:pathLst>
                <a:path w="73753" h="20383" fill="none" extrusionOk="0">
                  <a:moveTo>
                    <a:pt x="73753" y="20382"/>
                  </a:moveTo>
                  <a:lnTo>
                    <a:pt x="39095" y="19682"/>
                  </a:lnTo>
                  <a:lnTo>
                    <a:pt x="1168" y="18948"/>
                  </a:lnTo>
                  <a:lnTo>
                    <a:pt x="934" y="15612"/>
                  </a:lnTo>
                  <a:cubicBezTo>
                    <a:pt x="901" y="14945"/>
                    <a:pt x="867" y="14211"/>
                    <a:pt x="834" y="13444"/>
                  </a:cubicBezTo>
                  <a:cubicBezTo>
                    <a:pt x="701" y="11175"/>
                    <a:pt x="534" y="8540"/>
                    <a:pt x="367" y="6205"/>
                  </a:cubicBezTo>
                  <a:cubicBezTo>
                    <a:pt x="334" y="5505"/>
                    <a:pt x="267" y="4804"/>
                    <a:pt x="234" y="4170"/>
                  </a:cubicBezTo>
                  <a:cubicBezTo>
                    <a:pt x="100" y="1835"/>
                    <a:pt x="0" y="134"/>
                    <a:pt x="0" y="1"/>
                  </a:cubicBezTo>
                  <a:lnTo>
                    <a:pt x="234" y="1"/>
                  </a:lnTo>
                  <a:lnTo>
                    <a:pt x="72886" y="468"/>
                  </a:lnTo>
                  <a:lnTo>
                    <a:pt x="71251" y="3637"/>
                  </a:lnTo>
                  <a:lnTo>
                    <a:pt x="69483" y="7039"/>
                  </a:lnTo>
                  <a:lnTo>
                    <a:pt x="67448" y="11042"/>
                  </a:lnTo>
                  <a:lnTo>
                    <a:pt x="69483" y="14078"/>
                  </a:lnTo>
                  <a:lnTo>
                    <a:pt x="71551" y="17080"/>
                  </a:lnTo>
                  <a:close/>
                </a:path>
              </a:pathLst>
            </a:custGeom>
            <a:grpFill/>
            <a:ln w="7500" cap="rnd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900;p70">
              <a:extLst>
                <a:ext uri="{FF2B5EF4-FFF2-40B4-BE49-F238E27FC236}">
                  <a16:creationId xmlns:a16="http://schemas.microsoft.com/office/drawing/2014/main" id="{3399D6A4-2601-40B0-9140-B6981B7EA953}"/>
                </a:ext>
              </a:extLst>
            </p:cNvPr>
            <p:cNvSpPr/>
            <p:nvPr/>
          </p:nvSpPr>
          <p:spPr>
            <a:xfrm>
              <a:off x="4009739" y="1000146"/>
              <a:ext cx="1848771" cy="519575"/>
            </a:xfrm>
            <a:custGeom>
              <a:avLst/>
              <a:gdLst/>
              <a:ahLst/>
              <a:cxnLst/>
              <a:rect l="l" t="t" r="r" b="b"/>
              <a:pathLst>
                <a:path w="73687" h="20783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401"/>
                    <a:pt x="34" y="1068"/>
                    <a:pt x="67" y="1936"/>
                  </a:cubicBezTo>
                  <a:cubicBezTo>
                    <a:pt x="101" y="2069"/>
                    <a:pt x="101" y="2236"/>
                    <a:pt x="101" y="2336"/>
                  </a:cubicBezTo>
                  <a:cubicBezTo>
                    <a:pt x="168" y="2936"/>
                    <a:pt x="201" y="3570"/>
                    <a:pt x="234" y="4271"/>
                  </a:cubicBezTo>
                  <a:cubicBezTo>
                    <a:pt x="268" y="4905"/>
                    <a:pt x="334" y="5605"/>
                    <a:pt x="368" y="6306"/>
                  </a:cubicBezTo>
                  <a:cubicBezTo>
                    <a:pt x="434" y="7773"/>
                    <a:pt x="568" y="9374"/>
                    <a:pt x="668" y="10875"/>
                  </a:cubicBezTo>
                  <a:cubicBezTo>
                    <a:pt x="701" y="10976"/>
                    <a:pt x="701" y="11109"/>
                    <a:pt x="701" y="11242"/>
                  </a:cubicBezTo>
                  <a:cubicBezTo>
                    <a:pt x="735" y="12043"/>
                    <a:pt x="768" y="12777"/>
                    <a:pt x="835" y="13477"/>
                  </a:cubicBezTo>
                  <a:cubicBezTo>
                    <a:pt x="835" y="13644"/>
                    <a:pt x="868" y="13811"/>
                    <a:pt x="868" y="13978"/>
                  </a:cubicBezTo>
                  <a:cubicBezTo>
                    <a:pt x="868" y="14578"/>
                    <a:pt x="901" y="15145"/>
                    <a:pt x="935" y="15646"/>
                  </a:cubicBezTo>
                  <a:cubicBezTo>
                    <a:pt x="935" y="15912"/>
                    <a:pt x="1001" y="16113"/>
                    <a:pt x="1001" y="16313"/>
                  </a:cubicBezTo>
                  <a:cubicBezTo>
                    <a:pt x="1035" y="16980"/>
                    <a:pt x="1035" y="17547"/>
                    <a:pt x="1068" y="17981"/>
                  </a:cubicBezTo>
                  <a:cubicBezTo>
                    <a:pt x="1068" y="18247"/>
                    <a:pt x="1102" y="18414"/>
                    <a:pt x="1102" y="18581"/>
                  </a:cubicBezTo>
                  <a:cubicBezTo>
                    <a:pt x="1168" y="18881"/>
                    <a:pt x="1168" y="19048"/>
                    <a:pt x="1168" y="19048"/>
                  </a:cubicBezTo>
                  <a:lnTo>
                    <a:pt x="4237" y="19115"/>
                  </a:lnTo>
                  <a:lnTo>
                    <a:pt x="7206" y="19215"/>
                  </a:lnTo>
                  <a:lnTo>
                    <a:pt x="15178" y="19415"/>
                  </a:lnTo>
                  <a:lnTo>
                    <a:pt x="16446" y="19448"/>
                  </a:lnTo>
                  <a:lnTo>
                    <a:pt x="29122" y="19748"/>
                  </a:lnTo>
                  <a:lnTo>
                    <a:pt x="31757" y="19815"/>
                  </a:lnTo>
                  <a:lnTo>
                    <a:pt x="38862" y="19982"/>
                  </a:lnTo>
                  <a:lnTo>
                    <a:pt x="38929" y="19982"/>
                  </a:lnTo>
                  <a:lnTo>
                    <a:pt x="40430" y="20049"/>
                  </a:lnTo>
                  <a:lnTo>
                    <a:pt x="55274" y="20382"/>
                  </a:lnTo>
                  <a:lnTo>
                    <a:pt x="59677" y="20449"/>
                  </a:lnTo>
                  <a:lnTo>
                    <a:pt x="73687" y="20783"/>
                  </a:lnTo>
                  <a:lnTo>
                    <a:pt x="71318" y="17147"/>
                  </a:lnTo>
                  <a:lnTo>
                    <a:pt x="70718" y="16246"/>
                  </a:lnTo>
                  <a:lnTo>
                    <a:pt x="70484" y="15912"/>
                  </a:lnTo>
                  <a:lnTo>
                    <a:pt x="70051" y="15245"/>
                  </a:lnTo>
                  <a:lnTo>
                    <a:pt x="69284" y="14144"/>
                  </a:lnTo>
                  <a:lnTo>
                    <a:pt x="68450" y="12944"/>
                  </a:lnTo>
                  <a:lnTo>
                    <a:pt x="67549" y="11609"/>
                  </a:lnTo>
                  <a:lnTo>
                    <a:pt x="67315" y="11276"/>
                  </a:lnTo>
                  <a:lnTo>
                    <a:pt x="67282" y="11242"/>
                  </a:lnTo>
                  <a:lnTo>
                    <a:pt x="69450" y="7073"/>
                  </a:lnTo>
                  <a:lnTo>
                    <a:pt x="71218" y="3670"/>
                  </a:lnTo>
                  <a:lnTo>
                    <a:pt x="72886" y="468"/>
                  </a:lnTo>
                  <a:lnTo>
                    <a:pt x="69217" y="435"/>
                  </a:lnTo>
                  <a:lnTo>
                    <a:pt x="68249" y="43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 mỗi giờ xe máy gần hơn xe đạp được bao nhiêu km?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2" name="Google Shape;6891;p70">
            <a:extLst>
              <a:ext uri="{FF2B5EF4-FFF2-40B4-BE49-F238E27FC236}">
                <a16:creationId xmlns:a16="http://schemas.microsoft.com/office/drawing/2014/main" id="{98C6C324-2A6B-42AB-8AE6-8CAC98C68940}"/>
              </a:ext>
            </a:extLst>
          </p:cNvPr>
          <p:cNvGrpSpPr/>
          <p:nvPr/>
        </p:nvGrpSpPr>
        <p:grpSpPr>
          <a:xfrm>
            <a:off x="609383" y="3783814"/>
            <a:ext cx="11209681" cy="1175823"/>
            <a:chOff x="4009739" y="1000146"/>
            <a:chExt cx="1882161" cy="534754"/>
          </a:xfrm>
          <a:solidFill>
            <a:schemeClr val="accent6">
              <a:lumMod val="75000"/>
            </a:schemeClr>
          </a:solidFill>
        </p:grpSpPr>
        <p:sp>
          <p:nvSpPr>
            <p:cNvPr id="43" name="Google Shape;6892;p70">
              <a:extLst>
                <a:ext uri="{FF2B5EF4-FFF2-40B4-BE49-F238E27FC236}">
                  <a16:creationId xmlns:a16="http://schemas.microsoft.com/office/drawing/2014/main" id="{3816D554-BDEB-4249-9385-EA9C94E34F5F}"/>
                </a:ext>
              </a:extLst>
            </p:cNvPr>
            <p:cNvSpPr/>
            <p:nvPr/>
          </p:nvSpPr>
          <p:spPr>
            <a:xfrm>
              <a:off x="4049725" y="1015325"/>
              <a:ext cx="1842175" cy="519575"/>
            </a:xfrm>
            <a:custGeom>
              <a:avLst/>
              <a:gdLst/>
              <a:ahLst/>
              <a:cxnLst/>
              <a:rect l="l" t="t" r="r" b="b"/>
              <a:pathLst>
                <a:path w="73687" h="20783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401"/>
                    <a:pt x="34" y="1068"/>
                    <a:pt x="67" y="1936"/>
                  </a:cubicBezTo>
                  <a:cubicBezTo>
                    <a:pt x="101" y="2069"/>
                    <a:pt x="101" y="2236"/>
                    <a:pt x="101" y="2336"/>
                  </a:cubicBezTo>
                  <a:cubicBezTo>
                    <a:pt x="167" y="2936"/>
                    <a:pt x="201" y="3570"/>
                    <a:pt x="234" y="4271"/>
                  </a:cubicBezTo>
                  <a:cubicBezTo>
                    <a:pt x="268" y="4904"/>
                    <a:pt x="334" y="5605"/>
                    <a:pt x="368" y="6305"/>
                  </a:cubicBezTo>
                  <a:cubicBezTo>
                    <a:pt x="434" y="7773"/>
                    <a:pt x="568" y="9374"/>
                    <a:pt x="668" y="10875"/>
                  </a:cubicBezTo>
                  <a:cubicBezTo>
                    <a:pt x="701" y="10975"/>
                    <a:pt x="701" y="11109"/>
                    <a:pt x="701" y="11242"/>
                  </a:cubicBezTo>
                  <a:cubicBezTo>
                    <a:pt x="735" y="12043"/>
                    <a:pt x="768" y="12777"/>
                    <a:pt x="835" y="13477"/>
                  </a:cubicBezTo>
                  <a:cubicBezTo>
                    <a:pt x="835" y="13644"/>
                    <a:pt x="868" y="13811"/>
                    <a:pt x="868" y="13978"/>
                  </a:cubicBezTo>
                  <a:cubicBezTo>
                    <a:pt x="868" y="14578"/>
                    <a:pt x="901" y="15145"/>
                    <a:pt x="935" y="15645"/>
                  </a:cubicBezTo>
                  <a:cubicBezTo>
                    <a:pt x="935" y="15912"/>
                    <a:pt x="1001" y="16112"/>
                    <a:pt x="1001" y="16313"/>
                  </a:cubicBezTo>
                  <a:cubicBezTo>
                    <a:pt x="1035" y="16980"/>
                    <a:pt x="1035" y="17547"/>
                    <a:pt x="1068" y="17980"/>
                  </a:cubicBezTo>
                  <a:cubicBezTo>
                    <a:pt x="1068" y="18247"/>
                    <a:pt x="1101" y="18414"/>
                    <a:pt x="1101" y="18581"/>
                  </a:cubicBezTo>
                  <a:cubicBezTo>
                    <a:pt x="1168" y="18881"/>
                    <a:pt x="1168" y="19048"/>
                    <a:pt x="1168" y="19048"/>
                  </a:cubicBezTo>
                  <a:lnTo>
                    <a:pt x="4237" y="19115"/>
                  </a:lnTo>
                  <a:lnTo>
                    <a:pt x="7206" y="19215"/>
                  </a:lnTo>
                  <a:lnTo>
                    <a:pt x="15178" y="19415"/>
                  </a:lnTo>
                  <a:lnTo>
                    <a:pt x="16446" y="19448"/>
                  </a:lnTo>
                  <a:lnTo>
                    <a:pt x="29121" y="19748"/>
                  </a:lnTo>
                  <a:lnTo>
                    <a:pt x="31757" y="19815"/>
                  </a:lnTo>
                  <a:lnTo>
                    <a:pt x="38862" y="19982"/>
                  </a:lnTo>
                  <a:lnTo>
                    <a:pt x="38928" y="19982"/>
                  </a:lnTo>
                  <a:lnTo>
                    <a:pt x="40430" y="20049"/>
                  </a:lnTo>
                  <a:lnTo>
                    <a:pt x="55273" y="20382"/>
                  </a:lnTo>
                  <a:lnTo>
                    <a:pt x="59677" y="20449"/>
                  </a:lnTo>
                  <a:lnTo>
                    <a:pt x="73687" y="20782"/>
                  </a:lnTo>
                  <a:lnTo>
                    <a:pt x="71318" y="17147"/>
                  </a:lnTo>
                  <a:lnTo>
                    <a:pt x="70718" y="16246"/>
                  </a:lnTo>
                  <a:lnTo>
                    <a:pt x="70484" y="15912"/>
                  </a:lnTo>
                  <a:lnTo>
                    <a:pt x="70051" y="15245"/>
                  </a:lnTo>
                  <a:lnTo>
                    <a:pt x="69283" y="14144"/>
                  </a:lnTo>
                  <a:lnTo>
                    <a:pt x="68450" y="12944"/>
                  </a:lnTo>
                  <a:lnTo>
                    <a:pt x="67549" y="11609"/>
                  </a:lnTo>
                  <a:lnTo>
                    <a:pt x="67315" y="11276"/>
                  </a:lnTo>
                  <a:lnTo>
                    <a:pt x="67282" y="11242"/>
                  </a:lnTo>
                  <a:lnTo>
                    <a:pt x="69450" y="7073"/>
                  </a:lnTo>
                  <a:lnTo>
                    <a:pt x="71218" y="3704"/>
                  </a:lnTo>
                  <a:lnTo>
                    <a:pt x="72886" y="468"/>
                  </a:lnTo>
                  <a:lnTo>
                    <a:pt x="69217" y="435"/>
                  </a:lnTo>
                  <a:lnTo>
                    <a:pt x="68249" y="435"/>
                  </a:lnTo>
                  <a:lnTo>
                    <a:pt x="1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893;p70">
              <a:extLst>
                <a:ext uri="{FF2B5EF4-FFF2-40B4-BE49-F238E27FC236}">
                  <a16:creationId xmlns:a16="http://schemas.microsoft.com/office/drawing/2014/main" id="{1D49DD0F-2C4A-4979-A9A8-FA2D2E99F877}"/>
                </a:ext>
              </a:extLst>
            </p:cNvPr>
            <p:cNvSpPr/>
            <p:nvPr/>
          </p:nvSpPr>
          <p:spPr>
            <a:xfrm>
              <a:off x="4046400" y="1108725"/>
              <a:ext cx="1780450" cy="153250"/>
            </a:xfrm>
            <a:custGeom>
              <a:avLst/>
              <a:gdLst/>
              <a:ahLst/>
              <a:cxnLst/>
              <a:rect l="l" t="t" r="r" b="b"/>
              <a:pathLst>
                <a:path w="71218" h="6130" extrusionOk="0">
                  <a:moveTo>
                    <a:pt x="25152" y="1"/>
                  </a:moveTo>
                  <a:cubicBezTo>
                    <a:pt x="23450" y="1"/>
                    <a:pt x="21716" y="335"/>
                    <a:pt x="20181" y="1002"/>
                  </a:cubicBezTo>
                  <a:cubicBezTo>
                    <a:pt x="18747" y="1635"/>
                    <a:pt x="17513" y="2536"/>
                    <a:pt x="16078" y="3170"/>
                  </a:cubicBezTo>
                  <a:cubicBezTo>
                    <a:pt x="15341" y="3500"/>
                    <a:pt x="14593" y="3694"/>
                    <a:pt x="13833" y="3694"/>
                  </a:cubicBezTo>
                  <a:cubicBezTo>
                    <a:pt x="13287" y="3694"/>
                    <a:pt x="12734" y="3593"/>
                    <a:pt x="12176" y="3370"/>
                  </a:cubicBezTo>
                  <a:cubicBezTo>
                    <a:pt x="10808" y="2836"/>
                    <a:pt x="9640" y="1869"/>
                    <a:pt x="8340" y="1202"/>
                  </a:cubicBezTo>
                  <a:cubicBezTo>
                    <a:pt x="6860" y="443"/>
                    <a:pt x="5245" y="70"/>
                    <a:pt x="3638" y="70"/>
                  </a:cubicBezTo>
                  <a:cubicBezTo>
                    <a:pt x="2492" y="70"/>
                    <a:pt x="1351" y="260"/>
                    <a:pt x="267" y="635"/>
                  </a:cubicBezTo>
                  <a:cubicBezTo>
                    <a:pt x="167" y="668"/>
                    <a:pt x="100" y="668"/>
                    <a:pt x="0" y="701"/>
                  </a:cubicBezTo>
                  <a:cubicBezTo>
                    <a:pt x="34" y="1335"/>
                    <a:pt x="100" y="2036"/>
                    <a:pt x="134" y="2736"/>
                  </a:cubicBezTo>
                  <a:cubicBezTo>
                    <a:pt x="200" y="2703"/>
                    <a:pt x="300" y="2703"/>
                    <a:pt x="367" y="2670"/>
                  </a:cubicBezTo>
                  <a:cubicBezTo>
                    <a:pt x="1308" y="2335"/>
                    <a:pt x="2303" y="2160"/>
                    <a:pt x="3300" y="2160"/>
                  </a:cubicBezTo>
                  <a:cubicBezTo>
                    <a:pt x="4388" y="2160"/>
                    <a:pt x="5478" y="2368"/>
                    <a:pt x="6505" y="2803"/>
                  </a:cubicBezTo>
                  <a:cubicBezTo>
                    <a:pt x="7873" y="3370"/>
                    <a:pt x="9040" y="4337"/>
                    <a:pt x="10341" y="5005"/>
                  </a:cubicBezTo>
                  <a:cubicBezTo>
                    <a:pt x="11512" y="5590"/>
                    <a:pt x="12703" y="5942"/>
                    <a:pt x="13967" y="5942"/>
                  </a:cubicBezTo>
                  <a:cubicBezTo>
                    <a:pt x="14288" y="5942"/>
                    <a:pt x="14613" y="5919"/>
                    <a:pt x="14944" y="5872"/>
                  </a:cubicBezTo>
                  <a:cubicBezTo>
                    <a:pt x="16479" y="5638"/>
                    <a:pt x="17846" y="4738"/>
                    <a:pt x="19181" y="4004"/>
                  </a:cubicBezTo>
                  <a:cubicBezTo>
                    <a:pt x="20515" y="3237"/>
                    <a:pt x="21849" y="2636"/>
                    <a:pt x="23350" y="2403"/>
                  </a:cubicBezTo>
                  <a:cubicBezTo>
                    <a:pt x="23774" y="2347"/>
                    <a:pt x="24203" y="2320"/>
                    <a:pt x="24633" y="2320"/>
                  </a:cubicBezTo>
                  <a:cubicBezTo>
                    <a:pt x="25759" y="2320"/>
                    <a:pt x="26891" y="2507"/>
                    <a:pt x="27954" y="2870"/>
                  </a:cubicBezTo>
                  <a:cubicBezTo>
                    <a:pt x="29455" y="3403"/>
                    <a:pt x="30689" y="4404"/>
                    <a:pt x="32123" y="5138"/>
                  </a:cubicBezTo>
                  <a:cubicBezTo>
                    <a:pt x="33454" y="5813"/>
                    <a:pt x="34837" y="6129"/>
                    <a:pt x="36238" y="6129"/>
                  </a:cubicBezTo>
                  <a:cubicBezTo>
                    <a:pt x="37330" y="6129"/>
                    <a:pt x="38432" y="5937"/>
                    <a:pt x="39528" y="5572"/>
                  </a:cubicBezTo>
                  <a:cubicBezTo>
                    <a:pt x="40629" y="5205"/>
                    <a:pt x="41697" y="4704"/>
                    <a:pt x="42731" y="4237"/>
                  </a:cubicBezTo>
                  <a:cubicBezTo>
                    <a:pt x="43298" y="4037"/>
                    <a:pt x="43465" y="3937"/>
                    <a:pt x="44065" y="3704"/>
                  </a:cubicBezTo>
                  <a:cubicBezTo>
                    <a:pt x="44632" y="3537"/>
                    <a:pt x="45132" y="3337"/>
                    <a:pt x="45666" y="3203"/>
                  </a:cubicBezTo>
                  <a:cubicBezTo>
                    <a:pt x="45900" y="3170"/>
                    <a:pt x="46200" y="3070"/>
                    <a:pt x="46500" y="3036"/>
                  </a:cubicBezTo>
                  <a:cubicBezTo>
                    <a:pt x="46533" y="3036"/>
                    <a:pt x="46667" y="3003"/>
                    <a:pt x="46700" y="3003"/>
                  </a:cubicBezTo>
                  <a:cubicBezTo>
                    <a:pt x="46834" y="2970"/>
                    <a:pt x="47000" y="2970"/>
                    <a:pt x="47134" y="2970"/>
                  </a:cubicBezTo>
                  <a:lnTo>
                    <a:pt x="47968" y="2970"/>
                  </a:lnTo>
                  <a:cubicBezTo>
                    <a:pt x="48301" y="2970"/>
                    <a:pt x="48468" y="2970"/>
                    <a:pt x="48668" y="3003"/>
                  </a:cubicBezTo>
                  <a:cubicBezTo>
                    <a:pt x="49736" y="3170"/>
                    <a:pt x="50803" y="3570"/>
                    <a:pt x="51837" y="3904"/>
                  </a:cubicBezTo>
                  <a:cubicBezTo>
                    <a:pt x="54706" y="4804"/>
                    <a:pt x="57741" y="5538"/>
                    <a:pt x="60810" y="5538"/>
                  </a:cubicBezTo>
                  <a:cubicBezTo>
                    <a:pt x="63345" y="5538"/>
                    <a:pt x="65747" y="5005"/>
                    <a:pt x="68082" y="4037"/>
                  </a:cubicBezTo>
                  <a:cubicBezTo>
                    <a:pt x="68482" y="3870"/>
                    <a:pt x="68883" y="3704"/>
                    <a:pt x="69250" y="3537"/>
                  </a:cubicBezTo>
                  <a:cubicBezTo>
                    <a:pt x="69350" y="3503"/>
                    <a:pt x="69383" y="3503"/>
                    <a:pt x="69483" y="3470"/>
                  </a:cubicBezTo>
                  <a:lnTo>
                    <a:pt x="71218" y="68"/>
                  </a:lnTo>
                  <a:lnTo>
                    <a:pt x="71218" y="68"/>
                  </a:lnTo>
                  <a:cubicBezTo>
                    <a:pt x="71184" y="68"/>
                    <a:pt x="71084" y="134"/>
                    <a:pt x="71018" y="201"/>
                  </a:cubicBezTo>
                  <a:cubicBezTo>
                    <a:pt x="70284" y="368"/>
                    <a:pt x="69583" y="635"/>
                    <a:pt x="68916" y="902"/>
                  </a:cubicBezTo>
                  <a:lnTo>
                    <a:pt x="67415" y="1535"/>
                  </a:lnTo>
                  <a:cubicBezTo>
                    <a:pt x="67382" y="1535"/>
                    <a:pt x="67382" y="1569"/>
                    <a:pt x="67348" y="1569"/>
                  </a:cubicBezTo>
                  <a:cubicBezTo>
                    <a:pt x="67282" y="1569"/>
                    <a:pt x="67282" y="1635"/>
                    <a:pt x="67248" y="1635"/>
                  </a:cubicBezTo>
                  <a:lnTo>
                    <a:pt x="66881" y="1736"/>
                  </a:lnTo>
                  <a:cubicBezTo>
                    <a:pt x="66614" y="1836"/>
                    <a:pt x="66348" y="1936"/>
                    <a:pt x="66081" y="2036"/>
                  </a:cubicBezTo>
                  <a:cubicBezTo>
                    <a:pt x="65547" y="2203"/>
                    <a:pt x="65047" y="2369"/>
                    <a:pt x="64513" y="2503"/>
                  </a:cubicBezTo>
                  <a:cubicBezTo>
                    <a:pt x="64246" y="2536"/>
                    <a:pt x="63946" y="2636"/>
                    <a:pt x="63679" y="2670"/>
                  </a:cubicBezTo>
                  <a:cubicBezTo>
                    <a:pt x="63546" y="2703"/>
                    <a:pt x="63379" y="2703"/>
                    <a:pt x="63212" y="2736"/>
                  </a:cubicBezTo>
                  <a:cubicBezTo>
                    <a:pt x="63112" y="2736"/>
                    <a:pt x="63079" y="2770"/>
                    <a:pt x="63012" y="2770"/>
                  </a:cubicBezTo>
                  <a:cubicBezTo>
                    <a:pt x="62778" y="2836"/>
                    <a:pt x="62945" y="2836"/>
                    <a:pt x="62845" y="2836"/>
                  </a:cubicBezTo>
                  <a:cubicBezTo>
                    <a:pt x="62186" y="2908"/>
                    <a:pt x="61535" y="2941"/>
                    <a:pt x="60889" y="2941"/>
                  </a:cubicBezTo>
                  <a:cubicBezTo>
                    <a:pt x="58528" y="2941"/>
                    <a:pt x="56244" y="2498"/>
                    <a:pt x="53939" y="1869"/>
                  </a:cubicBezTo>
                  <a:cubicBezTo>
                    <a:pt x="51805" y="1290"/>
                    <a:pt x="49754" y="376"/>
                    <a:pt x="47532" y="376"/>
                  </a:cubicBezTo>
                  <a:cubicBezTo>
                    <a:pt x="47323" y="376"/>
                    <a:pt x="47113" y="384"/>
                    <a:pt x="46900" y="401"/>
                  </a:cubicBezTo>
                  <a:cubicBezTo>
                    <a:pt x="44499" y="601"/>
                    <a:pt x="42364" y="1702"/>
                    <a:pt x="40162" y="2603"/>
                  </a:cubicBezTo>
                  <a:lnTo>
                    <a:pt x="40062" y="2603"/>
                  </a:lnTo>
                  <a:cubicBezTo>
                    <a:pt x="40029" y="2603"/>
                    <a:pt x="39995" y="2670"/>
                    <a:pt x="39929" y="2670"/>
                  </a:cubicBezTo>
                  <a:cubicBezTo>
                    <a:pt x="39829" y="2736"/>
                    <a:pt x="39695" y="2770"/>
                    <a:pt x="39562" y="2836"/>
                  </a:cubicBezTo>
                  <a:cubicBezTo>
                    <a:pt x="39328" y="2936"/>
                    <a:pt x="39028" y="3036"/>
                    <a:pt x="38761" y="3103"/>
                  </a:cubicBezTo>
                  <a:cubicBezTo>
                    <a:pt x="38261" y="3337"/>
                    <a:pt x="37794" y="3437"/>
                    <a:pt x="37227" y="3537"/>
                  </a:cubicBezTo>
                  <a:cubicBezTo>
                    <a:pt x="37193" y="3570"/>
                    <a:pt x="37160" y="3570"/>
                    <a:pt x="37093" y="3570"/>
                  </a:cubicBezTo>
                  <a:lnTo>
                    <a:pt x="37060" y="3570"/>
                  </a:lnTo>
                  <a:cubicBezTo>
                    <a:pt x="36927" y="3570"/>
                    <a:pt x="36760" y="3604"/>
                    <a:pt x="36660" y="3604"/>
                  </a:cubicBezTo>
                  <a:lnTo>
                    <a:pt x="35826" y="3604"/>
                  </a:lnTo>
                  <a:cubicBezTo>
                    <a:pt x="35659" y="3604"/>
                    <a:pt x="35526" y="3570"/>
                    <a:pt x="35359" y="3570"/>
                  </a:cubicBezTo>
                  <a:cubicBezTo>
                    <a:pt x="35325" y="3537"/>
                    <a:pt x="35259" y="3537"/>
                    <a:pt x="35225" y="3537"/>
                  </a:cubicBezTo>
                  <a:lnTo>
                    <a:pt x="34225" y="3303"/>
                  </a:lnTo>
                  <a:cubicBezTo>
                    <a:pt x="32824" y="2836"/>
                    <a:pt x="31523" y="1836"/>
                    <a:pt x="30088" y="1168"/>
                  </a:cubicBezTo>
                  <a:cubicBezTo>
                    <a:pt x="28521" y="401"/>
                    <a:pt x="26853" y="34"/>
                    <a:pt x="2515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894;p70">
              <a:extLst>
                <a:ext uri="{FF2B5EF4-FFF2-40B4-BE49-F238E27FC236}">
                  <a16:creationId xmlns:a16="http://schemas.microsoft.com/office/drawing/2014/main" id="{8378C632-2976-46EA-8C34-1FEC64D2CC90}"/>
                </a:ext>
              </a:extLst>
            </p:cNvPr>
            <p:cNvSpPr/>
            <p:nvPr/>
          </p:nvSpPr>
          <p:spPr>
            <a:xfrm>
              <a:off x="4069750" y="1319350"/>
              <a:ext cx="1728750" cy="162625"/>
            </a:xfrm>
            <a:custGeom>
              <a:avLst/>
              <a:gdLst/>
              <a:ahLst/>
              <a:cxnLst/>
              <a:rect l="l" t="t" r="r" b="b"/>
              <a:pathLst>
                <a:path w="69150" h="6505" extrusionOk="0">
                  <a:moveTo>
                    <a:pt x="23139" y="0"/>
                  </a:moveTo>
                  <a:cubicBezTo>
                    <a:pt x="22787" y="0"/>
                    <a:pt x="22434" y="17"/>
                    <a:pt x="22083" y="49"/>
                  </a:cubicBezTo>
                  <a:cubicBezTo>
                    <a:pt x="19114" y="316"/>
                    <a:pt x="16445" y="1583"/>
                    <a:pt x="13677" y="2484"/>
                  </a:cubicBezTo>
                  <a:cubicBezTo>
                    <a:pt x="11648" y="3177"/>
                    <a:pt x="9620" y="3554"/>
                    <a:pt x="7546" y="3554"/>
                  </a:cubicBezTo>
                  <a:cubicBezTo>
                    <a:pt x="6926" y="3554"/>
                    <a:pt x="6301" y="3520"/>
                    <a:pt x="5671" y="3451"/>
                  </a:cubicBezTo>
                  <a:cubicBezTo>
                    <a:pt x="3703" y="3251"/>
                    <a:pt x="1735" y="2717"/>
                    <a:pt x="0" y="1883"/>
                  </a:cubicBezTo>
                  <a:lnTo>
                    <a:pt x="0" y="1883"/>
                  </a:lnTo>
                  <a:cubicBezTo>
                    <a:pt x="0" y="2450"/>
                    <a:pt x="34" y="3051"/>
                    <a:pt x="67" y="3551"/>
                  </a:cubicBezTo>
                  <a:cubicBezTo>
                    <a:pt x="67" y="3785"/>
                    <a:pt x="100" y="3985"/>
                    <a:pt x="100" y="4218"/>
                  </a:cubicBezTo>
                  <a:cubicBezTo>
                    <a:pt x="2002" y="5086"/>
                    <a:pt x="3936" y="5619"/>
                    <a:pt x="6005" y="5819"/>
                  </a:cubicBezTo>
                  <a:cubicBezTo>
                    <a:pt x="6666" y="5902"/>
                    <a:pt x="7325" y="5941"/>
                    <a:pt x="7981" y="5941"/>
                  </a:cubicBezTo>
                  <a:cubicBezTo>
                    <a:pt x="10498" y="5941"/>
                    <a:pt x="12970" y="5372"/>
                    <a:pt x="15378" y="4552"/>
                  </a:cubicBezTo>
                  <a:cubicBezTo>
                    <a:pt x="17814" y="3666"/>
                    <a:pt x="20400" y="2540"/>
                    <a:pt x="23079" y="2540"/>
                  </a:cubicBezTo>
                  <a:cubicBezTo>
                    <a:pt x="23225" y="2540"/>
                    <a:pt x="23371" y="2544"/>
                    <a:pt x="23517" y="2550"/>
                  </a:cubicBezTo>
                  <a:cubicBezTo>
                    <a:pt x="26119" y="2651"/>
                    <a:pt x="28254" y="4318"/>
                    <a:pt x="30555" y="5419"/>
                  </a:cubicBezTo>
                  <a:cubicBezTo>
                    <a:pt x="31856" y="5986"/>
                    <a:pt x="33191" y="6453"/>
                    <a:pt x="34625" y="6487"/>
                  </a:cubicBezTo>
                  <a:cubicBezTo>
                    <a:pt x="34802" y="6499"/>
                    <a:pt x="34978" y="6504"/>
                    <a:pt x="35155" y="6504"/>
                  </a:cubicBezTo>
                  <a:cubicBezTo>
                    <a:pt x="36445" y="6504"/>
                    <a:pt x="37725" y="6197"/>
                    <a:pt x="38928" y="5786"/>
                  </a:cubicBezTo>
                  <a:cubicBezTo>
                    <a:pt x="41730" y="4885"/>
                    <a:pt x="44299" y="3418"/>
                    <a:pt x="47301" y="3118"/>
                  </a:cubicBezTo>
                  <a:cubicBezTo>
                    <a:pt x="47934" y="3044"/>
                    <a:pt x="48574" y="3003"/>
                    <a:pt x="49211" y="3003"/>
                  </a:cubicBezTo>
                  <a:cubicBezTo>
                    <a:pt x="50018" y="3003"/>
                    <a:pt x="50821" y="3069"/>
                    <a:pt x="51604" y="3218"/>
                  </a:cubicBezTo>
                  <a:cubicBezTo>
                    <a:pt x="53138" y="3451"/>
                    <a:pt x="54606" y="3951"/>
                    <a:pt x="56074" y="4418"/>
                  </a:cubicBezTo>
                  <a:cubicBezTo>
                    <a:pt x="57541" y="4885"/>
                    <a:pt x="59076" y="5252"/>
                    <a:pt x="60644" y="5286"/>
                  </a:cubicBezTo>
                  <a:cubicBezTo>
                    <a:pt x="60707" y="5287"/>
                    <a:pt x="60771" y="5288"/>
                    <a:pt x="60834" y="5288"/>
                  </a:cubicBezTo>
                  <a:cubicBezTo>
                    <a:pt x="62398" y="5288"/>
                    <a:pt x="63871" y="4898"/>
                    <a:pt x="65314" y="4385"/>
                  </a:cubicBezTo>
                  <a:cubicBezTo>
                    <a:pt x="66614" y="3951"/>
                    <a:pt x="67882" y="3551"/>
                    <a:pt x="69150" y="3251"/>
                  </a:cubicBezTo>
                  <a:lnTo>
                    <a:pt x="68449" y="2117"/>
                  </a:lnTo>
                  <a:lnTo>
                    <a:pt x="67615" y="916"/>
                  </a:lnTo>
                  <a:cubicBezTo>
                    <a:pt x="66214" y="1316"/>
                    <a:pt x="64813" y="1883"/>
                    <a:pt x="63412" y="2284"/>
                  </a:cubicBezTo>
                  <a:cubicBezTo>
                    <a:pt x="62508" y="2557"/>
                    <a:pt x="61631" y="2698"/>
                    <a:pt x="60755" y="2698"/>
                  </a:cubicBezTo>
                  <a:cubicBezTo>
                    <a:pt x="60241" y="2698"/>
                    <a:pt x="59727" y="2649"/>
                    <a:pt x="59209" y="2550"/>
                  </a:cubicBezTo>
                  <a:cubicBezTo>
                    <a:pt x="57708" y="2250"/>
                    <a:pt x="56240" y="1717"/>
                    <a:pt x="54773" y="1283"/>
                  </a:cubicBezTo>
                  <a:cubicBezTo>
                    <a:pt x="52914" y="752"/>
                    <a:pt x="51017" y="471"/>
                    <a:pt x="49105" y="471"/>
                  </a:cubicBezTo>
                  <a:cubicBezTo>
                    <a:pt x="47896" y="471"/>
                    <a:pt x="46681" y="583"/>
                    <a:pt x="45466" y="816"/>
                  </a:cubicBezTo>
                  <a:cubicBezTo>
                    <a:pt x="42564" y="1416"/>
                    <a:pt x="40062" y="2917"/>
                    <a:pt x="37227" y="3651"/>
                  </a:cubicBezTo>
                  <a:cubicBezTo>
                    <a:pt x="36471" y="3850"/>
                    <a:pt x="35715" y="3978"/>
                    <a:pt x="34952" y="3978"/>
                  </a:cubicBezTo>
                  <a:cubicBezTo>
                    <a:pt x="34436" y="3978"/>
                    <a:pt x="33916" y="3919"/>
                    <a:pt x="33391" y="3785"/>
                  </a:cubicBezTo>
                  <a:cubicBezTo>
                    <a:pt x="32190" y="3484"/>
                    <a:pt x="31122" y="2917"/>
                    <a:pt x="30088" y="2317"/>
                  </a:cubicBezTo>
                  <a:cubicBezTo>
                    <a:pt x="28888" y="1650"/>
                    <a:pt x="27687" y="983"/>
                    <a:pt x="26386" y="549"/>
                  </a:cubicBezTo>
                  <a:cubicBezTo>
                    <a:pt x="25371" y="168"/>
                    <a:pt x="24259" y="0"/>
                    <a:pt x="2313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895;p70">
              <a:extLst>
                <a:ext uri="{FF2B5EF4-FFF2-40B4-BE49-F238E27FC236}">
                  <a16:creationId xmlns:a16="http://schemas.microsoft.com/office/drawing/2014/main" id="{6D094B22-F68A-46B8-A57C-2F393BBF6984}"/>
                </a:ext>
              </a:extLst>
            </p:cNvPr>
            <p:cNvSpPr/>
            <p:nvPr/>
          </p:nvSpPr>
          <p:spPr>
            <a:xfrm>
              <a:off x="4049725" y="1029500"/>
              <a:ext cx="1727925" cy="104425"/>
            </a:xfrm>
            <a:custGeom>
              <a:avLst/>
              <a:gdLst/>
              <a:ahLst/>
              <a:cxnLst/>
              <a:rect l="l" t="t" r="r" b="b"/>
              <a:pathLst>
                <a:path w="69117" h="4177" extrusionOk="0">
                  <a:moveTo>
                    <a:pt x="68149" y="1"/>
                  </a:moveTo>
                  <a:cubicBezTo>
                    <a:pt x="67215" y="468"/>
                    <a:pt x="66281" y="902"/>
                    <a:pt x="65381" y="1369"/>
                  </a:cubicBezTo>
                  <a:cubicBezTo>
                    <a:pt x="63125" y="2450"/>
                    <a:pt x="60784" y="3388"/>
                    <a:pt x="58304" y="3388"/>
                  </a:cubicBezTo>
                  <a:cubicBezTo>
                    <a:pt x="58106" y="3388"/>
                    <a:pt x="57908" y="3382"/>
                    <a:pt x="57709" y="3370"/>
                  </a:cubicBezTo>
                  <a:cubicBezTo>
                    <a:pt x="55173" y="3203"/>
                    <a:pt x="52872" y="1969"/>
                    <a:pt x="50370" y="1635"/>
                  </a:cubicBezTo>
                  <a:cubicBezTo>
                    <a:pt x="49873" y="1571"/>
                    <a:pt x="49379" y="1542"/>
                    <a:pt x="48888" y="1542"/>
                  </a:cubicBezTo>
                  <a:cubicBezTo>
                    <a:pt x="47103" y="1542"/>
                    <a:pt x="45351" y="1925"/>
                    <a:pt x="43598" y="2369"/>
                  </a:cubicBezTo>
                  <a:cubicBezTo>
                    <a:pt x="41380" y="2957"/>
                    <a:pt x="39130" y="3671"/>
                    <a:pt x="36817" y="3671"/>
                  </a:cubicBezTo>
                  <a:cubicBezTo>
                    <a:pt x="36764" y="3671"/>
                    <a:pt x="36712" y="3671"/>
                    <a:pt x="36660" y="3670"/>
                  </a:cubicBezTo>
                  <a:cubicBezTo>
                    <a:pt x="34225" y="3637"/>
                    <a:pt x="32057" y="2536"/>
                    <a:pt x="29855" y="1736"/>
                  </a:cubicBezTo>
                  <a:cubicBezTo>
                    <a:pt x="28449" y="1245"/>
                    <a:pt x="27069" y="1000"/>
                    <a:pt x="25656" y="1000"/>
                  </a:cubicBezTo>
                  <a:cubicBezTo>
                    <a:pt x="24858" y="1000"/>
                    <a:pt x="24048" y="1079"/>
                    <a:pt x="23217" y="1235"/>
                  </a:cubicBezTo>
                  <a:cubicBezTo>
                    <a:pt x="20982" y="1702"/>
                    <a:pt x="18781" y="2570"/>
                    <a:pt x="16546" y="3037"/>
                  </a:cubicBezTo>
                  <a:cubicBezTo>
                    <a:pt x="15876" y="3174"/>
                    <a:pt x="15198" y="3249"/>
                    <a:pt x="14515" y="3249"/>
                  </a:cubicBezTo>
                  <a:cubicBezTo>
                    <a:pt x="13871" y="3249"/>
                    <a:pt x="13224" y="3182"/>
                    <a:pt x="12576" y="3037"/>
                  </a:cubicBezTo>
                  <a:cubicBezTo>
                    <a:pt x="11175" y="2703"/>
                    <a:pt x="9774" y="2169"/>
                    <a:pt x="8373" y="1836"/>
                  </a:cubicBezTo>
                  <a:cubicBezTo>
                    <a:pt x="6655" y="1442"/>
                    <a:pt x="4912" y="1242"/>
                    <a:pt x="3174" y="1242"/>
                  </a:cubicBezTo>
                  <a:cubicBezTo>
                    <a:pt x="2112" y="1242"/>
                    <a:pt x="1051" y="1317"/>
                    <a:pt x="1" y="1469"/>
                  </a:cubicBezTo>
                  <a:cubicBezTo>
                    <a:pt x="34" y="1569"/>
                    <a:pt x="34" y="1736"/>
                    <a:pt x="34" y="1869"/>
                  </a:cubicBezTo>
                  <a:cubicBezTo>
                    <a:pt x="849" y="1773"/>
                    <a:pt x="1671" y="1724"/>
                    <a:pt x="2494" y="1724"/>
                  </a:cubicBezTo>
                  <a:cubicBezTo>
                    <a:pt x="4231" y="1724"/>
                    <a:pt x="5975" y="1939"/>
                    <a:pt x="7673" y="2369"/>
                  </a:cubicBezTo>
                  <a:cubicBezTo>
                    <a:pt x="8974" y="2670"/>
                    <a:pt x="10175" y="3170"/>
                    <a:pt x="11409" y="3470"/>
                  </a:cubicBezTo>
                  <a:cubicBezTo>
                    <a:pt x="12212" y="3659"/>
                    <a:pt x="13016" y="3748"/>
                    <a:pt x="13819" y="3748"/>
                  </a:cubicBezTo>
                  <a:cubicBezTo>
                    <a:pt x="14150" y="3748"/>
                    <a:pt x="14481" y="3733"/>
                    <a:pt x="14811" y="3704"/>
                  </a:cubicBezTo>
                  <a:cubicBezTo>
                    <a:pt x="17113" y="3504"/>
                    <a:pt x="19314" y="2670"/>
                    <a:pt x="21549" y="2036"/>
                  </a:cubicBezTo>
                  <a:cubicBezTo>
                    <a:pt x="22650" y="1736"/>
                    <a:pt x="23751" y="1502"/>
                    <a:pt x="24918" y="1435"/>
                  </a:cubicBezTo>
                  <a:cubicBezTo>
                    <a:pt x="26153" y="1435"/>
                    <a:pt x="27320" y="1702"/>
                    <a:pt x="28488" y="2069"/>
                  </a:cubicBezTo>
                  <a:cubicBezTo>
                    <a:pt x="30689" y="2803"/>
                    <a:pt x="32824" y="3904"/>
                    <a:pt x="35192" y="4137"/>
                  </a:cubicBezTo>
                  <a:cubicBezTo>
                    <a:pt x="35506" y="4164"/>
                    <a:pt x="35820" y="4177"/>
                    <a:pt x="36132" y="4177"/>
                  </a:cubicBezTo>
                  <a:cubicBezTo>
                    <a:pt x="38145" y="4177"/>
                    <a:pt x="40130" y="3661"/>
                    <a:pt x="42064" y="3170"/>
                  </a:cubicBezTo>
                  <a:cubicBezTo>
                    <a:pt x="44093" y="2611"/>
                    <a:pt x="46147" y="2001"/>
                    <a:pt x="48250" y="2001"/>
                  </a:cubicBezTo>
                  <a:cubicBezTo>
                    <a:pt x="48533" y="2001"/>
                    <a:pt x="48817" y="2012"/>
                    <a:pt x="49102" y="2036"/>
                  </a:cubicBezTo>
                  <a:cubicBezTo>
                    <a:pt x="51671" y="2236"/>
                    <a:pt x="54006" y="3537"/>
                    <a:pt x="56541" y="3804"/>
                  </a:cubicBezTo>
                  <a:cubicBezTo>
                    <a:pt x="56922" y="3839"/>
                    <a:pt x="57299" y="3856"/>
                    <a:pt x="57670" y="3856"/>
                  </a:cubicBezTo>
                  <a:cubicBezTo>
                    <a:pt x="61820" y="3856"/>
                    <a:pt x="65412" y="1746"/>
                    <a:pt x="691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896;p70">
              <a:extLst>
                <a:ext uri="{FF2B5EF4-FFF2-40B4-BE49-F238E27FC236}">
                  <a16:creationId xmlns:a16="http://schemas.microsoft.com/office/drawing/2014/main" id="{D1B04930-A3E1-492E-88E5-4DA8A3A35677}"/>
                </a:ext>
              </a:extLst>
            </p:cNvPr>
            <p:cNvSpPr/>
            <p:nvPr/>
          </p:nvSpPr>
          <p:spPr>
            <a:xfrm>
              <a:off x="4427500" y="1456050"/>
              <a:ext cx="415325" cy="53825"/>
            </a:xfrm>
            <a:custGeom>
              <a:avLst/>
              <a:gdLst/>
              <a:ahLst/>
              <a:cxnLst/>
              <a:rect l="l" t="t" r="r" b="b"/>
              <a:pathLst>
                <a:path w="16613" h="2153" extrusionOk="0">
                  <a:moveTo>
                    <a:pt x="8505" y="1"/>
                  </a:moveTo>
                  <a:cubicBezTo>
                    <a:pt x="7526" y="1"/>
                    <a:pt x="6565" y="120"/>
                    <a:pt x="5604" y="285"/>
                  </a:cubicBezTo>
                  <a:cubicBezTo>
                    <a:pt x="3670" y="652"/>
                    <a:pt x="1902" y="1285"/>
                    <a:pt x="0" y="1752"/>
                  </a:cubicBezTo>
                  <a:lnTo>
                    <a:pt x="1301" y="1786"/>
                  </a:lnTo>
                  <a:cubicBezTo>
                    <a:pt x="2002" y="1586"/>
                    <a:pt x="2736" y="1352"/>
                    <a:pt x="3470" y="1152"/>
                  </a:cubicBezTo>
                  <a:cubicBezTo>
                    <a:pt x="4637" y="818"/>
                    <a:pt x="5871" y="585"/>
                    <a:pt x="7072" y="485"/>
                  </a:cubicBezTo>
                  <a:cubicBezTo>
                    <a:pt x="7168" y="482"/>
                    <a:pt x="7264" y="481"/>
                    <a:pt x="7360" y="481"/>
                  </a:cubicBezTo>
                  <a:cubicBezTo>
                    <a:pt x="8590" y="481"/>
                    <a:pt x="9768" y="678"/>
                    <a:pt x="10975" y="1019"/>
                  </a:cubicBezTo>
                  <a:cubicBezTo>
                    <a:pt x="11976" y="1319"/>
                    <a:pt x="12976" y="1752"/>
                    <a:pt x="13977" y="2086"/>
                  </a:cubicBezTo>
                  <a:lnTo>
                    <a:pt x="16612" y="2153"/>
                  </a:lnTo>
                  <a:cubicBezTo>
                    <a:pt x="15278" y="1786"/>
                    <a:pt x="14044" y="1285"/>
                    <a:pt x="12776" y="818"/>
                  </a:cubicBezTo>
                  <a:cubicBezTo>
                    <a:pt x="11609" y="418"/>
                    <a:pt x="10408" y="118"/>
                    <a:pt x="9140" y="18"/>
                  </a:cubicBezTo>
                  <a:cubicBezTo>
                    <a:pt x="8928" y="6"/>
                    <a:pt x="8716" y="1"/>
                    <a:pt x="850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6897;p70">
              <a:extLst>
                <a:ext uri="{FF2B5EF4-FFF2-40B4-BE49-F238E27FC236}">
                  <a16:creationId xmlns:a16="http://schemas.microsoft.com/office/drawing/2014/main" id="{45135739-16AE-4C0F-8781-8CA74C400FE6}"/>
                </a:ext>
              </a:extLst>
            </p:cNvPr>
            <p:cNvSpPr/>
            <p:nvPr/>
          </p:nvSpPr>
          <p:spPr>
            <a:xfrm>
              <a:off x="5022925" y="1418125"/>
              <a:ext cx="793925" cy="108425"/>
            </a:xfrm>
            <a:custGeom>
              <a:avLst/>
              <a:gdLst/>
              <a:ahLst/>
              <a:cxnLst/>
              <a:rect l="l" t="t" r="r" b="b"/>
              <a:pathLst>
                <a:path w="31757" h="4337" extrusionOk="0">
                  <a:moveTo>
                    <a:pt x="31623" y="0"/>
                  </a:moveTo>
                  <a:cubicBezTo>
                    <a:pt x="30189" y="634"/>
                    <a:pt x="28788" y="1301"/>
                    <a:pt x="27353" y="1935"/>
                  </a:cubicBezTo>
                  <a:cubicBezTo>
                    <a:pt x="24897" y="2988"/>
                    <a:pt x="22319" y="4010"/>
                    <a:pt x="19561" y="4010"/>
                  </a:cubicBezTo>
                  <a:cubicBezTo>
                    <a:pt x="19435" y="4010"/>
                    <a:pt x="19308" y="4008"/>
                    <a:pt x="19181" y="4003"/>
                  </a:cubicBezTo>
                  <a:cubicBezTo>
                    <a:pt x="16479" y="3937"/>
                    <a:pt x="13977" y="2669"/>
                    <a:pt x="11309" y="2302"/>
                  </a:cubicBezTo>
                  <a:cubicBezTo>
                    <a:pt x="10671" y="2209"/>
                    <a:pt x="10033" y="2167"/>
                    <a:pt x="9397" y="2167"/>
                  </a:cubicBezTo>
                  <a:cubicBezTo>
                    <a:pt x="7538" y="2167"/>
                    <a:pt x="5693" y="2522"/>
                    <a:pt x="3903" y="2969"/>
                  </a:cubicBezTo>
                  <a:cubicBezTo>
                    <a:pt x="2602" y="3269"/>
                    <a:pt x="1301" y="3636"/>
                    <a:pt x="0" y="3870"/>
                  </a:cubicBezTo>
                  <a:lnTo>
                    <a:pt x="1502" y="3937"/>
                  </a:lnTo>
                  <a:cubicBezTo>
                    <a:pt x="1635" y="3870"/>
                    <a:pt x="1768" y="3870"/>
                    <a:pt x="1902" y="3837"/>
                  </a:cubicBezTo>
                  <a:cubicBezTo>
                    <a:pt x="4089" y="3267"/>
                    <a:pt x="6384" y="2644"/>
                    <a:pt x="8690" y="2644"/>
                  </a:cubicBezTo>
                  <a:cubicBezTo>
                    <a:pt x="8951" y="2644"/>
                    <a:pt x="9213" y="2652"/>
                    <a:pt x="9474" y="2669"/>
                  </a:cubicBezTo>
                  <a:cubicBezTo>
                    <a:pt x="11842" y="2836"/>
                    <a:pt x="14077" y="3803"/>
                    <a:pt x="16345" y="4270"/>
                  </a:cubicBezTo>
                  <a:lnTo>
                    <a:pt x="20749" y="4337"/>
                  </a:lnTo>
                  <a:cubicBezTo>
                    <a:pt x="24618" y="3837"/>
                    <a:pt x="28121" y="1835"/>
                    <a:pt x="31756" y="301"/>
                  </a:cubicBezTo>
                  <a:lnTo>
                    <a:pt x="3162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6898;p70">
              <a:extLst>
                <a:ext uri="{FF2B5EF4-FFF2-40B4-BE49-F238E27FC236}">
                  <a16:creationId xmlns:a16="http://schemas.microsoft.com/office/drawing/2014/main" id="{832604A6-8309-4AB2-BEF2-6FF0BCA1D0DB}"/>
                </a:ext>
              </a:extLst>
            </p:cNvPr>
            <p:cNvSpPr/>
            <p:nvPr/>
          </p:nvSpPr>
          <p:spPr>
            <a:xfrm>
              <a:off x="4063900" y="1256500"/>
              <a:ext cx="1672050" cy="84325"/>
            </a:xfrm>
            <a:custGeom>
              <a:avLst/>
              <a:gdLst/>
              <a:ahLst/>
              <a:cxnLst/>
              <a:rect l="l" t="t" r="r" b="b"/>
              <a:pathLst>
                <a:path w="66882" h="3373" extrusionOk="0">
                  <a:moveTo>
                    <a:pt x="46468" y="1"/>
                  </a:moveTo>
                  <a:cubicBezTo>
                    <a:pt x="45090" y="1"/>
                    <a:pt x="43716" y="217"/>
                    <a:pt x="42364" y="628"/>
                  </a:cubicBezTo>
                  <a:cubicBezTo>
                    <a:pt x="40496" y="1228"/>
                    <a:pt x="38762" y="2229"/>
                    <a:pt x="36827" y="2663"/>
                  </a:cubicBezTo>
                  <a:cubicBezTo>
                    <a:pt x="36221" y="2819"/>
                    <a:pt x="35593" y="2884"/>
                    <a:pt x="34968" y="2884"/>
                  </a:cubicBezTo>
                  <a:cubicBezTo>
                    <a:pt x="34526" y="2884"/>
                    <a:pt x="34086" y="2851"/>
                    <a:pt x="33658" y="2796"/>
                  </a:cubicBezTo>
                  <a:cubicBezTo>
                    <a:pt x="32657" y="2663"/>
                    <a:pt x="31723" y="2262"/>
                    <a:pt x="30823" y="1795"/>
                  </a:cubicBezTo>
                  <a:cubicBezTo>
                    <a:pt x="29822" y="1328"/>
                    <a:pt x="28855" y="828"/>
                    <a:pt x="27821" y="461"/>
                  </a:cubicBezTo>
                  <a:cubicBezTo>
                    <a:pt x="27226" y="250"/>
                    <a:pt x="26642" y="160"/>
                    <a:pt x="26044" y="160"/>
                  </a:cubicBezTo>
                  <a:cubicBezTo>
                    <a:pt x="25602" y="160"/>
                    <a:pt x="25153" y="209"/>
                    <a:pt x="24685" y="294"/>
                  </a:cubicBezTo>
                  <a:cubicBezTo>
                    <a:pt x="23351" y="595"/>
                    <a:pt x="22150" y="1128"/>
                    <a:pt x="20949" y="1629"/>
                  </a:cubicBezTo>
                  <a:cubicBezTo>
                    <a:pt x="19857" y="2049"/>
                    <a:pt x="18789" y="2328"/>
                    <a:pt x="17646" y="2328"/>
                  </a:cubicBezTo>
                  <a:cubicBezTo>
                    <a:pt x="17427" y="2328"/>
                    <a:pt x="17205" y="2317"/>
                    <a:pt x="16980" y="2296"/>
                  </a:cubicBezTo>
                  <a:cubicBezTo>
                    <a:pt x="14144" y="2062"/>
                    <a:pt x="11509" y="795"/>
                    <a:pt x="8674" y="394"/>
                  </a:cubicBezTo>
                  <a:cubicBezTo>
                    <a:pt x="7905" y="278"/>
                    <a:pt x="7124" y="224"/>
                    <a:pt x="6340" y="224"/>
                  </a:cubicBezTo>
                  <a:cubicBezTo>
                    <a:pt x="4197" y="224"/>
                    <a:pt x="2028" y="627"/>
                    <a:pt x="1" y="1262"/>
                  </a:cubicBezTo>
                  <a:cubicBezTo>
                    <a:pt x="34" y="1395"/>
                    <a:pt x="34" y="1495"/>
                    <a:pt x="34" y="1629"/>
                  </a:cubicBezTo>
                  <a:cubicBezTo>
                    <a:pt x="2069" y="980"/>
                    <a:pt x="4156" y="644"/>
                    <a:pt x="6295" y="644"/>
                  </a:cubicBezTo>
                  <a:cubicBezTo>
                    <a:pt x="6576" y="644"/>
                    <a:pt x="6857" y="650"/>
                    <a:pt x="7139" y="661"/>
                  </a:cubicBezTo>
                  <a:cubicBezTo>
                    <a:pt x="10008" y="795"/>
                    <a:pt x="12676" y="2062"/>
                    <a:pt x="15478" y="2563"/>
                  </a:cubicBezTo>
                  <a:cubicBezTo>
                    <a:pt x="16126" y="2676"/>
                    <a:pt x="16773" y="2742"/>
                    <a:pt x="17421" y="2742"/>
                  </a:cubicBezTo>
                  <a:cubicBezTo>
                    <a:pt x="18108" y="2742"/>
                    <a:pt x="18794" y="2668"/>
                    <a:pt x="19481" y="2496"/>
                  </a:cubicBezTo>
                  <a:cubicBezTo>
                    <a:pt x="20716" y="2229"/>
                    <a:pt x="21950" y="1629"/>
                    <a:pt x="23151" y="1162"/>
                  </a:cubicBezTo>
                  <a:cubicBezTo>
                    <a:pt x="23990" y="856"/>
                    <a:pt x="24888" y="570"/>
                    <a:pt x="25785" y="570"/>
                  </a:cubicBezTo>
                  <a:cubicBezTo>
                    <a:pt x="26064" y="570"/>
                    <a:pt x="26343" y="598"/>
                    <a:pt x="26620" y="661"/>
                  </a:cubicBezTo>
                  <a:cubicBezTo>
                    <a:pt x="27654" y="928"/>
                    <a:pt x="28621" y="1462"/>
                    <a:pt x="29589" y="1929"/>
                  </a:cubicBezTo>
                  <a:cubicBezTo>
                    <a:pt x="30456" y="2396"/>
                    <a:pt x="31423" y="2896"/>
                    <a:pt x="32357" y="3130"/>
                  </a:cubicBezTo>
                  <a:cubicBezTo>
                    <a:pt x="33027" y="3297"/>
                    <a:pt x="33710" y="3373"/>
                    <a:pt x="34399" y="3373"/>
                  </a:cubicBezTo>
                  <a:cubicBezTo>
                    <a:pt x="34807" y="3373"/>
                    <a:pt x="35216" y="3346"/>
                    <a:pt x="35626" y="3297"/>
                  </a:cubicBezTo>
                  <a:cubicBezTo>
                    <a:pt x="37594" y="3096"/>
                    <a:pt x="39329" y="2162"/>
                    <a:pt x="41163" y="1462"/>
                  </a:cubicBezTo>
                  <a:cubicBezTo>
                    <a:pt x="42742" y="821"/>
                    <a:pt x="44411" y="453"/>
                    <a:pt x="46090" y="453"/>
                  </a:cubicBezTo>
                  <a:cubicBezTo>
                    <a:pt x="46683" y="453"/>
                    <a:pt x="47277" y="499"/>
                    <a:pt x="47868" y="595"/>
                  </a:cubicBezTo>
                  <a:cubicBezTo>
                    <a:pt x="50337" y="995"/>
                    <a:pt x="52638" y="1996"/>
                    <a:pt x="55040" y="2496"/>
                  </a:cubicBezTo>
                  <a:cubicBezTo>
                    <a:pt x="56411" y="2790"/>
                    <a:pt x="57817" y="2900"/>
                    <a:pt x="59231" y="2900"/>
                  </a:cubicBezTo>
                  <a:cubicBezTo>
                    <a:pt x="60224" y="2900"/>
                    <a:pt x="61221" y="2845"/>
                    <a:pt x="62212" y="2763"/>
                  </a:cubicBezTo>
                  <a:cubicBezTo>
                    <a:pt x="63813" y="2596"/>
                    <a:pt x="65347" y="2396"/>
                    <a:pt x="66882" y="2096"/>
                  </a:cubicBezTo>
                  <a:lnTo>
                    <a:pt x="66748" y="1762"/>
                  </a:lnTo>
                  <a:cubicBezTo>
                    <a:pt x="65814" y="1929"/>
                    <a:pt x="64814" y="2062"/>
                    <a:pt x="63846" y="2162"/>
                  </a:cubicBezTo>
                  <a:cubicBezTo>
                    <a:pt x="62453" y="2339"/>
                    <a:pt x="61036" y="2458"/>
                    <a:pt x="59624" y="2458"/>
                  </a:cubicBezTo>
                  <a:cubicBezTo>
                    <a:pt x="58635" y="2458"/>
                    <a:pt x="57649" y="2400"/>
                    <a:pt x="56675" y="2262"/>
                  </a:cubicBezTo>
                  <a:cubicBezTo>
                    <a:pt x="54173" y="1896"/>
                    <a:pt x="51838" y="928"/>
                    <a:pt x="49369" y="328"/>
                  </a:cubicBezTo>
                  <a:cubicBezTo>
                    <a:pt x="48406" y="107"/>
                    <a:pt x="47436" y="1"/>
                    <a:pt x="464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6899;p70">
              <a:extLst>
                <a:ext uri="{FF2B5EF4-FFF2-40B4-BE49-F238E27FC236}">
                  <a16:creationId xmlns:a16="http://schemas.microsoft.com/office/drawing/2014/main" id="{A2466367-5F1A-4A68-ACC3-F4ABF67E488F}"/>
                </a:ext>
              </a:extLst>
            </p:cNvPr>
            <p:cNvSpPr/>
            <p:nvPr/>
          </p:nvSpPr>
          <p:spPr>
            <a:xfrm>
              <a:off x="4046283" y="1015679"/>
              <a:ext cx="1843825" cy="509575"/>
            </a:xfrm>
            <a:custGeom>
              <a:avLst/>
              <a:gdLst/>
              <a:ahLst/>
              <a:cxnLst/>
              <a:rect l="l" t="t" r="r" b="b"/>
              <a:pathLst>
                <a:path w="73753" h="20383" fill="none" extrusionOk="0">
                  <a:moveTo>
                    <a:pt x="73753" y="20382"/>
                  </a:moveTo>
                  <a:lnTo>
                    <a:pt x="39095" y="19682"/>
                  </a:lnTo>
                  <a:lnTo>
                    <a:pt x="1168" y="18948"/>
                  </a:lnTo>
                  <a:lnTo>
                    <a:pt x="934" y="15612"/>
                  </a:lnTo>
                  <a:cubicBezTo>
                    <a:pt x="901" y="14945"/>
                    <a:pt x="867" y="14211"/>
                    <a:pt x="834" y="13444"/>
                  </a:cubicBezTo>
                  <a:cubicBezTo>
                    <a:pt x="701" y="11175"/>
                    <a:pt x="534" y="8540"/>
                    <a:pt x="367" y="6205"/>
                  </a:cubicBezTo>
                  <a:cubicBezTo>
                    <a:pt x="334" y="5505"/>
                    <a:pt x="267" y="4804"/>
                    <a:pt x="234" y="4170"/>
                  </a:cubicBezTo>
                  <a:cubicBezTo>
                    <a:pt x="100" y="1835"/>
                    <a:pt x="0" y="134"/>
                    <a:pt x="0" y="1"/>
                  </a:cubicBezTo>
                  <a:lnTo>
                    <a:pt x="234" y="1"/>
                  </a:lnTo>
                  <a:lnTo>
                    <a:pt x="72886" y="468"/>
                  </a:lnTo>
                  <a:lnTo>
                    <a:pt x="71251" y="3637"/>
                  </a:lnTo>
                  <a:lnTo>
                    <a:pt x="69483" y="7039"/>
                  </a:lnTo>
                  <a:lnTo>
                    <a:pt x="67448" y="11042"/>
                  </a:lnTo>
                  <a:lnTo>
                    <a:pt x="69483" y="14078"/>
                  </a:lnTo>
                  <a:lnTo>
                    <a:pt x="71551" y="17080"/>
                  </a:lnTo>
                  <a:close/>
                </a:path>
              </a:pathLst>
            </a:custGeom>
            <a:grpFill/>
            <a:ln w="7500" cap="rnd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6900;p70">
              <a:extLst>
                <a:ext uri="{FF2B5EF4-FFF2-40B4-BE49-F238E27FC236}">
                  <a16:creationId xmlns:a16="http://schemas.microsoft.com/office/drawing/2014/main" id="{CF838CDF-93D5-474E-851C-230D1BA1B3D9}"/>
                </a:ext>
              </a:extLst>
            </p:cNvPr>
            <p:cNvSpPr/>
            <p:nvPr/>
          </p:nvSpPr>
          <p:spPr>
            <a:xfrm>
              <a:off x="4009739" y="1000146"/>
              <a:ext cx="1848771" cy="519575"/>
            </a:xfrm>
            <a:custGeom>
              <a:avLst/>
              <a:gdLst/>
              <a:ahLst/>
              <a:cxnLst/>
              <a:rect l="l" t="t" r="r" b="b"/>
              <a:pathLst>
                <a:path w="73687" h="20783" extrusionOk="0">
                  <a:moveTo>
                    <a:pt x="1" y="1"/>
                  </a:moveTo>
                  <a:lnTo>
                    <a:pt x="1" y="134"/>
                  </a:lnTo>
                  <a:cubicBezTo>
                    <a:pt x="1" y="401"/>
                    <a:pt x="34" y="1068"/>
                    <a:pt x="67" y="1936"/>
                  </a:cubicBezTo>
                  <a:cubicBezTo>
                    <a:pt x="101" y="2069"/>
                    <a:pt x="101" y="2236"/>
                    <a:pt x="101" y="2336"/>
                  </a:cubicBezTo>
                  <a:cubicBezTo>
                    <a:pt x="168" y="2936"/>
                    <a:pt x="201" y="3570"/>
                    <a:pt x="234" y="4271"/>
                  </a:cubicBezTo>
                  <a:cubicBezTo>
                    <a:pt x="268" y="4905"/>
                    <a:pt x="334" y="5605"/>
                    <a:pt x="368" y="6306"/>
                  </a:cubicBezTo>
                  <a:cubicBezTo>
                    <a:pt x="434" y="7773"/>
                    <a:pt x="568" y="9374"/>
                    <a:pt x="668" y="10875"/>
                  </a:cubicBezTo>
                  <a:cubicBezTo>
                    <a:pt x="701" y="10976"/>
                    <a:pt x="701" y="11109"/>
                    <a:pt x="701" y="11242"/>
                  </a:cubicBezTo>
                  <a:cubicBezTo>
                    <a:pt x="735" y="12043"/>
                    <a:pt x="768" y="12777"/>
                    <a:pt x="835" y="13477"/>
                  </a:cubicBezTo>
                  <a:cubicBezTo>
                    <a:pt x="835" y="13644"/>
                    <a:pt x="868" y="13811"/>
                    <a:pt x="868" y="13978"/>
                  </a:cubicBezTo>
                  <a:cubicBezTo>
                    <a:pt x="868" y="14578"/>
                    <a:pt x="901" y="15145"/>
                    <a:pt x="935" y="15646"/>
                  </a:cubicBezTo>
                  <a:cubicBezTo>
                    <a:pt x="935" y="15912"/>
                    <a:pt x="1001" y="16113"/>
                    <a:pt x="1001" y="16313"/>
                  </a:cubicBezTo>
                  <a:cubicBezTo>
                    <a:pt x="1035" y="16980"/>
                    <a:pt x="1035" y="17547"/>
                    <a:pt x="1068" y="17981"/>
                  </a:cubicBezTo>
                  <a:cubicBezTo>
                    <a:pt x="1068" y="18247"/>
                    <a:pt x="1102" y="18414"/>
                    <a:pt x="1102" y="18581"/>
                  </a:cubicBezTo>
                  <a:cubicBezTo>
                    <a:pt x="1168" y="18881"/>
                    <a:pt x="1168" y="19048"/>
                    <a:pt x="1168" y="19048"/>
                  </a:cubicBezTo>
                  <a:lnTo>
                    <a:pt x="4237" y="19115"/>
                  </a:lnTo>
                  <a:lnTo>
                    <a:pt x="7206" y="19215"/>
                  </a:lnTo>
                  <a:lnTo>
                    <a:pt x="15178" y="19415"/>
                  </a:lnTo>
                  <a:lnTo>
                    <a:pt x="16446" y="19448"/>
                  </a:lnTo>
                  <a:lnTo>
                    <a:pt x="29122" y="19748"/>
                  </a:lnTo>
                  <a:lnTo>
                    <a:pt x="31757" y="19815"/>
                  </a:lnTo>
                  <a:lnTo>
                    <a:pt x="38862" y="19982"/>
                  </a:lnTo>
                  <a:lnTo>
                    <a:pt x="38929" y="19982"/>
                  </a:lnTo>
                  <a:lnTo>
                    <a:pt x="40430" y="20049"/>
                  </a:lnTo>
                  <a:lnTo>
                    <a:pt x="55274" y="20382"/>
                  </a:lnTo>
                  <a:lnTo>
                    <a:pt x="59677" y="20449"/>
                  </a:lnTo>
                  <a:lnTo>
                    <a:pt x="73687" y="20783"/>
                  </a:lnTo>
                  <a:lnTo>
                    <a:pt x="71318" y="17147"/>
                  </a:lnTo>
                  <a:lnTo>
                    <a:pt x="70718" y="16246"/>
                  </a:lnTo>
                  <a:lnTo>
                    <a:pt x="70484" y="15912"/>
                  </a:lnTo>
                  <a:lnTo>
                    <a:pt x="70051" y="15245"/>
                  </a:lnTo>
                  <a:lnTo>
                    <a:pt x="69284" y="14144"/>
                  </a:lnTo>
                  <a:lnTo>
                    <a:pt x="68450" y="12944"/>
                  </a:lnTo>
                  <a:lnTo>
                    <a:pt x="67549" y="11609"/>
                  </a:lnTo>
                  <a:lnTo>
                    <a:pt x="67315" y="11276"/>
                  </a:lnTo>
                  <a:lnTo>
                    <a:pt x="67282" y="11242"/>
                  </a:lnTo>
                  <a:lnTo>
                    <a:pt x="69450" y="7073"/>
                  </a:lnTo>
                  <a:lnTo>
                    <a:pt x="71218" y="3670"/>
                  </a:lnTo>
                  <a:lnTo>
                    <a:pt x="72886" y="468"/>
                  </a:lnTo>
                  <a:lnTo>
                    <a:pt x="69217" y="435"/>
                  </a:lnTo>
                  <a:lnTo>
                    <a:pt x="68249" y="435"/>
                  </a:lnTo>
                  <a:lnTo>
                    <a:pt x="1" y="1"/>
                  </a:lnTo>
                  <a:close/>
                </a:path>
              </a:pathLst>
            </a:custGeom>
            <a:noFill/>
            <a:ln w="2857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200" kern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Sau mỗi giờ xe máy gần xe đạp là: 36 - 12 = 24 (km)</a:t>
              </a:r>
              <a:endParaRPr kumimoji="0" sz="32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pic>
        <p:nvPicPr>
          <p:cNvPr id="53" name="Picture 52">
            <a:extLst>
              <a:ext uri="{FF2B5EF4-FFF2-40B4-BE49-F238E27FC236}">
                <a16:creationId xmlns:a16="http://schemas.microsoft.com/office/drawing/2014/main" id="{651CCA4E-0CA2-467E-9CC1-AA7BA54969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995006" y="5006306"/>
            <a:ext cx="1176440" cy="998013"/>
          </a:xfrm>
          <a:prstGeom prst="rect">
            <a:avLst/>
          </a:prstGeom>
        </p:spPr>
      </p:pic>
      <p:grpSp>
        <p:nvGrpSpPr>
          <p:cNvPr id="54" name="Google Shape;6886;p70">
            <a:extLst>
              <a:ext uri="{FF2B5EF4-FFF2-40B4-BE49-F238E27FC236}">
                <a16:creationId xmlns:a16="http://schemas.microsoft.com/office/drawing/2014/main" id="{1912970F-2F12-40E6-A0B7-C2A63C975576}"/>
              </a:ext>
            </a:extLst>
          </p:cNvPr>
          <p:cNvGrpSpPr/>
          <p:nvPr/>
        </p:nvGrpSpPr>
        <p:grpSpPr>
          <a:xfrm>
            <a:off x="2440027" y="5076267"/>
            <a:ext cx="9002789" cy="1636258"/>
            <a:chOff x="5760825" y="1575211"/>
            <a:chExt cx="1942160" cy="551645"/>
          </a:xfrm>
        </p:grpSpPr>
        <p:grpSp>
          <p:nvGrpSpPr>
            <p:cNvPr id="55" name="Google Shape;6887;p70">
              <a:extLst>
                <a:ext uri="{FF2B5EF4-FFF2-40B4-BE49-F238E27FC236}">
                  <a16:creationId xmlns:a16="http://schemas.microsoft.com/office/drawing/2014/main" id="{1DF12010-C1FB-4CFD-A92F-20D019BE0CDF}"/>
                </a:ext>
              </a:extLst>
            </p:cNvPr>
            <p:cNvGrpSpPr/>
            <p:nvPr/>
          </p:nvGrpSpPr>
          <p:grpSpPr>
            <a:xfrm>
              <a:off x="5760825" y="1575211"/>
              <a:ext cx="1939750" cy="551645"/>
              <a:chOff x="5760825" y="1575211"/>
              <a:chExt cx="1939750" cy="551645"/>
            </a:xfrm>
          </p:grpSpPr>
          <p:sp>
            <p:nvSpPr>
              <p:cNvPr id="57" name="Google Shape;6888;p70">
                <a:extLst>
                  <a:ext uri="{FF2B5EF4-FFF2-40B4-BE49-F238E27FC236}">
                    <a16:creationId xmlns:a16="http://schemas.microsoft.com/office/drawing/2014/main" id="{3D689413-9E62-48E6-8217-5BBC3906068E}"/>
                  </a:ext>
                </a:extLst>
              </p:cNvPr>
              <p:cNvSpPr/>
              <p:nvPr/>
            </p:nvSpPr>
            <p:spPr>
              <a:xfrm>
                <a:off x="5760825" y="1583931"/>
                <a:ext cx="1939750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77590" h="21717" extrusionOk="0">
                    <a:moveTo>
                      <a:pt x="701" y="1"/>
                    </a:moveTo>
                    <a:cubicBezTo>
                      <a:pt x="701" y="534"/>
                      <a:pt x="1" y="20849"/>
                      <a:pt x="1" y="20849"/>
                    </a:cubicBezTo>
                    <a:lnTo>
                      <a:pt x="65981" y="21716"/>
                    </a:lnTo>
                    <a:lnTo>
                      <a:pt x="77590" y="13177"/>
                    </a:lnTo>
                    <a:lnTo>
                      <a:pt x="67783" y="3703"/>
                    </a:lnTo>
                    <a:lnTo>
                      <a:pt x="70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6889;p70">
                <a:extLst>
                  <a:ext uri="{FF2B5EF4-FFF2-40B4-BE49-F238E27FC236}">
                    <a16:creationId xmlns:a16="http://schemas.microsoft.com/office/drawing/2014/main" id="{A455CD08-7AE1-4E6B-ADA6-1E6F0E1C0F59}"/>
                  </a:ext>
                </a:extLst>
              </p:cNvPr>
              <p:cNvSpPr/>
              <p:nvPr/>
            </p:nvSpPr>
            <p:spPr>
              <a:xfrm>
                <a:off x="5764162" y="1575211"/>
                <a:ext cx="1933075" cy="527529"/>
              </a:xfrm>
              <a:custGeom>
                <a:avLst/>
                <a:gdLst/>
                <a:ahLst/>
                <a:cxnLst/>
                <a:rect l="l" t="t" r="r" b="b"/>
                <a:pathLst>
                  <a:path w="77590" h="21717" extrusionOk="0">
                    <a:moveTo>
                      <a:pt x="701" y="1"/>
                    </a:moveTo>
                    <a:cubicBezTo>
                      <a:pt x="701" y="535"/>
                      <a:pt x="1" y="20849"/>
                      <a:pt x="1" y="20849"/>
                    </a:cubicBezTo>
                    <a:lnTo>
                      <a:pt x="65981" y="21716"/>
                    </a:lnTo>
                    <a:lnTo>
                      <a:pt x="77590" y="13177"/>
                    </a:lnTo>
                    <a:lnTo>
                      <a:pt x="67783" y="3703"/>
                    </a:lnTo>
                    <a:lnTo>
                      <a:pt x="701" y="1"/>
                    </a:lnTo>
                    <a:close/>
                  </a:path>
                </a:pathLst>
              </a:custGeom>
              <a:solidFill>
                <a:srgbClr val="D4B2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  <a:sym typeface="Arial"/>
                  </a:rPr>
                  <a:t>Hiệu vận tốc xe máy và xe đạp là 24 km/ giờ</a:t>
                </a: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56" name="Google Shape;6890;p70">
              <a:extLst>
                <a:ext uri="{FF2B5EF4-FFF2-40B4-BE49-F238E27FC236}">
                  <a16:creationId xmlns:a16="http://schemas.microsoft.com/office/drawing/2014/main" id="{F7AFD3A6-F68C-45D8-99E8-CAD06007F8CC}"/>
                </a:ext>
              </a:extLst>
            </p:cNvPr>
            <p:cNvSpPr/>
            <p:nvPr/>
          </p:nvSpPr>
          <p:spPr>
            <a:xfrm>
              <a:off x="5763260" y="1580771"/>
              <a:ext cx="1939725" cy="543750"/>
            </a:xfrm>
            <a:custGeom>
              <a:avLst/>
              <a:gdLst/>
              <a:ahLst/>
              <a:cxnLst/>
              <a:rect l="l" t="t" r="r" b="b"/>
              <a:pathLst>
                <a:path w="77589" h="21750" fill="none" extrusionOk="0">
                  <a:moveTo>
                    <a:pt x="701" y="1"/>
                  </a:moveTo>
                  <a:cubicBezTo>
                    <a:pt x="701" y="568"/>
                    <a:pt x="0" y="20849"/>
                    <a:pt x="0" y="20849"/>
                  </a:cubicBezTo>
                  <a:lnTo>
                    <a:pt x="66014" y="21750"/>
                  </a:lnTo>
                  <a:lnTo>
                    <a:pt x="77589" y="13177"/>
                  </a:lnTo>
                  <a:lnTo>
                    <a:pt x="67815" y="3737"/>
                  </a:lnTo>
                  <a:close/>
                </a:path>
              </a:pathLst>
            </a:custGeom>
            <a:solidFill>
              <a:srgbClr val="F3B0DB"/>
            </a:solidFill>
            <a:ln w="19050" cap="rnd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31245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C74A6F-AFCB-4282-A31B-8C655A658228}"/>
              </a:ext>
            </a:extLst>
          </p:cNvPr>
          <p:cNvSpPr txBox="1"/>
          <p:nvPr/>
        </p:nvSpPr>
        <p:spPr>
          <a:xfrm>
            <a:off x="507973" y="145473"/>
            <a:ext cx="11176054" cy="3318986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49E3F5-26CC-40A1-97BA-9845F32D95AC}"/>
              </a:ext>
            </a:extLst>
          </p:cNvPr>
          <p:cNvCxnSpPr>
            <a:cxnSpLocks/>
          </p:cNvCxnSpPr>
          <p:nvPr/>
        </p:nvCxnSpPr>
        <p:spPr>
          <a:xfrm flipV="1">
            <a:off x="1967218" y="1992919"/>
            <a:ext cx="9241798" cy="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3CBBC0-8FF5-4381-8F3F-11388A3F4F0B}"/>
              </a:ext>
            </a:extLst>
          </p:cNvPr>
          <p:cNvSpPr txBox="1"/>
          <p:nvPr/>
        </p:nvSpPr>
        <p:spPr>
          <a:xfrm>
            <a:off x="1633569" y="2105819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50CFC-3342-4F14-87D4-D16A715817A4}"/>
              </a:ext>
            </a:extLst>
          </p:cNvPr>
          <p:cNvSpPr txBox="1"/>
          <p:nvPr/>
        </p:nvSpPr>
        <p:spPr>
          <a:xfrm>
            <a:off x="5086831" y="2110393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2AD7D-C0C9-4308-A86B-FD543D318097}"/>
              </a:ext>
            </a:extLst>
          </p:cNvPr>
          <p:cNvSpPr txBox="1"/>
          <p:nvPr/>
        </p:nvSpPr>
        <p:spPr>
          <a:xfrm>
            <a:off x="10945111" y="2085614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2D1031-7DCE-4743-A785-E3838415324B}"/>
              </a:ext>
            </a:extLst>
          </p:cNvPr>
          <p:cNvCxnSpPr>
            <a:cxnSpLocks/>
          </p:cNvCxnSpPr>
          <p:nvPr/>
        </p:nvCxnSpPr>
        <p:spPr>
          <a:xfrm>
            <a:off x="6214224" y="928760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C69D48-AA1B-4C90-86CA-593EF1CCBB05}"/>
              </a:ext>
            </a:extLst>
          </p:cNvPr>
          <p:cNvSpPr txBox="1"/>
          <p:nvPr/>
        </p:nvSpPr>
        <p:spPr>
          <a:xfrm>
            <a:off x="2968266" y="267741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48km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6B6F4811-BC85-4847-A548-6AB257815630}"/>
              </a:ext>
            </a:extLst>
          </p:cNvPr>
          <p:cNvSpPr/>
          <p:nvPr/>
        </p:nvSpPr>
        <p:spPr>
          <a:xfrm rot="5400000">
            <a:off x="3378275" y="574982"/>
            <a:ext cx="514348" cy="3312485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AFD3DE-8AFD-4AB4-89BC-FD1666DF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82" y="1474738"/>
            <a:ext cx="533400" cy="53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14A385-95C6-429D-AA0D-E0871251A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71" y="1463612"/>
            <a:ext cx="533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62D502-BA7F-4657-9702-B449BA6C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8" y="1474738"/>
            <a:ext cx="533400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B4155-B1FA-4887-B06D-7FB667C7D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01" y="1019364"/>
            <a:ext cx="1909216" cy="10739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3ECB29-CE5C-484D-BDE9-842019520A1B}"/>
              </a:ext>
            </a:extLst>
          </p:cNvPr>
          <p:cNvSpPr txBox="1"/>
          <p:nvPr/>
        </p:nvSpPr>
        <p:spPr>
          <a:xfrm>
            <a:off x="5616784" y="2105819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4AB6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12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4AB6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94D814-4A75-42C9-B415-7E9B2E6CD5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1866165" y="928760"/>
            <a:ext cx="1424382" cy="114299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830182-01F5-48DA-B53C-18F14E0511F2}"/>
              </a:ext>
            </a:extLst>
          </p:cNvPr>
          <p:cNvCxnSpPr>
            <a:cxnSpLocks/>
          </p:cNvCxnSpPr>
          <p:nvPr/>
        </p:nvCxnSpPr>
        <p:spPr>
          <a:xfrm>
            <a:off x="2469619" y="914905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0AF44F1-5DA4-4CD1-9F79-77A661900000}"/>
              </a:ext>
            </a:extLst>
          </p:cNvPr>
          <p:cNvSpPr txBox="1"/>
          <p:nvPr/>
        </p:nvSpPr>
        <p:spPr>
          <a:xfrm>
            <a:off x="838200" y="152400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4AB6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36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4AB6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4" name="Google Shape;6886;p70">
            <a:extLst>
              <a:ext uri="{FF2B5EF4-FFF2-40B4-BE49-F238E27FC236}">
                <a16:creationId xmlns:a16="http://schemas.microsoft.com/office/drawing/2014/main" id="{1912970F-2F12-40E6-A0B7-C2A63C975576}"/>
              </a:ext>
            </a:extLst>
          </p:cNvPr>
          <p:cNvGrpSpPr/>
          <p:nvPr/>
        </p:nvGrpSpPr>
        <p:grpSpPr>
          <a:xfrm>
            <a:off x="1932139" y="3795487"/>
            <a:ext cx="9441294" cy="1149007"/>
            <a:chOff x="5757512" y="1574532"/>
            <a:chExt cx="1943063" cy="552324"/>
          </a:xfrm>
        </p:grpSpPr>
        <p:grpSp>
          <p:nvGrpSpPr>
            <p:cNvPr id="55" name="Google Shape;6887;p70">
              <a:extLst>
                <a:ext uri="{FF2B5EF4-FFF2-40B4-BE49-F238E27FC236}">
                  <a16:creationId xmlns:a16="http://schemas.microsoft.com/office/drawing/2014/main" id="{1DF12010-C1FB-4CFD-A92F-20D019BE0CDF}"/>
                </a:ext>
              </a:extLst>
            </p:cNvPr>
            <p:cNvGrpSpPr/>
            <p:nvPr/>
          </p:nvGrpSpPr>
          <p:grpSpPr>
            <a:xfrm>
              <a:off x="5760825" y="1575211"/>
              <a:ext cx="1939750" cy="551645"/>
              <a:chOff x="5760825" y="1575211"/>
              <a:chExt cx="1939750" cy="551645"/>
            </a:xfrm>
          </p:grpSpPr>
          <p:sp>
            <p:nvSpPr>
              <p:cNvPr id="57" name="Google Shape;6888;p70">
                <a:extLst>
                  <a:ext uri="{FF2B5EF4-FFF2-40B4-BE49-F238E27FC236}">
                    <a16:creationId xmlns:a16="http://schemas.microsoft.com/office/drawing/2014/main" id="{3D689413-9E62-48E6-8217-5BBC3906068E}"/>
                  </a:ext>
                </a:extLst>
              </p:cNvPr>
              <p:cNvSpPr/>
              <p:nvPr/>
            </p:nvSpPr>
            <p:spPr>
              <a:xfrm>
                <a:off x="5760825" y="1583931"/>
                <a:ext cx="1939750" cy="542925"/>
              </a:xfrm>
              <a:custGeom>
                <a:avLst/>
                <a:gdLst/>
                <a:ahLst/>
                <a:cxnLst/>
                <a:rect l="l" t="t" r="r" b="b"/>
                <a:pathLst>
                  <a:path w="77590" h="21717" extrusionOk="0">
                    <a:moveTo>
                      <a:pt x="701" y="1"/>
                    </a:moveTo>
                    <a:cubicBezTo>
                      <a:pt x="701" y="534"/>
                      <a:pt x="1" y="20849"/>
                      <a:pt x="1" y="20849"/>
                    </a:cubicBezTo>
                    <a:lnTo>
                      <a:pt x="65981" y="21716"/>
                    </a:lnTo>
                    <a:lnTo>
                      <a:pt x="77590" y="13177"/>
                    </a:lnTo>
                    <a:lnTo>
                      <a:pt x="67783" y="3703"/>
                    </a:lnTo>
                    <a:lnTo>
                      <a:pt x="701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6889;p70">
                <a:extLst>
                  <a:ext uri="{FF2B5EF4-FFF2-40B4-BE49-F238E27FC236}">
                    <a16:creationId xmlns:a16="http://schemas.microsoft.com/office/drawing/2014/main" id="{A455CD08-7AE1-4E6B-ADA6-1E6F0E1C0F59}"/>
                  </a:ext>
                </a:extLst>
              </p:cNvPr>
              <p:cNvSpPr/>
              <p:nvPr/>
            </p:nvSpPr>
            <p:spPr>
              <a:xfrm>
                <a:off x="5764162" y="1575211"/>
                <a:ext cx="1933075" cy="527529"/>
              </a:xfrm>
              <a:custGeom>
                <a:avLst/>
                <a:gdLst/>
                <a:ahLst/>
                <a:cxnLst/>
                <a:rect l="l" t="t" r="r" b="b"/>
                <a:pathLst>
                  <a:path w="77590" h="21717" extrusionOk="0">
                    <a:moveTo>
                      <a:pt x="701" y="1"/>
                    </a:moveTo>
                    <a:cubicBezTo>
                      <a:pt x="701" y="535"/>
                      <a:pt x="1" y="20849"/>
                      <a:pt x="1" y="20849"/>
                    </a:cubicBezTo>
                    <a:lnTo>
                      <a:pt x="65981" y="21716"/>
                    </a:lnTo>
                    <a:lnTo>
                      <a:pt x="77590" y="13177"/>
                    </a:lnTo>
                    <a:lnTo>
                      <a:pt x="67783" y="3703"/>
                    </a:lnTo>
                    <a:lnTo>
                      <a:pt x="701" y="1"/>
                    </a:lnTo>
                    <a:close/>
                  </a:path>
                </a:pathLst>
              </a:custGeom>
              <a:solidFill>
                <a:srgbClr val="D4B2F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36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Hiệu vận tốc xe máy và xe đạp là 24 km/ giờ</a:t>
                </a:r>
                <a:endParaRPr kumimoji="0" sz="36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p:grpSp>
        <p:sp>
          <p:nvSpPr>
            <p:cNvPr id="56" name="Google Shape;6890;p70">
              <a:extLst>
                <a:ext uri="{FF2B5EF4-FFF2-40B4-BE49-F238E27FC236}">
                  <a16:creationId xmlns:a16="http://schemas.microsoft.com/office/drawing/2014/main" id="{F7AFD3A6-F68C-45D8-99E8-CAD06007F8CC}"/>
                </a:ext>
              </a:extLst>
            </p:cNvPr>
            <p:cNvSpPr/>
            <p:nvPr/>
          </p:nvSpPr>
          <p:spPr>
            <a:xfrm>
              <a:off x="5757512" y="1574532"/>
              <a:ext cx="1939725" cy="543750"/>
            </a:xfrm>
            <a:custGeom>
              <a:avLst/>
              <a:gdLst/>
              <a:ahLst/>
              <a:cxnLst/>
              <a:rect l="l" t="t" r="r" b="b"/>
              <a:pathLst>
                <a:path w="77589" h="21750" fill="none" extrusionOk="0">
                  <a:moveTo>
                    <a:pt x="701" y="1"/>
                  </a:moveTo>
                  <a:cubicBezTo>
                    <a:pt x="701" y="568"/>
                    <a:pt x="0" y="20849"/>
                    <a:pt x="0" y="20849"/>
                  </a:cubicBezTo>
                  <a:lnTo>
                    <a:pt x="66014" y="21750"/>
                  </a:lnTo>
                  <a:lnTo>
                    <a:pt x="77589" y="13177"/>
                  </a:lnTo>
                  <a:lnTo>
                    <a:pt x="67815" y="3737"/>
                  </a:lnTo>
                  <a:close/>
                </a:path>
              </a:pathLst>
            </a:custGeom>
            <a:solidFill>
              <a:srgbClr val="F3B0DB"/>
            </a:solidFill>
            <a:ln w="19050" cap="rnd" cmpd="sng">
              <a:solidFill>
                <a:srgbClr val="000000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C10C42-7EA7-4D99-9A97-BBF14E74A62F}"/>
              </a:ext>
            </a:extLst>
          </p:cNvPr>
          <p:cNvGrpSpPr/>
          <p:nvPr/>
        </p:nvGrpSpPr>
        <p:grpSpPr>
          <a:xfrm>
            <a:off x="1121760" y="4962634"/>
            <a:ext cx="9948480" cy="1622749"/>
            <a:chOff x="1855775" y="6001627"/>
            <a:chExt cx="8415558" cy="1497716"/>
          </a:xfrm>
        </p:grpSpPr>
        <p:sp>
          <p:nvSpPr>
            <p:cNvPr id="59" name="Google Shape;6884;p70">
              <a:extLst>
                <a:ext uri="{FF2B5EF4-FFF2-40B4-BE49-F238E27FC236}">
                  <a16:creationId xmlns:a16="http://schemas.microsoft.com/office/drawing/2014/main" id="{B1994D0D-A649-440F-8C84-B760AD6D3108}"/>
                </a:ext>
              </a:extLst>
            </p:cNvPr>
            <p:cNvSpPr/>
            <p:nvPr/>
          </p:nvSpPr>
          <p:spPr>
            <a:xfrm>
              <a:off x="1855775" y="6001627"/>
              <a:ext cx="8415558" cy="1479879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0" y="20549"/>
                  </a:lnTo>
                  <a:lnTo>
                    <a:pt x="77723" y="21249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6885;p70">
              <a:extLst>
                <a:ext uri="{FF2B5EF4-FFF2-40B4-BE49-F238E27FC236}">
                  <a16:creationId xmlns:a16="http://schemas.microsoft.com/office/drawing/2014/main" id="{FB5893FE-4205-403D-99B2-49671E650926}"/>
                </a:ext>
              </a:extLst>
            </p:cNvPr>
            <p:cNvSpPr/>
            <p:nvPr/>
          </p:nvSpPr>
          <p:spPr>
            <a:xfrm>
              <a:off x="1866165" y="6019464"/>
              <a:ext cx="8405168" cy="1479879"/>
            </a:xfrm>
            <a:custGeom>
              <a:avLst/>
              <a:gdLst/>
              <a:ahLst/>
              <a:cxnLst/>
              <a:rect l="l" t="t" r="r" b="b"/>
              <a:pathLst>
                <a:path w="77723" h="21250" extrusionOk="0">
                  <a:moveTo>
                    <a:pt x="1068" y="1"/>
                  </a:moveTo>
                  <a:lnTo>
                    <a:pt x="1" y="20549"/>
                  </a:lnTo>
                  <a:lnTo>
                    <a:pt x="77723" y="21250"/>
                  </a:lnTo>
                  <a:lnTo>
                    <a:pt x="77322" y="1002"/>
                  </a:lnTo>
                  <a:lnTo>
                    <a:pt x="1068" y="1"/>
                  </a:lnTo>
                  <a:close/>
                </a:path>
              </a:pathLst>
            </a:custGeom>
            <a:solidFill>
              <a:srgbClr val="FFFEB9"/>
            </a:solidFill>
            <a:ln w="1905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3600" kern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Ta làm thế nào tính thời gian đi để xe máy đuổi kịp xe đạp?</a:t>
              </a:r>
            </a:p>
          </p:txBody>
        </p:sp>
      </p:grpSp>
      <p:sp>
        <p:nvSpPr>
          <p:cNvPr id="61" name="Google Shape;6885;p70">
            <a:extLst>
              <a:ext uri="{FF2B5EF4-FFF2-40B4-BE49-F238E27FC236}">
                <a16:creationId xmlns:a16="http://schemas.microsoft.com/office/drawing/2014/main" id="{561531C0-9E94-4ADC-B217-81BC3A5AE912}"/>
              </a:ext>
            </a:extLst>
          </p:cNvPr>
          <p:cNvSpPr/>
          <p:nvPr/>
        </p:nvSpPr>
        <p:spPr>
          <a:xfrm>
            <a:off x="1121760" y="5008196"/>
            <a:ext cx="9936197" cy="1550950"/>
          </a:xfrm>
          <a:custGeom>
            <a:avLst/>
            <a:gdLst/>
            <a:ahLst/>
            <a:cxnLst/>
            <a:rect l="l" t="t" r="r" b="b"/>
            <a:pathLst>
              <a:path w="77723" h="21250" extrusionOk="0">
                <a:moveTo>
                  <a:pt x="1068" y="1"/>
                </a:moveTo>
                <a:lnTo>
                  <a:pt x="1" y="20549"/>
                </a:lnTo>
                <a:lnTo>
                  <a:pt x="77723" y="21250"/>
                </a:lnTo>
                <a:lnTo>
                  <a:pt x="77322" y="1002"/>
                </a:lnTo>
                <a:lnTo>
                  <a:pt x="1068" y="1"/>
                </a:lnTo>
                <a:close/>
              </a:path>
            </a:pathLst>
          </a:custGeom>
          <a:solidFill>
            <a:srgbClr val="FFFEB9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ker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Để tính thời gian xe máy đuổi kịp xe đạp, ta lấy khoảng cách hai xe chia cho hiệu vận tốc.</a:t>
            </a:r>
          </a:p>
        </p:txBody>
      </p:sp>
    </p:spTree>
    <p:extLst>
      <p:ext uri="{BB962C8B-B14F-4D97-AF65-F5344CB8AC3E}">
        <p14:creationId xmlns:p14="http://schemas.microsoft.com/office/powerpoint/2010/main" val="25732210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EC74A6F-AFCB-4282-A31B-8C655A658228}"/>
              </a:ext>
            </a:extLst>
          </p:cNvPr>
          <p:cNvSpPr txBox="1"/>
          <p:nvPr/>
        </p:nvSpPr>
        <p:spPr>
          <a:xfrm>
            <a:off x="239618" y="126633"/>
            <a:ext cx="11488018" cy="6079331"/>
          </a:xfrm>
          <a:prstGeom prst="roundRect">
            <a:avLst>
              <a:gd name="adj" fmla="val 12100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  <a:effectLst>
            <a:outerShdw dist="152400" dir="2700000" algn="tl" rotWithShape="0">
              <a:schemeClr val="tx1"/>
            </a:outerShdw>
          </a:effectLst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ko-KR" sz="2800">
              <a:solidFill>
                <a:srgbClr val="293B3F"/>
              </a:solidFill>
              <a:latin typeface="Bangers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Bangers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49E3F5-26CC-40A1-97BA-9845F32D95AC}"/>
              </a:ext>
            </a:extLst>
          </p:cNvPr>
          <p:cNvCxnSpPr>
            <a:cxnSpLocks/>
          </p:cNvCxnSpPr>
          <p:nvPr/>
        </p:nvCxnSpPr>
        <p:spPr>
          <a:xfrm flipV="1">
            <a:off x="1967218" y="1992919"/>
            <a:ext cx="9241798" cy="2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203CBBC0-8FF5-4381-8F3F-11388A3F4F0B}"/>
              </a:ext>
            </a:extLst>
          </p:cNvPr>
          <p:cNvSpPr txBox="1"/>
          <p:nvPr/>
        </p:nvSpPr>
        <p:spPr>
          <a:xfrm>
            <a:off x="1633569" y="2105819"/>
            <a:ext cx="46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B50CFC-3342-4F14-87D4-D16A715817A4}"/>
              </a:ext>
            </a:extLst>
          </p:cNvPr>
          <p:cNvSpPr txBox="1"/>
          <p:nvPr/>
        </p:nvSpPr>
        <p:spPr>
          <a:xfrm>
            <a:off x="5086831" y="2110393"/>
            <a:ext cx="442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22AD7D-C0C9-4308-A86B-FD543D318097}"/>
              </a:ext>
            </a:extLst>
          </p:cNvPr>
          <p:cNvSpPr txBox="1"/>
          <p:nvPr/>
        </p:nvSpPr>
        <p:spPr>
          <a:xfrm>
            <a:off x="10945111" y="2085614"/>
            <a:ext cx="428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02D1031-7DCE-4743-A785-E3838415324B}"/>
              </a:ext>
            </a:extLst>
          </p:cNvPr>
          <p:cNvCxnSpPr>
            <a:cxnSpLocks/>
          </p:cNvCxnSpPr>
          <p:nvPr/>
        </p:nvCxnSpPr>
        <p:spPr>
          <a:xfrm>
            <a:off x="6214224" y="928760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BC69D48-AA1B-4C90-86CA-593EF1CCBB05}"/>
              </a:ext>
            </a:extLst>
          </p:cNvPr>
          <p:cNvSpPr txBox="1"/>
          <p:nvPr/>
        </p:nvSpPr>
        <p:spPr>
          <a:xfrm>
            <a:off x="2968266" y="2677415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293B3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48km</a:t>
            </a:r>
          </a:p>
        </p:txBody>
      </p:sp>
      <p:sp>
        <p:nvSpPr>
          <p:cNvPr id="12" name="Right Bracket 11">
            <a:extLst>
              <a:ext uri="{FF2B5EF4-FFF2-40B4-BE49-F238E27FC236}">
                <a16:creationId xmlns:a16="http://schemas.microsoft.com/office/drawing/2014/main" id="{6B6F4811-BC85-4847-A548-6AB257815630}"/>
              </a:ext>
            </a:extLst>
          </p:cNvPr>
          <p:cNvSpPr/>
          <p:nvPr/>
        </p:nvSpPr>
        <p:spPr>
          <a:xfrm rot="5400000">
            <a:off x="3378275" y="574982"/>
            <a:ext cx="514348" cy="3312485"/>
          </a:xfrm>
          <a:prstGeom prst="rightBracket">
            <a:avLst>
              <a:gd name="adj" fmla="val 272126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293B3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AFD3DE-8AFD-4AB4-89BC-FD1666DF3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382" y="1474738"/>
            <a:ext cx="533400" cy="5334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914A385-95C6-429D-AA0D-E0871251A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2771" y="1463612"/>
            <a:ext cx="533400" cy="533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F62D502-BA7F-4657-9702-B449BA6C1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48" y="1474738"/>
            <a:ext cx="533400" cy="533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1B4155-B1FA-4887-B06D-7FB667C7DC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5001" y="1019364"/>
            <a:ext cx="1909216" cy="107393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3ECB29-CE5C-484D-BDE9-842019520A1B}"/>
              </a:ext>
            </a:extLst>
          </p:cNvPr>
          <p:cNvSpPr txBox="1"/>
          <p:nvPr/>
        </p:nvSpPr>
        <p:spPr>
          <a:xfrm>
            <a:off x="5616784" y="2105819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4AB6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12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4AB6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94D814-4A75-42C9-B415-7E9B2E6CD5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" r="31184" b="1"/>
          <a:stretch/>
        </p:blipFill>
        <p:spPr>
          <a:xfrm>
            <a:off x="1866165" y="928760"/>
            <a:ext cx="1424382" cy="1142999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E830182-01F5-48DA-B53C-18F14E0511F2}"/>
              </a:ext>
            </a:extLst>
          </p:cNvPr>
          <p:cNvCxnSpPr>
            <a:cxnSpLocks/>
          </p:cNvCxnSpPr>
          <p:nvPr/>
        </p:nvCxnSpPr>
        <p:spPr>
          <a:xfrm>
            <a:off x="2469619" y="914905"/>
            <a:ext cx="1150384" cy="0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F0AF44F1-5DA4-4CD1-9F79-77A661900000}"/>
              </a:ext>
            </a:extLst>
          </p:cNvPr>
          <p:cNvSpPr txBox="1"/>
          <p:nvPr/>
        </p:nvSpPr>
        <p:spPr>
          <a:xfrm>
            <a:off x="838200" y="182051"/>
            <a:ext cx="28226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4AB6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 = 36 km/giờ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4AB67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Box 20">
            <a:extLst>
              <a:ext uri="{FF2B5EF4-FFF2-40B4-BE49-F238E27FC236}">
                <a16:creationId xmlns:a16="http://schemas.microsoft.com/office/drawing/2014/main" id="{F552BCCE-AA5A-4B27-866B-B5DA1FFA77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309" y="3405393"/>
            <a:ext cx="5895913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i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</a:p>
          <a:p>
            <a:pPr algn="ctr" eaLnBrk="1" hangingPunct="1"/>
            <a:r>
              <a:rPr lang="en-US" sz="2800" i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Sau mỗi giờ xe máy đi gần xe đạp là: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36 – 12 = 24 (km)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Thời gian đi để xe máy đuổi kịp xe đạp là: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48 : 24 = </a:t>
            </a:r>
            <a:r>
              <a:rPr lang="en-US" sz="28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(giờ)</a:t>
            </a:r>
          </a:p>
        </p:txBody>
      </p:sp>
      <p:sp>
        <p:nvSpPr>
          <p:cNvPr id="28" name="TextBox 20">
            <a:extLst>
              <a:ext uri="{FF2B5EF4-FFF2-40B4-BE49-F238E27FC236}">
                <a16:creationId xmlns:a16="http://schemas.microsoft.com/office/drawing/2014/main" id="{65E7DFA4-5419-4BF8-B60D-1607DA1D1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79247" y="3418198"/>
            <a:ext cx="6231754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2800" i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</a:p>
          <a:p>
            <a:pPr algn="ctr" eaLnBrk="1" hangingPunct="1"/>
            <a:r>
              <a:rPr lang="en-US" sz="2800" i="1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Hiệu vận tốc của xe máy và xe đạp là: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36 – 12 = 24 (km/giờ)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 Thời gian đi để xe máy đuổi kịp xe </a:t>
            </a:r>
            <a:b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đạp là:</a:t>
            </a:r>
          </a:p>
          <a:p>
            <a:pPr algn="ctr" eaLnBrk="1" hangingPunct="1"/>
            <a:r>
              <a:rPr lang="en-US" sz="2800">
                <a:latin typeface="Calibri" panose="020F0502020204030204" pitchFamily="34" charset="0"/>
                <a:cs typeface="Calibri" panose="020F0502020204030204" pitchFamily="34" charset="0"/>
              </a:rPr>
              <a:t>48 : 24 = </a:t>
            </a:r>
            <a:r>
              <a:rPr lang="en-US" sz="2800">
                <a:solidFill>
                  <a:srgbClr val="FF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(giờ)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AC8E9D8-0F11-4A53-9FAD-44E281BB9747}"/>
              </a:ext>
            </a:extLst>
          </p:cNvPr>
          <p:cNvCxnSpPr/>
          <p:nvPr/>
        </p:nvCxnSpPr>
        <p:spPr>
          <a:xfrm>
            <a:off x="5791200" y="3323746"/>
            <a:ext cx="0" cy="2907985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0280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자유형: 도형 104">
            <a:extLst>
              <a:ext uri="{FF2B5EF4-FFF2-40B4-BE49-F238E27FC236}">
                <a16:creationId xmlns:a16="http://schemas.microsoft.com/office/drawing/2014/main" id="{1B26C587-2EBE-4CEE-961A-99297C11CAC9}"/>
              </a:ext>
            </a:extLst>
          </p:cNvPr>
          <p:cNvSpPr/>
          <p:nvPr/>
        </p:nvSpPr>
        <p:spPr>
          <a:xfrm>
            <a:off x="1123726" y="2774015"/>
            <a:ext cx="6724874" cy="1264585"/>
          </a:xfrm>
          <a:custGeom>
            <a:avLst/>
            <a:gdLst>
              <a:gd name="connsiteX0" fmla="*/ 903888 w 1773257"/>
              <a:gd name="connsiteY0" fmla="*/ 0 h 1729936"/>
              <a:gd name="connsiteX1" fmla="*/ 1599379 w 1773257"/>
              <a:gd name="connsiteY1" fmla="*/ 0 h 1729936"/>
              <a:gd name="connsiteX2" fmla="*/ 1773257 w 1773257"/>
              <a:gd name="connsiteY2" fmla="*/ 173878 h 1729936"/>
              <a:gd name="connsiteX3" fmla="*/ 1773257 w 1773257"/>
              <a:gd name="connsiteY3" fmla="*/ 1555575 h 1729936"/>
              <a:gd name="connsiteX4" fmla="*/ 1599379 w 1773257"/>
              <a:gd name="connsiteY4" fmla="*/ 1729453 h 1729936"/>
              <a:gd name="connsiteX5" fmla="*/ 1016546 w 1773257"/>
              <a:gd name="connsiteY5" fmla="*/ 1729453 h 1729936"/>
              <a:gd name="connsiteX6" fmla="*/ 1016546 w 1773257"/>
              <a:gd name="connsiteY6" fmla="*/ 1729936 h 1729936"/>
              <a:gd name="connsiteX7" fmla="*/ 117614 w 1773257"/>
              <a:gd name="connsiteY7" fmla="*/ 1729936 h 1729936"/>
              <a:gd name="connsiteX8" fmla="*/ 0 w 1773257"/>
              <a:gd name="connsiteY8" fmla="*/ 1612321 h 1729936"/>
              <a:gd name="connsiteX9" fmla="*/ 0 w 1773257"/>
              <a:gd name="connsiteY9" fmla="*/ 118316 h 1729936"/>
              <a:gd name="connsiteX10" fmla="*/ 117614 w 1773257"/>
              <a:gd name="connsiteY10" fmla="*/ 701 h 1729936"/>
              <a:gd name="connsiteX11" fmla="*/ 900416 w 1773257"/>
              <a:gd name="connsiteY11" fmla="*/ 701 h 17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773257" h="1729936">
                <a:moveTo>
                  <a:pt x="903888" y="0"/>
                </a:moveTo>
                <a:lnTo>
                  <a:pt x="1599379" y="0"/>
                </a:lnTo>
                <a:cubicBezTo>
                  <a:pt x="1695409" y="0"/>
                  <a:pt x="1773257" y="77848"/>
                  <a:pt x="1773257" y="173878"/>
                </a:cubicBezTo>
                <a:lnTo>
                  <a:pt x="1773257" y="1555575"/>
                </a:lnTo>
                <a:cubicBezTo>
                  <a:pt x="1773257" y="1651605"/>
                  <a:pt x="1695409" y="1729453"/>
                  <a:pt x="1599379" y="1729453"/>
                </a:cubicBezTo>
                <a:lnTo>
                  <a:pt x="1016546" y="1729453"/>
                </a:lnTo>
                <a:lnTo>
                  <a:pt x="1016546" y="1729936"/>
                </a:lnTo>
                <a:lnTo>
                  <a:pt x="117614" y="1729936"/>
                </a:lnTo>
                <a:cubicBezTo>
                  <a:pt x="52599" y="1729936"/>
                  <a:pt x="0" y="1677336"/>
                  <a:pt x="0" y="1612321"/>
                </a:cubicBezTo>
                <a:lnTo>
                  <a:pt x="0" y="118316"/>
                </a:lnTo>
                <a:cubicBezTo>
                  <a:pt x="0" y="53301"/>
                  <a:pt x="52599" y="701"/>
                  <a:pt x="117614" y="701"/>
                </a:cubicBezTo>
                <a:lnTo>
                  <a:pt x="900416" y="701"/>
                </a:lnTo>
                <a:close/>
              </a:path>
            </a:pathLst>
          </a:cu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  <p:sp>
        <p:nvSpPr>
          <p:cNvPr id="57" name="자유형: 도형 56">
            <a:extLst>
              <a:ext uri="{FF2B5EF4-FFF2-40B4-BE49-F238E27FC236}">
                <a16:creationId xmlns:a16="http://schemas.microsoft.com/office/drawing/2014/main" id="{034B0517-6E2C-4E5A-8EB7-30490D4C7A1C}"/>
              </a:ext>
            </a:extLst>
          </p:cNvPr>
          <p:cNvSpPr/>
          <p:nvPr/>
        </p:nvSpPr>
        <p:spPr>
          <a:xfrm>
            <a:off x="611488" y="2763675"/>
            <a:ext cx="512238" cy="1264586"/>
          </a:xfrm>
          <a:custGeom>
            <a:avLst/>
            <a:gdLst>
              <a:gd name="connsiteX0" fmla="*/ 185600 w 633175"/>
              <a:gd name="connsiteY0" fmla="*/ 14840 h 1563151"/>
              <a:gd name="connsiteX1" fmla="*/ 627240 w 633175"/>
              <a:gd name="connsiteY1" fmla="*/ 14840 h 1563151"/>
              <a:gd name="connsiteX2" fmla="*/ 627240 w 633175"/>
              <a:gd name="connsiteY2" fmla="*/ 1565526 h 1563151"/>
              <a:gd name="connsiteX3" fmla="*/ 334198 w 633175"/>
              <a:gd name="connsiteY3" fmla="*/ 1565526 h 1563151"/>
              <a:gd name="connsiteX4" fmla="*/ 334198 w 633175"/>
              <a:gd name="connsiteY4" fmla="*/ 292052 h 1563151"/>
              <a:gd name="connsiteX5" fmla="*/ 14840 w 633175"/>
              <a:gd name="connsiteY5" fmla="*/ 292052 h 1563151"/>
              <a:gd name="connsiteX6" fmla="*/ 185600 w 633175"/>
              <a:gd name="connsiteY6" fmla="*/ 14840 h 1563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175" h="1563151">
                <a:moveTo>
                  <a:pt x="185600" y="14840"/>
                </a:moveTo>
                <a:lnTo>
                  <a:pt x="627240" y="14840"/>
                </a:lnTo>
                <a:lnTo>
                  <a:pt x="627240" y="1565526"/>
                </a:lnTo>
                <a:lnTo>
                  <a:pt x="334198" y="1565526"/>
                </a:lnTo>
                <a:lnTo>
                  <a:pt x="334198" y="292052"/>
                </a:lnTo>
                <a:lnTo>
                  <a:pt x="14840" y="292052"/>
                </a:lnTo>
                <a:lnTo>
                  <a:pt x="185600" y="14840"/>
                </a:lnTo>
                <a:close/>
              </a:path>
            </a:pathLst>
          </a:custGeom>
          <a:solidFill>
            <a:srgbClr val="4386F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4A1E171-FFC6-4242-AD43-08B23C66EAA1}"/>
              </a:ext>
            </a:extLst>
          </p:cNvPr>
          <p:cNvSpPr txBox="1"/>
          <p:nvPr/>
        </p:nvSpPr>
        <p:spPr>
          <a:xfrm>
            <a:off x="1257123" y="3057414"/>
            <a:ext cx="6485790" cy="677108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8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 hiệu vận tốc hai xe.</a:t>
            </a:r>
            <a:endParaRPr kumimoji="0" lang="ko-KR" altLang="en-US" sz="3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사각형: 둥근 모서리 50">
            <a:extLst>
              <a:ext uri="{FF2B5EF4-FFF2-40B4-BE49-F238E27FC236}">
                <a16:creationId xmlns:a16="http://schemas.microsoft.com/office/drawing/2014/main" id="{27AF1207-9EA3-402B-A5C7-3F0A717A5720}"/>
              </a:ext>
            </a:extLst>
          </p:cNvPr>
          <p:cNvSpPr/>
          <p:nvPr/>
        </p:nvSpPr>
        <p:spPr>
          <a:xfrm>
            <a:off x="2514599" y="309587"/>
            <a:ext cx="8428072" cy="1741127"/>
          </a:xfrm>
          <a:prstGeom prst="roundRect">
            <a:avLst>
              <a:gd name="adj" fmla="val 35677"/>
            </a:avLst>
          </a:prstGeom>
          <a:solidFill>
            <a:schemeClr val="bg1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wrap="square" lIns="216000" rtlCol="0" anchor="ctr">
            <a:noAutofit/>
          </a:bodyPr>
          <a:lstStyle/>
          <a:p>
            <a:pPr algn="ctr"/>
            <a:r>
              <a:rPr lang="en-US" altLang="ko-KR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xe đi cùng lúc, cùng chiều, tính</a:t>
            </a:r>
            <a:br>
              <a:rPr lang="en-US" altLang="ko-KR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ko-KR" sz="3600" b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thời gian đi để xe sau đuổi kịp xe trước:</a:t>
            </a:r>
            <a:endParaRPr lang="ko-KR" altLang="en-US" sz="36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3BE89CE-AAAC-4BC7-BA4B-D0B930D4CDA3}"/>
              </a:ext>
            </a:extLst>
          </p:cNvPr>
          <p:cNvGrpSpPr/>
          <p:nvPr/>
        </p:nvGrpSpPr>
        <p:grpSpPr>
          <a:xfrm>
            <a:off x="1096927" y="4807286"/>
            <a:ext cx="8428073" cy="1381140"/>
            <a:chOff x="1243268" y="4489277"/>
            <a:chExt cx="8586532" cy="1382280"/>
          </a:xfrm>
        </p:grpSpPr>
        <p:sp>
          <p:nvSpPr>
            <p:cNvPr id="28" name="자유형: 도형 104">
              <a:extLst>
                <a:ext uri="{FF2B5EF4-FFF2-40B4-BE49-F238E27FC236}">
                  <a16:creationId xmlns:a16="http://schemas.microsoft.com/office/drawing/2014/main" id="{B0F17AE6-0F2B-41AF-9225-F358A0DF6672}"/>
                </a:ext>
              </a:extLst>
            </p:cNvPr>
            <p:cNvSpPr/>
            <p:nvPr/>
          </p:nvSpPr>
          <p:spPr>
            <a:xfrm>
              <a:off x="1243268" y="4489277"/>
              <a:ext cx="8586532" cy="1382280"/>
            </a:xfrm>
            <a:custGeom>
              <a:avLst/>
              <a:gdLst>
                <a:gd name="connsiteX0" fmla="*/ 903888 w 1773257"/>
                <a:gd name="connsiteY0" fmla="*/ 0 h 1729936"/>
                <a:gd name="connsiteX1" fmla="*/ 1599379 w 1773257"/>
                <a:gd name="connsiteY1" fmla="*/ 0 h 1729936"/>
                <a:gd name="connsiteX2" fmla="*/ 1773257 w 1773257"/>
                <a:gd name="connsiteY2" fmla="*/ 173878 h 1729936"/>
                <a:gd name="connsiteX3" fmla="*/ 1773257 w 1773257"/>
                <a:gd name="connsiteY3" fmla="*/ 1555575 h 1729936"/>
                <a:gd name="connsiteX4" fmla="*/ 1599379 w 1773257"/>
                <a:gd name="connsiteY4" fmla="*/ 1729453 h 1729936"/>
                <a:gd name="connsiteX5" fmla="*/ 1016546 w 1773257"/>
                <a:gd name="connsiteY5" fmla="*/ 1729453 h 1729936"/>
                <a:gd name="connsiteX6" fmla="*/ 1016546 w 1773257"/>
                <a:gd name="connsiteY6" fmla="*/ 1729936 h 1729936"/>
                <a:gd name="connsiteX7" fmla="*/ 117614 w 1773257"/>
                <a:gd name="connsiteY7" fmla="*/ 1729936 h 1729936"/>
                <a:gd name="connsiteX8" fmla="*/ 0 w 1773257"/>
                <a:gd name="connsiteY8" fmla="*/ 1612321 h 1729936"/>
                <a:gd name="connsiteX9" fmla="*/ 0 w 1773257"/>
                <a:gd name="connsiteY9" fmla="*/ 118316 h 1729936"/>
                <a:gd name="connsiteX10" fmla="*/ 117614 w 1773257"/>
                <a:gd name="connsiteY10" fmla="*/ 701 h 1729936"/>
                <a:gd name="connsiteX11" fmla="*/ 900416 w 1773257"/>
                <a:gd name="connsiteY11" fmla="*/ 701 h 17299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773257" h="1729936">
                  <a:moveTo>
                    <a:pt x="903888" y="0"/>
                  </a:moveTo>
                  <a:lnTo>
                    <a:pt x="1599379" y="0"/>
                  </a:lnTo>
                  <a:cubicBezTo>
                    <a:pt x="1695409" y="0"/>
                    <a:pt x="1773257" y="77848"/>
                    <a:pt x="1773257" y="173878"/>
                  </a:cubicBezTo>
                  <a:lnTo>
                    <a:pt x="1773257" y="1555575"/>
                  </a:lnTo>
                  <a:cubicBezTo>
                    <a:pt x="1773257" y="1651605"/>
                    <a:pt x="1695409" y="1729453"/>
                    <a:pt x="1599379" y="1729453"/>
                  </a:cubicBezTo>
                  <a:lnTo>
                    <a:pt x="1016546" y="1729453"/>
                  </a:lnTo>
                  <a:lnTo>
                    <a:pt x="1016546" y="1729936"/>
                  </a:lnTo>
                  <a:lnTo>
                    <a:pt x="117614" y="1729936"/>
                  </a:lnTo>
                  <a:cubicBezTo>
                    <a:pt x="52599" y="1729936"/>
                    <a:pt x="0" y="1677336"/>
                    <a:pt x="0" y="1612321"/>
                  </a:cubicBezTo>
                  <a:lnTo>
                    <a:pt x="0" y="118316"/>
                  </a:lnTo>
                  <a:cubicBezTo>
                    <a:pt x="0" y="53301"/>
                    <a:pt x="52599" y="701"/>
                    <a:pt x="117614" y="701"/>
                  </a:cubicBezTo>
                  <a:lnTo>
                    <a:pt x="900416" y="701"/>
                  </a:lnTo>
                  <a:close/>
                </a:path>
              </a:pathLst>
            </a:custGeom>
            <a:solidFill>
              <a:schemeClr val="bg1"/>
            </a:solidFill>
            <a:ln w="38100" cap="flat">
              <a:solidFill>
                <a:schemeClr val="tx1"/>
              </a:solidFill>
              <a:prstDash val="solid"/>
              <a:miter/>
            </a:ln>
            <a:effectLst>
              <a:outerShdw dist="88900" dir="2700000" algn="tl" rotWithShape="0">
                <a:prstClr val="black"/>
              </a:outerShdw>
            </a:effectLst>
          </p:spPr>
          <p:txBody>
            <a:bodyPr wrap="square" rtlCol="0" anchor="ctr">
              <a:no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ppins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95A4B63-7A26-4C5B-8694-49B8453C729A}"/>
                </a:ext>
              </a:extLst>
            </p:cNvPr>
            <p:cNvSpPr txBox="1"/>
            <p:nvPr/>
          </p:nvSpPr>
          <p:spPr>
            <a:xfrm>
              <a:off x="1539491" y="4650092"/>
              <a:ext cx="8272095" cy="1001809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ko-KR" sz="38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 thời gian đuổi kịp </a:t>
              </a:r>
              <a:br>
                <a:rPr lang="en-US" altLang="ko-KR" sz="38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altLang="ko-KR" sz="380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=  khoảng cách hai xe chia hiệu vận tốc. </a:t>
              </a:r>
              <a:endParaRPr kumimoji="0" lang="ko-KR" altLang="en-US" sz="3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61" name="자유형: 도형 60">
            <a:extLst>
              <a:ext uri="{FF2B5EF4-FFF2-40B4-BE49-F238E27FC236}">
                <a16:creationId xmlns:a16="http://schemas.microsoft.com/office/drawing/2014/main" id="{46A4A4BF-01BD-4251-8B1C-4EA00FCE9C27}"/>
              </a:ext>
            </a:extLst>
          </p:cNvPr>
          <p:cNvSpPr/>
          <p:nvPr/>
        </p:nvSpPr>
        <p:spPr>
          <a:xfrm>
            <a:off x="457921" y="4753952"/>
            <a:ext cx="940488" cy="1381140"/>
          </a:xfrm>
          <a:custGeom>
            <a:avLst/>
            <a:gdLst>
              <a:gd name="connsiteX0" fmla="*/ 344883 w 1088270"/>
              <a:gd name="connsiteY0" fmla="*/ 553633 h 1602725"/>
              <a:gd name="connsiteX1" fmla="*/ 56986 w 1088270"/>
              <a:gd name="connsiteY1" fmla="*/ 553633 h 1602725"/>
              <a:gd name="connsiteX2" fmla="*/ 214686 w 1088270"/>
              <a:gd name="connsiteY2" fmla="*/ 158887 h 1602725"/>
              <a:gd name="connsiteX3" fmla="*/ 589447 w 1088270"/>
              <a:gd name="connsiteY3" fmla="*/ 14840 h 1602725"/>
              <a:gd name="connsiteX4" fmla="*/ 838760 w 1088270"/>
              <a:gd name="connsiteY4" fmla="*/ 74398 h 1602725"/>
              <a:gd name="connsiteX5" fmla="*/ 1011696 w 1088270"/>
              <a:gd name="connsiteY5" fmla="*/ 246147 h 1602725"/>
              <a:gd name="connsiteX6" fmla="*/ 1076596 w 1088270"/>
              <a:gd name="connsiteY6" fmla="*/ 474486 h 1602725"/>
              <a:gd name="connsiteX7" fmla="*/ 998043 w 1088270"/>
              <a:gd name="connsiteY7" fmla="*/ 771682 h 1602725"/>
              <a:gd name="connsiteX8" fmla="*/ 710542 w 1088270"/>
              <a:gd name="connsiteY8" fmla="*/ 1148026 h 1602725"/>
              <a:gd name="connsiteX9" fmla="*/ 536419 w 1088270"/>
              <a:gd name="connsiteY9" fmla="*/ 1331449 h 1602725"/>
              <a:gd name="connsiteX10" fmla="*/ 1089062 w 1088270"/>
              <a:gd name="connsiteY10" fmla="*/ 1331449 h 1602725"/>
              <a:gd name="connsiteX11" fmla="*/ 1089062 w 1088270"/>
              <a:gd name="connsiteY11" fmla="*/ 1604506 h 1602725"/>
              <a:gd name="connsiteX12" fmla="*/ 14840 w 1088270"/>
              <a:gd name="connsiteY12" fmla="*/ 1604506 h 1602725"/>
              <a:gd name="connsiteX13" fmla="*/ 14840 w 1088270"/>
              <a:gd name="connsiteY13" fmla="*/ 1463229 h 1602725"/>
              <a:gd name="connsiteX14" fmla="*/ 494470 w 1088270"/>
              <a:gd name="connsiteY14" fmla="*/ 974101 h 1602725"/>
              <a:gd name="connsiteX15" fmla="*/ 725778 w 1088270"/>
              <a:gd name="connsiteY15" fmla="*/ 690953 h 1602725"/>
              <a:gd name="connsiteX16" fmla="*/ 783159 w 1088270"/>
              <a:gd name="connsiteY16" fmla="*/ 497438 h 1602725"/>
              <a:gd name="connsiteX17" fmla="*/ 723601 w 1088270"/>
              <a:gd name="connsiteY17" fmla="*/ 349236 h 1602725"/>
              <a:gd name="connsiteX18" fmla="*/ 570254 w 1088270"/>
              <a:gd name="connsiteY18" fmla="*/ 290667 h 1602725"/>
              <a:gd name="connsiteX19" fmla="*/ 412158 w 1088270"/>
              <a:gd name="connsiteY19" fmla="*/ 361306 h 1602725"/>
              <a:gd name="connsiteX20" fmla="*/ 344883 w 1088270"/>
              <a:gd name="connsiteY20" fmla="*/ 553633 h 1602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88270" h="1602725">
                <a:moveTo>
                  <a:pt x="344883" y="553633"/>
                </a:moveTo>
                <a:lnTo>
                  <a:pt x="56986" y="553633"/>
                </a:lnTo>
                <a:cubicBezTo>
                  <a:pt x="64702" y="386435"/>
                  <a:pt x="117335" y="254853"/>
                  <a:pt x="214686" y="158887"/>
                </a:cubicBezTo>
                <a:cubicBezTo>
                  <a:pt x="312037" y="62724"/>
                  <a:pt x="436891" y="14840"/>
                  <a:pt x="589447" y="14840"/>
                </a:cubicBezTo>
                <a:cubicBezTo>
                  <a:pt x="683632" y="14840"/>
                  <a:pt x="766736" y="34627"/>
                  <a:pt x="838760" y="74398"/>
                </a:cubicBezTo>
                <a:cubicBezTo>
                  <a:pt x="910784" y="114169"/>
                  <a:pt x="968363" y="171353"/>
                  <a:pt x="1011696" y="246147"/>
                </a:cubicBezTo>
                <a:cubicBezTo>
                  <a:pt x="1054831" y="320941"/>
                  <a:pt x="1076596" y="397120"/>
                  <a:pt x="1076596" y="474486"/>
                </a:cubicBezTo>
                <a:cubicBezTo>
                  <a:pt x="1076596" y="566494"/>
                  <a:pt x="1050478" y="665626"/>
                  <a:pt x="998043" y="771682"/>
                </a:cubicBezTo>
                <a:cubicBezTo>
                  <a:pt x="945608" y="877739"/>
                  <a:pt x="849841" y="1003187"/>
                  <a:pt x="710542" y="1148026"/>
                </a:cubicBezTo>
                <a:lnTo>
                  <a:pt x="536419" y="1331449"/>
                </a:lnTo>
                <a:lnTo>
                  <a:pt x="1089062" y="1331449"/>
                </a:lnTo>
                <a:lnTo>
                  <a:pt x="1089062" y="1604506"/>
                </a:lnTo>
                <a:lnTo>
                  <a:pt x="14840" y="1604506"/>
                </a:lnTo>
                <a:lnTo>
                  <a:pt x="14840" y="1463229"/>
                </a:lnTo>
                <a:lnTo>
                  <a:pt x="494470" y="974101"/>
                </a:lnTo>
                <a:cubicBezTo>
                  <a:pt x="610421" y="856765"/>
                  <a:pt x="687589" y="762383"/>
                  <a:pt x="725778" y="690953"/>
                </a:cubicBezTo>
                <a:cubicBezTo>
                  <a:pt x="764164" y="619720"/>
                  <a:pt x="783159" y="555216"/>
                  <a:pt x="783159" y="497438"/>
                </a:cubicBezTo>
                <a:cubicBezTo>
                  <a:pt x="783159" y="437682"/>
                  <a:pt x="763373" y="388413"/>
                  <a:pt x="723601" y="349236"/>
                </a:cubicBezTo>
                <a:cubicBezTo>
                  <a:pt x="683830" y="310256"/>
                  <a:pt x="632780" y="290667"/>
                  <a:pt x="570254" y="290667"/>
                </a:cubicBezTo>
                <a:cubicBezTo>
                  <a:pt x="506936" y="290667"/>
                  <a:pt x="454303" y="314213"/>
                  <a:pt x="412158" y="361306"/>
                </a:cubicBezTo>
                <a:cubicBezTo>
                  <a:pt x="370210" y="408794"/>
                  <a:pt x="347653" y="472705"/>
                  <a:pt x="344883" y="553633"/>
                </a:cubicBezTo>
                <a:close/>
              </a:path>
            </a:pathLst>
          </a:custGeom>
          <a:solidFill>
            <a:srgbClr val="4386F0"/>
          </a:solidFill>
          <a:ln w="38100" cap="flat">
            <a:solidFill>
              <a:schemeClr val="tx1"/>
            </a:solidFill>
            <a:prstDash val="solid"/>
            <a:miter/>
          </a:ln>
          <a:effectLst>
            <a:outerShdw dist="88900" dir="2700000" algn="tl" rotWithShape="0">
              <a:prstClr val="black"/>
            </a:outerShdw>
          </a:effectLst>
        </p:spPr>
        <p:txBody>
          <a:bodyPr rtlCol="0" anchor="ctr"/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ppin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1234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" grpId="0" animBg="1"/>
      <p:bldP spid="57" grpId="0" animBg="1"/>
      <p:bldP spid="86" grpId="0"/>
      <p:bldP spid="27" grpId="0" animBg="1"/>
      <p:bldP spid="61" grpId="0" animBg="1"/>
    </p:bldLst>
  </p:timing>
</p:sld>
</file>

<file path=ppt/theme/theme1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tan One - Poppins">
      <a:majorFont>
        <a:latin typeface="Titan One"/>
        <a:ea typeface="Arial Unicode MS"/>
        <a:cs typeface=""/>
      </a:majorFont>
      <a:minorFont>
        <a:latin typeface="Poppins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 cap="flat">
          <a:solidFill>
            <a:schemeClr val="tx1"/>
          </a:solidFill>
          <a:prstDash val="solid"/>
          <a:miter/>
        </a:ln>
        <a:effectLst>
          <a:outerShdw dist="88900" dir="2700000" algn="tl" rotWithShape="0">
            <a:schemeClr val="tx1"/>
          </a:outerShdw>
        </a:effectLst>
      </a:spPr>
      <a:bodyPr rtlCol="0" anchor="ctr"/>
      <a:lstStyle>
        <a:defPPr algn="ctr">
          <a:defRPr sz="24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arketing Plan PowerPoint Template by SlideWin">
  <a:themeElements>
    <a:clrScheme name="SlideWin Comic Superhero">
      <a:dk1>
        <a:srgbClr val="293B3F"/>
      </a:dk1>
      <a:lt1>
        <a:sysClr val="window" lastClr="FFFFFF"/>
      </a:lt1>
      <a:dk2>
        <a:srgbClr val="73D6F8"/>
      </a:dk2>
      <a:lt2>
        <a:srgbClr val="FFFFFF"/>
      </a:lt2>
      <a:accent1>
        <a:srgbClr val="0161A6"/>
      </a:accent1>
      <a:accent2>
        <a:srgbClr val="04AB67"/>
      </a:accent2>
      <a:accent3>
        <a:srgbClr val="FFD200"/>
      </a:accent3>
      <a:accent4>
        <a:srgbClr val="F56D19"/>
      </a:accent4>
      <a:accent5>
        <a:srgbClr val="E32127"/>
      </a:accent5>
      <a:accent6>
        <a:srgbClr val="EF559E"/>
      </a:accent6>
      <a:hlink>
        <a:srgbClr val="57C1F4"/>
      </a:hlink>
      <a:folHlink>
        <a:srgbClr val="954F72"/>
      </a:folHlink>
    </a:clrScheme>
    <a:fontScheme name="SlideWin Comic Superhero">
      <a:majorFont>
        <a:latin typeface="Bangers"/>
        <a:ea typeface=""/>
        <a:cs typeface=""/>
      </a:majorFont>
      <a:minorFont>
        <a:latin typeface="Barlow Semi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91440" tIns="45720" rIns="91440" bIns="45720" rtlCol="0">
        <a:spAutoFit/>
      </a:bodyPr>
      <a:lstStyle>
        <a:defPPr>
          <a:lnSpc>
            <a:spcPct val="130000"/>
          </a:lnSpc>
          <a:defRPr sz="120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arketing Plan PowerPoint Template by SlideWin">
  <a:themeElements>
    <a:clrScheme name="SlideWin Comic Superhero">
      <a:dk1>
        <a:srgbClr val="293B3F"/>
      </a:dk1>
      <a:lt1>
        <a:sysClr val="window" lastClr="FFFFFF"/>
      </a:lt1>
      <a:dk2>
        <a:srgbClr val="73D6F8"/>
      </a:dk2>
      <a:lt2>
        <a:srgbClr val="FFFFFF"/>
      </a:lt2>
      <a:accent1>
        <a:srgbClr val="0161A6"/>
      </a:accent1>
      <a:accent2>
        <a:srgbClr val="04AB67"/>
      </a:accent2>
      <a:accent3>
        <a:srgbClr val="FFD200"/>
      </a:accent3>
      <a:accent4>
        <a:srgbClr val="F56D19"/>
      </a:accent4>
      <a:accent5>
        <a:srgbClr val="E32127"/>
      </a:accent5>
      <a:accent6>
        <a:srgbClr val="EF559E"/>
      </a:accent6>
      <a:hlink>
        <a:srgbClr val="57C1F4"/>
      </a:hlink>
      <a:folHlink>
        <a:srgbClr val="954F72"/>
      </a:folHlink>
    </a:clrScheme>
    <a:fontScheme name="SlideWin Comic Superhero">
      <a:majorFont>
        <a:latin typeface="Bangers"/>
        <a:ea typeface=""/>
        <a:cs typeface=""/>
      </a:majorFont>
      <a:minorFont>
        <a:latin typeface="Barlow Semi Condens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91440" tIns="45720" rIns="91440" bIns="45720" rtlCol="0">
        <a:spAutoFit/>
      </a:bodyPr>
      <a:lstStyle>
        <a:defPPr>
          <a:lnSpc>
            <a:spcPct val="130000"/>
          </a:lnSpc>
          <a:defRPr sz="1200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tan One - Poppins">
      <a:majorFont>
        <a:latin typeface="Titan One"/>
        <a:ea typeface="Arial Unicode MS"/>
        <a:cs typeface=""/>
      </a:majorFont>
      <a:minorFont>
        <a:latin typeface="Poppins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 cap="flat">
          <a:solidFill>
            <a:schemeClr val="tx1"/>
          </a:solidFill>
          <a:prstDash val="solid"/>
          <a:miter/>
        </a:ln>
        <a:effectLst>
          <a:outerShdw dist="88900" dir="2700000" algn="tl" rotWithShape="0">
            <a:schemeClr val="tx1"/>
          </a:outerShdw>
        </a:effectLst>
      </a:spPr>
      <a:bodyPr rtlCol="0" anchor="ctr"/>
      <a:lstStyle>
        <a:defPPr algn="ctr">
          <a:defRPr sz="24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tan One - Poppins">
      <a:majorFont>
        <a:latin typeface="Titan One"/>
        <a:ea typeface="Arial Unicode MS"/>
        <a:cs typeface=""/>
      </a:majorFont>
      <a:minorFont>
        <a:latin typeface="Poppins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 cap="flat">
          <a:solidFill>
            <a:schemeClr val="tx1"/>
          </a:solidFill>
          <a:prstDash val="solid"/>
          <a:miter/>
        </a:ln>
        <a:effectLst>
          <a:outerShdw dist="88900" dir="2700000" algn="tl" rotWithShape="0">
            <a:schemeClr val="tx1"/>
          </a:outerShdw>
        </a:effectLst>
      </a:spPr>
      <a:bodyPr rtlCol="0" anchor="ctr"/>
      <a:lstStyle>
        <a:defPPr algn="ctr">
          <a:defRPr sz="24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itan One - Poppins">
      <a:majorFont>
        <a:latin typeface="Titan One"/>
        <a:ea typeface="Arial Unicode MS"/>
        <a:cs typeface=""/>
      </a:majorFont>
      <a:minorFont>
        <a:latin typeface="Poppins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38100" cap="flat">
          <a:solidFill>
            <a:schemeClr val="tx1"/>
          </a:solidFill>
          <a:prstDash val="solid"/>
          <a:miter/>
        </a:ln>
        <a:effectLst>
          <a:outerShdw dist="88900" dir="2700000" algn="tl" rotWithShape="0">
            <a:schemeClr val="tx1"/>
          </a:outerShdw>
        </a:effectLst>
      </a:spPr>
      <a:bodyPr rtlCol="0" anchor="ctr"/>
      <a:lstStyle>
        <a:defPPr algn="ctr">
          <a:defRPr sz="2400" dirty="0" smtClean="0">
            <a:latin typeface="+mj-lt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4606</TotalTime>
  <Words>1142</Words>
  <Application>Microsoft Office PowerPoint</Application>
  <PresentationFormat>Widescreen</PresentationFormat>
  <Paragraphs>225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17</vt:i4>
      </vt:variant>
    </vt:vector>
  </HeadingPairs>
  <TitlesOfParts>
    <vt:vector size="37" baseType="lpstr">
      <vt:lpstr>Bangers</vt:lpstr>
      <vt:lpstr>Bebas Neue</vt:lpstr>
      <vt:lpstr>Karla</vt:lpstr>
      <vt:lpstr>#9Slide03 AmpleSoft Bold</vt:lpstr>
      <vt:lpstr>Poppins</vt:lpstr>
      <vt:lpstr>Arial</vt:lpstr>
      <vt:lpstr>Times New Roman</vt:lpstr>
      <vt:lpstr>Cambria Math</vt:lpstr>
      <vt:lpstr>Love Ya Like A Sister</vt:lpstr>
      <vt:lpstr>Barlow Semi Condensed</vt:lpstr>
      <vt:lpstr>Titan One</vt:lpstr>
      <vt:lpstr>Calibri</vt:lpstr>
      <vt:lpstr>#9Slide07 SVNBatman Forever Alt</vt:lpstr>
      <vt:lpstr>Printable Number Sense Activities for Pre-K by Slidesgo</vt:lpstr>
      <vt:lpstr>PPTMON theme</vt:lpstr>
      <vt:lpstr>Marketing Plan PowerPoint Template by SlideWin</vt:lpstr>
      <vt:lpstr>1_Marketing Plan PowerPoint Template by SlideWin</vt:lpstr>
      <vt:lpstr>1_PPTMON theme</vt:lpstr>
      <vt:lpstr>2_PPTMON theme</vt:lpstr>
      <vt:lpstr>3_PPTMON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QUYNH</dc:creator>
  <cp:keywords>9Slide</cp:keywords>
  <dc:description>9Slide.vn</dc:description>
  <cp:lastModifiedBy>Vũ Kim Ngân (420001771)</cp:lastModifiedBy>
  <cp:revision>12</cp:revision>
  <dcterms:created xsi:type="dcterms:W3CDTF">2022-02-24T13:37:35Z</dcterms:created>
  <dcterms:modified xsi:type="dcterms:W3CDTF">2022-03-25T15:42:11Z</dcterms:modified>
  <cp:category>9Slide.vn</cp:category>
  <cp:contentStatus>9Slide</cp:contentStatus>
</cp:coreProperties>
</file>