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316" r:id="rId3"/>
    <p:sldId id="261" r:id="rId4"/>
    <p:sldId id="257" r:id="rId5"/>
    <p:sldId id="262" r:id="rId6"/>
    <p:sldId id="280" r:id="rId7"/>
    <p:sldId id="263" r:id="rId8"/>
    <p:sldId id="264" r:id="rId9"/>
    <p:sldId id="266" r:id="rId10"/>
    <p:sldId id="268" r:id="rId11"/>
    <p:sldId id="269" r:id="rId12"/>
    <p:sldId id="270" r:id="rId13"/>
    <p:sldId id="271" r:id="rId14"/>
    <p:sldId id="267" r:id="rId15"/>
    <p:sldId id="273" r:id="rId16"/>
    <p:sldId id="274" r:id="rId17"/>
    <p:sldId id="275" r:id="rId18"/>
    <p:sldId id="276" r:id="rId19"/>
    <p:sldId id="272" r:id="rId20"/>
    <p:sldId id="277" r:id="rId21"/>
    <p:sldId id="27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4E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32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-14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AC967-82EE-4344-BD13-2AB893111287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5B476-5BA8-4C6B-83CD-9C179E514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887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AC967-82EE-4344-BD13-2AB893111287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5B476-5BA8-4C6B-83CD-9C179E514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849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AC967-82EE-4344-BD13-2AB893111287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5B476-5BA8-4C6B-83CD-9C179E514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6927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FFC69A-DF63-415C-BCFC-7910BEE2D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47D2A-8765-4544-9E15-A7C5E7A2B4FB}" type="datetimeFigureOut">
              <a:rPr lang="en-US"/>
              <a:pPr>
                <a:defRPr/>
              </a:pPr>
              <a:t>3/19/2022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5A49D-E65F-4CD8-8712-B326A9B0B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AACC03-2805-4FCA-B3E1-B3EAFCA5E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EED6B7-976B-4986-90E8-415E8AAA37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77331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80B96A-6847-40E1-BA00-7E711142D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7E86B5-CB42-445A-9955-F49C4B04F11F}" type="datetimeFigureOut">
              <a:rPr lang="en-US"/>
              <a:pPr>
                <a:defRPr/>
              </a:pPr>
              <a:t>3/19/2022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796111-B594-4F4A-9B34-D15D01FBC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28F0F-9232-4320-9BD1-E25B98F70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EB9F0B-E8CE-45E7-9E75-1E13F15753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38517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7F05BB-2721-45C9-B643-42EA05C77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36FF8-628E-4967-802C-64D4AE916EA7}" type="datetimeFigureOut">
              <a:rPr lang="en-US"/>
              <a:pPr>
                <a:defRPr/>
              </a:pPr>
              <a:t>3/19/2022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596967-CD0A-4E23-B76B-3A392CC1D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670273-9E7C-41CA-8CD5-4CD6BAE67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85583-49C3-4798-B876-604A36FEC9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56176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C96FAF0-0002-481C-8C59-DEAB8597E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C0046D-A33B-4E34-BEB0-A2EAA392673E}" type="datetimeFigureOut">
              <a:rPr lang="en-US"/>
              <a:pPr>
                <a:defRPr/>
              </a:pPr>
              <a:t>3/19/2022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A476E97-F85A-4F8B-AA56-A919EB31E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C89EDBB-992F-44AA-91C7-2E229B9BA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00C51E-2411-4C97-A3BB-BA01D70B70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97786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9B39879-834A-45EB-A8E0-27A5CBDDE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59539D-60AB-4BB7-BFD3-3B28F23C6EFB}" type="datetimeFigureOut">
              <a:rPr lang="en-US"/>
              <a:pPr>
                <a:defRPr/>
              </a:pPr>
              <a:t>3/19/2022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293669B-30E3-471A-9D23-2F6794F40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F1CD0E3-8AF3-4301-A6B5-25E4C0F4C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1733A1-1055-4B6C-8AA8-853625BA7E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33130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3E39BC4-39FF-42AA-9339-ED3ADC7AF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339597-ABE1-49FE-BA06-EEFE7B12F5EF}" type="datetimeFigureOut">
              <a:rPr lang="en-US"/>
              <a:pPr>
                <a:defRPr/>
              </a:pPr>
              <a:t>3/19/2022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D3FA4C8-B858-433C-AEF4-6A299E214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C7CC288-5107-4F3F-A8A7-A81926038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9437FC-8BB2-4E57-A2EC-EAEF1E7246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13412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28044FC-2534-4A3C-A5ED-95AB0B4C2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6BCD8-B260-4DAA-B34F-99D10E231C96}" type="datetimeFigureOut">
              <a:rPr lang="en-US"/>
              <a:pPr>
                <a:defRPr/>
              </a:pPr>
              <a:t>3/19/2022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1D0BD8D-30CC-44CE-9F86-C7D171D17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9737775-5234-4F6E-BC2E-621265AD3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4A8434-C37E-45B4-8C12-16D9DE5855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40813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EF608F8-2D22-45F1-9F12-C17183E00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141466-9E9A-443C-8D46-3099B2EF66AC}" type="datetimeFigureOut">
              <a:rPr lang="en-US"/>
              <a:pPr>
                <a:defRPr/>
              </a:pPr>
              <a:t>3/19/2022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8DDF527-08D1-463A-B48F-7DC2174CF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441E795-6365-465F-B8D0-6FD5C1CA4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178E4B-B56A-4451-8997-806AE8809C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6136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AC967-82EE-4344-BD13-2AB893111287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5B476-5BA8-4C6B-83CD-9C179E514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9941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60BA0AD-CAF8-47C3-A4C5-84A944EBF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9C2D16-7A6A-44D8-BB24-88FBB8DE254D}" type="datetimeFigureOut">
              <a:rPr lang="en-US"/>
              <a:pPr>
                <a:defRPr/>
              </a:pPr>
              <a:t>3/19/2022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A287148-3837-4439-894A-8FEBDE13D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5DDF57B-3C48-4B58-9A13-4F3C4EBA5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6C3D1B-BA94-485E-8298-C52200FC92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49978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1760DA-F778-4DAA-9E8E-0FFB9217F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BD7FBD-2EE4-4EE3-A9D3-F769839F6374}" type="datetimeFigureOut">
              <a:rPr lang="en-US"/>
              <a:pPr>
                <a:defRPr/>
              </a:pPr>
              <a:t>3/19/2022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8F0383-29CB-47CB-8E59-83D0F57FF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FE8FC1-7ECF-4B89-99A3-E8CB737F0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892DC9-2856-4748-8BC8-6AD8A8460B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57409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698CDF-5158-41E0-BD84-FA42064ED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D5DA0-B24D-4A01-AC2B-00E6A0243D81}" type="datetimeFigureOut">
              <a:rPr lang="en-US"/>
              <a:pPr>
                <a:defRPr/>
              </a:pPr>
              <a:t>3/19/2022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54C08-C4EF-4AB0-BFB5-EE6AB4BF6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6FFD36-4915-414A-B40D-7EFEF973C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326B9D-19C2-45E4-8727-81C233BED7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9948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AC967-82EE-4344-BD13-2AB893111287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5B476-5BA8-4C6B-83CD-9C179E514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156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AC967-82EE-4344-BD13-2AB893111287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5B476-5BA8-4C6B-83CD-9C179E514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774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AC967-82EE-4344-BD13-2AB893111287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5B476-5BA8-4C6B-83CD-9C179E514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841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AC967-82EE-4344-BD13-2AB893111287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5B476-5BA8-4C6B-83CD-9C179E514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30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AC967-82EE-4344-BD13-2AB893111287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5B476-5BA8-4C6B-83CD-9C179E514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064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AC967-82EE-4344-BD13-2AB893111287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5B476-5BA8-4C6B-83CD-9C179E514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024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AC967-82EE-4344-BD13-2AB893111287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5B476-5BA8-4C6B-83CD-9C179E514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776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5AC967-82EE-4344-BD13-2AB893111287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D5B476-5BA8-4C6B-83CD-9C179E514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668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E1631739-E30C-43E6-A67B-8FD1680D674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E1FD417C-21DE-4968-BC49-97A151192F9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9385B9-17DD-44CA-932E-D52DE77861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A308C60-537E-46C6-8B33-FA9A2ADBCEC5}" type="datetimeFigureOut">
              <a:rPr lang="en-US"/>
              <a:pPr>
                <a:defRPr/>
              </a:pPr>
              <a:t>3/19/2022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4E023A-CDA6-44D2-BA80-F0C28D81E1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DD7267-683A-45BA-A8DB-581C896AFD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63D1767-A34C-4474-A9F9-E224E44FEE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3608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0D14826-3B3B-4AB8-9F70-9F496C70596F}"/>
              </a:ext>
            </a:extLst>
          </p:cNvPr>
          <p:cNvSpPr/>
          <p:nvPr/>
        </p:nvSpPr>
        <p:spPr>
          <a:xfrm>
            <a:off x="1426456" y="2967336"/>
            <a:ext cx="9339160" cy="138499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vi-VN" sz="4400" b="1" cap="all" dirty="0">
                <a:ln/>
                <a:solidFill>
                  <a:srgbClr val="4F81BD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itchFamily="18" charset="0"/>
              </a:rPr>
              <a:t>KĨ THUẬT </a:t>
            </a:r>
            <a:r>
              <a:rPr lang="en-US" sz="4400" b="1" cap="all" dirty="0">
                <a:ln/>
                <a:solidFill>
                  <a:srgbClr val="4F81BD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itchFamily="18" charset="0"/>
              </a:rPr>
              <a:t>5 </a:t>
            </a:r>
          </a:p>
          <a:p>
            <a:pPr algn="ctr">
              <a:defRPr/>
            </a:pPr>
            <a:r>
              <a:rPr lang="vi-VN" sz="40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itchFamily="18" charset="0"/>
              </a:rPr>
              <a:t>LẮP MÁY BAY TRỰC THĂNG (TIẾT 2)</a:t>
            </a:r>
            <a:endParaRPr lang="en-US" sz="3600" b="1" cap="all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20483" name="Picture 12">
            <a:extLst>
              <a:ext uri="{FF2B5EF4-FFF2-40B4-BE49-F238E27FC236}">
                <a16:creationId xmlns:a16="http://schemas.microsoft.com/office/drawing/2014/main" id="{D632E198-B926-4873-AD70-5CBBAC1F6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638" y="1187451"/>
            <a:ext cx="1147762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Box 13">
            <a:extLst>
              <a:ext uri="{FF2B5EF4-FFF2-40B4-BE49-F238E27FC236}">
                <a16:creationId xmlns:a16="http://schemas.microsoft.com/office/drawing/2014/main" id="{B81CE62D-B7AC-4C3D-AEAE-5F571AA3BB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295276"/>
            <a:ext cx="5867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ÁI MỘ B</a:t>
            </a:r>
          </a:p>
        </p:txBody>
      </p:sp>
    </p:spTree>
  </p:cSld>
  <p:clrMapOvr>
    <a:masterClrMapping/>
  </p:clrMapOvr>
  <p:transition spd="slow" advTm="7095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6649" y="129396"/>
            <a:ext cx="2832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loud Callout 4"/>
          <p:cNvSpPr/>
          <p:nvPr/>
        </p:nvSpPr>
        <p:spPr>
          <a:xfrm rot="21349365" flipH="1">
            <a:off x="861684" y="923843"/>
            <a:ext cx="5602749" cy="3377227"/>
          </a:xfrm>
          <a:prstGeom prst="cloudCallout">
            <a:avLst>
              <a:gd name="adj1" fmla="val -53457"/>
              <a:gd name="adj2" fmla="val 33739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lắp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quạt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4036" t="33155" r="27117" b="22081"/>
          <a:stretch/>
        </p:blipFill>
        <p:spPr>
          <a:xfrm>
            <a:off x="7789652" y="215625"/>
            <a:ext cx="2562045" cy="34228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60781" t="57414" r="16122" b="12393"/>
          <a:stretch/>
        </p:blipFill>
        <p:spPr>
          <a:xfrm>
            <a:off x="7367912" y="3670741"/>
            <a:ext cx="3631403" cy="267010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324491" y="295942"/>
            <a:ext cx="301924" cy="3364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46123" y="5331123"/>
            <a:ext cx="6240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89652" y="6245955"/>
            <a:ext cx="3303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910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1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48663" t="13997" r="25058" b="39694"/>
          <a:stretch/>
        </p:blipFill>
        <p:spPr>
          <a:xfrm>
            <a:off x="1261916" y="1857675"/>
            <a:ext cx="4742068" cy="47004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649" y="129396"/>
            <a:ext cx="33778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e)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14716" y="6230970"/>
            <a:ext cx="3081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orizontal Scroll 6"/>
          <p:cNvSpPr/>
          <p:nvPr/>
        </p:nvSpPr>
        <p:spPr>
          <a:xfrm>
            <a:off x="1518885" y="652616"/>
            <a:ext cx="9402792" cy="1492370"/>
          </a:xfrm>
          <a:prstGeom prst="horizontalScroll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27191" t="52217" r="51297" b="20572"/>
          <a:stretch/>
        </p:blipFill>
        <p:spPr>
          <a:xfrm>
            <a:off x="7297947" y="2953271"/>
            <a:ext cx="4606506" cy="3277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949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8000"/>
            <a:lum/>
          </a:blip>
          <a:srcRect/>
          <a:stretch>
            <a:fillRect t="-2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85669" y="1276710"/>
            <a:ext cx="55812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LẮP RÁP CÁC BỘ PHẬN  CỦA MÁY BAY TRỰC THĂNG</a:t>
            </a:r>
          </a:p>
        </p:txBody>
      </p:sp>
    </p:spTree>
    <p:extLst>
      <p:ext uri="{BB962C8B-B14F-4D97-AF65-F5344CB8AC3E}">
        <p14:creationId xmlns:p14="http://schemas.microsoft.com/office/powerpoint/2010/main" val="1379760458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Alternate Process 1"/>
          <p:cNvSpPr/>
          <p:nvPr/>
        </p:nvSpPr>
        <p:spPr>
          <a:xfrm>
            <a:off x="672861" y="146649"/>
            <a:ext cx="10877909" cy="750498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bin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34721" t="25899" r="30850" b="38728"/>
          <a:stretch/>
        </p:blipFill>
        <p:spPr>
          <a:xfrm>
            <a:off x="1828800" y="1328470"/>
            <a:ext cx="4989275" cy="2883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52551" t="45910" r="27372" b="21820"/>
          <a:stretch/>
        </p:blipFill>
        <p:spPr>
          <a:xfrm>
            <a:off x="7349706" y="993461"/>
            <a:ext cx="3467523" cy="31350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28944" t="53240" r="21722" b="7211"/>
          <a:stretch/>
        </p:blipFill>
        <p:spPr>
          <a:xfrm>
            <a:off x="3769744" y="4211944"/>
            <a:ext cx="5601062" cy="252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054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/>
          <a:srcRect l="60101" t="20957" r="20971" b="47769"/>
          <a:stretch/>
        </p:blipFill>
        <p:spPr>
          <a:xfrm>
            <a:off x="7480955" y="986793"/>
            <a:ext cx="3302064" cy="3068887"/>
          </a:xfrm>
          <a:prstGeom prst="rect">
            <a:avLst/>
          </a:prstGeom>
        </p:spPr>
      </p:pic>
      <p:sp>
        <p:nvSpPr>
          <p:cNvPr id="2" name="Flowchart: Alternate Process 1"/>
          <p:cNvSpPr/>
          <p:nvPr/>
        </p:nvSpPr>
        <p:spPr>
          <a:xfrm>
            <a:off x="672861" y="146649"/>
            <a:ext cx="10877909" cy="750498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bin.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1138687" y="1518249"/>
            <a:ext cx="327804" cy="405442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/>
          <a:srcRect l="24185" t="20957" r="52002" b="43119"/>
          <a:stretch/>
        </p:blipFill>
        <p:spPr>
          <a:xfrm>
            <a:off x="1286768" y="1256055"/>
            <a:ext cx="3307251" cy="280653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l="33846" t="53390" r="28212" b="1768"/>
          <a:stretch/>
        </p:blipFill>
        <p:spPr>
          <a:xfrm>
            <a:off x="2940393" y="3347049"/>
            <a:ext cx="4866512" cy="3377177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7770580" y="1354347"/>
            <a:ext cx="390009" cy="34505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630594" y="897147"/>
            <a:ext cx="17007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bin</a:t>
            </a:r>
          </a:p>
        </p:txBody>
      </p:sp>
    </p:spTree>
    <p:extLst>
      <p:ext uri="{BB962C8B-B14F-4D97-AF65-F5344CB8AC3E}">
        <p14:creationId xmlns:p14="http://schemas.microsoft.com/office/powerpoint/2010/main" val="352394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Alternate Process 1"/>
          <p:cNvSpPr/>
          <p:nvPr/>
        </p:nvSpPr>
        <p:spPr>
          <a:xfrm>
            <a:off x="672861" y="146649"/>
            <a:ext cx="10877909" cy="750498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bin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bin.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1138687" y="1518249"/>
            <a:ext cx="327804" cy="405442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60101" t="20957" r="20971" b="47769"/>
          <a:stretch/>
        </p:blipFill>
        <p:spPr>
          <a:xfrm>
            <a:off x="1061049" y="897147"/>
            <a:ext cx="3302064" cy="30688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28944" t="53240" r="21722" b="7211"/>
          <a:stretch/>
        </p:blipFill>
        <p:spPr>
          <a:xfrm>
            <a:off x="6297285" y="1267024"/>
            <a:ext cx="5601062" cy="25256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0016" t="57404" r="25713" b="1558"/>
          <a:stretch/>
        </p:blipFill>
        <p:spPr>
          <a:xfrm>
            <a:off x="3881886" y="3853087"/>
            <a:ext cx="5407553" cy="281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6529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Alternate Process 1"/>
          <p:cNvSpPr/>
          <p:nvPr/>
        </p:nvSpPr>
        <p:spPr>
          <a:xfrm>
            <a:off x="672861" y="146649"/>
            <a:ext cx="10877909" cy="750498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bin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bay.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1138687" y="1518249"/>
            <a:ext cx="327804" cy="405442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0016" t="57404" r="25713" b="1558"/>
          <a:stretch/>
        </p:blipFill>
        <p:spPr>
          <a:xfrm>
            <a:off x="672861" y="1022231"/>
            <a:ext cx="5616366" cy="29286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3707" t="61063" r="65390" b="16679"/>
          <a:stretch/>
        </p:blipFill>
        <p:spPr>
          <a:xfrm>
            <a:off x="7815531" y="1246517"/>
            <a:ext cx="2605179" cy="15603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4071" t="51610" r="28525" b="2051"/>
          <a:stretch/>
        </p:blipFill>
        <p:spPr>
          <a:xfrm>
            <a:off x="5913166" y="3717986"/>
            <a:ext cx="4628314" cy="30390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36734" y="2806910"/>
            <a:ext cx="2557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bin</a:t>
            </a:r>
          </a:p>
        </p:txBody>
      </p:sp>
    </p:spTree>
    <p:extLst>
      <p:ext uri="{BB962C8B-B14F-4D97-AF65-F5344CB8AC3E}">
        <p14:creationId xmlns:p14="http://schemas.microsoft.com/office/powerpoint/2010/main" val="139884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Alternate Process 1"/>
          <p:cNvSpPr/>
          <p:nvPr/>
        </p:nvSpPr>
        <p:spPr>
          <a:xfrm>
            <a:off x="672861" y="146649"/>
            <a:ext cx="10877909" cy="750498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bin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bay.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1138687" y="1518249"/>
            <a:ext cx="327804" cy="405442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0016" t="57404" r="25713" b="1558"/>
          <a:stretch/>
        </p:blipFill>
        <p:spPr>
          <a:xfrm>
            <a:off x="1262178" y="1222522"/>
            <a:ext cx="4569847" cy="23829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01322" y="3374646"/>
            <a:ext cx="20842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6216" t="53230" r="32131" b="2195"/>
          <a:stretch/>
        </p:blipFill>
        <p:spPr>
          <a:xfrm>
            <a:off x="3869044" y="3930854"/>
            <a:ext cx="4645228" cy="27962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56783" t="17069" r="17267" b="55584"/>
          <a:stretch/>
        </p:blipFill>
        <p:spPr>
          <a:xfrm>
            <a:off x="6689881" y="1101752"/>
            <a:ext cx="4019912" cy="2382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641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6216" t="53230" r="32131" b="2195"/>
          <a:stretch/>
        </p:blipFill>
        <p:spPr>
          <a:xfrm>
            <a:off x="547875" y="2199736"/>
            <a:ext cx="6076096" cy="3657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61698" y="820853"/>
            <a:ext cx="4018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SẢN PHẨM HOÀN THÀNH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9692" y="1376563"/>
            <a:ext cx="68739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MÔ HÌNH LẮP GHÉP MÁY BAY TRỰC THĂNG</a:t>
            </a:r>
          </a:p>
        </p:txBody>
      </p:sp>
      <p:sp>
        <p:nvSpPr>
          <p:cNvPr id="5" name="Vertical Scroll 4"/>
          <p:cNvSpPr/>
          <p:nvPr/>
        </p:nvSpPr>
        <p:spPr>
          <a:xfrm>
            <a:off x="7099540" y="931653"/>
            <a:ext cx="4986067" cy="5273731"/>
          </a:xfrm>
          <a:prstGeom prst="verticalScroll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endParaRPr lang="en-US" sz="20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104299" y="1838228"/>
            <a:ext cx="32399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 CHÍ ĐÁNH GIÁ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5770882"/>
              </p:ext>
            </p:extLst>
          </p:nvPr>
        </p:nvGraphicFramePr>
        <p:xfrm>
          <a:off x="7858665" y="2470769"/>
          <a:ext cx="3569834" cy="323012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6713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84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Lăp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ráp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phận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chắc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chắn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xộc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xệch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Máy báy giữ được thăng bằng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69708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lắp ghép mô hình kĩ thuật lớp 4 | Shopee Việt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220" y="1406404"/>
            <a:ext cx="5451594" cy="5451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Callout 2"/>
          <p:cNvSpPr/>
          <p:nvPr/>
        </p:nvSpPr>
        <p:spPr>
          <a:xfrm flipH="1">
            <a:off x="327804" y="232913"/>
            <a:ext cx="5503653" cy="4399471"/>
          </a:xfrm>
          <a:prstGeom prst="wedgeEllipseCallout">
            <a:avLst>
              <a:gd name="adj1" fmla="val -50456"/>
              <a:gd name="adj2" fmla="val 38579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xong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tháo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rời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gọn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2144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465" r="17542"/>
          <a:stretch/>
        </p:blipFill>
        <p:spPr>
          <a:xfrm>
            <a:off x="-120770" y="181155"/>
            <a:ext cx="8376249" cy="65690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54830" y="1147314"/>
            <a:ext cx="4766048" cy="27853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đuôi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máy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bay</a:t>
            </a:r>
          </a:p>
          <a:p>
            <a:pPr marL="285750" indent="-285750">
              <a:buFontTx/>
              <a:buChar char="-"/>
            </a:pP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Sàn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ca bin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đỡ</a:t>
            </a:r>
            <a:endParaRPr lang="en-US" sz="35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 bin </a:t>
            </a:r>
          </a:p>
          <a:p>
            <a:pPr marL="285750" indent="-285750">
              <a:buFontTx/>
              <a:buChar char="-"/>
            </a:pP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Cánh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quạt</a:t>
            </a:r>
            <a:endParaRPr lang="en-US" sz="35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Càng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máy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bay</a:t>
            </a:r>
          </a:p>
        </p:txBody>
      </p:sp>
    </p:spTree>
    <p:extLst>
      <p:ext uri="{BB962C8B-B14F-4D97-AF65-F5344CB8AC3E}">
        <p14:creationId xmlns:p14="http://schemas.microsoft.com/office/powerpoint/2010/main" val="1883437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8000"/>
            <a:lum/>
          </a:blip>
          <a:srcRect/>
          <a:stretch>
            <a:fillRect l="-7000" t="-1000" r="-4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59522" y="1010369"/>
            <a:ext cx="2249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32825" y="1656700"/>
            <a:ext cx="596947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742950" indent="-742950">
              <a:buAutoNum type="arabicPeriod"/>
            </a:pP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bin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endParaRPr lang="en-US" sz="28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 bin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endParaRPr lang="en-US" sz="28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bay. </a:t>
            </a:r>
          </a:p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343097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11284" y="388189"/>
            <a:ext cx="48286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 TIẾT VÀ DỤNG CỤ 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6330585"/>
              </p:ext>
            </p:extLst>
          </p:nvPr>
        </p:nvGraphicFramePr>
        <p:xfrm>
          <a:off x="1092423" y="1107854"/>
          <a:ext cx="4781033" cy="502920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31828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81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gọi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Tấm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Tấm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tấm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bên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U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Tấm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ca bin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bay 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Tấm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ca bin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Tấm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tam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giác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thẳng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11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lỗ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thẳng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lỗ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thẳng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lỗ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thẳng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lỗ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102106"/>
              </p:ext>
            </p:extLst>
          </p:nvPr>
        </p:nvGraphicFramePr>
        <p:xfrm>
          <a:off x="6635150" y="1118260"/>
          <a:ext cx="4092755" cy="502920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25054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72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gọi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thẳng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lỗ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U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dài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U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dài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Bánh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đai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Trục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Vòng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hãm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Ốc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vít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Cờ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-ê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Tua-vít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5416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2619" r="12589"/>
          <a:stretch/>
        </p:blipFill>
        <p:spPr>
          <a:xfrm>
            <a:off x="198407" y="0"/>
            <a:ext cx="5926347" cy="44571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3829" r="13041"/>
          <a:stretch/>
        </p:blipFill>
        <p:spPr>
          <a:xfrm>
            <a:off x="6288656" y="138023"/>
            <a:ext cx="5564039" cy="40077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4042" r="13142" b="61408"/>
          <a:stretch/>
        </p:blipFill>
        <p:spPr>
          <a:xfrm>
            <a:off x="198407" y="4720576"/>
            <a:ext cx="6011339" cy="17920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4357" t="39151" r="12803" b="-682"/>
          <a:stretch/>
        </p:blipFill>
        <p:spPr>
          <a:xfrm>
            <a:off x="6124754" y="4206111"/>
            <a:ext cx="5408763" cy="257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237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95327" y="1104182"/>
            <a:ext cx="58577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 TRÌNH THỰC HIỆN </a:t>
            </a:r>
          </a:p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LẮP MÁY BAY TRỰC THĂNG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10072" y="2637429"/>
            <a:ext cx="712541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Bướ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1: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028700" lvl="1" indent="-571500">
              <a:buFontTx/>
              <a:buChar char="-"/>
            </a:pP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</a:p>
          <a:p>
            <a:pPr marL="1028700" lvl="1" indent="-571500">
              <a:buFontTx/>
              <a:buChar char="-"/>
            </a:pP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bin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028700" lvl="1" indent="-571500">
              <a:buFontTx/>
              <a:buChar char="-"/>
            </a:pP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bin </a:t>
            </a:r>
          </a:p>
          <a:p>
            <a:pPr marL="1028700" lvl="1" indent="-571500">
              <a:buFontTx/>
              <a:buChar char="-"/>
            </a:pP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028700" lvl="1" indent="-571500">
              <a:buFontTx/>
              <a:buChar char="-"/>
            </a:pP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</a:p>
          <a:p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4071" t="51610" r="28525" b="2051"/>
          <a:stretch/>
        </p:blipFill>
        <p:spPr>
          <a:xfrm>
            <a:off x="98185" y="0"/>
            <a:ext cx="2903432" cy="1906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200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8000"/>
            <a:lum/>
          </a:blip>
          <a:srcRect/>
          <a:stretch>
            <a:fillRect t="-2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06661" y="1219930"/>
            <a:ext cx="59683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LẮP TỪNG BỘ PHẬN CỦA </a:t>
            </a:r>
          </a:p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 BAY TRỰC THĂNG</a:t>
            </a:r>
          </a:p>
        </p:txBody>
      </p:sp>
    </p:spTree>
    <p:extLst>
      <p:ext uri="{BB962C8B-B14F-4D97-AF65-F5344CB8AC3E}">
        <p14:creationId xmlns:p14="http://schemas.microsoft.com/office/powerpoint/2010/main" val="11762299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6649" y="129396"/>
            <a:ext cx="45993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34721" t="25899" r="30850" b="38728"/>
          <a:stretch/>
        </p:blipFill>
        <p:spPr>
          <a:xfrm>
            <a:off x="7331650" y="301924"/>
            <a:ext cx="4791337" cy="2769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loud Callout 4"/>
          <p:cNvSpPr/>
          <p:nvPr/>
        </p:nvSpPr>
        <p:spPr>
          <a:xfrm rot="21349365" flipH="1">
            <a:off x="861303" y="913409"/>
            <a:ext cx="5889244" cy="3377227"/>
          </a:xfrm>
          <a:prstGeom prst="cloudCallout">
            <a:avLst>
              <a:gd name="adj1" fmla="val -53457"/>
              <a:gd name="adj2" fmla="val 33739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lắp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đuôi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57283" t="62166" r="17873" b="14034"/>
          <a:stretch/>
        </p:blipFill>
        <p:spPr>
          <a:xfrm>
            <a:off x="6861824" y="3320988"/>
            <a:ext cx="5132304" cy="27655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15864" y="6245954"/>
            <a:ext cx="3081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7383" y="4399295"/>
            <a:ext cx="60126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bay)</a:t>
            </a:r>
          </a:p>
        </p:txBody>
      </p:sp>
    </p:spTree>
    <p:extLst>
      <p:ext uri="{BB962C8B-B14F-4D97-AF65-F5344CB8AC3E}">
        <p14:creationId xmlns:p14="http://schemas.microsoft.com/office/powerpoint/2010/main" val="2408900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6649" y="129396"/>
            <a:ext cx="4326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bin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loud Callout 4"/>
          <p:cNvSpPr/>
          <p:nvPr/>
        </p:nvSpPr>
        <p:spPr>
          <a:xfrm rot="21349365" flipH="1">
            <a:off x="861684" y="923843"/>
            <a:ext cx="5602749" cy="3377227"/>
          </a:xfrm>
          <a:prstGeom prst="cloudCallout">
            <a:avLst>
              <a:gd name="adj1" fmla="val -53457"/>
              <a:gd name="adj2" fmla="val 33739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lắp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sàn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ca bin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82951" y="6340845"/>
            <a:ext cx="3081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2551" t="45910" r="27372" b="17441"/>
          <a:stretch/>
        </p:blipFill>
        <p:spPr>
          <a:xfrm>
            <a:off x="7893170" y="232913"/>
            <a:ext cx="3769449" cy="38704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56675" t="68809" r="18083" b="13945"/>
          <a:stretch/>
        </p:blipFill>
        <p:spPr>
          <a:xfrm>
            <a:off x="6966591" y="4209632"/>
            <a:ext cx="4923762" cy="20249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23026" y="5055079"/>
            <a:ext cx="52362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1866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6649" y="129396"/>
            <a:ext cx="21900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bin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68883" y="5961282"/>
            <a:ext cx="3081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31616" t="30496" r="29670" b="43075"/>
          <a:stretch/>
        </p:blipFill>
        <p:spPr>
          <a:xfrm>
            <a:off x="568800" y="796447"/>
            <a:ext cx="6472004" cy="24853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82273" y="3425635"/>
            <a:ext cx="22284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bin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56330" t="66090" r="15167" b="9848"/>
          <a:stretch/>
        </p:blipFill>
        <p:spPr>
          <a:xfrm>
            <a:off x="6654780" y="3610301"/>
            <a:ext cx="4615133" cy="219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935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647</TotalTime>
  <Words>627</Words>
  <Application>Microsoft Office PowerPoint</Application>
  <PresentationFormat>Widescreen</PresentationFormat>
  <Paragraphs>115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MinhThangPC.VN</cp:lastModifiedBy>
  <cp:revision>44</cp:revision>
  <dcterms:created xsi:type="dcterms:W3CDTF">2020-12-13T04:37:49Z</dcterms:created>
  <dcterms:modified xsi:type="dcterms:W3CDTF">2022-03-19T15:57:28Z</dcterms:modified>
</cp:coreProperties>
</file>