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2" r:id="rId2"/>
    <p:sldId id="269" r:id="rId3"/>
    <p:sldId id="267" r:id="rId4"/>
    <p:sldId id="259" r:id="rId5"/>
    <p:sldId id="272" r:id="rId6"/>
    <p:sldId id="292" r:id="rId7"/>
    <p:sldId id="273" r:id="rId8"/>
    <p:sldId id="274" r:id="rId9"/>
    <p:sldId id="275" r:id="rId10"/>
    <p:sldId id="264" r:id="rId11"/>
    <p:sldId id="278" r:id="rId12"/>
    <p:sldId id="279" r:id="rId13"/>
    <p:sldId id="280" r:id="rId14"/>
    <p:sldId id="281" r:id="rId15"/>
    <p:sldId id="265" r:id="rId16"/>
    <p:sldId id="270" r:id="rId17"/>
    <p:sldId id="260" r:id="rId18"/>
    <p:sldId id="283" r:id="rId19"/>
    <p:sldId id="284" r:id="rId20"/>
    <p:sldId id="286" r:id="rId21"/>
    <p:sldId id="268" r:id="rId22"/>
    <p:sldId id="287" r:id="rId23"/>
    <p:sldId id="288" r:id="rId24"/>
    <p:sldId id="289" r:id="rId25"/>
    <p:sldId id="290" r:id="rId26"/>
    <p:sldId id="291" r:id="rId27"/>
    <p:sldId id="294" r:id="rId28"/>
    <p:sldId id="293" r:id="rId29"/>
    <p:sldId id="27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771"/>
    <a:srgbClr val="C52E05"/>
    <a:srgbClr val="157D29"/>
    <a:srgbClr val="F9DD50"/>
    <a:srgbClr val="99FF99"/>
    <a:srgbClr val="90EBC0"/>
    <a:srgbClr val="CBF7FC"/>
    <a:srgbClr val="FF6600"/>
    <a:srgbClr val="F87D00"/>
    <a:srgbClr val="398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ECEE-A410-41BD-A407-7DA40027B63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B4BDB-835A-47B0-8230-C905277D7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bố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603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10" Type="http://schemas.openxmlformats.org/officeDocument/2006/relationships/image" Target="../media/image41.png"/><Relationship Id="rId4" Type="http://schemas.openxmlformats.org/officeDocument/2006/relationships/slide" Target="slide8.xml"/><Relationship Id="rId9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3.png"/><Relationship Id="rId11" Type="http://schemas.microsoft.com/office/2007/relationships/hdphoto" Target="../media/hdphoto4.wdp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7.xml"/><Relationship Id="rId9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10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1557697" y="0"/>
            <a:ext cx="10634304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40" y="5845097"/>
            <a:ext cx="959063" cy="95695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6095" y="1959147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03" y="4959050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93179" y="5330587"/>
            <a:ext cx="1112208" cy="98490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17D527EA-6B0F-4FB0-ABBD-B3B8DCBB4282}"/>
              </a:ext>
            </a:extLst>
          </p:cNvPr>
          <p:cNvSpPr txBox="1"/>
          <p:nvPr/>
        </p:nvSpPr>
        <p:spPr>
          <a:xfrm>
            <a:off x="4554433" y="364532"/>
            <a:ext cx="788204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spc="-3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TOÁN</a:t>
            </a:r>
            <a:r>
              <a:rPr kumimoji="0" lang="en-US" altLang="zh-CN" sz="66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5</a:t>
            </a:r>
            <a:endParaRPr kumimoji="0" lang="en-US" altLang="zh-CN" sz="6600" b="1" i="0" u="none" strike="noStrike" kern="1200" spc="-3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000" b="1" i="0" u="none" strike="noStrike" kern="1200" spc="-3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spc="-3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endParaRPr lang="en-US" altLang="zh-CN" sz="6000" b="1" spc="-30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spc="-300" normalizeH="0" noProof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hộp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chữ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nhật</a:t>
            </a:r>
            <a:endParaRPr kumimoji="0" lang="zh-CN" altLang="en-US" sz="6000" b="1" i="0" u="none" strike="noStrike" kern="1200" spc="-3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EF7384-F84A-4181-BC80-5ED6231821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3" y="220238"/>
            <a:ext cx="1308722" cy="13087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7676"/>
            <a:ext cx="12282716" cy="6141357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2796410" y="2690303"/>
            <a:ext cx="713010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88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8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>
            <a:off x="5572693" y="3351413"/>
            <a:ext cx="1274920" cy="97768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" name="AutoShape 2"/>
          <p:cNvCxnSpPr>
            <a:cxnSpLocks noChangeShapeType="1"/>
          </p:cNvCxnSpPr>
          <p:nvPr/>
        </p:nvCxnSpPr>
        <p:spPr bwMode="auto">
          <a:xfrm>
            <a:off x="2145073" y="3392078"/>
            <a:ext cx="4648200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AutoShape 3"/>
          <p:cNvCxnSpPr>
            <a:cxnSpLocks noChangeShapeType="1"/>
          </p:cNvCxnSpPr>
          <p:nvPr/>
        </p:nvCxnSpPr>
        <p:spPr bwMode="auto">
          <a:xfrm>
            <a:off x="899833" y="4331994"/>
            <a:ext cx="4686300" cy="8334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H="1">
            <a:off x="918883" y="3392078"/>
            <a:ext cx="1219200" cy="91440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>
            <a:off x="2124558" y="1613834"/>
            <a:ext cx="20515" cy="1778244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6819649" y="1563278"/>
            <a:ext cx="1588" cy="1828800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68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297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526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754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983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211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440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669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897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126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354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583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812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5040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5269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5497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5726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5955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6183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412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992673" y="3220628"/>
            <a:ext cx="4724400" cy="285750"/>
            <a:chOff x="1296" y="1152"/>
            <a:chExt cx="2976" cy="240"/>
          </a:xfrm>
        </p:grpSpPr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129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144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158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172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187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201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216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230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244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259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73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302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16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31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45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60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374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388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03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1909483" y="3277778"/>
            <a:ext cx="4724400" cy="285750"/>
            <a:chOff x="1248" y="1392"/>
            <a:chExt cx="2976" cy="240"/>
          </a:xfrm>
        </p:grpSpPr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124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139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153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>
              <a:off x="182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196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AutoShape 56"/>
            <p:cNvSpPr>
              <a:spLocks noChangeArrowheads="1"/>
            </p:cNvSpPr>
            <p:nvPr/>
          </p:nvSpPr>
          <p:spPr bwMode="auto">
            <a:xfrm>
              <a:off x="211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AutoShape 57"/>
            <p:cNvSpPr>
              <a:spLocks noChangeArrowheads="1"/>
            </p:cNvSpPr>
            <p:nvPr/>
          </p:nvSpPr>
          <p:spPr bwMode="auto">
            <a:xfrm>
              <a:off x="225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AutoShape 5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AutoShape 59"/>
            <p:cNvSpPr>
              <a:spLocks noChangeArrowheads="1"/>
            </p:cNvSpPr>
            <p:nvPr/>
          </p:nvSpPr>
          <p:spPr bwMode="auto">
            <a:xfrm>
              <a:off x="254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AutoShape 60"/>
            <p:cNvSpPr>
              <a:spLocks noChangeArrowheads="1"/>
            </p:cNvSpPr>
            <p:nvPr/>
          </p:nvSpPr>
          <p:spPr bwMode="auto">
            <a:xfrm>
              <a:off x="268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283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AutoShape 62"/>
            <p:cNvSpPr>
              <a:spLocks noChangeArrowheads="1"/>
            </p:cNvSpPr>
            <p:nvPr/>
          </p:nvSpPr>
          <p:spPr bwMode="auto">
            <a:xfrm>
              <a:off x="297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AutoShape 63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AutoShape 64"/>
            <p:cNvSpPr>
              <a:spLocks noChangeArrowheads="1"/>
            </p:cNvSpPr>
            <p:nvPr/>
          </p:nvSpPr>
          <p:spPr bwMode="auto">
            <a:xfrm>
              <a:off x="326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AutoShape 65"/>
            <p:cNvSpPr>
              <a:spLocks noChangeArrowheads="1"/>
            </p:cNvSpPr>
            <p:nvPr/>
          </p:nvSpPr>
          <p:spPr bwMode="auto">
            <a:xfrm>
              <a:off x="340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AutoShape 66"/>
            <p:cNvSpPr>
              <a:spLocks noChangeArrowheads="1"/>
            </p:cNvSpPr>
            <p:nvPr/>
          </p:nvSpPr>
          <p:spPr bwMode="auto">
            <a:xfrm>
              <a:off x="355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AutoShape 67"/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384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398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833283" y="3334928"/>
            <a:ext cx="4724400" cy="285750"/>
            <a:chOff x="672" y="3216"/>
            <a:chExt cx="2976" cy="240"/>
          </a:xfrm>
        </p:grpSpPr>
        <p:sp>
          <p:nvSpPr>
            <p:cNvPr id="71" name="AutoShape 7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AutoShape 7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AutoShape 7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AutoShape 7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AutoShape 7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AutoShape 8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AutoShape 8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AutoShape 8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AutoShape 8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AutoShape 8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AutoShape 8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AutoShape 8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AutoShape 8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AutoShape 9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1"/>
          <p:cNvGrpSpPr>
            <a:grpSpLocks/>
          </p:cNvGrpSpPr>
          <p:nvPr/>
        </p:nvGrpSpPr>
        <p:grpSpPr bwMode="auto">
          <a:xfrm>
            <a:off x="1757083" y="3392078"/>
            <a:ext cx="4724400" cy="285750"/>
            <a:chOff x="672" y="3216"/>
            <a:chExt cx="2976" cy="240"/>
          </a:xfrm>
        </p:grpSpPr>
        <p:sp>
          <p:nvSpPr>
            <p:cNvPr id="92" name="AutoShape 9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AutoShape 9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AutoShape 9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AutoShape 9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AutoShape 9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AutoShape 9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AutoShape 9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AutoShape 9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AutoShape 10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AutoShape 10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AutoShape 10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AutoShape 10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AutoShape 10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AutoShape 10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AutoShape 10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AutoShape 10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AutoShape 10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AutoShape 10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AutoShape 11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AutoShape 11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Group 112"/>
          <p:cNvGrpSpPr>
            <a:grpSpLocks/>
          </p:cNvGrpSpPr>
          <p:nvPr/>
        </p:nvGrpSpPr>
        <p:grpSpPr bwMode="auto">
          <a:xfrm>
            <a:off x="1680883" y="3449228"/>
            <a:ext cx="4724400" cy="285750"/>
            <a:chOff x="672" y="3216"/>
            <a:chExt cx="2976" cy="240"/>
          </a:xfrm>
        </p:grpSpPr>
        <p:sp>
          <p:nvSpPr>
            <p:cNvPr id="113" name="AutoShape 11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AutoShape 11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AutoShape 11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AutoShape 11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AutoShape 11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AutoShape 11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AutoShape 11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AutoShape 12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AutoShape 12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AutoShape 12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AutoShape 12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AutoShape 12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AutoShape 12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AutoShape 12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AutoShape 12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AutoShape 12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AutoShape 12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AutoShape 13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AutoShape 13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AutoShape 13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Group 133"/>
          <p:cNvGrpSpPr>
            <a:grpSpLocks/>
          </p:cNvGrpSpPr>
          <p:nvPr/>
        </p:nvGrpSpPr>
        <p:grpSpPr bwMode="auto">
          <a:xfrm>
            <a:off x="1604683" y="3506378"/>
            <a:ext cx="4724400" cy="285750"/>
            <a:chOff x="672" y="3216"/>
            <a:chExt cx="2976" cy="240"/>
          </a:xfrm>
        </p:grpSpPr>
        <p:sp>
          <p:nvSpPr>
            <p:cNvPr id="134" name="AutoShape 134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AutoShape 135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AutoShape 136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AutoShape 137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AutoShape 138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AutoShape 139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AutoShape 140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AutoShape 141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AutoShape 142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AutoShape 143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AutoShape 144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AutoShape 145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AutoShape 146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AutoShape 147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AutoShape 148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AutoShape 149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AutoShape 150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AutoShape 151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AutoShape 152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AutoShape 153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Group 154"/>
          <p:cNvGrpSpPr>
            <a:grpSpLocks/>
          </p:cNvGrpSpPr>
          <p:nvPr/>
        </p:nvGrpSpPr>
        <p:grpSpPr bwMode="auto">
          <a:xfrm>
            <a:off x="1528483" y="3563528"/>
            <a:ext cx="4724400" cy="285750"/>
            <a:chOff x="672" y="3216"/>
            <a:chExt cx="2976" cy="240"/>
          </a:xfrm>
        </p:grpSpPr>
        <p:sp>
          <p:nvSpPr>
            <p:cNvPr id="155" name="AutoShape 155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AutoShape 156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AutoShape 157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AutoShape 158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AutoShape 159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AutoShape 160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AutoShape 161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AutoShape 162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AutoShape 163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AutoShape 164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AutoShape 165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AutoShape 166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AutoShape 167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AutoShape 168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AutoShape 169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AutoShape 170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AutoShape 171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AutoShape 172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AutoShape 173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AutoShape 174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5" name="Group 175"/>
          <p:cNvGrpSpPr>
            <a:grpSpLocks/>
          </p:cNvGrpSpPr>
          <p:nvPr/>
        </p:nvGrpSpPr>
        <p:grpSpPr bwMode="auto">
          <a:xfrm>
            <a:off x="1452283" y="3620678"/>
            <a:ext cx="4724400" cy="285750"/>
            <a:chOff x="672" y="3216"/>
            <a:chExt cx="2976" cy="240"/>
          </a:xfrm>
        </p:grpSpPr>
        <p:sp>
          <p:nvSpPr>
            <p:cNvPr id="176" name="AutoShape 176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AutoShape 177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AutoShape 178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AutoShape 179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AutoShape 180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AutoShape 181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AutoShape 182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AutoShape 183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AutoShape 184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AutoShape 185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AutoShape 186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AutoShape 187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AutoShape 188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AutoShape 189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AutoShape 190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AutoShape 191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AutoShape 192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AutoShape 193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AutoShape 194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AutoShape 195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6" name="Group 196"/>
          <p:cNvGrpSpPr>
            <a:grpSpLocks/>
          </p:cNvGrpSpPr>
          <p:nvPr/>
        </p:nvGrpSpPr>
        <p:grpSpPr bwMode="auto">
          <a:xfrm>
            <a:off x="1376083" y="3677828"/>
            <a:ext cx="4724400" cy="285750"/>
            <a:chOff x="672" y="3216"/>
            <a:chExt cx="2976" cy="240"/>
          </a:xfrm>
        </p:grpSpPr>
        <p:sp>
          <p:nvSpPr>
            <p:cNvPr id="197" name="AutoShape 197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AutoShape 198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AutoShape 199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AutoShape 200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AutoShape 201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AutoShape 202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AutoShape 203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AutoShape 204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AutoShape 205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AutoShape 206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AutoShape 207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AutoShape 208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AutoShape 209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AutoShape 210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AutoShape 211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AutoShape 212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AutoShape 213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AutoShape 214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AutoShape 215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AutoShape 216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7" name="Group 217"/>
          <p:cNvGrpSpPr>
            <a:grpSpLocks/>
          </p:cNvGrpSpPr>
          <p:nvPr/>
        </p:nvGrpSpPr>
        <p:grpSpPr bwMode="auto">
          <a:xfrm>
            <a:off x="1299883" y="3734978"/>
            <a:ext cx="4724400" cy="285750"/>
            <a:chOff x="672" y="3216"/>
            <a:chExt cx="2976" cy="240"/>
          </a:xfrm>
        </p:grpSpPr>
        <p:sp>
          <p:nvSpPr>
            <p:cNvPr id="218" name="AutoShape 218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AutoShape 219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AutoShape 220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AutoShape 221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AutoShape 222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AutoShape 223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AutoShape 224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AutoShape 225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AutoShape 226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AutoShape 227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AutoShape 228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AutoShape 229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AutoShape 230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AutoShape 231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AutoShape 232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AutoShape 233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AutoShape 234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AutoShape 235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AutoShape 236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AutoShape 237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8" name="Group 238"/>
          <p:cNvGrpSpPr>
            <a:grpSpLocks/>
          </p:cNvGrpSpPr>
          <p:nvPr/>
        </p:nvGrpSpPr>
        <p:grpSpPr bwMode="auto">
          <a:xfrm>
            <a:off x="1223683" y="3792128"/>
            <a:ext cx="4724400" cy="285750"/>
            <a:chOff x="672" y="3216"/>
            <a:chExt cx="2976" cy="240"/>
          </a:xfrm>
        </p:grpSpPr>
        <p:sp>
          <p:nvSpPr>
            <p:cNvPr id="239" name="AutoShape 239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AutoShape 240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AutoShape 241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AutoShape 242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AutoShape 243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AutoShape 244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AutoShape 245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AutoShape 246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AutoShape 247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AutoShape 248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AutoShape 249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AutoShape 250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AutoShape 251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AutoShape 252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AutoShape 253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AutoShape 254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AutoShape 255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AutoShape 256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AutoShape 257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AutoShape 258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Group 259"/>
          <p:cNvGrpSpPr>
            <a:grpSpLocks/>
          </p:cNvGrpSpPr>
          <p:nvPr/>
        </p:nvGrpSpPr>
        <p:grpSpPr bwMode="auto">
          <a:xfrm>
            <a:off x="1147483" y="3849278"/>
            <a:ext cx="4724400" cy="285750"/>
            <a:chOff x="672" y="3216"/>
            <a:chExt cx="2976" cy="240"/>
          </a:xfrm>
        </p:grpSpPr>
        <p:sp>
          <p:nvSpPr>
            <p:cNvPr id="260" name="AutoShape 260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AutoShape 261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AutoShape 262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AutoShape 263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AutoShape 264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AutoShape 265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AutoShape 266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AutoShape 267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AutoShape 268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AutoShape 269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AutoShape 270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AutoShape 271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AutoShape 272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AutoShape 273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AutoShape 274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AutoShape 275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AutoShape 276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AutoShape 277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AutoShape 278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AutoShape 279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280"/>
          <p:cNvGrpSpPr>
            <a:grpSpLocks/>
          </p:cNvGrpSpPr>
          <p:nvPr/>
        </p:nvGrpSpPr>
        <p:grpSpPr bwMode="auto">
          <a:xfrm>
            <a:off x="1071283" y="3906428"/>
            <a:ext cx="4724400" cy="285750"/>
            <a:chOff x="672" y="3216"/>
            <a:chExt cx="2976" cy="240"/>
          </a:xfrm>
        </p:grpSpPr>
        <p:sp>
          <p:nvSpPr>
            <p:cNvPr id="281" name="AutoShape 28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AutoShape 28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AutoShape 28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AutoShape 28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AutoShape 28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AutoShape 28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AutoShape 28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AutoShape 28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AutoShape 28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AutoShape 29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AutoShape 29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AutoShape 29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AutoShape 29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AutoShape 29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AutoShape 29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AutoShape 29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AutoShape 29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AutoShape 29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AutoShape 29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AutoShape 30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1" name="Group 301"/>
          <p:cNvGrpSpPr>
            <a:grpSpLocks/>
          </p:cNvGrpSpPr>
          <p:nvPr/>
        </p:nvGrpSpPr>
        <p:grpSpPr bwMode="auto">
          <a:xfrm>
            <a:off x="995083" y="3963578"/>
            <a:ext cx="4724400" cy="285750"/>
            <a:chOff x="672" y="3216"/>
            <a:chExt cx="2976" cy="240"/>
          </a:xfrm>
        </p:grpSpPr>
        <p:sp>
          <p:nvSpPr>
            <p:cNvPr id="302" name="AutoShape 30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AutoShape 30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AutoShape 30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AutoShape 30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AutoShape 30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AutoShape 30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AutoShape 30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AutoShape 30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AutoShape 31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AutoShape 31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AutoShape 31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AutoShape 31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AutoShape 31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AutoShape 31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AutoShape 31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AutoShape 31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AutoShape 31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AutoShape 31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AutoShape 32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AutoShape 32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2" name="Group 322"/>
          <p:cNvGrpSpPr>
            <a:grpSpLocks/>
          </p:cNvGrpSpPr>
          <p:nvPr/>
        </p:nvGrpSpPr>
        <p:grpSpPr bwMode="auto">
          <a:xfrm>
            <a:off x="918883" y="4020728"/>
            <a:ext cx="4724400" cy="285750"/>
            <a:chOff x="672" y="3216"/>
            <a:chExt cx="2976" cy="240"/>
          </a:xfrm>
        </p:grpSpPr>
        <p:sp>
          <p:nvSpPr>
            <p:cNvPr id="323" name="AutoShape 32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AutoShape 32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AutoShape 32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AutoShape 32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AutoShape 32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AutoShape 32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AutoShape 32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AutoShape 33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" name="AutoShape 33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AutoShape 33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AutoShape 33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AutoShape 33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AutoShape 33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AutoShape 33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AutoShape 33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AutoShape 33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AutoShape 33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AutoShape 34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AutoShape 34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AutoShape 34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343"/>
          <p:cNvGrpSpPr>
            <a:grpSpLocks/>
          </p:cNvGrpSpPr>
          <p:nvPr/>
        </p:nvGrpSpPr>
        <p:grpSpPr bwMode="auto">
          <a:xfrm>
            <a:off x="918883" y="2992028"/>
            <a:ext cx="5867400" cy="1143000"/>
            <a:chOff x="624" y="960"/>
            <a:chExt cx="3696" cy="960"/>
          </a:xfrm>
        </p:grpSpPr>
        <p:sp>
          <p:nvSpPr>
            <p:cNvPr id="344" name="AutoShape 34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AutoShape 34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AutoShape 34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AutoShape 34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AutoShape 34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AutoShape 34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AutoShape 35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AutoShape 35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AutoShape 35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AutoShape 35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AutoShape 35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AutoShape 35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AutoShape 35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AutoShape 35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AutoShape 35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AutoShape 35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AutoShape 36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AutoShape 36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AutoShape 36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AutoShape 36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4" name="Group 36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659" name="AutoShape 36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0" name="AutoShape 36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1" name="AutoShape 36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2" name="AutoShape 36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3" name="AutoShape 36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4" name="AutoShape 3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5" name="AutoShape 37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6" name="AutoShape 3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7" name="AutoShape 37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8" name="AutoShape 3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9" name="AutoShape 37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0" name="AutoShape 3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1" name="AutoShape 37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2" name="AutoShape 37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3" name="AutoShape 37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4" name="AutoShape 38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5" name="AutoShape 38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6" name="AutoShape 38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7" name="AutoShape 38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8" name="AutoShape 38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5" name="Group 38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639" name="AutoShape 38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0" name="AutoShape 38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1" name="AutoShape 38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2" name="AutoShape 3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3" name="AutoShape 39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4" name="AutoShape 39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5" name="AutoShape 39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6" name="AutoShape 39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7" name="AutoShape 39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8" name="AutoShape 39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9" name="AutoShape 39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0" name="AutoShape 39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1" name="AutoShape 39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2" name="AutoShape 39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3" name="AutoShape 40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4" name="AutoShape 40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" name="AutoShape 40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6" name="AutoShape 40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7" name="AutoShape 40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8" name="AutoShape 40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6" name="Group 40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619" name="AutoShape 4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" name="AutoShape 4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" name="AutoShape 4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2" name="AutoShape 4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" name="AutoShape 4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" name="AutoShape 4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" name="AutoShape 4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6" name="AutoShape 4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7" name="AutoShape 4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8" name="AutoShape 4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9" name="AutoShape 4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0" name="AutoShape 4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1" name="AutoShape 4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2" name="AutoShape 4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3" name="AutoShape 4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4" name="AutoShape 4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5" name="AutoShape 4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6" name="AutoShape 4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7" name="AutoShape 4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8" name="AutoShape 4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7" name="Group 42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599" name="AutoShape 4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0" name="AutoShape 4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1" name="AutoShape 4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2" name="AutoShape 4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3" name="AutoShape 4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4" name="AutoShape 4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5" name="AutoShape 4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6" name="AutoShape 4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7" name="AutoShape 4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8" name="AutoShape 4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9" name="AutoShape 4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0" name="AutoShape 4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1" name="AutoShape 4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2" name="AutoShape 4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3" name="AutoShape 4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4" name="AutoShape 4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" name="AutoShape 4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" name="AutoShape 4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7" name="AutoShape 4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8" name="AutoShape 4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44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579" name="AutoShape 4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0" name="AutoShape 4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1" name="AutoShape 4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2" name="AutoShape 4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3" name="AutoShape 4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4" name="AutoShape 4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5" name="AutoShape 4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6" name="AutoShape 4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7" name="AutoShape 4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8" name="AutoShape 4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9" name="AutoShape 4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0" name="AutoShape 4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1" name="AutoShape 4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2" name="AutoShape 4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3" name="AutoShape 4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4" name="AutoShape 4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5" name="AutoShape 4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6" name="AutoShape 4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7" name="AutoShape 4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8" name="AutoShape 4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9" name="Group 46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559" name="AutoShape 4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0" name="AutoShape 4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1" name="AutoShape 4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2" name="AutoShape 4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" name="AutoShape 4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4" name="AutoShape 4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5" name="AutoShape 4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6" name="AutoShape 4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7" name="AutoShape 4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8" name="AutoShape 4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9" name="AutoShape 4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0" name="AutoShape 4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1" name="AutoShape 4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2" name="AutoShape 4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3" name="AutoShape 4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4" name="AutoShape 4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5" name="AutoShape 4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6" name="AutoShape 4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7" name="AutoShape 4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8" name="AutoShape 4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0" name="Group 49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539" name="AutoShape 4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0" name="AutoShape 4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1" name="AutoShape 4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2" name="AutoShape 4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" name="AutoShape 4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" name="AutoShape 4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5" name="AutoShape 4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" name="AutoShape 4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7" name="AutoShape 4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8" name="AutoShape 5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9" name="AutoShape 5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0" name="AutoShape 5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1" name="AutoShape 5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2" name="AutoShape 5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3" name="AutoShape 5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4" name="AutoShape 5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5" name="AutoShape 5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6" name="AutoShape 5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7" name="AutoShape 5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8" name="AutoShape 5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1" name="Group 51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519" name="AutoShape 5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AutoShape 5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AutoShape 5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AutoShape 5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AutoShape 5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4" name="AutoShape 5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5" name="AutoShape 5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AutoShape 5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AutoShape 5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AutoShape 5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AutoShape 5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AutoShape 5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AutoShape 5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AutoShape 5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AutoShape 5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AutoShape 5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AutoShape 5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6" name="AutoShape 5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7" name="AutoShape 5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8" name="AutoShape 5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2" name="Group 53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499" name="AutoShape 5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0" name="AutoShape 5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1" name="AutoShape 5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AutoShape 5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AutoShape 5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AutoShape 5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AutoShape 5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AutoShape 5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AutoShape 5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AutoShape 5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AutoShape 5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5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AutoShape 5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5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" name="AutoShape 5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5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AutoShape 5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5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AutoShape 5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AutoShape 5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3" name="Group 55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479" name="AutoShape 5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AutoShape 5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AutoShape 5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AutoShape 5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AutoShape 5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AutoShape 5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AutoShape 5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AutoShape 5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AutoShape 5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8" name="AutoShape 5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9" name="AutoShape 5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AutoShape 5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AutoShape 5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AutoShape 5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AutoShape 5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AutoShape 5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AutoShape 5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AutoShape 5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AutoShape 5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AutoShape 5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4" name="Group 57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459" name="AutoShape 5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AutoShape 5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AutoShape 5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AutoShape 5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AutoShape 5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4" name="AutoShape 5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5" name="AutoShape 5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AutoShape 5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AutoShape 5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AutoShape 5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AutoShape 5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AutoShape 5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AutoShape 5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AutoShape 5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AutoShape 5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AutoShape 5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AutoShape 5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6" name="AutoShape 5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7" name="AutoShape 5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AutoShape 5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5" name="Group 59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439" name="AutoShape 59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" name="AutoShape 5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AutoShape 59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AutoShape 59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AutoShape 60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AutoShape 60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AutoShape 60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AutoShape 60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AutoShape 60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AutoShape 60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AutoShape 60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AutoShape 60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AutoShape 60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" name="AutoShape 60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" name="AutoShape 61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AutoShape 61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AutoShape 61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AutoShape 61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AutoShape 61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AutoShape 61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6" name="Group 61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419" name="AutoShape 61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AutoShape 61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AutoShape 61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AutoShape 62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AutoShape 62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AutoShape 62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AutoShape 62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AutoShape 62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AutoShape 62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AutoShape 62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AutoShape 62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AutoShape 62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AutoShape 62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AutoShape 63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AutoShape 63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AutoShape 63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AutoShape 63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AutoShape 63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AutoShape 63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AutoShape 63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7" name="Group 63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99" name="AutoShape 63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AutoShape 63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AutoShape 64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AutoShape 64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AutoShape 64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AutoShape 64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AutoShape 64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AutoShape 64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AutoShape 64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AutoShape 64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AutoShape 64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AutoShape 64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AutoShape 65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AutoShape 65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AutoShape 65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AutoShape 65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AutoShape 65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AutoShape 65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AutoShape 65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AutoShape 65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8" name="Group 65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79" name="AutoShape 6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AutoShape 6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AutoShape 6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AutoShape 6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AutoShape 6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AutoShape 6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AutoShape 6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AutoShape 6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AutoShape 6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AutoShape 6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AutoShape 6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AutoShape 6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AutoShape 6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AutoShape 6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AutoShape 6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AutoShape 6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AutoShape 6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AutoShape 6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AutoShape 6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AutoShape 6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79" name="Group 679"/>
          <p:cNvGrpSpPr>
            <a:grpSpLocks/>
          </p:cNvGrpSpPr>
          <p:nvPr/>
        </p:nvGrpSpPr>
        <p:grpSpPr bwMode="auto">
          <a:xfrm>
            <a:off x="918883" y="2820578"/>
            <a:ext cx="5867400" cy="1143000"/>
            <a:chOff x="624" y="960"/>
            <a:chExt cx="3696" cy="960"/>
          </a:xfrm>
        </p:grpSpPr>
        <p:sp>
          <p:nvSpPr>
            <p:cNvPr id="680" name="AutoShape 68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1" name="AutoShape 68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2" name="AutoShape 68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3" name="AutoShape 68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4" name="AutoShape 68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5" name="AutoShape 68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" name="AutoShape 68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" name="AutoShape 68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" name="AutoShape 68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9" name="AutoShape 68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0" name="AutoShape 69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1" name="AutoShape 69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2" name="AutoShape 69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3" name="AutoShape 69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4" name="AutoShape 69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5" name="AutoShape 69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6" name="AutoShape 69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7" name="AutoShape 69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8" name="AutoShape 69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9" name="AutoShape 69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00" name="Group 70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995" name="AutoShape 70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6" name="AutoShape 7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7" name="AutoShape 70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8" name="AutoShape 7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9" name="AutoShape 70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0" name="AutoShape 7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1" name="AutoShape 70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2" name="AutoShape 70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3" name="AutoShape 70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4" name="AutoShape 71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5" name="AutoShape 71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6" name="AutoShape 71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7" name="AutoShape 71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8" name="AutoShape 71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9" name="AutoShape 71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0" name="AutoShape 71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1" name="AutoShape 71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2" name="AutoShape 71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3" name="AutoShape 71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4" name="AutoShape 72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1" name="Group 72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975" name="AutoShape 72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6" name="AutoShape 72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7" name="AutoShape 72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8" name="AutoShape 72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9" name="AutoShape 72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0" name="AutoShape 72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1" name="AutoShape 72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2" name="AutoShape 72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3" name="AutoShape 73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4" name="AutoShape 73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5" name="AutoShape 73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6" name="AutoShape 73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7" name="AutoShape 73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8" name="AutoShape 73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9" name="AutoShape 73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0" name="AutoShape 73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1" name="AutoShape 73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2" name="AutoShape 73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3" name="AutoShape 74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4" name="AutoShape 74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2" name="Group 74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955" name="AutoShape 7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6" name="AutoShape 7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7" name="AutoShape 7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8" name="AutoShape 7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9" name="AutoShape 7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0" name="AutoShape 7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1" name="AutoShape 7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2" name="AutoShape 7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3" name="AutoShape 7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4" name="AutoShape 7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5" name="AutoShape 7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6" name="AutoShape 7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7" name="AutoShape 7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8" name="AutoShape 7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9" name="AutoShape 7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0" name="AutoShape 7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1" name="AutoShape 7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2" name="AutoShape 7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3" name="AutoShape 7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4" name="AutoShape 7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3" name="Group 76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935" name="AutoShape 7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6" name="AutoShape 7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7" name="AutoShape 7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8" name="AutoShape 7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9" name="AutoShape 7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0" name="AutoShape 7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1" name="AutoShape 7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2" name="AutoShape 7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3" name="AutoShape 7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4" name="AutoShape 7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5" name="AutoShape 7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6" name="AutoShape 7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7" name="AutoShape 7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8" name="AutoShape 7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9" name="AutoShape 7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0" name="AutoShape 7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1" name="AutoShape 7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2" name="AutoShape 7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3" name="AutoShape 7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4" name="AutoShape 7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4" name="Group 78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915" name="AutoShape 7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6" name="AutoShape 7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7" name="AutoShape 7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8" name="AutoShape 7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9" name="AutoShape 7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0" name="AutoShape 7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1" name="AutoShape 7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" name="AutoShape 7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3" name="AutoShape 7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4" name="AutoShape 7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5" name="AutoShape 7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6" name="AutoShape 7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7" name="AutoShape 7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8" name="AutoShape 7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9" name="AutoShape 7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0" name="AutoShape 8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1" name="AutoShape 8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2" name="AutoShape 8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3" name="AutoShape 8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4" name="AutoShape 8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5" name="Group 80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895" name="AutoShape 8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6" name="AutoShape 8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7" name="AutoShape 8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8" name="AutoShape 8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9" name="AutoShape 8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0" name="AutoShape 8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1" name="AutoShape 8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2" name="AutoShape 8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3" name="AutoShape 8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4" name="AutoShape 8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5" name="AutoShape 8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6" name="AutoShape 8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7" name="AutoShape 8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8" name="AutoShape 8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9" name="AutoShape 8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0" name="AutoShape 8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1" name="AutoShape 8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" name="AutoShape 8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3" name="AutoShape 8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4" name="AutoShape 8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6" name="Group 82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875" name="AutoShape 8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6" name="AutoShape 8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7" name="AutoShape 8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8" name="AutoShape 8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9" name="AutoShape 8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0" name="AutoShape 8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1" name="AutoShape 8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2" name="AutoShape 8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3" name="AutoShape 8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4" name="AutoShape 8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5" name="AutoShape 8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6" name="AutoShape 8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7" name="AutoShape 8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8" name="AutoShape 8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9" name="AutoShape 8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0" name="AutoShape 8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1" name="AutoShape 8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2" name="AutoShape 8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3" name="AutoShape 8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4" name="AutoShape 8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7" name="Group 84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855" name="AutoShape 8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6" name="AutoShape 8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7" name="AutoShape 8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8" name="AutoShape 8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9" name="AutoShape 8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0" name="AutoShape 8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1" name="AutoShape 8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2" name="AutoShape 8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3" name="AutoShape 8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4" name="AutoShape 8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5" name="AutoShape 8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6" name="AutoShape 8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7" name="AutoShape 8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8" name="AutoShape 8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9" name="AutoShape 8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0" name="AutoShape 8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1" name="AutoShape 8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2" name="AutoShape 8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3" name="AutoShape 8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4" name="AutoShape 8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8" name="Group 86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835" name="AutoShape 8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6" name="AutoShape 8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7" name="AutoShape 8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8" name="AutoShape 8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9" name="AutoShape 8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0" name="AutoShape 8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1" name="AutoShape 8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2" name="AutoShape 8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3" name="AutoShape 8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4" name="AutoShape 8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5" name="AutoShape 8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6" name="AutoShape 8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7" name="AutoShape 8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8" name="AutoShape 8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9" name="AutoShape 8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0" name="AutoShape 8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1" name="AutoShape 8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2" name="AutoShape 8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3" name="AutoShape 8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4" name="AutoShape 8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9" name="Group 88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815" name="AutoShape 8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6" name="AutoShape 8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7" name="AutoShape 8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8" name="AutoShape 8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9" name="AutoShape 8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0" name="AutoShape 8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1" name="AutoShape 8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2" name="AutoShape 8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" name="AutoShape 8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" name="AutoShape 8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" name="AutoShape 9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" name="AutoShape 9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7" name="AutoShape 9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8" name="AutoShape 9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9" name="AutoShape 9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0" name="AutoShape 9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1" name="AutoShape 9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2" name="AutoShape 9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3" name="AutoShape 9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4" name="AutoShape 9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0" name="Group 91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95" name="AutoShape 9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6" name="AutoShape 9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7" name="AutoShape 9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8" name="AutoShape 9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9" name="AutoShape 9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0" name="AutoShape 9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1" name="AutoShape 9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2" name="AutoShape 9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3" name="AutoShape 9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4" name="AutoShape 9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5" name="AutoShape 9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6" name="AutoShape 9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7" name="AutoShape 9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8" name="AutoShape 9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9" name="AutoShape 9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0" name="AutoShape 9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1" name="AutoShape 9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2" name="AutoShape 9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3" name="AutoShape 9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4" name="AutoShape 9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1" name="Group 93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75" name="AutoShape 93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6" name="AutoShape 93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7" name="AutoShape 93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8" name="AutoShape 93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9" name="AutoShape 93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0" name="AutoShape 93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1" name="AutoShape 93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2" name="AutoShape 93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3" name="AutoShape 94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4" name="AutoShape 94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5" name="AutoShape 94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6" name="AutoShape 94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7" name="AutoShape 94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8" name="AutoShape 94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9" name="AutoShape 94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0" name="AutoShape 94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" name="AutoShape 94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2" name="AutoShape 94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3" name="AutoShape 95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4" name="AutoShape 95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2" name="Group 95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55" name="AutoShape 95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6" name="AutoShape 95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7" name="AutoShape 95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8" name="AutoShape 95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9" name="AutoShape 95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0" name="AutoShape 95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1" name="AutoShape 95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2" name="AutoShape 96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3" name="AutoShape 96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4" name="AutoShape 96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5" name="AutoShape 96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6" name="AutoShape 96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7" name="AutoShape 96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8" name="AutoShape 96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9" name="AutoShape 96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" name="AutoShape 96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" name="AutoShape 96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2" name="AutoShape 97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3" name="AutoShape 97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4" name="AutoShape 97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3" name="Group 97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35" name="AutoShape 97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6" name="AutoShape 97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7" name="AutoShape 97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8" name="AutoShape 97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9" name="AutoShape 97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0" name="AutoShape 97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1" name="AutoShape 98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2" name="AutoShape 98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3" name="AutoShape 98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4" name="AutoShape 98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5" name="AutoShape 98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6" name="AutoShape 98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7" name="AutoShape 98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8" name="AutoShape 98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9" name="AutoShape 98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0" name="AutoShape 98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1" name="AutoShape 99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2" name="AutoShape 99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3" name="AutoShape 99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4" name="AutoShape 99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4" name="Group 99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15" name="AutoShape 9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6" name="AutoShape 9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" name="AutoShape 9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8" name="AutoShape 9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9" name="AutoShape 9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" name="AutoShape 10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1" name="AutoShape 10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2" name="AutoShape 10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3" name="AutoShape 10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" name="AutoShape 10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" name="AutoShape 10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6" name="AutoShape 10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7" name="AutoShape 10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8" name="AutoShape 10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9" name="AutoShape 10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0" name="AutoShape 10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1" name="AutoShape 10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2" name="AutoShape 10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3" name="AutoShape 10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4" name="AutoShape 10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15" name="Group 1015"/>
          <p:cNvGrpSpPr>
            <a:grpSpLocks/>
          </p:cNvGrpSpPr>
          <p:nvPr/>
        </p:nvGrpSpPr>
        <p:grpSpPr bwMode="auto">
          <a:xfrm>
            <a:off x="918883" y="2649128"/>
            <a:ext cx="5867400" cy="1143000"/>
            <a:chOff x="624" y="960"/>
            <a:chExt cx="3696" cy="960"/>
          </a:xfrm>
        </p:grpSpPr>
        <p:sp>
          <p:nvSpPr>
            <p:cNvPr id="1016" name="AutoShape 101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7" name="AutoShape 101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8" name="AutoShape 101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9" name="AutoShape 101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0" name="AutoShape 102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1" name="AutoShape 102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2" name="AutoShape 102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3" name="AutoShape 102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" name="AutoShape 102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5" name="AutoShape 102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" name="AutoShape 102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" name="AutoShape 102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" name="AutoShape 102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9" name="AutoShape 102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0" name="AutoShape 103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1" name="AutoShape 103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2" name="AutoShape 103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3" name="AutoShape 103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4" name="AutoShape 103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5" name="AutoShape 103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36" name="Group 103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331" name="AutoShape 103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2" name="AutoShape 10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3" name="AutoShape 103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" name="AutoShape 104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5" name="AutoShape 104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" name="AutoShape 104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7" name="AutoShape 104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8" name="AutoShape 104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9" name="AutoShape 10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0" name="AutoShape 104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1" name="AutoShape 104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2" name="AutoShape 104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3" name="AutoShape 104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4" name="AutoShape 105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5" name="AutoShape 105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6" name="AutoShape 10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7" name="AutoShape 105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8" name="AutoShape 105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9" name="AutoShape 105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0" name="AutoShape 105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7" name="Group 105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311" name="AutoShape 105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2" name="AutoShape 105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3" name="AutoShape 106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4" name="AutoShape 106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5" name="AutoShape 106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6" name="AutoShape 106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7" name="AutoShape 106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8" name="AutoShape 106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9" name="AutoShape 106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0" name="AutoShape 106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1" name="AutoShape 106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2" name="AutoShape 106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3" name="AutoShape 107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4" name="AutoShape 107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5" name="AutoShape 107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6" name="AutoShape 107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7" name="AutoShape 107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8" name="AutoShape 107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9" name="AutoShape 107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0" name="AutoShape 107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8" name="Group 107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291" name="AutoShape 10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2" name="AutoShape 10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3" name="AutoShape 10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4" name="AutoShape 10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5" name="AutoShape 10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6" name="AutoShape 10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7" name="AutoShape 10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8" name="AutoShape 10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9" name="AutoShape 10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0" name="AutoShape 10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1" name="AutoShape 10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2" name="AutoShape 10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3" name="AutoShape 10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4" name="AutoShape 10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5" name="AutoShape 10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6" name="AutoShape 10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7" name="AutoShape 10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8" name="AutoShape 10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9" name="AutoShape 10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0" name="AutoShape 10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39" name="Group 109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271" name="AutoShape 11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2" name="AutoShape 11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3" name="AutoShape 11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4" name="AutoShape 11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5" name="AutoShape 11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6" name="AutoShape 11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7" name="AutoShape 11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8" name="AutoShape 11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9" name="AutoShape 11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0" name="AutoShape 11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1" name="AutoShape 11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2" name="AutoShape 11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3" name="AutoShape 11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4" name="AutoShape 11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5" name="AutoShape 11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6" name="AutoShape 11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7" name="AutoShape 11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8" name="AutoShape 11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9" name="AutoShape 11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0" name="AutoShape 11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0" name="Group 112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251" name="AutoShape 11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2" name="AutoShape 11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3" name="AutoShape 11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4" name="AutoShape 11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5" name="AutoShape 11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6" name="AutoShape 11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7" name="AutoShape 11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8" name="AutoShape 11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9" name="AutoShape 11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0" name="AutoShape 11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1" name="AutoShape 11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2" name="AutoShape 11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3" name="AutoShape 11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4" name="AutoShape 11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5" name="AutoShape 11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6" name="AutoShape 11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7" name="AutoShape 11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8" name="AutoShape 11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9" name="AutoShape 11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0" name="AutoShape 11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1" name="Group 114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231" name="AutoShape 11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2" name="AutoShape 11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3" name="AutoShape 11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4" name="AutoShape 11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5" name="AutoShape 11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6" name="AutoShape 11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7" name="AutoShape 11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8" name="AutoShape 11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9" name="AutoShape 11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0" name="AutoShape 11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1" name="AutoShape 11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2" name="AutoShape 11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3" name="AutoShape 11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4" name="AutoShape 11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5" name="AutoShape 11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6" name="AutoShape 11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7" name="AutoShape 11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8" name="AutoShape 11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9" name="AutoShape 11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0" name="AutoShape 11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2" name="Group 116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211" name="AutoShape 11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2" name="AutoShape 11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3" name="AutoShape 11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4" name="AutoShape 11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5" name="AutoShape 11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6" name="AutoShape 11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7" name="AutoShape 11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8" name="AutoShape 11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9" name="AutoShape 11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0" name="AutoShape 11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1" name="AutoShape 11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2" name="AutoShape 11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3" name="AutoShape 11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4" name="AutoShape 11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5" name="AutoShape 11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6" name="AutoShape 11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7" name="AutoShape 11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8" name="AutoShape 11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9" name="AutoShape 11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0" name="AutoShape 11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3" name="Group 118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191" name="AutoShape 11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2" name="AutoShape 11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3" name="AutoShape 11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4" name="AutoShape 11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5" name="AutoShape 11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6" name="AutoShape 11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7" name="AutoShape 11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8" name="AutoShape 11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9" name="AutoShape 11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0" name="AutoShape 11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1" name="AutoShape 11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2" name="AutoShape 11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3" name="AutoShape 11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4" name="AutoShape 11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5" name="AutoShape 11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6" name="AutoShape 11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7" name="AutoShape 12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8" name="AutoShape 12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9" name="AutoShape 12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0" name="AutoShape 12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4" name="Group 120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171" name="AutoShape 12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2" name="AutoShape 12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3" name="AutoShape 12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4" name="AutoShape 12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5" name="AutoShape 12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6" name="AutoShape 12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7" name="AutoShape 12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8" name="AutoShape 12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9" name="AutoShape 12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0" name="AutoShape 12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1" name="AutoShape 12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2" name="AutoShape 12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3" name="AutoShape 12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4" name="AutoShape 12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5" name="AutoShape 12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6" name="AutoShape 12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7" name="AutoShape 12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8" name="AutoShape 12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9" name="AutoShape 12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0" name="AutoShape 12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5" name="Group 122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151" name="AutoShape 12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2" name="AutoShape 12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3" name="AutoShape 12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4" name="AutoShape 12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5" name="AutoShape 12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6" name="AutoShape 12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7" name="AutoShape 12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8" name="AutoShape 12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9" name="AutoShape 12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0" name="AutoShape 12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1" name="AutoShape 12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2" name="AutoShape 12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3" name="AutoShape 12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4" name="AutoShape 12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5" name="AutoShape 12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6" name="AutoShape 12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7" name="AutoShape 12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8" name="AutoShape 12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9" name="AutoShape 12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0" name="AutoShape 12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6" name="Group 124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131" name="AutoShape 12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2" name="AutoShape 12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3" name="AutoShape 12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4" name="AutoShape 12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5" name="AutoShape 12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6" name="AutoShape 12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7" name="AutoShape 12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8" name="AutoShape 12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9" name="AutoShape 12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0" name="AutoShape 12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1" name="AutoShape 12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2" name="AutoShape 12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3" name="AutoShape 12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4" name="AutoShape 12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5" name="AutoShape 12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6" name="AutoShape 12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7" name="AutoShape 12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8" name="AutoShape 12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9" name="AutoShape 12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0" name="AutoShape 12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7" name="Group 126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111" name="AutoShape 126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2" name="AutoShape 126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3" name="AutoShape 127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4" name="AutoShape 127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5" name="AutoShape 127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6" name="AutoShape 127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7" name="AutoShape 127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8" name="AutoShape 127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9" name="AutoShape 127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0" name="AutoShape 127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1" name="AutoShape 127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2" name="AutoShape 127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3" name="AutoShape 128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4" name="AutoShape 128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5" name="AutoShape 128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6" name="AutoShape 128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" name="AutoShape 128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" name="AutoShape 128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9" name="AutoShape 128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" name="AutoShape 128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8" name="Group 128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091" name="AutoShape 128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2" name="AutoShape 129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3" name="AutoShape 129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4" name="AutoShape 129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5" name="AutoShape 129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6" name="AutoShape 129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7" name="AutoShape 129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8" name="AutoShape 129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9" name="AutoShape 129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0" name="AutoShape 129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1" name="AutoShape 129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2" name="AutoShape 130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3" name="AutoShape 130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4" name="AutoShape 130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5" name="AutoShape 130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6" name="AutoShape 130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7" name="AutoShape 130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8" name="AutoShape 130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9" name="AutoShape 130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0" name="AutoShape 130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9" name="Group 130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071" name="AutoShape 131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2" name="AutoShape 131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3" name="AutoShape 131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4" name="AutoShape 131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5" name="AutoShape 131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6" name="AutoShape 131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7" name="AutoShape 131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8" name="AutoShape 131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9" name="AutoShape 131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0" name="AutoShape 131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1" name="AutoShape 132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2" name="AutoShape 132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3" name="AutoShape 132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4" name="AutoShape 132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5" name="AutoShape 132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6" name="AutoShape 132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7" name="AutoShape 132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8" name="AutoShape 132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9" name="AutoShape 132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0" name="AutoShape 132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50" name="Group 133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051" name="AutoShape 133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2" name="AutoShape 133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AutoShape 133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AutoShape 133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5" name="AutoShape 133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6" name="AutoShape 133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7" name="AutoShape 133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8" name="AutoShape 133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9" name="AutoShape 133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0" name="AutoShape 134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1" name="AutoShape 134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2" name="AutoShape 134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3" name="AutoShape 134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4" name="AutoShape 134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5" name="AutoShape 134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6" name="AutoShape 134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7" name="AutoShape 134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8" name="AutoShape 134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9" name="AutoShape 134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0" name="AutoShape 135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51" name="Group 1351"/>
          <p:cNvGrpSpPr>
            <a:grpSpLocks/>
          </p:cNvGrpSpPr>
          <p:nvPr/>
        </p:nvGrpSpPr>
        <p:grpSpPr bwMode="auto">
          <a:xfrm>
            <a:off x="918883" y="2477678"/>
            <a:ext cx="5867400" cy="1143000"/>
            <a:chOff x="624" y="960"/>
            <a:chExt cx="3696" cy="960"/>
          </a:xfrm>
        </p:grpSpPr>
        <p:sp>
          <p:nvSpPr>
            <p:cNvPr id="1352" name="AutoShape 135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3" name="AutoShape 135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4" name="AutoShape 135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5" name="AutoShape 135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6" name="AutoShape 135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7" name="AutoShape 135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8" name="AutoShape 135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9" name="AutoShape 135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0" name="AutoShape 136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1" name="AutoShape 136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2" name="AutoShape 136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3" name="AutoShape 136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4" name="AutoShape 136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5" name="AutoShape 136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6" name="AutoShape 136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7" name="AutoShape 136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8" name="AutoShape 136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9" name="AutoShape 136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0" name="AutoShape 137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1" name="AutoShape 137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72" name="Group 137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667" name="AutoShape 137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8" name="AutoShape 137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9" name="AutoShape 137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0" name="AutoShape 137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1" name="AutoShape 137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2" name="AutoShape 137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3" name="AutoShape 137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4" name="AutoShape 138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5" name="AutoShape 138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6" name="AutoShape 138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7" name="AutoShape 138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8" name="AutoShape 13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9" name="AutoShape 138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0" name="AutoShape 13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1" name="AutoShape 138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2" name="AutoShape 13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3" name="AutoShape 138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4" name="AutoShape 139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5" name="AutoShape 139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6" name="AutoShape 139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73" name="Group 139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647" name="AutoShape 139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8" name="AutoShape 139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9" name="AutoShape 139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0" name="AutoShape 139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1" name="AutoShape 139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2" name="AutoShape 139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3" name="AutoShape 140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4" name="AutoShape 140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5" name="AutoShape 140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6" name="AutoShape 140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7" name="AutoShape 140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8" name="AutoShape 140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9" name="AutoShape 140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0" name="AutoShape 140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1" name="AutoShape 140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2" name="AutoShape 140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3" name="AutoShape 141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4" name="AutoShape 141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5" name="AutoShape 141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6" name="AutoShape 141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74" name="Group 141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627" name="AutoShape 141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8" name="AutoShape 141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9" name="AutoShape 141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0" name="AutoShape 141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1" name="AutoShape 141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2" name="AutoShape 142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3" name="AutoShape 142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4" name="AutoShape 142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5" name="AutoShape 142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6" name="AutoShape 142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7" name="AutoShape 142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8" name="AutoShape 142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9" name="AutoShape 142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0" name="AutoShape 142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1" name="AutoShape 142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2" name="AutoShape 143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3" name="AutoShape 143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4" name="AutoShape 143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5" name="AutoShape 143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6" name="AutoShape 143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75" name="Group 143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607" name="AutoShape 143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8" name="AutoShape 143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9" name="AutoShape 143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0" name="AutoShape 143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1" name="AutoShape 144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2" name="AutoShape 144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3" name="AutoShape 144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4" name="AutoShape 144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5" name="AutoShape 144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6" name="AutoShape 144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7" name="AutoShape 144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8" name="AutoShape 144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9" name="AutoShape 144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0" name="AutoShape 144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1" name="AutoShape 145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2" name="AutoShape 145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3" name="AutoShape 145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4" name="AutoShape 145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5" name="AutoShape 145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6" name="AutoShape 145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76" name="Group 145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587" name="AutoShape 145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8" name="AutoShape 145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9" name="AutoShape 145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0" name="AutoShape 146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1" name="AutoShape 146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2" name="AutoShape 146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3" name="AutoShape 146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4" name="AutoShape 146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5" name="AutoShape 146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6" name="AutoShape 146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7" name="AutoShape 146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8" name="AutoShape 146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9" name="AutoShape 146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0" name="AutoShape 147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1" name="AutoShape 147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2" name="AutoShape 147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3" name="AutoShape 147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4" name="AutoShape 147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5" name="AutoShape 147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6" name="AutoShape 147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77" name="Group 147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567" name="AutoShape 147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8" name="AutoShape 147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9" name="AutoShape 148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0" name="AutoShape 148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1" name="AutoShape 148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2" name="AutoShape 148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3" name="AutoShape 148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4" name="AutoShape 148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5" name="AutoShape 148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6" name="AutoShape 148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7" name="AutoShape 148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8" name="AutoShape 148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9" name="AutoShape 149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0" name="AutoShape 149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1" name="AutoShape 149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2" name="AutoShape 149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3" name="AutoShape 149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4" name="AutoShape 149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5" name="AutoShape 149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6" name="AutoShape 149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78" name="Group 149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547" name="AutoShape 149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8" name="AutoShape 150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9" name="AutoShape 150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0" name="AutoShape 150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1" name="AutoShape 150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2" name="AutoShape 150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3" name="AutoShape 150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4" name="AutoShape 150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5" name="AutoShape 150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6" name="AutoShape 150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7" name="AutoShape 150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8" name="AutoShape 151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9" name="AutoShape 151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0" name="AutoShape 151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1" name="AutoShape 151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2" name="AutoShape 151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3" name="AutoShape 151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4" name="AutoShape 151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5" name="AutoShape 151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6" name="AutoShape 151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79" name="Group 151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527" name="AutoShape 152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8" name="AutoShape 152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9" name="AutoShape 152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0" name="AutoShape 152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1" name="AutoShape 152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2" name="AutoShape 152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3" name="AutoShape 152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4" name="AutoShape 152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5" name="AutoShape 152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6" name="AutoShape 152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7" name="AutoShape 153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8" name="AutoShape 153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9" name="AutoShape 153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0" name="AutoShape 153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1" name="AutoShape 153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2" name="AutoShape 153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3" name="AutoShape 153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4" name="AutoShape 153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5" name="AutoShape 153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6" name="AutoShape 153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80" name="Group 154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507" name="AutoShape 154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8" name="AutoShape 154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9" name="AutoShape 154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0" name="AutoShape 154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1" name="AutoShape 154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2" name="AutoShape 154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3" name="AutoShape 15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4" name="AutoShape 154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5" name="AutoShape 154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6" name="AutoShape 155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7" name="AutoShape 155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8" name="AutoShape 155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9" name="AutoShape 155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0" name="AutoShape 155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1" name="AutoShape 155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2" name="AutoShape 155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3" name="AutoShape 155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4" name="AutoShape 155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5" name="AutoShape 155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6" name="AutoShape 156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81" name="Group 156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487" name="AutoShape 156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8" name="AutoShape 156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9" name="AutoShape 156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0" name="AutoShape 156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1" name="AutoShape 156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2" name="AutoShape 156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3" name="AutoShape 156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4" name="AutoShape 156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5" name="AutoShape 157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6" name="AutoShape 157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7" name="AutoShape 157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8" name="AutoShape 157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9" name="AutoShape 157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0" name="AutoShape 157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1" name="AutoShape 157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2" name="AutoShape 157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3" name="AutoShape 157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4" name="AutoShape 157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5" name="AutoShape 158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6" name="AutoShape 158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82" name="Group 158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467" name="AutoShape 158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8" name="AutoShape 158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9" name="AutoShape 158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0" name="AutoShape 158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1" name="AutoShape 158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2" name="AutoShape 158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3" name="AutoShape 158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4" name="AutoShape 159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5" name="AutoShape 159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6" name="AutoShape 159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7" name="AutoShape 159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8" name="AutoShape 159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9" name="AutoShape 159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0" name="AutoShape 159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1" name="AutoShape 159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2" name="AutoShape 159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3" name="AutoShape 159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4" name="AutoShape 160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5" name="AutoShape 160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6" name="AutoShape 160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83" name="Group 160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447" name="AutoShape 160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8" name="AutoShape 160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9" name="AutoShape 160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0" name="AutoShape 160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1" name="AutoShape 160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2" name="AutoShape 160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3" name="AutoShape 161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4" name="AutoShape 161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5" name="AutoShape 161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6" name="AutoShape 161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7" name="AutoShape 161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8" name="AutoShape 161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9" name="AutoShape 161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0" name="AutoShape 161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1" name="AutoShape 161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2" name="AutoShape 161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3" name="AutoShape 162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4" name="AutoShape 162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5" name="AutoShape 162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6" name="AutoShape 162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84" name="Group 162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427" name="AutoShape 162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8" name="AutoShape 162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9" name="AutoShape 162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0" name="AutoShape 162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1" name="AutoShape 162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2" name="AutoShape 163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3" name="AutoShape 163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4" name="AutoShape 163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" name="AutoShape 163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6" name="AutoShape 163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7" name="AutoShape 163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8" name="AutoShape 163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9" name="AutoShape 163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0" name="AutoShape 163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1" name="AutoShape 163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2" name="AutoShape 164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3" name="AutoShape 164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4" name="AutoShape 164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5" name="AutoShape 164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6" name="AutoShape 164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85" name="Group 164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407" name="AutoShape 164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8" name="AutoShape 164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9" name="AutoShape 164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0" name="AutoShape 164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1" name="AutoShape 165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2" name="AutoShape 165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3" name="AutoShape 165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4" name="AutoShape 165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5" name="AutoShape 165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6" name="AutoShape 165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7" name="AutoShape 165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8" name="AutoShape 165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9" name="AutoShape 165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0" name="AutoShape 165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1" name="AutoShape 166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2" name="AutoShape 166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3" name="AutoShape 166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4" name="AutoShape 166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5" name="AutoShape 166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6" name="AutoShape 166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86" name="Group 166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387" name="AutoShape 166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8" name="AutoShape 166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9" name="AutoShape 166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0" name="AutoShape 167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1" name="AutoShape 167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2" name="AutoShape 167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3" name="AutoShape 167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4" name="AutoShape 167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5" name="AutoShape 167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6" name="AutoShape 167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7" name="AutoShape 167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8" name="AutoShape 167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9" name="AutoShape 167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0" name="AutoShape 168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1" name="AutoShape 168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2" name="AutoShape 168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3" name="AutoShape 168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4" name="AutoShape 168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5" name="AutoShape 168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6" name="AutoShape 168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87" name="Group 1687"/>
          <p:cNvGrpSpPr>
            <a:grpSpLocks/>
          </p:cNvGrpSpPr>
          <p:nvPr/>
        </p:nvGrpSpPr>
        <p:grpSpPr bwMode="auto">
          <a:xfrm>
            <a:off x="918883" y="2306228"/>
            <a:ext cx="5867400" cy="1143000"/>
            <a:chOff x="624" y="960"/>
            <a:chExt cx="3696" cy="960"/>
          </a:xfrm>
        </p:grpSpPr>
        <p:sp>
          <p:nvSpPr>
            <p:cNvPr id="1688" name="AutoShape 1688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9" name="AutoShape 1689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0" name="AutoShape 1690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1" name="AutoShape 1691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2" name="AutoShape 1692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3" name="AutoShape 1693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4" name="AutoShape 1694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5" name="AutoShape 1695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6" name="AutoShape 1696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7" name="AutoShape 1697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8" name="AutoShape 1698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9" name="AutoShape 1699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0" name="AutoShape 1700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1" name="AutoShape 1701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2" name="AutoShape 1702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3" name="AutoShape 1703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4" name="AutoShape 1704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5" name="AutoShape 1705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6" name="AutoShape 1706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7" name="AutoShape 1707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08" name="Group 1708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003" name="AutoShape 1709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4" name="AutoShape 171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5" name="AutoShape 1711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6" name="AutoShape 171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7" name="AutoShape 1713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8" name="AutoShape 17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9" name="AutoShape 1715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0" name="AutoShape 17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1" name="AutoShape 1717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2" name="AutoShape 17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3" name="AutoShape 1719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4" name="AutoShape 17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5" name="AutoShape 1721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6" name="AutoShape 17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7" name="AutoShape 1723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8" name="AutoShape 172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9" name="AutoShape 1725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0" name="AutoShape 1726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1" name="AutoShape 1727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2" name="AutoShape 1728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09" name="Group 1729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983" name="AutoShape 1730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4" name="AutoShape 1731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5" name="AutoShape 1732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6" name="AutoShape 17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7" name="AutoShape 1734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8" name="AutoShape 1735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9" name="AutoShape 17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0" name="AutoShape 1737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1" name="AutoShape 1738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2" name="AutoShape 173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3" name="AutoShape 1740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4" name="AutoShape 1741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5" name="AutoShape 174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6" name="AutoShape 1743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7" name="AutoShape 1744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8" name="AutoShape 1745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9" name="AutoShape 1746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0" name="AutoShape 1747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1" name="AutoShape 1748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2" name="AutoShape 1749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10" name="Group 1750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963" name="AutoShape 175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4" name="AutoShape 175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5" name="AutoShape 175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6" name="AutoShape 175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7" name="AutoShape 175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8" name="AutoShape 175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9" name="AutoShape 175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0" name="AutoShape 175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1" name="AutoShape 175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2" name="AutoShape 176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3" name="AutoShape 176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4" name="AutoShape 176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5" name="AutoShape 176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6" name="AutoShape 176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7" name="AutoShape 176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8" name="AutoShape 176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9" name="AutoShape 176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0" name="AutoShape 176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1" name="AutoShape 176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2" name="AutoShape 177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11" name="Group 1771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943" name="AutoShape 177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4" name="AutoShape 177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5" name="AutoShape 177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6" name="AutoShape 177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7" name="AutoShape 177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8" name="AutoShape 177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9" name="AutoShape 17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0" name="AutoShape 177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1" name="AutoShape 178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2" name="AutoShape 178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3" name="AutoShape 178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4" name="AutoShape 178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5" name="AutoShape 178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6" name="AutoShape 178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7" name="AutoShape 178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8" name="AutoShape 178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9" name="AutoShape 178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0" name="AutoShape 178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1" name="AutoShape 179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2" name="AutoShape 179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12" name="Group 1792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923" name="AutoShape 179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4" name="AutoShape 179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5" name="AutoShape 179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6" name="AutoShape 179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7" name="AutoShape 179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8" name="AutoShape 179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9" name="AutoShape 179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0" name="AutoShape 180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1" name="AutoShape 180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2" name="AutoShape 180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3" name="AutoShape 180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4" name="AutoShape 180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5" name="AutoShape 180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6" name="AutoShape 180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7" name="AutoShape 180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8" name="AutoShape 180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9" name="AutoShape 180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0" name="AutoShape 181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1" name="AutoShape 181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2" name="AutoShape 181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13" name="Group 1813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903" name="AutoShape 181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4" name="AutoShape 181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5" name="AutoShape 181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6" name="AutoShape 181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7" name="AutoShape 181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8" name="AutoShape 181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9" name="AutoShape 182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0" name="AutoShape 182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1" name="AutoShape 182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2" name="AutoShape 182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3" name="AutoShape 182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4" name="AutoShape 182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5" name="AutoShape 182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6" name="AutoShape 182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7" name="AutoShape 182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8" name="AutoShape 182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9" name="AutoShape 183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0" name="AutoShape 183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1" name="AutoShape 183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2" name="AutoShape 183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14" name="Group 1834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883" name="AutoShape 183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4" name="AutoShape 183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5" name="AutoShape 183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6" name="AutoShape 183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7" name="AutoShape 183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8" name="AutoShape 184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9" name="AutoShape 184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0" name="AutoShape 184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1" name="AutoShape 184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2" name="AutoShape 184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3" name="AutoShape 184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4" name="AutoShape 18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5" name="AutoShape 184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6" name="AutoShape 184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7" name="AutoShape 184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8" name="AutoShape 185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9" name="AutoShape 185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0" name="AutoShape 185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1" name="AutoShape 185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2" name="AutoShape 185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15" name="Group 1855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863" name="AutoShape 185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4" name="AutoShape 18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5" name="AutoShape 185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6" name="AutoShape 185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7" name="AutoShape 186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8" name="AutoShape 186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9" name="AutoShape 186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0" name="AutoShape 186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1" name="AutoShape 186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2" name="AutoShape 186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3" name="AutoShape 186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4" name="AutoShape 186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" name="AutoShape 186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" name="AutoShape 186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7" name="AutoShape 187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8" name="AutoShape 187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9" name="AutoShape 187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" name="AutoShape 187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1" name="AutoShape 187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2" name="AutoShape 187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16" name="Group 1876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843" name="AutoShape 187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4" name="AutoShape 187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" name="AutoShape 187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6" name="AutoShape 188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7" name="AutoShape 188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8" name="AutoShape 188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9" name="AutoShape 188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0" name="AutoShape 188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1" name="AutoShape 188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2" name="AutoShape 188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3" name="AutoShape 188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4" name="AutoShape 188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5" name="AutoShape 188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6" name="AutoShape 189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7" name="AutoShape 189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8" name="AutoShape 189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9" name="AutoShape 189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0" name="AutoShape 189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1" name="AutoShape 189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2" name="AutoShape 189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17" name="Group 1897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823" name="AutoShape 189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4" name="AutoShape 189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5" name="AutoShape 190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6" name="AutoShape 190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7" name="AutoShape 190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8" name="AutoShape 190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9" name="AutoShape 190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0" name="AutoShape 190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1" name="AutoShape 190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2" name="AutoShape 190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3" name="AutoShape 190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4" name="AutoShape 190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5" name="AutoShape 191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6" name="AutoShape 191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7" name="AutoShape 191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8" name="AutoShape 191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9" name="AutoShape 191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0" name="AutoShape 191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1" name="AutoShape 191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2" name="AutoShape 191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18" name="Group 1918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803" name="AutoShape 191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4" name="AutoShape 192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5" name="AutoShape 192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6" name="AutoShape 192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7" name="AutoShape 192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8" name="AutoShape 192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9" name="AutoShape 192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0" name="AutoShape 192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1" name="AutoShape 192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2" name="AutoShape 192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3" name="AutoShape 192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4" name="AutoShape 193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5" name="AutoShape 193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6" name="AutoShape 193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7" name="AutoShape 193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8" name="AutoShape 193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9" name="AutoShape 193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0" name="AutoShape 193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1" name="AutoShape 193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2" name="AutoShape 193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19" name="Group 1939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783" name="AutoShape 194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4" name="AutoShape 194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5" name="AutoShape 194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6" name="AutoShape 194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7" name="AutoShape 194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8" name="AutoShape 194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9" name="AutoShape 194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0" name="AutoShape 194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1" name="AutoShape 194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2" name="AutoShape 194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3" name="AutoShape 195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4" name="AutoShape 195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5" name="AutoShape 195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6" name="AutoShape 195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7" name="AutoShape 195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8" name="AutoShape 195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9" name="AutoShape 195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0" name="AutoShape 195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1" name="AutoShape 195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2" name="AutoShape 195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20" name="Group 1960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763" name="AutoShape 196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4" name="AutoShape 19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5" name="AutoShape 196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6" name="AutoShape 196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7" name="AutoShape 196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8" name="AutoShape 196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9" name="AutoShape 196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0" name="AutoShape 196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1" name="AutoShape 196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2" name="AutoShape 197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3" name="AutoShape 197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4" name="AutoShape 197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5" name="AutoShape 197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6" name="AutoShape 197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7" name="AutoShape 197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8" name="AutoShape 197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9" name="AutoShape 197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0" name="AutoShape 197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1" name="AutoShape 197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2" name="AutoShape 198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21" name="Group 1981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743" name="AutoShape 198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4" name="AutoShape 198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5" name="AutoShape 198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6" name="AutoShape 198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7" name="AutoShape 198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8" name="AutoShape 198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9" name="AutoShape 198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0" name="AutoShape 198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1" name="AutoShape 199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2" name="AutoShape 199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3" name="AutoShape 199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4" name="AutoShape 199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5" name="AutoShape 199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6" name="AutoShape 199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7" name="AutoShape 199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8" name="AutoShape 199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9" name="AutoShape 199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0" name="AutoShape 199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1" name="AutoShape 200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2" name="AutoShape 200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22" name="Group 2002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723" name="AutoShape 200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4" name="AutoShape 20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5" name="AutoShape 200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6" name="AutoShape 200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7" name="AutoShape 200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8" name="AutoShape 200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9" name="AutoShape 200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0" name="AutoShape 201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1" name="AutoShape 201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2" name="AutoShape 201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3" name="AutoShape 201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4" name="AutoShape 201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5" name="AutoShape 201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6" name="AutoShape 201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7" name="AutoShape 201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8" name="AutoShape 201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9" name="AutoShape 201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0" name="AutoShape 202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1" name="AutoShape 202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2" name="AutoShape 202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23" name="Group 2023"/>
          <p:cNvGrpSpPr>
            <a:grpSpLocks/>
          </p:cNvGrpSpPr>
          <p:nvPr/>
        </p:nvGrpSpPr>
        <p:grpSpPr bwMode="auto">
          <a:xfrm>
            <a:off x="918883" y="2134778"/>
            <a:ext cx="5867400" cy="1143000"/>
            <a:chOff x="624" y="960"/>
            <a:chExt cx="3696" cy="960"/>
          </a:xfrm>
        </p:grpSpPr>
        <p:sp>
          <p:nvSpPr>
            <p:cNvPr id="2024" name="AutoShape 202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5" name="AutoShape 202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6" name="AutoShape 202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7" name="AutoShape 202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8" name="AutoShape 202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9" name="AutoShape 202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0" name="AutoShape 203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1" name="AutoShape 203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2" name="AutoShape 203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3" name="AutoShape 203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4" name="AutoShape 203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5" name="AutoShape 203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6" name="AutoShape 203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7" name="AutoShape 203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8" name="AutoShape 203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9" name="AutoShape 203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0" name="AutoShape 204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1" name="AutoShape 204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2" name="AutoShape 204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3" name="AutoShape 204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44" name="Group 204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339" name="AutoShape 204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0" name="AutoShape 20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1" name="AutoShape 204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2" name="AutoShape 20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3" name="AutoShape 204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4" name="AutoShape 20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5" name="AutoShape 205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6" name="AutoShape 20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7" name="AutoShape 205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8" name="AutoShape 205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9" name="AutoShape 205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0" name="AutoShape 205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1" name="AutoShape 205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2" name="AutoShape 205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3" name="AutoShape 205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4" name="AutoShape 206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5" name="AutoShape 206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6" name="AutoShape 206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" name="AutoShape 206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8" name="AutoShape 206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45" name="Group 206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319" name="AutoShape 206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0" name="AutoShape 206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1" name="AutoShape 206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2" name="AutoShape 206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3" name="AutoShape 207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4" name="AutoShape 207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5" name="AutoShape 207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6" name="AutoShape 207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7" name="AutoShape 207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8" name="AutoShape 207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9" name="AutoShape 207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0" name="AutoShape 207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1" name="AutoShape 207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2" name="AutoShape 207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3" name="AutoShape 208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4" name="AutoShape 208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5" name="AutoShape 208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6" name="AutoShape 208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7" name="AutoShape 208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8" name="AutoShape 208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46" name="Group 208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299" name="AutoShape 208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0" name="AutoShape 208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1" name="AutoShape 208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2" name="AutoShape 209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3" name="AutoShape 209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4" name="AutoShape 209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5" name="AutoShape 209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6" name="AutoShape 209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7" name="AutoShape 209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8" name="AutoShape 209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9" name="AutoShape 209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0" name="AutoShape 209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1" name="AutoShape 209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2" name="AutoShape 210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3" name="AutoShape 210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4" name="AutoShape 210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5" name="AutoShape 210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6" name="AutoShape 210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7" name="AutoShape 210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8" name="AutoShape 210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47" name="Group 210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279" name="AutoShape 210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0" name="AutoShape 210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1" name="AutoShape 211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2" name="AutoShape 211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" name="AutoShape 211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4" name="AutoShape 211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5" name="AutoShape 211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6" name="AutoShape 211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7" name="AutoShape 211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8" name="AutoShape 211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9" name="AutoShape 211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0" name="AutoShape 211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1" name="AutoShape 212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2" name="AutoShape 212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3" name="AutoShape 212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4" name="AutoShape 212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5" name="AutoShape 212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6" name="AutoShape 212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7" name="AutoShape 212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8" name="AutoShape 212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48" name="Group 212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259" name="AutoShape 212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0" name="AutoShape 213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1" name="AutoShape 213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2" name="AutoShape 213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3" name="AutoShape 213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4" name="AutoShape 213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5" name="AutoShape 213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6" name="AutoShape 213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7" name="AutoShape 213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8" name="AutoShape 213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9" name="AutoShape 213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0" name="AutoShape 214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1" name="AutoShape 214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2" name="AutoShape 214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3" name="AutoShape 214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4" name="AutoShape 214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5" name="AutoShape 214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6" name="AutoShape 214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7" name="AutoShape 214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8" name="AutoShape 214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49" name="Group 214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239" name="AutoShape 215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0" name="AutoShape 215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1" name="AutoShape 215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2" name="AutoShape 215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3" name="AutoShape 215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4" name="AutoShape 215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5" name="AutoShape 215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6" name="AutoShape 215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7" name="AutoShape 215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8" name="AutoShape 215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9" name="AutoShape 216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0" name="AutoShape 216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1" name="AutoShape 216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2" name="AutoShape 216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3" name="AutoShape 216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4" name="AutoShape 216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" name="AutoShape 216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" name="AutoShape 216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" name="AutoShape 216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8" name="AutoShape 216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0" name="Group 217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219" name="AutoShape 217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0" name="AutoShape 217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1" name="AutoShape 217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2" name="AutoShape 217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3" name="AutoShape 217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4" name="AutoShape 217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5" name="AutoShape 217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6" name="AutoShape 217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7" name="AutoShape 217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8" name="AutoShape 218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9" name="AutoShape 218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0" name="AutoShape 218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1" name="AutoShape 218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2" name="AutoShape 218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3" name="AutoShape 218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4" name="AutoShape 218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5" name="AutoShape 218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6" name="AutoShape 218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7" name="AutoShape 218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8" name="AutoShape 219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1" name="Group 219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199" name="AutoShape 219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0" name="AutoShape 219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1" name="AutoShape 219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2" name="AutoShape 219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3" name="AutoShape 219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4" name="AutoShape 219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5" name="AutoShape 219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6" name="AutoShape 219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7" name="AutoShape 220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8" name="AutoShape 220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9" name="AutoShape 220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0" name="AutoShape 220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1" name="AutoShape 220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2" name="AutoShape 220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3" name="AutoShape 220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4" name="AutoShape 220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5" name="AutoShape 220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6" name="AutoShape 220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7" name="AutoShape 221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8" name="AutoShape 221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2" name="Group 221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179" name="AutoShape 221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0" name="AutoShape 221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1" name="AutoShape 221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2" name="AutoShape 221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3" name="AutoShape 221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4" name="AutoShape 221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5" name="AutoShape 221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6" name="AutoShape 222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7" name="AutoShape 222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8" name="AutoShape 222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9" name="AutoShape 222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0" name="AutoShape 222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1" name="AutoShape 222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2" name="AutoShape 222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3" name="AutoShape 222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4" name="AutoShape 222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5" name="AutoShape 222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6" name="AutoShape 223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7" name="AutoShape 223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8" name="AutoShape 223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3" name="Group 223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159" name="AutoShape 223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0" name="AutoShape 22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1" name="AutoShape 223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2" name="AutoShape 223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" name="AutoShape 223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" name="AutoShape 223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5" name="AutoShape 224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6" name="AutoShape 224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7" name="AutoShape 224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8" name="AutoShape 224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9" name="AutoShape 224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0" name="AutoShape 224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1" name="AutoShape 224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2" name="AutoShape 224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3" name="AutoShape 224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4" name="AutoShape 224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5" name="AutoShape 225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6" name="AutoShape 225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7" name="AutoShape 225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8" name="AutoShape 225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4" name="Group 225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139" name="AutoShape 225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0" name="AutoShape 225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1" name="AutoShape 225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2" name="AutoShape 225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3" name="AutoShape 225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4" name="AutoShape 226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5" name="AutoShape 226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6" name="AutoShape 226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7" name="AutoShape 226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8" name="AutoShape 226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9" name="AutoShape 226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0" name="AutoShape 226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1" name="AutoShape 226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2" name="AutoShape 226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3" name="AutoShape 226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4" name="AutoShape 227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5" name="AutoShape 227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6" name="AutoShape 227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7" name="AutoShape 227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8" name="AutoShape 227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5" name="Group 227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119" name="AutoShape 227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0" name="AutoShape 2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1" name="AutoShape 227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2" name="AutoShape 227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3" name="AutoShape 228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4" name="AutoShape 228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5" name="AutoShape 228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6" name="AutoShape 228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7" name="AutoShape 228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8" name="AutoShape 228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9" name="AutoShape 228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" name="AutoShape 228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1" name="AutoShape 228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2" name="AutoShape 228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3" name="AutoShape 229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4" name="AutoShape 229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5" name="AutoShape 229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6" name="AutoShape 229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7" name="AutoShape 229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8" name="AutoShape 229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6" name="Group 229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099" name="AutoShape 229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0" name="AutoShape 229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1" name="AutoShape 229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2" name="AutoShape 230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3" name="AutoShape 230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4" name="AutoShape 230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5" name="AutoShape 230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6" name="AutoShape 230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7" name="AutoShape 230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8" name="AutoShape 230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9" name="AutoShape 230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0" name="AutoShape 230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1" name="AutoShape 230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2" name="AutoShape 231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3" name="AutoShape 231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4" name="AutoShape 231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5" name="AutoShape 231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6" name="AutoShape 231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7" name="AutoShape 231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8" name="AutoShape 231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7" name="Group 231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079" name="AutoShape 231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0" name="AutoShape 231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1" name="AutoShape 232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2" name="AutoShape 232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3" name="AutoShape 232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4" name="AutoShape 232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5" name="AutoShape 232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6" name="AutoShape 232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AutoShape 232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8" name="AutoShape 232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9" name="AutoShape 232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0" name="AutoShape 232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1" name="AutoShape 233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2" name="AutoShape 233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3" name="AutoShape 233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4" name="AutoShape 233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5" name="AutoShape 233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6" name="AutoShape 233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7" name="AutoShape 233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8" name="AutoShape 233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8" name="Group 233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059" name="AutoShape 233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0" name="AutoShape 234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1" name="AutoShape 234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2" name="AutoShape 234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3" name="AutoShape 234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4" name="AutoShape 234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5" name="AutoShape 234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6" name="AutoShape 234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7" name="AutoShape 234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8" name="AutoShape 234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9" name="AutoShape 234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0" name="AutoShape 235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1" name="AutoShape 235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2" name="AutoShape 235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3" name="AutoShape 235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4" name="AutoShape 235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5" name="AutoShape 235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6" name="AutoShape 235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7" name="AutoShape 235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AutoShape 235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59" name="Group 2359"/>
          <p:cNvGrpSpPr>
            <a:grpSpLocks/>
          </p:cNvGrpSpPr>
          <p:nvPr/>
        </p:nvGrpSpPr>
        <p:grpSpPr bwMode="auto">
          <a:xfrm>
            <a:off x="918883" y="1963328"/>
            <a:ext cx="5867400" cy="1143000"/>
            <a:chOff x="624" y="960"/>
            <a:chExt cx="3696" cy="960"/>
          </a:xfrm>
        </p:grpSpPr>
        <p:sp>
          <p:nvSpPr>
            <p:cNvPr id="2360" name="AutoShape 236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" name="AutoShape 236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" name="AutoShape 236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" name="AutoShape 236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" name="AutoShape 236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" name="AutoShape 236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" name="AutoShape 236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7" name="AutoShape 236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8" name="AutoShape 236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9" name="AutoShape 236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0" name="AutoShape 237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1" name="AutoShape 237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2" name="AutoShape 237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3" name="AutoShape 237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4" name="AutoShape 237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5" name="AutoShape 237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6" name="AutoShape 237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7" name="AutoShape 237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8" name="AutoShape 237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9" name="AutoShape 237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80" name="Group 238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675" name="AutoShape 238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6" name="AutoShape 23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7" name="AutoShape 238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8" name="AutoShape 238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9" name="AutoShape 238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0" name="AutoShape 238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1" name="AutoShape 238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2" name="AutoShape 238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3" name="AutoShape 238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4" name="AutoShape 239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5" name="AutoShape 239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6" name="AutoShape 239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7" name="AutoShape 239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8" name="AutoShape 239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9" name="AutoShape 239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0" name="AutoShape 239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1" name="AutoShape 239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2" name="AutoShape 239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3" name="AutoShape 239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4" name="AutoShape 240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1" name="Group 240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655" name="AutoShape 240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6" name="AutoShape 240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7" name="AutoShape 240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8" name="AutoShape 240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9" name="AutoShape 240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0" name="AutoShape 240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1" name="AutoShape 240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2" name="AutoShape 240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3" name="AutoShape 241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4" name="AutoShape 241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5" name="AutoShape 241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6" name="AutoShape 241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7" name="AutoShape 241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8" name="AutoShape 241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9" name="AutoShape 241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0" name="AutoShape 241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1" name="AutoShape 241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2" name="AutoShape 241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3" name="AutoShape 242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4" name="AutoShape 242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2" name="Group 242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635" name="AutoShape 242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6" name="AutoShape 242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7" name="AutoShape 242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8" name="AutoShape 242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9" name="AutoShape 242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0" name="AutoShape 242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1" name="AutoShape 242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2" name="AutoShape 243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3" name="AutoShape 243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4" name="AutoShape 243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5" name="AutoShape 243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6" name="AutoShape 243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7" name="AutoShape 243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8" name="AutoShape 243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9" name="AutoShape 243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0" name="AutoShape 243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1" name="AutoShape 243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2" name="AutoShape 244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3" name="AutoShape 244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4" name="AutoShape 244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3" name="Group 244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615" name="AutoShape 244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6" name="AutoShape 244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7" name="AutoShape 244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8" name="AutoShape 244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9" name="AutoShape 244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0" name="AutoShape 244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1" name="AutoShape 245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2" name="AutoShape 245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3" name="AutoShape 245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4" name="AutoShape 245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5" name="AutoShape 245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6" name="AutoShape 245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7" name="AutoShape 245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8" name="AutoShape 245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9" name="AutoShape 245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0" name="AutoShape 245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1" name="AutoShape 246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2" name="AutoShape 246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3" name="AutoShape 246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4" name="AutoShape 246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4" name="Group 246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595" name="AutoShape 246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6" name="AutoShape 246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7" name="AutoShape 246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8" name="AutoShape 246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9" name="AutoShape 246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0" name="AutoShape 247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1" name="AutoShape 247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2" name="AutoShape 247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3" name="AutoShape 247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4" name="AutoShape 247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5" name="AutoShape 247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6" name="AutoShape 247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7" name="AutoShape 247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8" name="AutoShape 247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9" name="AutoShape 247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0" name="AutoShape 248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1" name="AutoShape 248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2" name="AutoShape 248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3" name="AutoShape 248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4" name="AutoShape 248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5" name="Group 248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575" name="AutoShape 248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6" name="AutoShape 248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7" name="AutoShape 248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8" name="AutoShape 248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9" name="AutoShape 249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0" name="AutoShape 249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1" name="AutoShape 249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2" name="AutoShape 249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3" name="AutoShape 249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4" name="AutoShape 249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5" name="AutoShape 249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6" name="AutoShape 249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7" name="AutoShape 249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8" name="AutoShape 249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9" name="AutoShape 250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0" name="AutoShape 250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1" name="AutoShape 250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2" name="AutoShape 250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3" name="AutoShape 250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4" name="AutoShape 250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6" name="Group 250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555" name="AutoShape 25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6" name="AutoShape 25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7" name="AutoShape 25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8" name="AutoShape 25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9" name="AutoShape 25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0" name="AutoShape 25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1" name="AutoShape 25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2" name="AutoShape 25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3" name="AutoShape 25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4" name="AutoShape 25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5" name="AutoShape 25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6" name="AutoShape 25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7" name="AutoShape 25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8" name="AutoShape 25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9" name="AutoShape 25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0" name="AutoShape 25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1" name="AutoShape 25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2" name="AutoShape 25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3" name="AutoShape 25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4" name="AutoShape 25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7" name="Group 252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535" name="AutoShape 25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6" name="AutoShape 25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7" name="AutoShape 25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8" name="AutoShape 25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9" name="AutoShape 25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0" name="AutoShape 25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1" name="AutoShape 25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2" name="AutoShape 25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3" name="AutoShape 25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4" name="AutoShape 25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5" name="AutoShape 25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6" name="AutoShape 25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7" name="AutoShape 25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8" name="AutoShape 25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9" name="AutoShape 25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0" name="AutoShape 25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1" name="AutoShape 25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2" name="AutoShape 25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3" name="AutoShape 25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4" name="AutoShape 25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8" name="Group 254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515" name="AutoShape 25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6" name="AutoShape 25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7" name="AutoShape 25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8" name="AutoShape 25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9" name="AutoShape 25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0" name="AutoShape 25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1" name="AutoShape 25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2" name="AutoShape 25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3" name="AutoShape 25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4" name="AutoShape 25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5" name="AutoShape 25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6" name="AutoShape 25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7" name="AutoShape 25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8" name="AutoShape 25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9" name="AutoShape 25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0" name="AutoShape 25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1" name="AutoShape 25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2" name="AutoShape 25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3" name="AutoShape 25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4" name="AutoShape 25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89" name="Group 256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495" name="AutoShape 25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6" name="AutoShape 25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7" name="AutoShape 25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8" name="AutoShape 25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9" name="AutoShape 25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0" name="AutoShape 25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1" name="AutoShape 25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2" name="AutoShape 25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3" name="AutoShape 25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4" name="AutoShape 25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5" name="AutoShape 25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6" name="AutoShape 25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7" name="AutoShape 25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8" name="AutoShape 25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9" name="AutoShape 25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0" name="AutoShape 25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1" name="AutoShape 25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2" name="AutoShape 25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3" name="AutoShape 25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4" name="AutoShape 25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0" name="Group 259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475" name="AutoShape 25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6" name="AutoShape 25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7" name="AutoShape 25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8" name="AutoShape 25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9" name="AutoShape 25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0" name="AutoShape 25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1" name="AutoShape 25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2" name="AutoShape 25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3" name="AutoShape 25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4" name="AutoShape 26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5" name="AutoShape 26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6" name="AutoShape 26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7" name="AutoShape 26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8" name="AutoShape 26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9" name="AutoShape 26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0" name="AutoShape 26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1" name="AutoShape 26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2" name="AutoShape 26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3" name="AutoShape 26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4" name="AutoShape 26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1" name="Group 261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455" name="AutoShape 26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6" name="AutoShape 26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7" name="AutoShape 26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8" name="AutoShape 26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9" name="AutoShape 26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0" name="AutoShape 26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1" name="AutoShape 26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2" name="AutoShape 26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3" name="AutoShape 26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4" name="AutoShape 26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5" name="AutoShape 26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6" name="AutoShape 26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7" name="AutoShape 26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8" name="AutoShape 26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9" name="AutoShape 26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0" name="AutoShape 26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1" name="AutoShape 26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2" name="AutoShape 26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3" name="AutoShape 26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4" name="AutoShape 26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2" name="Group 263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435" name="AutoShape 26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6" name="AutoShape 26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7" name="AutoShape 26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8" name="AutoShape 26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9" name="AutoShape 26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0" name="AutoShape 26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1" name="AutoShape 26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2" name="AutoShape 26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3" name="AutoShape 26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4" name="AutoShape 26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5" name="AutoShape 26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6" name="AutoShape 26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7" name="AutoShape 26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8" name="AutoShape 26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9" name="AutoShape 26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0" name="AutoShape 26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1" name="AutoShape 26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2" name="AutoShape 26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3" name="AutoShape 26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4" name="AutoShape 26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3" name="Group 265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415" name="AutoShape 26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6" name="AutoShape 26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" name="AutoShape 26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8" name="AutoShape 26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9" name="AutoShape 26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0" name="AutoShape 26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1" name="AutoShape 26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2" name="AutoShape 26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3" name="AutoShape 26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4" name="AutoShape 26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5" name="AutoShape 26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6" name="AutoShape 26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7" name="AutoShape 26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8" name="AutoShape 26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9" name="AutoShape 26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0" name="AutoShape 26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1" name="AutoShape 26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2" name="AutoShape 26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3" name="AutoShape 26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4" name="AutoShape 26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94" name="Group 267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395" name="AutoShape 26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6" name="AutoShape 26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7" name="AutoShape 26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8" name="AutoShape 26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9" name="AutoShape 26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0" name="AutoShape 26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1" name="AutoShape 26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2" name="AutoShape 26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3" name="AutoShape 26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4" name="AutoShape 26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5" name="AutoShape 26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6" name="AutoShape 26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7" name="AutoShape 26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8" name="AutoShape 26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9" name="AutoShape 26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0" name="AutoShape 26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1" name="AutoShape 26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2" name="AutoShape 26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3" name="AutoShape 26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4" name="AutoShape 26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95" name="Group 2695"/>
          <p:cNvGrpSpPr>
            <a:grpSpLocks/>
          </p:cNvGrpSpPr>
          <p:nvPr/>
        </p:nvGrpSpPr>
        <p:grpSpPr bwMode="auto">
          <a:xfrm>
            <a:off x="918883" y="1791878"/>
            <a:ext cx="5867400" cy="1143000"/>
            <a:chOff x="624" y="960"/>
            <a:chExt cx="3696" cy="960"/>
          </a:xfrm>
        </p:grpSpPr>
        <p:sp>
          <p:nvSpPr>
            <p:cNvPr id="2696" name="AutoShape 269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7" name="AutoShape 269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8" name="AutoShape 269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9" name="AutoShape 269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0" name="AutoShape 270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1" name="AutoShape 270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2" name="AutoShape 270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3" name="AutoShape 270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4" name="AutoShape 270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5" name="AutoShape 270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6" name="AutoShape 270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7" name="AutoShape 270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8" name="AutoShape 270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9" name="AutoShape 270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0" name="AutoShape 271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1" name="AutoShape 271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2" name="AutoShape 271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3" name="AutoShape 271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4" name="AutoShape 271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5" name="AutoShape 271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16" name="Group 271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011" name="AutoShape 271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2" name="AutoShape 271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3" name="AutoShape 271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4" name="AutoShape 272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5" name="AutoShape 272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6" name="AutoShape 272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7" name="AutoShape 272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8" name="AutoShape 272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9" name="AutoShape 272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0" name="AutoShape 272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1" name="AutoShape 272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2" name="AutoShape 27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3" name="AutoShape 272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4" name="AutoShape 27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5" name="AutoShape 273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6" name="AutoShape 27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7" name="AutoShape 273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8" name="AutoShape 273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9" name="AutoShape 273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0" name="AutoShape 273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17" name="Group 273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991" name="AutoShape 273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2" name="AutoShape 273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3" name="AutoShape 274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4" name="AutoShape 274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5" name="AutoShape 274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6" name="AutoShape 274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7" name="AutoShape 274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8" name="AutoShape 274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9" name="AutoShape 274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0" name="AutoShape 274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1" name="AutoShape 274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2" name="AutoShape 274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3" name="AutoShape 275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4" name="AutoShape 275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5" name="AutoShape 275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6" name="AutoShape 275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7" name="AutoShape 275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8" name="AutoShape 275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9" name="AutoShape 275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0" name="AutoShape 275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18" name="Group 275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971" name="AutoShape 27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2" name="AutoShape 27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3" name="AutoShape 27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4" name="AutoShape 27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5" name="AutoShape 27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6" name="AutoShape 27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7" name="AutoShape 27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8" name="AutoShape 27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9" name="AutoShape 27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0" name="AutoShape 27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1" name="AutoShape 27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2" name="AutoShape 27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3" name="AutoShape 27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4" name="AutoShape 27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5" name="AutoShape 27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6" name="AutoShape 27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7" name="AutoShape 27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8" name="AutoShape 27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9" name="AutoShape 27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0" name="AutoShape 27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19" name="Group 277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951" name="AutoShape 278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2" name="AutoShape 278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3" name="AutoShape 278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4" name="AutoShape 278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5" name="AutoShape 278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6" name="AutoShape 278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7" name="AutoShape 278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8" name="AutoShape 278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9" name="AutoShape 278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0" name="AutoShape 278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1" name="AutoShape 279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2" name="AutoShape 279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3" name="AutoShape 279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4" name="AutoShape 279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5" name="AutoShape 279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6" name="AutoShape 279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7" name="AutoShape 279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8" name="AutoShape 279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9" name="AutoShape 279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0" name="AutoShape 279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20" name="Group 280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931" name="AutoShape 280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2" name="AutoShape 280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3" name="AutoShape 280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4" name="AutoShape 280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5" name="AutoShape 280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6" name="AutoShape 280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7" name="AutoShape 280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8" name="AutoShape 280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9" name="AutoShape 280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0" name="AutoShape 281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1" name="AutoShape 281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2" name="AutoShape 281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3" name="AutoShape 281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4" name="AutoShape 281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5" name="AutoShape 281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6" name="AutoShape 281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7" name="AutoShape 281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8" name="AutoShape 281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9" name="AutoShape 281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0" name="AutoShape 282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21" name="Group 282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911" name="AutoShape 282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2" name="AutoShape 282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3" name="AutoShape 282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4" name="AutoShape 282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5" name="AutoShape 282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6" name="AutoShape 282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7" name="AutoShape 282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8" name="AutoShape 282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9" name="AutoShape 283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0" name="AutoShape 283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1" name="AutoShape 283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2" name="AutoShape 283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3" name="AutoShape 283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4" name="AutoShape 283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5" name="AutoShape 283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6" name="AutoShape 283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7" name="AutoShape 283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8" name="AutoShape 283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9" name="AutoShape 284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0" name="AutoShape 284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22" name="Group 284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891" name="AutoShape 28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2" name="AutoShape 28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3" name="AutoShape 28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4" name="AutoShape 28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5" name="AutoShape 28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6" name="AutoShape 28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7" name="AutoShape 28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8" name="AutoShape 28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9" name="AutoShape 28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0" name="AutoShape 28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1" name="AutoShape 28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2" name="AutoShape 28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3" name="AutoShape 28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4" name="AutoShape 28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5" name="AutoShape 28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6" name="AutoShape 28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7" name="AutoShape 28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8" name="AutoShape 28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9" name="AutoShape 28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0" name="AutoShape 28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23" name="Group 286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871" name="AutoShape 28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2" name="AutoShape 28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3" name="AutoShape 28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" name="AutoShape 28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" name="AutoShape 28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6" name="AutoShape 28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7" name="AutoShape 28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8" name="AutoShape 28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9" name="AutoShape 28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0" name="AutoShape 28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1" name="AutoShape 28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2" name="AutoShape 28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3" name="AutoShape 28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4" name="AutoShape 28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5" name="AutoShape 28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6" name="AutoShape 28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7" name="AutoShape 28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8" name="AutoShape 28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9" name="AutoShape 28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0" name="AutoShape 28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24" name="Group 288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851" name="AutoShape 28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2" name="AutoShape 28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3" name="AutoShape 28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4" name="AutoShape 28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5" name="AutoShape 28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6" name="AutoShape 28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7" name="AutoShape 28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8" name="AutoShape 28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9" name="AutoShape 28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0" name="AutoShape 28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1" name="AutoShape 28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2" name="AutoShape 28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3" name="AutoShape 28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4" name="AutoShape 28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5" name="AutoShape 28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6" name="AutoShape 29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7" name="AutoShape 29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8" name="AutoShape 29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9" name="AutoShape 29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0" name="AutoShape 29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25" name="Group 290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831" name="AutoShape 29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2" name="AutoShape 29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3" name="AutoShape 29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4" name="AutoShape 29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5" name="AutoShape 29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6" name="AutoShape 29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7" name="AutoShape 29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8" name="AutoShape 29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9" name="AutoShape 29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0" name="AutoShape 29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1" name="AutoShape 29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2" name="AutoShape 29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3" name="AutoShape 29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4" name="AutoShape 29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5" name="AutoShape 29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6" name="AutoShape 29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7" name="AutoShape 29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8" name="AutoShape 29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9" name="AutoShape 29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0" name="AutoShape 29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26" name="Group 292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811" name="AutoShape 29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2" name="AutoShape 29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3" name="AutoShape 29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4" name="AutoShape 29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5" name="AutoShape 29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6" name="AutoShape 29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7" name="AutoShape 29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8" name="AutoShape 29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9" name="AutoShape 29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0" name="AutoShape 29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1" name="AutoShape 29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2" name="AutoShape 29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3" name="AutoShape 29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4" name="AutoShape 29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5" name="AutoShape 29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6" name="AutoShape 29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7" name="AutoShape 29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8" name="AutoShape 29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9" name="AutoShape 29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0" name="AutoShape 29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27" name="Group 294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791" name="AutoShape 29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2" name="AutoShape 29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3" name="AutoShape 29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4" name="AutoShape 29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5" name="AutoShape 29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6" name="AutoShape 29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7" name="AutoShape 29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8" name="AutoShape 29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9" name="AutoShape 29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0" name="AutoShape 29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1" name="AutoShape 29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2" name="AutoShape 29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3" name="AutoShape 29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4" name="AutoShape 29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5" name="AutoShape 29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6" name="AutoShape 29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7" name="AutoShape 29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8" name="AutoShape 29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9" name="AutoShape 29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0" name="AutoShape 29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28" name="Group 296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771" name="AutoShape 29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2" name="AutoShape 29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3" name="AutoShape 29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4" name="AutoShape 29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5" name="AutoShape 29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6" name="AutoShape 29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7" name="AutoShape 29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8" name="AutoShape 29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9" name="AutoShape 29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0" name="AutoShape 29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1" name="AutoShape 29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2" name="AutoShape 29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3" name="AutoShape 29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4" name="AutoShape 29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5" name="AutoShape 29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6" name="AutoShape 29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7" name="AutoShape 29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8" name="AutoShape 29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9" name="AutoShape 29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0" name="AutoShape 29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29" name="Group 298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751" name="AutoShape 29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2" name="AutoShape 29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3" name="AutoShape 29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4" name="AutoShape 29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5" name="AutoShape 29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6" name="AutoShape 29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7" name="AutoShape 29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8" name="AutoShape 29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9" name="AutoShape 29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0" name="AutoShape 29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1" name="AutoShape 30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2" name="AutoShape 30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3" name="AutoShape 30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4" name="AutoShape 30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5" name="AutoShape 30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6" name="AutoShape 30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7" name="AutoShape 30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8" name="AutoShape 30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9" name="AutoShape 30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0" name="AutoShape 30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30" name="Group 301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731" name="AutoShape 30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2" name="AutoShape 30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3" name="AutoShape 30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4" name="AutoShape 30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5" name="AutoShape 30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6" name="AutoShape 30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7" name="AutoShape 30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8" name="AutoShape 30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9" name="AutoShape 30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0" name="AutoShape 30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1" name="AutoShape 30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2" name="AutoShape 30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3" name="AutoShape 30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4" name="AutoShape 30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5" name="AutoShape 30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6" name="AutoShape 30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7" name="AutoShape 30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8" name="AutoShape 30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9" name="AutoShape 30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0" name="AutoShape 30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31" name="Group 3031"/>
          <p:cNvGrpSpPr>
            <a:grpSpLocks/>
          </p:cNvGrpSpPr>
          <p:nvPr/>
        </p:nvGrpSpPr>
        <p:grpSpPr bwMode="auto">
          <a:xfrm>
            <a:off x="918883" y="1563278"/>
            <a:ext cx="5867400" cy="1143000"/>
            <a:chOff x="624" y="960"/>
            <a:chExt cx="3696" cy="960"/>
          </a:xfrm>
        </p:grpSpPr>
        <p:sp>
          <p:nvSpPr>
            <p:cNvPr id="3032" name="AutoShape 303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3" name="AutoShape 303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4" name="AutoShape 303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5" name="AutoShape 303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6" name="AutoShape 303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7" name="AutoShape 303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8" name="AutoShape 303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9" name="AutoShape 303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0" name="AutoShape 304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1" name="AutoShape 304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2" name="AutoShape 304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3" name="AutoShape 304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4" name="AutoShape 304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5" name="AutoShape 304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6" name="AutoShape 304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7" name="AutoShape 304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8" name="AutoShape 304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9" name="AutoShape 304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0" name="AutoShape 305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1" name="AutoShape 305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52" name="Group 305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347" name="AutoShape 305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8" name="AutoShape 305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9" name="AutoShape 305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0" name="AutoShape 305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1" name="AutoShape 305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2" name="AutoShape 305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3" name="AutoShape 305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4" name="AutoShape 30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5" name="AutoShape 306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6" name="AutoShape 30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7" name="AutoShape 306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8" name="AutoShape 30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9" name="AutoShape 306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0" name="AutoShape 30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1" name="AutoShape 306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2" name="AutoShape 306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3" name="AutoShape 306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4" name="AutoShape 307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5" name="AutoShape 307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6" name="AutoShape 307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53" name="Group 307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3327" name="AutoShape 307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8" name="AutoShape 307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9" name="AutoShape 307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0" name="AutoShape 307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1" name="AutoShape 307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2" name="AutoShape 307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3" name="AutoShape 308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4" name="AutoShape 308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5" name="AutoShape 308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6" name="AutoShape 308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7" name="AutoShape 308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8" name="AutoShape 308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9" name="AutoShape 308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0" name="AutoShape 308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1" name="AutoShape 308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2" name="AutoShape 308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3" name="AutoShape 309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4" name="AutoShape 309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5" name="AutoShape 309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6" name="AutoShape 309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54" name="Group 309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3307" name="AutoShape 30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8" name="AutoShape 30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9" name="AutoShape 30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0" name="AutoShape 30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1" name="AutoShape 30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2" name="AutoShape 31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3" name="AutoShape 31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4" name="AutoShape 31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5" name="AutoShape 31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6" name="AutoShape 31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7" name="AutoShape 31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8" name="AutoShape 31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9" name="AutoShape 31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0" name="AutoShape 31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1" name="AutoShape 31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2" name="AutoShape 31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3" name="AutoShape 31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4" name="AutoShape 31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5" name="AutoShape 31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6" name="AutoShape 31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55" name="Group 311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3287" name="AutoShape 311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8" name="AutoShape 311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9" name="AutoShape 311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0" name="AutoShape 311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1" name="AutoShape 312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2" name="AutoShape 312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3" name="AutoShape 312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4" name="AutoShape 312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5" name="AutoShape 312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6" name="AutoShape 312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7" name="AutoShape 312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8" name="AutoShape 312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9" name="AutoShape 312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0" name="AutoShape 312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1" name="AutoShape 313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2" name="AutoShape 313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3" name="AutoShape 313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4" name="AutoShape 313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5" name="AutoShape 313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6" name="AutoShape 313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56" name="Group 313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3267" name="AutoShape 313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8" name="AutoShape 313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9" name="AutoShape 313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0" name="AutoShape 314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1" name="AutoShape 314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2" name="AutoShape 314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3" name="AutoShape 314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4" name="AutoShape 314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5" name="AutoShape 314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6" name="AutoShape 314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7" name="AutoShape 314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8" name="AutoShape 314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9" name="AutoShape 314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0" name="AutoShape 315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1" name="AutoShape 315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2" name="AutoShape 315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3" name="AutoShape 315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4" name="AutoShape 315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5" name="AutoShape 315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6" name="AutoShape 315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57" name="Group 315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3247" name="AutoShape 315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8" name="AutoShape 315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9" name="AutoShape 316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0" name="AutoShape 316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1" name="AutoShape 316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2" name="AutoShape 316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3" name="AutoShape 316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4" name="AutoShape 316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5" name="AutoShape 316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6" name="AutoShape 316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7" name="AutoShape 316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8" name="AutoShape 316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9" name="AutoShape 317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0" name="AutoShape 317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1" name="AutoShape 317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2" name="AutoShape 317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3" name="AutoShape 317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4" name="AutoShape 317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5" name="AutoShape 317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6" name="AutoShape 317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58" name="Group 317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3227" name="AutoShape 31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8" name="AutoShape 31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9" name="AutoShape 31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0" name="AutoShape 31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1" name="AutoShape 31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2" name="AutoShape 31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3" name="AutoShape 31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4" name="AutoShape 31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5" name="AutoShape 31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6" name="AutoShape 31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7" name="AutoShape 31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8" name="AutoShape 31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9" name="AutoShape 31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0" name="AutoShape 31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1" name="AutoShape 31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2" name="AutoShape 31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3" name="AutoShape 31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4" name="AutoShape 31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5" name="AutoShape 31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6" name="AutoShape 31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59" name="Group 319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3207" name="AutoShape 32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8" name="AutoShape 32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9" name="AutoShape 32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0" name="AutoShape 32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1" name="AutoShape 32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2" name="AutoShape 32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3" name="AutoShape 32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4" name="AutoShape 32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5" name="AutoShape 32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6" name="AutoShape 32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7" name="AutoShape 32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8" name="AutoShape 32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9" name="AutoShape 32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0" name="AutoShape 32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1" name="AutoShape 32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2" name="AutoShape 32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3" name="AutoShape 32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4" name="AutoShape 32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5" name="AutoShape 32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6" name="AutoShape 32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60" name="Group 322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3187" name="AutoShape 32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8" name="AutoShape 32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9" name="AutoShape 32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0" name="AutoShape 32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1" name="AutoShape 32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2" name="AutoShape 32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3" name="AutoShape 32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4" name="AutoShape 32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5" name="AutoShape 32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6" name="AutoShape 32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7" name="AutoShape 32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8" name="AutoShape 32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9" name="AutoShape 32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0" name="AutoShape 32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1" name="AutoShape 32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2" name="AutoShape 32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3" name="AutoShape 32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4" name="AutoShape 32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5" name="AutoShape 32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6" name="AutoShape 32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61" name="Group 324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3167" name="AutoShape 32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8" name="AutoShape 32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9" name="AutoShape 32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0" name="AutoShape 32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1" name="AutoShape 32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2" name="AutoShape 32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3" name="AutoShape 32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4" name="AutoShape 32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5" name="AutoShape 32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6" name="AutoShape 32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7" name="AutoShape 32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8" name="AutoShape 32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9" name="AutoShape 32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0" name="AutoShape 32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1" name="AutoShape 32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2" name="AutoShape 32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3" name="AutoShape 32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4" name="AutoShape 32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5" name="AutoShape 32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6" name="AutoShape 32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62" name="Group 326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3147" name="AutoShape 32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8" name="AutoShape 32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9" name="AutoShape 32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0" name="AutoShape 32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1" name="AutoShape 32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2" name="AutoShape 32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3" name="AutoShape 32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4" name="AutoShape 32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5" name="AutoShape 32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6" name="AutoShape 32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7" name="AutoShape 32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8" name="AutoShape 32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9" name="AutoShape 32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0" name="AutoShape 32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1" name="AutoShape 32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2" name="AutoShape 32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3" name="AutoShape 32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4" name="AutoShape 32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5" name="AutoShape 32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6" name="AutoShape 32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63" name="Group 328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3127" name="AutoShape 32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8" name="AutoShape 32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9" name="AutoShape 32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0" name="AutoShape 32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1" name="AutoShape 32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2" name="AutoShape 32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3" name="AutoShape 32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4" name="AutoShape 32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5" name="AutoShape 32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6" name="AutoShape 32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7" name="AutoShape 32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8" name="AutoShape 32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9" name="AutoShape 32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0" name="AutoShape 32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1" name="AutoShape 32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2" name="AutoShape 32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3" name="AutoShape 33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4" name="AutoShape 33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5" name="AutoShape 33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6" name="AutoShape 33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64" name="Group 330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3107" name="AutoShape 33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8" name="AutoShape 33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9" name="AutoShape 33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0" name="AutoShape 33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1" name="AutoShape 33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2" name="AutoShape 33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3" name="AutoShape 33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4" name="AutoShape 33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5" name="AutoShape 33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6" name="AutoShape 33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7" name="AutoShape 33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8" name="AutoShape 33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9" name="AutoShape 33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0" name="AutoShape 33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1" name="AutoShape 33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2" name="AutoShape 33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3" name="AutoShape 33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4" name="AutoShape 33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5" name="AutoShape 33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6" name="AutoShape 33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65" name="Group 332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087" name="AutoShape 33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8" name="AutoShape 33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9" name="AutoShape 33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0" name="AutoShape 33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1" name="AutoShape 33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2" name="AutoShape 33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3" name="AutoShape 33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4" name="AutoShape 33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5" name="AutoShape 33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6" name="AutoShape 33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7" name="AutoShape 33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8" name="AutoShape 33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9" name="AutoShape 33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0" name="AutoShape 33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1" name="AutoShape 33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2" name="AutoShape 33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3" name="AutoShape 33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4" name="AutoShape 33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5" name="AutoShape 33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6" name="AutoShape 33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66" name="Group 334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067" name="AutoShape 33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8" name="AutoShape 33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9" name="AutoShape 33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0" name="AutoShape 33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1" name="AutoShape 33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2" name="AutoShape 33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3" name="AutoShape 33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4" name="AutoShape 33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5" name="AutoShape 33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6" name="AutoShape 33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7" name="AutoShape 33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8" name="AutoShape 33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9" name="AutoShape 33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0" name="AutoShape 33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1" name="AutoShape 33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2" name="AutoShape 33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3" name="AutoShape 33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4" name="AutoShape 33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5" name="AutoShape 33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6" name="AutoShape 33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367" name="AutoShape 3367"/>
          <p:cNvCxnSpPr>
            <a:cxnSpLocks noChangeShapeType="1"/>
          </p:cNvCxnSpPr>
          <p:nvPr/>
        </p:nvCxnSpPr>
        <p:spPr bwMode="auto">
          <a:xfrm>
            <a:off x="5526084" y="2519994"/>
            <a:ext cx="18397" cy="181725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68" name="Line 3368"/>
          <p:cNvSpPr>
            <a:spLocks noChangeShapeType="1"/>
          </p:cNvSpPr>
          <p:nvPr/>
        </p:nvSpPr>
        <p:spPr bwMode="auto">
          <a:xfrm>
            <a:off x="918883" y="4306477"/>
            <a:ext cx="24246" cy="2262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9" name="Line 3369"/>
          <p:cNvSpPr>
            <a:spLocks noChangeShapeType="1"/>
          </p:cNvSpPr>
          <p:nvPr/>
        </p:nvSpPr>
        <p:spPr bwMode="auto">
          <a:xfrm>
            <a:off x="918883" y="2534828"/>
            <a:ext cx="45720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0" name="Line 3370"/>
          <p:cNvSpPr>
            <a:spLocks noChangeShapeType="1"/>
          </p:cNvSpPr>
          <p:nvPr/>
        </p:nvSpPr>
        <p:spPr bwMode="auto">
          <a:xfrm flipH="1">
            <a:off x="5497873" y="1579764"/>
            <a:ext cx="1321776" cy="955064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1" name="Line 3371"/>
          <p:cNvSpPr>
            <a:spLocks noChangeShapeType="1"/>
          </p:cNvSpPr>
          <p:nvPr/>
        </p:nvSpPr>
        <p:spPr bwMode="auto">
          <a:xfrm>
            <a:off x="936467" y="2506252"/>
            <a:ext cx="20515" cy="1800225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2" name="Line 3372"/>
          <p:cNvSpPr>
            <a:spLocks noChangeShapeType="1"/>
          </p:cNvSpPr>
          <p:nvPr/>
        </p:nvSpPr>
        <p:spPr bwMode="auto">
          <a:xfrm flipH="1">
            <a:off x="943129" y="1536815"/>
            <a:ext cx="1177636" cy="97155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3" name="Line 3373"/>
          <p:cNvSpPr>
            <a:spLocks noChangeShapeType="1"/>
          </p:cNvSpPr>
          <p:nvPr/>
        </p:nvSpPr>
        <p:spPr bwMode="auto">
          <a:xfrm>
            <a:off x="2068873" y="1563277"/>
            <a:ext cx="4724400" cy="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4" name="Text Box 3374"/>
          <p:cNvSpPr txBox="1">
            <a:spLocks noChangeArrowheads="1"/>
          </p:cNvSpPr>
          <p:nvPr/>
        </p:nvSpPr>
        <p:spPr bwMode="auto">
          <a:xfrm>
            <a:off x="2705461" y="4332125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20 cm</a:t>
            </a:r>
          </a:p>
        </p:txBody>
      </p:sp>
      <p:sp>
        <p:nvSpPr>
          <p:cNvPr id="3375" name="Text Box 3375"/>
          <p:cNvSpPr txBox="1">
            <a:spLocks noChangeArrowheads="1"/>
          </p:cNvSpPr>
          <p:nvPr/>
        </p:nvSpPr>
        <p:spPr bwMode="auto">
          <a:xfrm rot="19200611">
            <a:off x="6009939" y="3521523"/>
            <a:ext cx="1314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16 cm</a:t>
            </a:r>
          </a:p>
        </p:txBody>
      </p:sp>
      <p:sp>
        <p:nvSpPr>
          <p:cNvPr id="3376" name="Text Box 3376"/>
          <p:cNvSpPr txBox="1">
            <a:spLocks noChangeArrowheads="1"/>
          </p:cNvSpPr>
          <p:nvPr/>
        </p:nvSpPr>
        <p:spPr bwMode="auto">
          <a:xfrm>
            <a:off x="-139478" y="3166543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</a:p>
        </p:txBody>
      </p:sp>
      <p:grpSp>
        <p:nvGrpSpPr>
          <p:cNvPr id="3792" name="Group 3791"/>
          <p:cNvGrpSpPr/>
          <p:nvPr/>
        </p:nvGrpSpPr>
        <p:grpSpPr>
          <a:xfrm>
            <a:off x="113600" y="4472295"/>
            <a:ext cx="1219200" cy="519796"/>
            <a:chOff x="4483" y="4498175"/>
            <a:chExt cx="1219200" cy="519796"/>
          </a:xfrm>
        </p:grpSpPr>
        <p:sp>
          <p:nvSpPr>
            <p:cNvPr id="3388" name="AutoShape 3379"/>
            <p:cNvSpPr>
              <a:spLocks noChangeArrowheads="1"/>
            </p:cNvSpPr>
            <p:nvPr/>
          </p:nvSpPr>
          <p:spPr bwMode="auto">
            <a:xfrm>
              <a:off x="4483" y="4498175"/>
              <a:ext cx="609600" cy="45720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" name="Text Box 3380"/>
            <p:cNvSpPr txBox="1">
              <a:spLocks noChangeArrowheads="1"/>
            </p:cNvSpPr>
            <p:nvPr/>
          </p:nvSpPr>
          <p:spPr bwMode="auto">
            <a:xfrm>
              <a:off x="4483" y="4682815"/>
              <a:ext cx="1219200" cy="335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</a:t>
              </a:r>
            </a:p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sz="1400" b="1" baseline="30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404" name="Picture 34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46" y="5203490"/>
            <a:ext cx="2401844" cy="1802423"/>
          </a:xfrm>
          <a:prstGeom prst="rect">
            <a:avLst/>
          </a:prstGeom>
        </p:spPr>
      </p:pic>
      <p:sp>
        <p:nvSpPr>
          <p:cNvPr id="3406" name="Text Box 698"/>
          <p:cNvSpPr txBox="1">
            <a:spLocks noChangeArrowheads="1"/>
          </p:cNvSpPr>
          <p:nvPr/>
        </p:nvSpPr>
        <p:spPr bwMode="auto">
          <a:xfrm>
            <a:off x="753129" y="5554879"/>
            <a:ext cx="724662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lớp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: 20 x 16 = 320 (</a:t>
            </a:r>
            <a:r>
              <a:rPr kumimoji="0" lang="en-US" sz="24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lập phương 1cm</a:t>
            </a:r>
            <a:r>
              <a:rPr kumimoji="0" lang="en-US" sz="2400" b="1" kern="1200" cap="none" spc="0" normalizeH="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07" name="Text Box 699"/>
          <p:cNvSpPr txBox="1"/>
          <p:nvPr/>
        </p:nvSpPr>
        <p:spPr>
          <a:xfrm>
            <a:off x="753129" y="6193052"/>
            <a:ext cx="7539224" cy="4616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10 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320 x10 = 3200 (Hình lập phương 1cm</a:t>
            </a:r>
            <a:r>
              <a:rPr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08" name="TextBox 3407"/>
          <p:cNvSpPr txBox="1"/>
          <p:nvPr/>
        </p:nvSpPr>
        <p:spPr>
          <a:xfrm>
            <a:off x="755370" y="4923804"/>
            <a:ext cx="55086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hàng có: 20 hình lập phương 1cm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10" name="Picture 34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84" y="4603528"/>
            <a:ext cx="3182884" cy="2402385"/>
          </a:xfrm>
          <a:prstGeom prst="rect">
            <a:avLst/>
          </a:prstGeom>
        </p:spPr>
      </p:pic>
      <p:sp>
        <p:nvSpPr>
          <p:cNvPr id="3377" name="Cloud Callout 3376"/>
          <p:cNvSpPr/>
          <p:nvPr/>
        </p:nvSpPr>
        <p:spPr>
          <a:xfrm>
            <a:off x="8736623" y="2975160"/>
            <a:ext cx="3455377" cy="1583776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3791" name="Rectangle 4"/>
          <p:cNvSpPr/>
          <p:nvPr/>
        </p:nvSpPr>
        <p:spPr>
          <a:xfrm>
            <a:off x="485254" y="122738"/>
            <a:ext cx="1148128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Tính thể tích hình hộp chữ nhật có chiều dài 20 cm, chiều rộng 16 cm và chiều cao 10 cm.</a:t>
            </a:r>
          </a:p>
        </p:txBody>
      </p:sp>
    </p:spTree>
    <p:extLst>
      <p:ext uri="{BB962C8B-B14F-4D97-AF65-F5344CB8AC3E}">
        <p14:creationId xmlns:p14="http://schemas.microsoft.com/office/powerpoint/2010/main" val="40745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000"/>
                            </p:stCondLst>
                            <p:childTnLst>
                              <p:par>
                                <p:cTn id="19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0"/>
                            </p:stCondLst>
                            <p:childTnLst>
                              <p:par>
                                <p:cTn id="20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4" dur="1000"/>
                                        <p:tgtEl>
                                          <p:spTgt spid="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"/>
                            </p:stCondLst>
                            <p:childTnLst>
                              <p:par>
                                <p:cTn id="25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00"/>
                            </p:stCondLst>
                            <p:childTnLst>
                              <p:par>
                                <p:cTn id="25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0"/>
                            </p:stCondLst>
                            <p:childTnLst>
                              <p:par>
                                <p:cTn id="26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000"/>
                            </p:stCondLst>
                            <p:childTnLst>
                              <p:par>
                                <p:cTn id="26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000"/>
                            </p:stCondLst>
                            <p:childTnLst>
                              <p:par>
                                <p:cTn id="27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5" dur="1000"/>
                                        <p:tgtEl>
                                          <p:spTgt spid="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74" grpId="0"/>
      <p:bldP spid="3375" grpId="0"/>
      <p:bldP spid="3376" grpId="0"/>
      <p:bldP spid="3406" grpId="0" bldLvl="0" animBg="1"/>
      <p:bldP spid="3407" grpId="0" animBg="1"/>
      <p:bldP spid="3408" grpId="0" animBg="1"/>
      <p:bldP spid="3377" grpId="0" animBg="1"/>
      <p:bldP spid="3377" grpId="1" animBg="1"/>
      <p:bldP spid="37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2"/>
          <p:cNvSpPr txBox="1"/>
          <p:nvPr/>
        </p:nvSpPr>
        <p:spPr>
          <a:xfrm>
            <a:off x="952500" y="4664394"/>
            <a:ext cx="91440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Vậy thể tích hình hộp chữ nhật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đã cho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</a:p>
          <a:p>
            <a:pPr algn="ctr"/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 Box 243"/>
          <p:cNvSpPr txBox="1"/>
          <p:nvPr/>
        </p:nvSpPr>
        <p:spPr>
          <a:xfrm>
            <a:off x="4686300" y="28784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" name="Text Box 544"/>
          <p:cNvSpPr txBox="1"/>
          <p:nvPr/>
        </p:nvSpPr>
        <p:spPr>
          <a:xfrm>
            <a:off x="47486" y="1287306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7" name="Rectangle 545"/>
          <p:cNvSpPr/>
          <p:nvPr/>
        </p:nvSpPr>
        <p:spPr>
          <a:xfrm rot="18784841">
            <a:off x="2792436" y="1766739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8" name="Text Box 546"/>
          <p:cNvSpPr txBox="1"/>
          <p:nvPr/>
        </p:nvSpPr>
        <p:spPr>
          <a:xfrm>
            <a:off x="1371600" y="2131857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</a:p>
        </p:txBody>
      </p:sp>
      <p:sp>
        <p:nvSpPr>
          <p:cNvPr id="10" name="AutoShape 548"/>
          <p:cNvSpPr/>
          <p:nvPr/>
        </p:nvSpPr>
        <p:spPr>
          <a:xfrm>
            <a:off x="833438" y="632149"/>
            <a:ext cx="2449252" cy="1463040"/>
          </a:xfrm>
          <a:prstGeom prst="cube">
            <a:avLst>
              <a:gd name="adj" fmla="val 37329"/>
            </a:avLst>
          </a:prstGeom>
          <a:noFill/>
          <a:ln w="28575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551"/>
          <p:cNvSpPr/>
          <p:nvPr/>
        </p:nvSpPr>
        <p:spPr>
          <a:xfrm>
            <a:off x="228600" y="2542939"/>
            <a:ext cx="3429000" cy="1673705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>
                <a:latin typeface="Arial" panose="020B0604020202020204" pitchFamily="34" charset="0"/>
              </a:rPr>
              <a:t>Thể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tích</a:t>
            </a:r>
            <a:r>
              <a:rPr sz="2400" b="1" dirty="0">
                <a:latin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>
                <a:latin typeface="Arial" panose="020B0604020202020204" pitchFamily="34" charset="0"/>
              </a:rPr>
              <a:t>hình</a:t>
            </a:r>
            <a:r>
              <a:rPr sz="2400" b="1" dirty="0">
                <a:latin typeface="Arial" panose="020B0604020202020204" pitchFamily="34" charset="0"/>
              </a:rPr>
              <a:t> hộp </a:t>
            </a:r>
            <a:r>
              <a:rPr sz="2400" b="1" dirty="0" err="1">
                <a:latin typeface="Arial" panose="020B0604020202020204" pitchFamily="34" charset="0"/>
              </a:rPr>
              <a:t>chữ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nhật</a:t>
            </a: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sz="2400" b="1" dirty="0">
              <a:latin typeface="Arial" panose="020B0604020202020204" pitchFamily="34" charset="0"/>
            </a:endParaRPr>
          </a:p>
          <a:p>
            <a:pPr algn="ctr"/>
            <a:endParaRPr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552"/>
          <p:cNvSpPr/>
          <p:nvPr/>
        </p:nvSpPr>
        <p:spPr>
          <a:xfrm>
            <a:off x="6594231" y="2498570"/>
            <a:ext cx="3429000" cy="1718074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3200 hình lập </a:t>
            </a:r>
            <a:r>
              <a:rPr sz="2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phương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1cm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hay 3200cm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8688"/>
            <a:ext cx="4219714" cy="1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>
          <a:xfrm rot="16200000">
            <a:off x="6446939" y="944753"/>
            <a:ext cx="126849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0"/>
          <p:cNvSpPr txBox="1"/>
          <p:nvPr/>
        </p:nvSpPr>
        <p:spPr>
          <a:xfrm>
            <a:off x="5884335" y="1840715"/>
            <a:ext cx="115870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1"/>
          <p:cNvSpPr/>
          <p:nvPr/>
        </p:nvSpPr>
        <p:spPr>
          <a:xfrm rot="16200000">
            <a:off x="7420613" y="955441"/>
            <a:ext cx="155943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2"/>
          <p:cNvSpPr/>
          <p:nvPr/>
        </p:nvSpPr>
        <p:spPr>
          <a:xfrm rot="16200000">
            <a:off x="8332498" y="1000378"/>
            <a:ext cx="165216" cy="542963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9129050" y="1858439"/>
            <a:ext cx="185879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857014" y="1856623"/>
            <a:ext cx="42676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Rectangle 18"/>
          <p:cNvSpPr/>
          <p:nvPr/>
        </p:nvSpPr>
        <p:spPr>
          <a:xfrm>
            <a:off x="7936919" y="1829290"/>
            <a:ext cx="485798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Rectangle 19"/>
          <p:cNvSpPr/>
          <p:nvPr/>
        </p:nvSpPr>
        <p:spPr>
          <a:xfrm>
            <a:off x="9051765" y="1883997"/>
            <a:ext cx="496729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Line 20"/>
          <p:cNvSpPr/>
          <p:nvPr/>
        </p:nvSpPr>
        <p:spPr>
          <a:xfrm>
            <a:off x="6510363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Line 21"/>
          <p:cNvSpPr/>
          <p:nvPr/>
        </p:nvSpPr>
        <p:spPr>
          <a:xfrm>
            <a:off x="9562251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Line 22"/>
          <p:cNvSpPr/>
          <p:nvPr/>
        </p:nvSpPr>
        <p:spPr>
          <a:xfrm>
            <a:off x="8425949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Line 23"/>
          <p:cNvSpPr/>
          <p:nvPr/>
        </p:nvSpPr>
        <p:spPr>
          <a:xfrm>
            <a:off x="7498584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Rectangle 48"/>
          <p:cNvSpPr/>
          <p:nvPr/>
        </p:nvSpPr>
        <p:spPr>
          <a:xfrm>
            <a:off x="5596164" y="251431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là:</a:t>
            </a:r>
          </a:p>
          <a:p>
            <a:pPr algn="ctr"/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Line 49"/>
          <p:cNvSpPr/>
          <p:nvPr/>
        </p:nvSpPr>
        <p:spPr>
          <a:xfrm>
            <a:off x="1402569" y="2694303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Line 50"/>
          <p:cNvSpPr/>
          <p:nvPr/>
        </p:nvSpPr>
        <p:spPr>
          <a:xfrm>
            <a:off x="2987708" y="2252686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Line 51"/>
          <p:cNvSpPr/>
          <p:nvPr/>
        </p:nvSpPr>
        <p:spPr>
          <a:xfrm flipV="1">
            <a:off x="3854823" y="883024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Text Box 52"/>
          <p:cNvSpPr txBox="1"/>
          <p:nvPr/>
        </p:nvSpPr>
        <p:spPr>
          <a:xfrm>
            <a:off x="763125" y="3224551"/>
            <a:ext cx="122341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</a:t>
            </a:r>
          </a:p>
        </p:txBody>
      </p:sp>
      <p:sp>
        <p:nvSpPr>
          <p:cNvPr id="19" name="Text Box 54"/>
          <p:cNvSpPr txBox="1"/>
          <p:nvPr/>
        </p:nvSpPr>
        <p:spPr>
          <a:xfrm>
            <a:off x="3244800" y="479511"/>
            <a:ext cx="134308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cao</a:t>
            </a:r>
          </a:p>
        </p:txBody>
      </p:sp>
      <p:sp>
        <p:nvSpPr>
          <p:cNvPr id="20" name="Text Box 55"/>
          <p:cNvSpPr txBox="1"/>
          <p:nvPr/>
        </p:nvSpPr>
        <p:spPr>
          <a:xfrm>
            <a:off x="7031589" y="1846638"/>
            <a:ext cx="118161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76"/>
          <p:cNvSpPr txBox="1"/>
          <p:nvPr/>
        </p:nvSpPr>
        <p:spPr>
          <a:xfrm>
            <a:off x="8143624" y="1875216"/>
            <a:ext cx="114395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77"/>
          <p:cNvSpPr/>
          <p:nvPr/>
        </p:nvSpPr>
        <p:spPr>
          <a:xfrm rot="16200000">
            <a:off x="9469725" y="787205"/>
            <a:ext cx="77972" cy="935349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80"/>
          <p:cNvSpPr txBox="1"/>
          <p:nvPr/>
        </p:nvSpPr>
        <p:spPr>
          <a:xfrm>
            <a:off x="2301720" y="3200119"/>
            <a:ext cx="9314200" cy="296909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  <p:grpSp>
        <p:nvGrpSpPr>
          <p:cNvPr id="24" name="Group 232"/>
          <p:cNvGrpSpPr/>
          <p:nvPr/>
        </p:nvGrpSpPr>
        <p:grpSpPr>
          <a:xfrm>
            <a:off x="443018" y="657757"/>
            <a:ext cx="3454803" cy="1905000"/>
            <a:chOff x="96" y="960"/>
            <a:chExt cx="2544" cy="1359"/>
          </a:xfrm>
        </p:grpSpPr>
        <p:sp>
          <p:nvSpPr>
            <p:cNvPr id="25" name="Text Box 70"/>
            <p:cNvSpPr txBox="1"/>
            <p:nvPr/>
          </p:nvSpPr>
          <p:spPr>
            <a:xfrm>
              <a:off x="1920" y="1212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10 cm</a:t>
              </a:r>
            </a:p>
          </p:txBody>
        </p:sp>
        <p:sp>
          <p:nvSpPr>
            <p:cNvPr id="26" name="Rectangle 71"/>
            <p:cNvSpPr/>
            <p:nvPr/>
          </p:nvSpPr>
          <p:spPr>
            <a:xfrm rot="-2637502">
              <a:off x="1565" y="1808"/>
              <a:ext cx="5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16 cm</a:t>
              </a:r>
            </a:p>
          </p:txBody>
        </p:sp>
        <p:sp>
          <p:nvSpPr>
            <p:cNvPr id="27" name="Text Box 72"/>
            <p:cNvSpPr txBox="1"/>
            <p:nvPr/>
          </p:nvSpPr>
          <p:spPr>
            <a:xfrm>
              <a:off x="525" y="2088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20 cm</a:t>
              </a:r>
            </a:p>
          </p:txBody>
        </p:sp>
        <p:grpSp>
          <p:nvGrpSpPr>
            <p:cNvPr id="28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9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31" name="Text Box 132"/>
          <p:cNvSpPr txBox="1"/>
          <p:nvPr/>
        </p:nvSpPr>
        <p:spPr>
          <a:xfrm>
            <a:off x="2369007" y="2999890"/>
            <a:ext cx="140294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rộng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72" y="4425936"/>
            <a:ext cx="3182884" cy="24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4" grpId="0"/>
      <p:bldP spid="18" grpId="0"/>
      <p:bldP spid="19" grpId="0"/>
      <p:bldP spid="20" grpId="0"/>
      <p:bldP spid="21" grpId="0"/>
      <p:bldP spid="22" grpId="0" animBg="1"/>
      <p:bldP spid="23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7737766" y="1102822"/>
            <a:ext cx="4057071" cy="2839729"/>
            <a:chOff x="1104" y="1296"/>
            <a:chExt cx="1672" cy="1968"/>
          </a:xfrm>
        </p:grpSpPr>
        <p:grpSp>
          <p:nvGrpSpPr>
            <p:cNvPr id="20" name="Group 31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24" name="Line 32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" name="Line 33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Line 34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Line 35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Line 36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Line 37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Line 38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Line 39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Line 40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Line 41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4" name="Line 42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5" name="Line 43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22" name="Text Box 45"/>
            <p:cNvSpPr txBox="1"/>
            <p:nvPr/>
          </p:nvSpPr>
          <p:spPr>
            <a:xfrm>
              <a:off x="2363" y="2853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3" name="Text Box 46"/>
            <p:cNvSpPr txBox="1"/>
            <p:nvPr/>
          </p:nvSpPr>
          <p:spPr>
            <a:xfrm>
              <a:off x="2552" y="1985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7737766" y="1102822"/>
            <a:ext cx="3622731" cy="3259628"/>
            <a:chOff x="1104" y="1296"/>
            <a:chExt cx="1493" cy="2259"/>
          </a:xfrm>
        </p:grpSpPr>
        <p:grpSp>
          <p:nvGrpSpPr>
            <p:cNvPr id="5" name="Group 48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8" name="Line 49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" name="Line 50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" name="Line 51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" name="Line 52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" name="Line 53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" name="Line 54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" name="Line 55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" name="Line 56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" name="Line 57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" name="Line 58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" name="Line 59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9" name="Line 60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6" name="Text Box 61"/>
            <p:cNvSpPr txBox="1"/>
            <p:nvPr/>
          </p:nvSpPr>
          <p:spPr>
            <a:xfrm>
              <a:off x="1520" y="3264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" name="Text Box 62"/>
            <p:cNvSpPr txBox="1"/>
            <p:nvPr/>
          </p:nvSpPr>
          <p:spPr>
            <a:xfrm>
              <a:off x="2363" y="2858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36" name="Text Box 68"/>
          <p:cNvSpPr txBox="1"/>
          <p:nvPr/>
        </p:nvSpPr>
        <p:spPr>
          <a:xfrm>
            <a:off x="299821" y="2911498"/>
            <a:ext cx="8543634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0"/>
          <p:cNvSpPr txBox="1"/>
          <p:nvPr/>
        </p:nvSpPr>
        <p:spPr>
          <a:xfrm>
            <a:off x="1968777" y="688754"/>
            <a:ext cx="45518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1320" y="2341111"/>
            <a:ext cx="603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V: thể tích hình hộp chữ nhật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80"/>
          <p:cNvSpPr txBox="1"/>
          <p:nvPr/>
        </p:nvSpPr>
        <p:spPr>
          <a:xfrm>
            <a:off x="378999" y="4897174"/>
            <a:ext cx="11591327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4886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 animBg="1"/>
      <p:bldP spid="37" grpId="1" animBg="1"/>
      <p:bldP spid="38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386" y="1191855"/>
            <a:ext cx="7732939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51" y="2169083"/>
            <a:ext cx="3987087" cy="385893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620F4C9-5219-4FA1-AAC8-0C9FA12F762C}"/>
              </a:ext>
            </a:extLst>
          </p:cNvPr>
          <p:cNvSpPr txBox="1"/>
          <p:nvPr/>
        </p:nvSpPr>
        <p:spPr>
          <a:xfrm>
            <a:off x="6536413" y="1802070"/>
            <a:ext cx="397624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8800" dirty="0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8800" dirty="0">
              <a:solidFill>
                <a:srgbClr val="C52E05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7260">
            <a:off x="11060713" y="1266777"/>
            <a:ext cx="1485685" cy="55276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68869ED-877E-4D85-803B-1385827B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191785" y="-18320"/>
            <a:ext cx="464021" cy="9067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847592" y="5249"/>
            <a:ext cx="10771754" cy="1055608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latin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hộp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dài</a:t>
            </a:r>
            <a:r>
              <a:rPr lang="en-US" sz="2800" b="1" dirty="0">
                <a:latin typeface="Arial" panose="020B0604020202020204" pitchFamily="34" charset="0"/>
              </a:rPr>
              <a:t> a,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rộng</a:t>
            </a:r>
            <a:r>
              <a:rPr lang="en-US" sz="2800" b="1" dirty="0">
                <a:latin typeface="Arial" panose="020B0604020202020204" pitchFamily="34" charset="0"/>
              </a:rPr>
              <a:t> b,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cao</a:t>
            </a:r>
            <a:r>
              <a:rPr lang="en-US" sz="2800" b="1" dirty="0">
                <a:latin typeface="Arial" panose="020B0604020202020204" pitchFamily="34" charset="0"/>
              </a:rPr>
              <a:t> c:</a:t>
            </a:r>
          </a:p>
        </p:txBody>
      </p:sp>
      <p:sp>
        <p:nvSpPr>
          <p:cNvPr id="30" name="Rectangle 20"/>
          <p:cNvSpPr/>
          <p:nvPr/>
        </p:nvSpPr>
        <p:spPr>
          <a:xfrm>
            <a:off x="847592" y="1236806"/>
            <a:ext cx="6467402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a) a = 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b = 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c = 9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34" name="Rectangle 24"/>
          <p:cNvSpPr/>
          <p:nvPr/>
        </p:nvSpPr>
        <p:spPr>
          <a:xfrm>
            <a:off x="1803588" y="2351585"/>
            <a:ext cx="457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= 180 (cm</a:t>
            </a:r>
            <a:r>
              <a:rPr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tangle 25"/>
          <p:cNvSpPr/>
          <p:nvPr/>
        </p:nvSpPr>
        <p:spPr>
          <a:xfrm>
            <a:off x="1484681" y="4091366"/>
            <a:ext cx="468429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1,1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0,5 = 0,825 (m</a:t>
            </a:r>
            <a:r>
              <a:rPr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6"/>
              <p:cNvSpPr/>
              <p:nvPr/>
            </p:nvSpPr>
            <p:spPr>
              <a:xfrm>
                <a:off x="1154520" y="5978335"/>
                <a:ext cx="5447642" cy="7146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ar-AE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(dm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20" y="5978335"/>
                <a:ext cx="5447642" cy="714683"/>
              </a:xfrm>
              <a:prstGeom prst="rect">
                <a:avLst/>
              </a:prstGeom>
              <a:blipFill>
                <a:blip r:embed="rId4"/>
                <a:stretch>
                  <a:fillRect l="-2349" b="-854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253615" y="1786666"/>
            <a:ext cx="533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65445" y="3497058"/>
            <a:ext cx="5336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03826" y="5430461"/>
            <a:ext cx="557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tích hình hộp chữ nhật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Rectangle 20"/>
          <p:cNvSpPr/>
          <p:nvPr/>
        </p:nvSpPr>
        <p:spPr>
          <a:xfrm>
            <a:off x="847592" y="2981961"/>
            <a:ext cx="6467402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) a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m;  b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c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20"/>
              <p:cNvSpPr/>
              <p:nvPr/>
            </p:nvSpPr>
            <p:spPr>
              <a:xfrm>
                <a:off x="856075" y="4704652"/>
                <a:ext cx="6458919" cy="73975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cm;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endParaRPr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75" y="4704652"/>
                <a:ext cx="6458919" cy="739754"/>
              </a:xfrm>
              <a:prstGeom prst="rect">
                <a:avLst/>
              </a:prstGeom>
              <a:blipFill>
                <a:blip r:embed="rId5"/>
                <a:stretch>
                  <a:fillRect l="-1887" b="-495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0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6" grpId="0"/>
      <p:bldP spid="41" grpId="0"/>
      <p:bldP spid="42" grpId="0"/>
      <p:bldP spid="43" grpId="0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56" y="5636881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191784" y="-94017"/>
            <a:ext cx="464021" cy="906721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939956" y="69903"/>
            <a:ext cx="9728044" cy="578882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2: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Tính thể tích của khối gỗ có dạng như­ hình sau: </a:t>
            </a:r>
            <a:endParaRPr lang="vi-VN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61" y="1451840"/>
            <a:ext cx="7349478" cy="4533323"/>
          </a:xfrm>
          <a:prstGeom prst="rect">
            <a:avLst/>
          </a:prstGeom>
        </p:spPr>
      </p:pic>
      <p:sp>
        <p:nvSpPr>
          <p:cNvPr id="35" name="Text Box 67"/>
          <p:cNvSpPr txBox="1"/>
          <p:nvPr/>
        </p:nvSpPr>
        <p:spPr>
          <a:xfrm>
            <a:off x="4969308" y="1703981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36" name="Text Box 74"/>
          <p:cNvSpPr txBox="1"/>
          <p:nvPr/>
        </p:nvSpPr>
        <p:spPr>
          <a:xfrm>
            <a:off x="1970574" y="2605967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37" name="Text Box 76"/>
          <p:cNvSpPr txBox="1"/>
          <p:nvPr/>
        </p:nvSpPr>
        <p:spPr>
          <a:xfrm>
            <a:off x="7565811" y="394826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38" name="Text Box 77"/>
          <p:cNvSpPr txBox="1"/>
          <p:nvPr/>
        </p:nvSpPr>
        <p:spPr>
          <a:xfrm>
            <a:off x="8023011" y="2610074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9" name="Text Box 75"/>
          <p:cNvSpPr txBox="1"/>
          <p:nvPr/>
        </p:nvSpPr>
        <p:spPr>
          <a:xfrm>
            <a:off x="2885355" y="5422577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"/>
          <p:cNvSpPr/>
          <p:nvPr/>
        </p:nvSpPr>
        <p:spPr>
          <a:xfrm>
            <a:off x="5853547" y="4201161"/>
            <a:ext cx="3657600" cy="1600200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Text Box 27"/>
          <p:cNvSpPr txBox="1"/>
          <p:nvPr/>
        </p:nvSpPr>
        <p:spPr>
          <a:xfrm>
            <a:off x="4637912" y="4214559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4" name="Text Box 28"/>
          <p:cNvSpPr txBox="1"/>
          <p:nvPr/>
        </p:nvSpPr>
        <p:spPr>
          <a:xfrm>
            <a:off x="7045941" y="3695446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5" name="Text Box 29"/>
          <p:cNvSpPr txBox="1"/>
          <p:nvPr/>
        </p:nvSpPr>
        <p:spPr>
          <a:xfrm>
            <a:off x="9368273" y="5431255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6" name="Text Box 30"/>
          <p:cNvSpPr txBox="1"/>
          <p:nvPr/>
        </p:nvSpPr>
        <p:spPr>
          <a:xfrm>
            <a:off x="9511147" y="450596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7" name="Line 36"/>
          <p:cNvSpPr/>
          <p:nvPr/>
        </p:nvSpPr>
        <p:spPr>
          <a:xfrm flipH="1" flipV="1">
            <a:off x="5873199" y="4570341"/>
            <a:ext cx="1789430" cy="21590"/>
          </a:xfrm>
          <a:prstGeom prst="line">
            <a:avLst/>
          </a:prstGeom>
          <a:ln w="50800" cap="flat" cmpd="sng">
            <a:solidFill>
              <a:srgbClr val="99FF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Text Box 38"/>
          <p:cNvSpPr txBox="1"/>
          <p:nvPr/>
        </p:nvSpPr>
        <p:spPr>
          <a:xfrm>
            <a:off x="4621152" y="4503183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9" name="Text Box 39"/>
          <p:cNvSpPr txBox="1"/>
          <p:nvPr/>
        </p:nvSpPr>
        <p:spPr>
          <a:xfrm>
            <a:off x="5255853" y="3925731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5455960" y="4593850"/>
            <a:ext cx="2226388" cy="1605221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878615" y="6142367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8cm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544292" y="5275432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5cm</a:t>
            </a:r>
          </a:p>
        </p:txBody>
      </p:sp>
      <p:sp>
        <p:nvSpPr>
          <p:cNvPr id="14" name="AutoShape 54"/>
          <p:cNvSpPr/>
          <p:nvPr/>
        </p:nvSpPr>
        <p:spPr>
          <a:xfrm rot="2550255">
            <a:off x="5564242" y="4480649"/>
            <a:ext cx="109160" cy="555205"/>
          </a:xfrm>
          <a:prstGeom prst="leftBrace">
            <a:avLst>
              <a:gd name="adj1" fmla="val 4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0910" y="4052154"/>
            <a:ext cx="9112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161"/>
          <p:cNvSpPr txBox="1">
            <a:spLocks noChangeArrowheads="1"/>
          </p:cNvSpPr>
          <p:nvPr/>
        </p:nvSpPr>
        <p:spPr bwMode="auto">
          <a:xfrm>
            <a:off x="0" y="3515809"/>
            <a:ext cx="18657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kumimoji="0" lang="en-US" sz="32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7873" y="5195227"/>
            <a:ext cx="7254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Group 80"/>
          <p:cNvGrpSpPr/>
          <p:nvPr/>
        </p:nvGrpSpPr>
        <p:grpSpPr bwMode="auto">
          <a:xfrm>
            <a:off x="3730626" y="833640"/>
            <a:ext cx="2362200" cy="1828800"/>
            <a:chOff x="1152" y="432"/>
            <a:chExt cx="1488" cy="1152"/>
          </a:xfrm>
          <a:blipFill>
            <a:blip r:embed="rId2"/>
            <a:tile tx="0" ty="0" sx="100000" sy="100000" flip="none" algn="tl"/>
          </a:blipFill>
        </p:grpSpPr>
        <p:sp>
          <p:nvSpPr>
            <p:cNvPr id="21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79"/>
          <p:cNvGrpSpPr/>
          <p:nvPr/>
        </p:nvGrpSpPr>
        <p:grpSpPr bwMode="auto">
          <a:xfrm>
            <a:off x="5711826" y="819352"/>
            <a:ext cx="1752600" cy="1447800"/>
            <a:chOff x="2976" y="576"/>
            <a:chExt cx="1104" cy="912"/>
          </a:xfrm>
          <a:blipFill>
            <a:blip r:embed="rId2"/>
            <a:tile tx="0" ty="0" sx="100000" sy="100000" flip="none" algn="tl"/>
          </a:blipFill>
        </p:grpSpPr>
        <p:sp>
          <p:nvSpPr>
            <p:cNvPr id="24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Text Box 67"/>
          <p:cNvSpPr txBox="1"/>
          <p:nvPr/>
        </p:nvSpPr>
        <p:spPr>
          <a:xfrm>
            <a:off x="5275879" y="326002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27" name="Text Box 74"/>
          <p:cNvSpPr txBox="1"/>
          <p:nvPr/>
        </p:nvSpPr>
        <p:spPr>
          <a:xfrm>
            <a:off x="3161686" y="805483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28" name="Text Box 75"/>
          <p:cNvSpPr txBox="1"/>
          <p:nvPr/>
        </p:nvSpPr>
        <p:spPr>
          <a:xfrm>
            <a:off x="4289011" y="2666958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  <p:sp>
        <p:nvSpPr>
          <p:cNvPr id="29" name="Text Box 76"/>
          <p:cNvSpPr txBox="1"/>
          <p:nvPr/>
        </p:nvSpPr>
        <p:spPr>
          <a:xfrm>
            <a:off x="7236441" y="205284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30" name="Text Box 77"/>
          <p:cNvSpPr txBox="1"/>
          <p:nvPr/>
        </p:nvSpPr>
        <p:spPr>
          <a:xfrm>
            <a:off x="7465041" y="12908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1" name="Text Box 78"/>
          <p:cNvSpPr txBox="1"/>
          <p:nvPr/>
        </p:nvSpPr>
        <p:spPr>
          <a:xfrm>
            <a:off x="6249556" y="300239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7cm</a:t>
            </a:r>
          </a:p>
        </p:txBody>
      </p:sp>
      <p:sp>
        <p:nvSpPr>
          <p:cNvPr id="32" name="Line 125"/>
          <p:cNvSpPr/>
          <p:nvPr/>
        </p:nvSpPr>
        <p:spPr>
          <a:xfrm flipV="1">
            <a:off x="5712441" y="819353"/>
            <a:ext cx="381000" cy="381000"/>
          </a:xfrm>
          <a:prstGeom prst="line">
            <a:avLst/>
          </a:prstGeom>
          <a:ln w="571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" name="Text Box 126"/>
          <p:cNvSpPr txBox="1"/>
          <p:nvPr/>
        </p:nvSpPr>
        <p:spPr>
          <a:xfrm>
            <a:off x="2937491" y="18242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4" name="AutoShape 139"/>
          <p:cNvSpPr/>
          <p:nvPr/>
        </p:nvSpPr>
        <p:spPr>
          <a:xfrm rot="5400000">
            <a:off x="6723633" y="70621"/>
            <a:ext cx="110601" cy="1370985"/>
          </a:xfrm>
          <a:prstGeom prst="leftBrace">
            <a:avLst>
              <a:gd name="adj1" fmla="val 44444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5" name="Text Box 161"/>
          <p:cNvSpPr txBox="1">
            <a:spLocks noChangeArrowheads="1"/>
          </p:cNvSpPr>
          <p:nvPr/>
        </p:nvSpPr>
        <p:spPr bwMode="auto">
          <a:xfrm>
            <a:off x="0" y="0"/>
            <a:ext cx="186574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40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kumimoji="0" lang="en-US" sz="40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75"/>
          <p:cNvSpPr txBox="1"/>
          <p:nvPr/>
        </p:nvSpPr>
        <p:spPr>
          <a:xfrm>
            <a:off x="4289626" y="267182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37030" y="175857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37518" y="1341606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9247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77556E-17 L 0.18607 -0.006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3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9219 0.003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5677 -0.32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634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7031 -0.002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11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19857 0.001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069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111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5 -4.81481E-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5" grpId="0"/>
      <p:bldP spid="6" grpId="0"/>
      <p:bldP spid="8" grpId="0"/>
      <p:bldP spid="8" grpId="1"/>
      <p:bldP spid="9" grpId="0"/>
      <p:bldP spid="9" grpId="1"/>
      <p:bldP spid="11" grpId="0" animBg="1"/>
      <p:bldP spid="11" grpId="1" animBg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7" grpId="0" animBg="1"/>
      <p:bldP spid="19" grpId="0"/>
      <p:bldP spid="19" grpId="1"/>
      <p:bldP spid="26" grpId="0"/>
      <p:bldP spid="26" grpId="1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3" grpId="0"/>
      <p:bldP spid="34" grpId="0" animBg="1"/>
      <p:bldP spid="34" grpId="1" animBg="1"/>
      <p:bldP spid="35" grpId="0" animBg="1"/>
      <p:bldP spid="36" grpId="0"/>
      <p:bldP spid="36" grpId="1"/>
      <p:bldP spid="36" grpId="2"/>
      <p:bldP spid="37" grpId="0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/>
          <p:nvPr/>
        </p:nvSpPr>
        <p:spPr>
          <a:xfrm>
            <a:off x="-4499636" y="6537726"/>
            <a:ext cx="12495236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7" name="Text Box 39"/>
          <p:cNvSpPr txBox="1"/>
          <p:nvPr/>
        </p:nvSpPr>
        <p:spPr>
          <a:xfrm>
            <a:off x="5277026" y="1810464"/>
            <a:ext cx="7173191" cy="50475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x 8 x 5 = 480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dài của hình hộp thứ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– 8 = 7 (cm)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7 x 6 x 5 = 210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480 + 210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28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>
                <a:latin typeface="Arial" panose="020B0604020202020204" pitchFamily="34" charset="0"/>
              </a:rPr>
              <a:t>Cách 1</a:t>
            </a:r>
            <a:r>
              <a:rPr sz="2800" dirty="0">
                <a:latin typeface="Arial" panose="020B0604020202020204" pitchFamily="34" charset="0"/>
              </a:rPr>
              <a:t>: 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hộp</a:t>
            </a:r>
            <a:r>
              <a:rPr sz="2800" dirty="0">
                <a:latin typeface="Arial" panose="020B0604020202020204" pitchFamily="34" charset="0"/>
              </a:rPr>
              <a:t> chữ nhật như sau: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72204" y="1469880"/>
            <a:ext cx="5711021" cy="3056643"/>
            <a:chOff x="2656379" y="326002"/>
            <a:chExt cx="6354197" cy="3518353"/>
          </a:xfrm>
        </p:grpSpPr>
        <p:grpSp>
          <p:nvGrpSpPr>
            <p:cNvPr id="34" name="Group 80"/>
            <p:cNvGrpSpPr/>
            <p:nvPr/>
          </p:nvGrpSpPr>
          <p:grpSpPr bwMode="auto">
            <a:xfrm>
              <a:off x="3730626" y="833640"/>
              <a:ext cx="2362200" cy="1828800"/>
              <a:chOff x="1152" y="432"/>
              <a:chExt cx="1488" cy="1152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8" name="AutoShape 53"/>
              <p:cNvSpPr>
                <a:spLocks noChangeArrowheads="1"/>
              </p:cNvSpPr>
              <p:nvPr/>
            </p:nvSpPr>
            <p:spPr bwMode="auto">
              <a:xfrm>
                <a:off x="1152" y="432"/>
                <a:ext cx="1488" cy="1152"/>
              </a:xfrm>
              <a:prstGeom prst="cube">
                <a:avLst>
                  <a:gd name="adj" fmla="val 42884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V="1">
                <a:off x="2400" y="432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79"/>
            <p:cNvGrpSpPr/>
            <p:nvPr/>
          </p:nvGrpSpPr>
          <p:grpSpPr bwMode="auto">
            <a:xfrm>
              <a:off x="5711826" y="819352"/>
              <a:ext cx="1752600" cy="1447800"/>
              <a:chOff x="2976" y="576"/>
              <a:chExt cx="1104" cy="912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6" name="AutoShape 52"/>
              <p:cNvSpPr>
                <a:spLocks noChangeArrowheads="1"/>
              </p:cNvSpPr>
              <p:nvPr/>
            </p:nvSpPr>
            <p:spPr bwMode="auto">
              <a:xfrm>
                <a:off x="2976" y="576"/>
                <a:ext cx="1104" cy="912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Line 55"/>
              <p:cNvSpPr>
                <a:spLocks noChangeShapeType="1"/>
              </p:cNvSpPr>
              <p:nvPr/>
            </p:nvSpPr>
            <p:spPr bwMode="auto">
              <a:xfrm flipV="1">
                <a:off x="2976" y="576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 Box 67"/>
            <p:cNvSpPr txBox="1"/>
            <p:nvPr/>
          </p:nvSpPr>
          <p:spPr>
            <a:xfrm>
              <a:off x="5275879" y="326002"/>
              <a:ext cx="15240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Text Box 74"/>
            <p:cNvSpPr txBox="1"/>
            <p:nvPr/>
          </p:nvSpPr>
          <p:spPr>
            <a:xfrm>
              <a:off x="2881639" y="807848"/>
              <a:ext cx="1424139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38" name="Text Box 75"/>
            <p:cNvSpPr txBox="1"/>
            <p:nvPr/>
          </p:nvSpPr>
          <p:spPr>
            <a:xfrm>
              <a:off x="3894903" y="2592017"/>
              <a:ext cx="12954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8cm</a:t>
              </a:r>
            </a:p>
          </p:txBody>
        </p:sp>
        <p:sp>
          <p:nvSpPr>
            <p:cNvPr id="39" name="Text Box 76"/>
            <p:cNvSpPr txBox="1"/>
            <p:nvPr/>
          </p:nvSpPr>
          <p:spPr>
            <a:xfrm>
              <a:off x="7236440" y="2052840"/>
              <a:ext cx="1502746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6cm</a:t>
              </a:r>
            </a:p>
          </p:txBody>
        </p:sp>
        <p:sp>
          <p:nvSpPr>
            <p:cNvPr id="40" name="Text Box 77"/>
            <p:cNvSpPr txBox="1"/>
            <p:nvPr/>
          </p:nvSpPr>
          <p:spPr>
            <a:xfrm>
              <a:off x="7465041" y="1290840"/>
              <a:ext cx="154553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  <p:sp>
          <p:nvSpPr>
            <p:cNvPr id="41" name="Line 125"/>
            <p:cNvSpPr/>
            <p:nvPr/>
          </p:nvSpPr>
          <p:spPr>
            <a:xfrm flipV="1">
              <a:off x="5712441" y="819353"/>
              <a:ext cx="381000" cy="381000"/>
            </a:xfrm>
            <a:prstGeom prst="line">
              <a:avLst/>
            </a:prstGeom>
            <a:ln w="5715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26"/>
            <p:cNvSpPr txBox="1"/>
            <p:nvPr/>
          </p:nvSpPr>
          <p:spPr>
            <a:xfrm>
              <a:off x="2656379" y="1813752"/>
              <a:ext cx="119537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43" name="Text Box 75"/>
            <p:cNvSpPr txBox="1"/>
            <p:nvPr/>
          </p:nvSpPr>
          <p:spPr>
            <a:xfrm>
              <a:off x="3894903" y="3242102"/>
              <a:ext cx="12954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8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37030" y="1758578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37518" y="1341606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145555" y="1119309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F56A-80BA-4BFA-B802-C7D369F7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5BD923-2F25-49CA-A69E-78EE72CC7B8C}"/>
              </a:ext>
            </a:extLst>
          </p:cNvPr>
          <p:cNvGrpSpPr/>
          <p:nvPr/>
        </p:nvGrpSpPr>
        <p:grpSpPr>
          <a:xfrm>
            <a:off x="57529" y="869480"/>
            <a:ext cx="11785910" cy="5434249"/>
            <a:chOff x="1770197" y="3207795"/>
            <a:chExt cx="10299225" cy="474877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1976312" y="3613519"/>
              <a:ext cx="2999190" cy="1371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biểu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tượng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về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5528861" y="4449905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9070232" y="6154577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Vận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dụng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giải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bài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liên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quan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6877">
            <a:off x="3387488" y="-57957"/>
            <a:ext cx="464021" cy="9067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C8EA7E1-544A-4811-8EB0-1683DB2D272F}"/>
              </a:ext>
            </a:extLst>
          </p:cNvPr>
          <p:cNvSpPr txBox="1"/>
          <p:nvPr/>
        </p:nvSpPr>
        <p:spPr>
          <a:xfrm>
            <a:off x="4043294" y="41461"/>
            <a:ext cx="56091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Mục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tiêu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học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1189" y="1591407"/>
            <a:ext cx="5166223" cy="2558366"/>
            <a:chOff x="4378852" y="3665485"/>
            <a:chExt cx="6217524" cy="3150779"/>
          </a:xfrm>
        </p:grpSpPr>
        <p:sp>
          <p:nvSpPr>
            <p:cNvPr id="3" name="AutoShape 22"/>
            <p:cNvSpPr/>
            <p:nvPr/>
          </p:nvSpPr>
          <p:spPr>
            <a:xfrm>
              <a:off x="5853547" y="4201161"/>
              <a:ext cx="3657600" cy="1600200"/>
            </a:xfrm>
            <a:prstGeom prst="cube">
              <a:avLst>
                <a:gd name="adj" fmla="val 25000"/>
              </a:avLst>
            </a:prstGeom>
            <a:blipFill>
              <a:blip r:embed="rId2"/>
              <a:tile tx="0" ty="0" sx="100000" sy="100000" flip="none" algn="tl"/>
            </a:blip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" name="Text Box 27"/>
            <p:cNvSpPr txBox="1"/>
            <p:nvPr/>
          </p:nvSpPr>
          <p:spPr>
            <a:xfrm>
              <a:off x="4556783" y="4206254"/>
              <a:ext cx="133477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12cm</a:t>
              </a:r>
            </a:p>
          </p:txBody>
        </p:sp>
        <p:sp>
          <p:nvSpPr>
            <p:cNvPr id="5" name="Text Box 28"/>
            <p:cNvSpPr txBox="1"/>
            <p:nvPr/>
          </p:nvSpPr>
          <p:spPr>
            <a:xfrm>
              <a:off x="7073541" y="3665485"/>
              <a:ext cx="1448594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6" name="Text Box 29"/>
            <p:cNvSpPr txBox="1"/>
            <p:nvPr/>
          </p:nvSpPr>
          <p:spPr>
            <a:xfrm>
              <a:off x="9292830" y="5396461"/>
              <a:ext cx="1303546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8" name="Line 36"/>
            <p:cNvSpPr/>
            <p:nvPr/>
          </p:nvSpPr>
          <p:spPr>
            <a:xfrm flipH="1" flipV="1">
              <a:off x="5873199" y="4570341"/>
              <a:ext cx="1789430" cy="21590"/>
            </a:xfrm>
            <a:prstGeom prst="line">
              <a:avLst/>
            </a:prstGeom>
            <a:ln w="50800" cap="flat" cmpd="sng">
              <a:solidFill>
                <a:srgbClr val="99FF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5455960" y="4593850"/>
              <a:ext cx="2226388" cy="1605221"/>
            </a:xfrm>
            <a:prstGeom prst="cube">
              <a:avLst>
                <a:gd name="adj" fmla="val 25000"/>
              </a:avLst>
            </a:prstGeom>
            <a:blipFill>
              <a:blip r:embed="rId2"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5807243" y="6171888"/>
              <a:ext cx="1376523" cy="644376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cm</a:t>
              </a: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4378852" y="5306062"/>
              <a:ext cx="1428391" cy="633360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cm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10909" y="4052154"/>
              <a:ext cx="911225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7873" y="5195226"/>
              <a:ext cx="859180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 err="1">
                <a:latin typeface="Arial" panose="020B0604020202020204" pitchFamily="34" charset="0"/>
              </a:rPr>
              <a:t>Cách</a:t>
            </a:r>
            <a:r>
              <a:rPr sz="2800" b="1" u="sng" dirty="0">
                <a:latin typeface="Arial" panose="020B0604020202020204" pitchFamily="34" charset="0"/>
              </a:rPr>
              <a:t> </a:t>
            </a:r>
            <a:r>
              <a:rPr lang="en-US" sz="2800" b="1" u="sng" dirty="0">
                <a:latin typeface="Arial" panose="020B0604020202020204" pitchFamily="34" charset="0"/>
              </a:rPr>
              <a:t>2</a:t>
            </a:r>
            <a:r>
              <a:rPr sz="2800" dirty="0">
                <a:latin typeface="Arial" panose="020B0604020202020204" pitchFamily="34" charset="0"/>
              </a:rPr>
              <a:t>: 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hộp</a:t>
            </a:r>
            <a:r>
              <a:rPr sz="2800" dirty="0">
                <a:latin typeface="Arial" panose="020B0604020202020204" pitchFamily="34" charset="0"/>
              </a:rPr>
              <a:t> chữ nhật như sau: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4"/>
          <p:cNvSpPr/>
          <p:nvPr/>
        </p:nvSpPr>
        <p:spPr>
          <a:xfrm>
            <a:off x="5413893" y="1332140"/>
            <a:ext cx="6552437" cy="43581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x 6 x 5 = 450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rộng của hình hộp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– 6 = 6 (cm)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8 x 6 x 5 = 240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450 + 240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7339" y="720436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795"/>
            <a:ext cx="6172200" cy="2810248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8562" y="-298939"/>
            <a:ext cx="10849709" cy="5424854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9" name="文本框 19">
            <a:extLst>
              <a:ext uri="{FF2B5EF4-FFF2-40B4-BE49-F238E27FC236}">
                <a16:creationId xmlns:a16="http://schemas.microsoft.com/office/drawing/2014/main" id="{17043AB7-7B97-4850-97C3-1E574153D88D}"/>
              </a:ext>
            </a:extLst>
          </p:cNvPr>
          <p:cNvSpPr txBox="1"/>
          <p:nvPr/>
        </p:nvSpPr>
        <p:spPr>
          <a:xfrm>
            <a:off x="5944543" y="1554791"/>
            <a:ext cx="5262718" cy="17173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8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>
          <a:xfrm>
            <a:off x="1293066" y="3101788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08569" y="2519599"/>
            <a:ext cx="2764824" cy="1804641"/>
            <a:chOff x="514" y="2496"/>
            <a:chExt cx="1790" cy="1152"/>
          </a:xfrm>
        </p:grpSpPr>
        <p:sp>
          <p:nvSpPr>
            <p:cNvPr id="4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Line 4"/>
            <p:cNvSpPr/>
            <p:nvPr/>
          </p:nvSpPr>
          <p:spPr>
            <a:xfrm>
              <a:off x="514" y="2879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" name="AutoShape 5"/>
          <p:cNvSpPr/>
          <p:nvPr/>
        </p:nvSpPr>
        <p:spPr>
          <a:xfrm>
            <a:off x="5607891" y="2930338"/>
            <a:ext cx="2681288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11"/>
          <p:cNvSpPr/>
          <p:nvPr/>
        </p:nvSpPr>
        <p:spPr>
          <a:xfrm>
            <a:off x="6141291" y="3235138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8"/>
          <p:cNvSpPr txBox="1"/>
          <p:nvPr/>
        </p:nvSpPr>
        <p:spPr>
          <a:xfrm>
            <a:off x="4541408" y="3311338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7cm</a:t>
            </a:r>
          </a:p>
        </p:txBody>
      </p:sp>
      <p:sp>
        <p:nvSpPr>
          <p:cNvPr id="15" name="Text Box 20"/>
          <p:cNvSpPr txBox="1"/>
          <p:nvPr/>
        </p:nvSpPr>
        <p:spPr>
          <a:xfrm>
            <a:off x="6293691" y="42257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23" name="Line 28"/>
          <p:cNvSpPr/>
          <p:nvPr/>
        </p:nvSpPr>
        <p:spPr>
          <a:xfrm>
            <a:off x="1264491" y="36161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Line 29"/>
          <p:cNvSpPr/>
          <p:nvPr/>
        </p:nvSpPr>
        <p:spPr>
          <a:xfrm>
            <a:off x="1797891" y="30827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Line 30"/>
          <p:cNvSpPr/>
          <p:nvPr/>
        </p:nvSpPr>
        <p:spPr>
          <a:xfrm flipV="1">
            <a:off x="34742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" name="Line 31"/>
          <p:cNvSpPr/>
          <p:nvPr/>
        </p:nvSpPr>
        <p:spPr>
          <a:xfrm flipH="1">
            <a:off x="12644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7" name="Group 32"/>
          <p:cNvGrpSpPr/>
          <p:nvPr/>
        </p:nvGrpSpPr>
        <p:grpSpPr>
          <a:xfrm>
            <a:off x="242458" y="3630743"/>
            <a:ext cx="1297940" cy="838200"/>
            <a:chOff x="172" y="1488"/>
            <a:chExt cx="644" cy="528"/>
          </a:xfrm>
        </p:grpSpPr>
        <p:sp>
          <p:nvSpPr>
            <p:cNvPr id="28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</p:grpSp>
      <p:sp>
        <p:nvSpPr>
          <p:cNvPr id="30" name="Text Box 35"/>
          <p:cNvSpPr txBox="1"/>
          <p:nvPr/>
        </p:nvSpPr>
        <p:spPr>
          <a:xfrm>
            <a:off x="1950291" y="4454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1" name="Text Box 36"/>
          <p:cNvSpPr txBox="1"/>
          <p:nvPr/>
        </p:nvSpPr>
        <p:spPr>
          <a:xfrm>
            <a:off x="3550491" y="4073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2" name="Text Box 37"/>
          <p:cNvSpPr txBox="1"/>
          <p:nvPr/>
        </p:nvSpPr>
        <p:spPr>
          <a:xfrm>
            <a:off x="8046291" y="37685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3" name="Arc 32"/>
          <p:cNvSpPr/>
          <p:nvPr/>
        </p:nvSpPr>
        <p:spPr>
          <a:xfrm rot="12948211">
            <a:off x="5409453" y="2623951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Arc 33"/>
          <p:cNvSpPr/>
          <p:nvPr/>
        </p:nvSpPr>
        <p:spPr>
          <a:xfrm rot="12948211">
            <a:off x="1050178" y="3405001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6"/>
          <p:cNvGrpSpPr/>
          <p:nvPr/>
        </p:nvGrpSpPr>
        <p:grpSpPr>
          <a:xfrm>
            <a:off x="5612653" y="2092138"/>
            <a:ext cx="2760740" cy="2209800"/>
            <a:chOff x="3360" y="624"/>
            <a:chExt cx="1728" cy="1392"/>
          </a:xfrm>
        </p:grpSpPr>
        <p:sp>
          <p:nvSpPr>
            <p:cNvPr id="36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7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8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9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23"/>
          <p:cNvGrpSpPr/>
          <p:nvPr/>
        </p:nvGrpSpPr>
        <p:grpSpPr>
          <a:xfrm>
            <a:off x="1316389" y="2255651"/>
            <a:ext cx="2743200" cy="2209800"/>
            <a:chOff x="576" y="1968"/>
            <a:chExt cx="1728" cy="1392"/>
          </a:xfrm>
        </p:grpSpPr>
        <p:sp>
          <p:nvSpPr>
            <p:cNvPr id="41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2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3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4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32"/>
          <p:cNvGrpSpPr/>
          <p:nvPr/>
        </p:nvGrpSpPr>
        <p:grpSpPr>
          <a:xfrm>
            <a:off x="4598558" y="3456118"/>
            <a:ext cx="1247140" cy="838200"/>
            <a:chOff x="172" y="1488"/>
            <a:chExt cx="644" cy="528"/>
          </a:xfrm>
        </p:grpSpPr>
        <p:sp>
          <p:nvSpPr>
            <p:cNvPr id="46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</p:grpSp>
      <p:sp>
        <p:nvSpPr>
          <p:cNvPr id="48" name="Arc 47"/>
          <p:cNvSpPr/>
          <p:nvPr/>
        </p:nvSpPr>
        <p:spPr>
          <a:xfrm rot="12948211">
            <a:off x="5404691" y="3230376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6877">
            <a:off x="233504" y="-77169"/>
            <a:ext cx="464021" cy="906721"/>
          </a:xfrm>
          <a:prstGeom prst="rect">
            <a:avLst/>
          </a:prstGeom>
        </p:spPr>
      </p:pic>
      <p:sp>
        <p:nvSpPr>
          <p:cNvPr id="50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889311" y="30496"/>
            <a:ext cx="11128549" cy="1191816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3: </a:t>
            </a:r>
            <a:r>
              <a:rPr lang="vi-VN" sz="3200" b="1" dirty="0">
                <a:latin typeface="Arial" panose="020B0604020202020204" pitchFamily="34" charset="0"/>
              </a:rPr>
              <a:t>Tính thể tích hòn đá trong bể nước theo hình dưới đây:</a:t>
            </a:r>
          </a:p>
        </p:txBody>
      </p:sp>
      <p:sp>
        <p:nvSpPr>
          <p:cNvPr id="51" name="Text Box 1805"/>
          <p:cNvSpPr txBox="1"/>
          <p:nvPr/>
        </p:nvSpPr>
        <p:spPr>
          <a:xfrm>
            <a:off x="3049557" y="4975038"/>
            <a:ext cx="999346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Phần nước dâng lên trong bể </a:t>
            </a:r>
          </a:p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chính l</a:t>
            </a:r>
            <a:r>
              <a:rPr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thể tích của hòn đá.</a:t>
            </a:r>
            <a:endParaRPr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 Box 1809"/>
          <p:cNvSpPr txBox="1"/>
          <p:nvPr/>
        </p:nvSpPr>
        <p:spPr>
          <a:xfrm>
            <a:off x="5942060" y="1365590"/>
            <a:ext cx="275588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có hòn đá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 Box 1810"/>
          <p:cNvSpPr txBox="1"/>
          <p:nvPr/>
        </p:nvSpPr>
        <p:spPr>
          <a:xfrm>
            <a:off x="1714547" y="1378291"/>
            <a:ext cx="239200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ban đầu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79"/>
          <p:cNvSpPr txBox="1"/>
          <p:nvPr/>
        </p:nvSpPr>
        <p:spPr>
          <a:xfrm>
            <a:off x="-1" y="3835906"/>
            <a:ext cx="11530361" cy="1852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Tính chiều cao của nước dâng 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hòn đá = chiều dài x chiều rộng x mực nước dâng lên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1180"/>
          <p:cNvSpPr txBox="1"/>
          <p:nvPr/>
        </p:nvSpPr>
        <p:spPr>
          <a:xfrm>
            <a:off x="0" y="937545"/>
            <a:ext cx="12366702" cy="26530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Box 1189"/>
          <p:cNvSpPr txBox="1"/>
          <p:nvPr/>
        </p:nvSpPr>
        <p:spPr>
          <a:xfrm>
            <a:off x="3648889" y="150039"/>
            <a:ext cx="2624436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sz="35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0826" y="640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26" y="1580546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tích nước trong bể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x 10 x 5 = 500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của nước và thể tích hòn đá trong bể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x 10 x 7 = 700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700 – 500 = 200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200cm</a:t>
            </a:r>
            <a:r>
              <a:rPr lang="en-US" sz="36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006" y="190457"/>
            <a:ext cx="18069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5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/>
          <p:nvPr/>
        </p:nvSpPr>
        <p:spPr>
          <a:xfrm>
            <a:off x="609600" y="330200"/>
            <a:ext cx="11571032" cy="97444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2846310" y="1717559"/>
            <a:ext cx="1176197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Mực nước dâng lên là: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4164100" y="2493123"/>
            <a:ext cx="41650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7 – 5 = 2 (cm)</a:t>
            </a:r>
          </a:p>
        </p:txBody>
      </p:sp>
      <p:sp>
        <p:nvSpPr>
          <p:cNvPr id="6" name="Text Box 7"/>
          <p:cNvSpPr txBox="1"/>
          <p:nvPr/>
        </p:nvSpPr>
        <p:spPr>
          <a:xfrm>
            <a:off x="2846310" y="3033583"/>
            <a:ext cx="537735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Thể tích hòn đá là: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4137830" y="3693428"/>
            <a:ext cx="67896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10 x 10 x 2 = 200 (cm</a:t>
            </a:r>
            <a:r>
              <a:rPr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6246643" y="4476896"/>
            <a:ext cx="519659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200 cm</a:t>
            </a:r>
            <a:r>
              <a:rPr sz="36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79105" y="25461"/>
            <a:ext cx="193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Cách 2: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27763" y="7466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F56A-80BA-4BFA-B802-C7D369F7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5BD923-2F25-49CA-A69E-78EE72CC7B8C}"/>
              </a:ext>
            </a:extLst>
          </p:cNvPr>
          <p:cNvGrpSpPr/>
          <p:nvPr/>
        </p:nvGrpSpPr>
        <p:grpSpPr>
          <a:xfrm>
            <a:off x="57529" y="869480"/>
            <a:ext cx="11785910" cy="5434249"/>
            <a:chOff x="1770197" y="3207795"/>
            <a:chExt cx="10299225" cy="474877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1976312" y="3613519"/>
              <a:ext cx="2999190" cy="1371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biểu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tượng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về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5528861" y="4449905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9070232" y="6154577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Vận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dụng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giải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bài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liên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quan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6877">
            <a:off x="3387488" y="-57957"/>
            <a:ext cx="464021" cy="9067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C8EA7E1-544A-4811-8EB0-1683DB2D272F}"/>
              </a:ext>
            </a:extLst>
          </p:cNvPr>
          <p:cNvSpPr txBox="1"/>
          <p:nvPr/>
        </p:nvSpPr>
        <p:spPr>
          <a:xfrm>
            <a:off x="4043294" y="41461"/>
            <a:ext cx="56091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Mục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tiêu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học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210461" y="679778"/>
            <a:ext cx="4640141" cy="22954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11482" y="1130194"/>
            <a:ext cx="3943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Giờ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thì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đã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biết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hình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chữ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rồi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phải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không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?</a:t>
            </a:r>
          </a:p>
        </p:txBody>
      </p:sp>
      <p:sp>
        <p:nvSpPr>
          <p:cNvPr id="30" name="Oval Callout 29"/>
          <p:cNvSpPr/>
          <p:nvPr/>
        </p:nvSpPr>
        <p:spPr>
          <a:xfrm rot="686183">
            <a:off x="9216710" y="1294046"/>
            <a:ext cx="2001728" cy="14571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98427" y="182269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Vâng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  <p:sp>
        <p:nvSpPr>
          <p:cNvPr id="12" name="Right Arrow 11">
            <a:hlinkClick r:id="rId9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2015271" y="553101"/>
            <a:ext cx="5335648" cy="245361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95641" y="932981"/>
            <a:ext cx="4765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Vậy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thưởng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nhé</a:t>
            </a:r>
            <a:r>
              <a:rPr lang="en-US" sz="2800" i="1" dirty="0">
                <a:latin typeface="#9Slide05 Gardenia" pitchFamily="2" charset="0"/>
              </a:rPr>
              <a:t>!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có</a:t>
            </a:r>
            <a:r>
              <a:rPr lang="en-US" sz="2800" i="1" dirty="0">
                <a:latin typeface="#9Slide05 Gardenia" pitchFamily="2" charset="0"/>
              </a:rPr>
              <a:t> 3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có</a:t>
            </a:r>
            <a:r>
              <a:rPr lang="en-US" sz="2800" i="1" dirty="0">
                <a:latin typeface="#9Slide05 Gardenia" pitchFamily="2" charset="0"/>
              </a:rPr>
              <a:t> 2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chứa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hỏi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và</a:t>
            </a:r>
            <a:r>
              <a:rPr lang="en-US" sz="2800" i="1" dirty="0">
                <a:latin typeface="#9Slide05 Gardenia" pitchFamily="2" charset="0"/>
              </a:rPr>
              <a:t> 1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ngon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tuyệt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đó</a:t>
            </a:r>
            <a:r>
              <a:rPr lang="en-US" sz="2800" i="1" dirty="0">
                <a:latin typeface="#9Slide05 Gardenia" pitchFamily="2" charset="0"/>
              </a:rPr>
              <a:t>, con ạ!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43" y="2720759"/>
            <a:ext cx="4426658" cy="4426658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 rot="686183">
            <a:off x="8297624" y="1296471"/>
            <a:ext cx="3816269" cy="158855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46572" y="1861871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Ôi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tò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mò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quá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</p:spTree>
    <p:extLst>
      <p:ext uri="{BB962C8B-B14F-4D97-AF65-F5344CB8AC3E}">
        <p14:creationId xmlns:p14="http://schemas.microsoft.com/office/powerpoint/2010/main" val="16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13" grpId="0" animBg="1"/>
      <p:bldP spid="14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1589628" y="996594"/>
            <a:ext cx="1885396" cy="16583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4719143" y="3134161"/>
            <a:ext cx="1723086" cy="17753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322747"/>
            <a:ext cx="1589103" cy="721425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269802" y="1486942"/>
            <a:ext cx="528815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332860" y="3801852"/>
            <a:ext cx="556658" cy="578094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8257688" y="1453583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12386" y="2122134"/>
            <a:ext cx="524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50183" y="3119946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12519" y="4603063"/>
            <a:ext cx="509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746201" y="2106916"/>
            <a:ext cx="6685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48211" y="3199352"/>
            <a:ext cx="5126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36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0" y="4379946"/>
            <a:ext cx="1494275" cy="14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-24083" y="0"/>
            <a:ext cx="9686724" cy="7099439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2191612" y="369690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 err="1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Dặn</a:t>
            </a:r>
            <a:r>
              <a:rPr lang="en-US" altLang="zh-CN" sz="4800" dirty="0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dò</a:t>
            </a:r>
            <a:endParaRPr lang="zh-CN" altLang="en-US" sz="4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852552" y="603476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39" y="317729"/>
            <a:ext cx="1112208" cy="98490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01886FC-29B2-4EA5-AF9D-EBC859AFCA9C}"/>
              </a:ext>
            </a:extLst>
          </p:cNvPr>
          <p:cNvSpPr txBox="1"/>
          <p:nvPr/>
        </p:nvSpPr>
        <p:spPr>
          <a:xfrm>
            <a:off x="26364" y="1401132"/>
            <a:ext cx="6701987" cy="3313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Ôn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công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thức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hộp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chữ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nhật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.</a:t>
            </a:r>
            <a:endParaRPr lang="en-US" altLang="zh-CN" sz="3600" dirty="0">
              <a:solidFill>
                <a:prstClr val="black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Chuẩn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: “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lập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phương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”. 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24" y="797204"/>
            <a:ext cx="3463241" cy="48251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662907" y="670358"/>
            <a:ext cx="1003530" cy="7724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37E8CE3-D214-4358-9841-3E4EACF016B6}"/>
              </a:ext>
            </a:extLst>
          </p:cNvPr>
          <p:cNvSpPr txBox="1"/>
          <p:nvPr/>
        </p:nvSpPr>
        <p:spPr>
          <a:xfrm>
            <a:off x="1614614" y="897658"/>
            <a:ext cx="31756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Khởi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động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B103A8-85CA-499C-9D0E-B061437D48B9}"/>
              </a:ext>
            </a:extLst>
          </p:cNvPr>
          <p:cNvSpPr txBox="1"/>
          <p:nvPr/>
        </p:nvSpPr>
        <p:spPr>
          <a:xfrm>
            <a:off x="1989866" y="2501913"/>
            <a:ext cx="31668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D8FB44F-3558-4814-BD55-8F658335E892}"/>
              </a:ext>
            </a:extLst>
          </p:cNvPr>
          <p:cNvSpPr txBox="1"/>
          <p:nvPr/>
        </p:nvSpPr>
        <p:spPr>
          <a:xfrm>
            <a:off x="2387506" y="4106168"/>
            <a:ext cx="33048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038158" y="2224167"/>
            <a:ext cx="1003530" cy="7724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FD6AC1A-ACAE-4057-B602-BA8785DB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488102" y="3855019"/>
            <a:ext cx="1003530" cy="772414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3FD6AC1A-ACAE-4057-B602-BA8785DB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885741" y="5485871"/>
            <a:ext cx="1003530" cy="772414"/>
          </a:xfrm>
          <a:prstGeom prst="rect">
            <a:avLst/>
          </a:prstGeom>
        </p:spPr>
      </p:pic>
      <p:sp>
        <p:nvSpPr>
          <p:cNvPr id="16" name="文本框 8">
            <a:extLst>
              <a:ext uri="{FF2B5EF4-FFF2-40B4-BE49-F238E27FC236}">
                <a16:creationId xmlns:a16="http://schemas.microsoft.com/office/drawing/2014/main" id="{1D8FB44F-3558-4814-BD55-8F658335E892}"/>
              </a:ext>
            </a:extLst>
          </p:cNvPr>
          <p:cNvSpPr txBox="1"/>
          <p:nvPr/>
        </p:nvSpPr>
        <p:spPr>
          <a:xfrm>
            <a:off x="3117985" y="5710423"/>
            <a:ext cx="25743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767" y="5026849"/>
            <a:ext cx="1196044" cy="11960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237" y="1063640"/>
            <a:ext cx="7549943" cy="51485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9896" flipH="1">
            <a:off x="8949270" y="4620100"/>
            <a:ext cx="1117234" cy="576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493" y="2435180"/>
            <a:ext cx="5384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7" y="1066800"/>
            <a:ext cx="6349206" cy="634920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761215" y="455058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0807" y="860890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Tít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ơi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lấy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giúp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thay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8126094" y="692778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12253" y="946133"/>
            <a:ext cx="3954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Bố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ơi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vậy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con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sẽ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lấy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bao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nhiêu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nước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để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đổ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đầy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bể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cá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ạ?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1761653" y="469079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63528" y="730688"/>
            <a:ext cx="426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Muốn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biết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cần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bao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nhiêu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, con </a:t>
            </a:r>
            <a:r>
              <a:rPr lang="en-US" sz="2800" i="1" dirty="0" err="1">
                <a:latin typeface="#9Slide05 Gardenia" pitchFamily="2" charset="0"/>
              </a:rPr>
              <a:t>cần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phải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học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này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1882874" y="477321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36615" y="738930"/>
            <a:ext cx="3805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Nếu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trả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lời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được</a:t>
            </a:r>
            <a:r>
              <a:rPr lang="en-US" sz="2800" i="1" dirty="0">
                <a:latin typeface="#9Slide05 Gardenia" pitchFamily="2" charset="0"/>
              </a:rPr>
              <a:t> 3 </a:t>
            </a:r>
            <a:r>
              <a:rPr lang="en-US" sz="2800" i="1" dirty="0" err="1">
                <a:latin typeface="#9Slide05 Gardenia" pitchFamily="2" charset="0"/>
              </a:rPr>
              <a:t>câu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của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sẽ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dạy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nhé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8151598" y="622660"/>
            <a:ext cx="4121056" cy="184961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314566" y="1080668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dạy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được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không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?</a:t>
            </a:r>
          </a:p>
        </p:txBody>
      </p:sp>
      <p:sp>
        <p:nvSpPr>
          <p:cNvPr id="33" name="Oval Callout 32"/>
          <p:cNvSpPr/>
          <p:nvPr/>
        </p:nvSpPr>
        <p:spPr>
          <a:xfrm>
            <a:off x="8136410" y="622659"/>
            <a:ext cx="4121056" cy="184961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latin typeface="#9Slide05 Authentica Regular" pitchFamily="2" charset="0"/>
              </a:rPr>
              <a:t>Vâng</a:t>
            </a:r>
            <a:r>
              <a:rPr lang="en-US" sz="3200" dirty="0">
                <a:latin typeface="#9Slide05 Authentica Regular" pitchFamily="2" charset="0"/>
              </a:rPr>
              <a:t> ạ!</a:t>
            </a:r>
          </a:p>
        </p:txBody>
      </p:sp>
      <p:sp>
        <p:nvSpPr>
          <p:cNvPr id="3" name="Right Arrow 2">
            <a:hlinkClick r:id="rId10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4" grpId="0" animBg="1"/>
      <p:bldP spid="24" grpId="1" animBg="1"/>
      <p:bldP spid="25" grpId="0"/>
      <p:bldP spid="25" grpId="1"/>
      <p:bldP spid="30" grpId="0" animBg="1"/>
      <p:bldP spid="30" grpId="1" animBg="1"/>
      <p:bldP spid="32" grpId="0"/>
      <p:bldP spid="32" grpId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7" y="1066800"/>
            <a:ext cx="6349206" cy="6349206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210461" y="679778"/>
            <a:ext cx="4640141" cy="22954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95636" y="997210"/>
            <a:ext cx="3943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#9Slide05 Gardenia" pitchFamily="2" charset="0"/>
              </a:rPr>
              <a:t>Con </a:t>
            </a:r>
            <a:r>
              <a:rPr lang="en-US" sz="2800" i="1" dirty="0" err="1">
                <a:latin typeface="#9Slide05 Gardenia" pitchFamily="2" charset="0"/>
              </a:rPr>
              <a:t>trả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lời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rất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tốt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bây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giờ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chúng</a:t>
            </a:r>
            <a:r>
              <a:rPr lang="en-US" sz="2800" i="1" dirty="0">
                <a:latin typeface="#9Slide05 Gardenia" pitchFamily="2" charset="0"/>
              </a:rPr>
              <a:t> ta </a:t>
            </a:r>
            <a:r>
              <a:rPr lang="en-US" sz="2800" i="1" dirty="0" err="1">
                <a:latin typeface="#9Slide05 Gardenia" pitchFamily="2" charset="0"/>
              </a:rPr>
              <a:t>cùng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khám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phá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30" name="Oval Callout 29"/>
          <p:cNvSpPr/>
          <p:nvPr/>
        </p:nvSpPr>
        <p:spPr>
          <a:xfrm rot="686183">
            <a:off x="9287273" y="1306329"/>
            <a:ext cx="2594258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539669" y="182269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Vâng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  <p:sp>
        <p:nvSpPr>
          <p:cNvPr id="12" name="Right Arrow 11">
            <a:hlinkClick r:id="rId10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1914" y="455790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1914" y="3272314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25" y="4627304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388777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1914" y="210681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2145443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228600"/>
            <a:ext cx="9525000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51" y="4496428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61914" y="5825185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941648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3298" y="2712863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298" y="4018616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274121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4094774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3298" y="1378807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78" y="145576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89886" y="22860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……..dm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975" y="4455615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13298" y="5360141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5443526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976625"/>
            <a:ext cx="95250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vi-VN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756" y="4172021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204602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4268652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2640" y="3041085"/>
            <a:ext cx="95250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311049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70369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kích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911" y="4545111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17756" y="5329458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Tâm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5426089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1481</Words>
  <Application>Microsoft Office PowerPoint</Application>
  <PresentationFormat>Widescreen</PresentationFormat>
  <Paragraphs>236</Paragraphs>
  <Slides>29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#9Slide05 Authentica Regular</vt:lpstr>
      <vt:lpstr>#9Slide05 Gardenia</vt:lpstr>
      <vt:lpstr>.VnTime</vt:lpstr>
      <vt:lpstr>Arial</vt:lpstr>
      <vt:lpstr>Arial-Rounded</vt:lpstr>
      <vt:lpstr>Calibri</vt:lpstr>
      <vt:lpstr>Cambria Math</vt:lpstr>
      <vt:lpstr>Humanst521 BT</vt:lpstr>
      <vt:lpstr>Times New Roman</vt:lpstr>
      <vt:lpstr>印品黑体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Vũ Kim Ngân (420001771)</cp:lastModifiedBy>
  <cp:revision>64</cp:revision>
  <dcterms:created xsi:type="dcterms:W3CDTF">2019-06-26T07:14:23Z</dcterms:created>
  <dcterms:modified xsi:type="dcterms:W3CDTF">2022-02-15T13:22:57Z</dcterms:modified>
</cp:coreProperties>
</file>