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21"/>
  </p:notesMasterIdLst>
  <p:sldIdLst>
    <p:sldId id="277" r:id="rId4"/>
    <p:sldId id="278" r:id="rId5"/>
    <p:sldId id="258" r:id="rId6"/>
    <p:sldId id="291" r:id="rId7"/>
    <p:sldId id="259" r:id="rId8"/>
    <p:sldId id="272" r:id="rId9"/>
    <p:sldId id="264" r:id="rId10"/>
    <p:sldId id="260" r:id="rId11"/>
    <p:sldId id="261" r:id="rId12"/>
    <p:sldId id="262" r:id="rId13"/>
    <p:sldId id="263" r:id="rId14"/>
    <p:sldId id="271" r:id="rId15"/>
    <p:sldId id="275" r:id="rId16"/>
    <p:sldId id="276" r:id="rId17"/>
    <p:sldId id="269" r:id="rId18"/>
    <p:sldId id="267" r:id="rId19"/>
    <p:sldId id="290"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FF66FF"/>
    <a:srgbClr val="32DA46"/>
    <a:srgbClr val="00FFFF"/>
    <a:srgbClr val="00FF00"/>
    <a:srgbClr val="FF0066"/>
    <a:srgbClr val="8A9E24"/>
    <a:srgbClr val="B20E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06" autoAdjust="0"/>
    <p:restoredTop sz="93656" autoAdjust="0"/>
  </p:normalViewPr>
  <p:slideViewPr>
    <p:cSldViewPr>
      <p:cViewPr varScale="1">
        <p:scale>
          <a:sx n="66" d="100"/>
          <a:sy n="66" d="100"/>
        </p:scale>
        <p:origin x="882" y="4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686D07B-2ABD-4DE1-9B89-7D95034D87C9}" type="datetimeFigureOut">
              <a:rPr lang="en-US" smtClean="0"/>
              <a:pPr/>
              <a:t>1/30/2022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A8A44BC-E30F-4D0C-865E-AB039AB39FFA}" type="slidenum">
              <a:rPr lang="en-US" smtClean="0"/>
              <a:pPr/>
              <a:t>‹#›</a:t>
            </a:fld>
            <a:endParaRPr lang="en-US"/>
          </a:p>
        </p:txBody>
      </p:sp>
    </p:spTree>
    <p:extLst>
      <p:ext uri="{BB962C8B-B14F-4D97-AF65-F5344CB8AC3E}">
        <p14:creationId xmlns:p14="http://schemas.microsoft.com/office/powerpoint/2010/main" val="9750956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A8A44BC-E30F-4D0C-865E-AB039AB39FFA}" type="slidenum">
              <a:rPr lang="en-US" smtClean="0"/>
              <a:pPr/>
              <a:t>5</a:t>
            </a:fld>
            <a:endParaRPr lang="en-US"/>
          </a:p>
        </p:txBody>
      </p:sp>
    </p:spTree>
    <p:extLst>
      <p:ext uri="{BB962C8B-B14F-4D97-AF65-F5344CB8AC3E}">
        <p14:creationId xmlns:p14="http://schemas.microsoft.com/office/powerpoint/2010/main" val="67806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5C1FC63-5E4A-4366-BAFC-D5AF55FADB6C}" type="datetimeFigureOut">
              <a:rPr lang="en-US" smtClean="0"/>
              <a:pPr/>
              <a:t>1/30/2022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0680D2-E6AD-45B7-8E21-900B3ED76EF4}" type="slidenum">
              <a:rPr lang="en-US" smtClean="0"/>
              <a:pPr/>
              <a:t>‹#›</a:t>
            </a:fld>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5C1FC63-5E4A-4366-BAFC-D5AF55FADB6C}" type="datetimeFigureOut">
              <a:rPr lang="en-US" smtClean="0"/>
              <a:pPr/>
              <a:t>1/30/2022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0680D2-E6AD-45B7-8E21-900B3ED76EF4}" type="slidenum">
              <a:rPr lang="en-US" smtClean="0"/>
              <a:pPr/>
              <a:t>‹#›</a:t>
            </a:fld>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5C1FC63-5E4A-4366-BAFC-D5AF55FADB6C}" type="datetimeFigureOut">
              <a:rPr lang="en-US" smtClean="0"/>
              <a:pPr/>
              <a:t>1/30/2022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0680D2-E6AD-45B7-8E21-900B3ED76EF4}" type="slidenum">
              <a:rPr lang="en-US" smtClean="0"/>
              <a:pPr/>
              <a:t>‹#›</a:t>
            </a:fld>
            <a:endParaRPr 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B7891E58-6E28-451C-92DD-7229DBC5B303}"/>
              </a:ext>
            </a:extLst>
          </p:cNvPr>
          <p:cNvSpPr>
            <a:spLocks noGrp="1"/>
          </p:cNvSpPr>
          <p:nvPr>
            <p:ph type="dt" sz="half" idx="10"/>
          </p:nvPr>
        </p:nvSpPr>
        <p:spPr/>
        <p:txBody>
          <a:bodyPr/>
          <a:lstStyle>
            <a:lvl1pPr>
              <a:defRPr/>
            </a:lvl1pPr>
          </a:lstStyle>
          <a:p>
            <a:pPr>
              <a:defRPr/>
            </a:pPr>
            <a:fld id="{F5C06B7C-B177-4976-9940-55EA122183CE}" type="datetimeFigureOut">
              <a:rPr lang="en-US"/>
              <a:pPr>
                <a:defRPr/>
              </a:pPr>
              <a:t>1/30/2022</a:t>
            </a:fld>
            <a:endParaRPr lang="en-US"/>
          </a:p>
        </p:txBody>
      </p:sp>
      <p:sp>
        <p:nvSpPr>
          <p:cNvPr id="5" name="Footer Placeholder 4">
            <a:extLst>
              <a:ext uri="{FF2B5EF4-FFF2-40B4-BE49-F238E27FC236}">
                <a16:creationId xmlns:a16="http://schemas.microsoft.com/office/drawing/2014/main" id="{59D52ED3-4A1F-4E94-B4E2-68F8B9EF97F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1CB721C-F186-4541-8A07-F7125E9BE6A5}"/>
              </a:ext>
            </a:extLst>
          </p:cNvPr>
          <p:cNvSpPr>
            <a:spLocks noGrp="1"/>
          </p:cNvSpPr>
          <p:nvPr>
            <p:ph type="sldNum" sz="quarter" idx="12"/>
          </p:nvPr>
        </p:nvSpPr>
        <p:spPr/>
        <p:txBody>
          <a:bodyPr/>
          <a:lstStyle>
            <a:lvl1pPr>
              <a:defRPr/>
            </a:lvl1pPr>
          </a:lstStyle>
          <a:p>
            <a:pPr>
              <a:defRPr/>
            </a:pPr>
            <a:fld id="{5E4F79D8-827E-407C-934E-4988E42B3EA0}" type="slidenum">
              <a:rPr lang="en-US" altLang="en-US"/>
              <a:pPr>
                <a:defRPr/>
              </a:pPr>
              <a:t>‹#›</a:t>
            </a:fld>
            <a:endParaRPr lang="en-US" altLang="en-US"/>
          </a:p>
        </p:txBody>
      </p:sp>
    </p:spTree>
    <p:extLst>
      <p:ext uri="{BB962C8B-B14F-4D97-AF65-F5344CB8AC3E}">
        <p14:creationId xmlns:p14="http://schemas.microsoft.com/office/powerpoint/2010/main" val="28055462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F71DEE-28C9-453E-BC09-C5CE33BD2047}"/>
              </a:ext>
            </a:extLst>
          </p:cNvPr>
          <p:cNvSpPr>
            <a:spLocks noGrp="1"/>
          </p:cNvSpPr>
          <p:nvPr>
            <p:ph type="dt" sz="half" idx="10"/>
          </p:nvPr>
        </p:nvSpPr>
        <p:spPr/>
        <p:txBody>
          <a:bodyPr/>
          <a:lstStyle>
            <a:lvl1pPr>
              <a:defRPr/>
            </a:lvl1pPr>
          </a:lstStyle>
          <a:p>
            <a:pPr>
              <a:defRPr/>
            </a:pPr>
            <a:fld id="{F3B00051-708E-46DC-9684-E404BAF22EB4}" type="datetimeFigureOut">
              <a:rPr lang="en-US"/>
              <a:pPr>
                <a:defRPr/>
              </a:pPr>
              <a:t>1/30/2022</a:t>
            </a:fld>
            <a:endParaRPr lang="en-US"/>
          </a:p>
        </p:txBody>
      </p:sp>
      <p:sp>
        <p:nvSpPr>
          <p:cNvPr id="5" name="Footer Placeholder 4">
            <a:extLst>
              <a:ext uri="{FF2B5EF4-FFF2-40B4-BE49-F238E27FC236}">
                <a16:creationId xmlns:a16="http://schemas.microsoft.com/office/drawing/2014/main" id="{5858C7B6-394D-4662-8A91-317B5EEDD3A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A570EBA-BBF2-415D-AD9A-0E6B37DB12A8}"/>
              </a:ext>
            </a:extLst>
          </p:cNvPr>
          <p:cNvSpPr>
            <a:spLocks noGrp="1"/>
          </p:cNvSpPr>
          <p:nvPr>
            <p:ph type="sldNum" sz="quarter" idx="12"/>
          </p:nvPr>
        </p:nvSpPr>
        <p:spPr/>
        <p:txBody>
          <a:bodyPr/>
          <a:lstStyle>
            <a:lvl1pPr>
              <a:defRPr/>
            </a:lvl1pPr>
          </a:lstStyle>
          <a:p>
            <a:pPr>
              <a:defRPr/>
            </a:pPr>
            <a:fld id="{585E9B28-4161-4FD2-85BA-C3B13B035812}" type="slidenum">
              <a:rPr lang="en-US" altLang="en-US"/>
              <a:pPr>
                <a:defRPr/>
              </a:pPr>
              <a:t>‹#›</a:t>
            </a:fld>
            <a:endParaRPr lang="en-US" altLang="en-US"/>
          </a:p>
        </p:txBody>
      </p:sp>
    </p:spTree>
    <p:extLst>
      <p:ext uri="{BB962C8B-B14F-4D97-AF65-F5344CB8AC3E}">
        <p14:creationId xmlns:p14="http://schemas.microsoft.com/office/powerpoint/2010/main" val="18491383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0C01B7D-ED79-4817-AE53-71799F13748A}"/>
              </a:ext>
            </a:extLst>
          </p:cNvPr>
          <p:cNvSpPr>
            <a:spLocks noGrp="1"/>
          </p:cNvSpPr>
          <p:nvPr>
            <p:ph type="dt" sz="half" idx="10"/>
          </p:nvPr>
        </p:nvSpPr>
        <p:spPr/>
        <p:txBody>
          <a:bodyPr/>
          <a:lstStyle>
            <a:lvl1pPr>
              <a:defRPr/>
            </a:lvl1pPr>
          </a:lstStyle>
          <a:p>
            <a:pPr>
              <a:defRPr/>
            </a:pPr>
            <a:fld id="{89BD1D3F-0629-4236-9A03-A5762B7C05C7}" type="datetimeFigureOut">
              <a:rPr lang="en-US"/>
              <a:pPr>
                <a:defRPr/>
              </a:pPr>
              <a:t>1/30/2022</a:t>
            </a:fld>
            <a:endParaRPr lang="en-US"/>
          </a:p>
        </p:txBody>
      </p:sp>
      <p:sp>
        <p:nvSpPr>
          <p:cNvPr id="5" name="Footer Placeholder 4">
            <a:extLst>
              <a:ext uri="{FF2B5EF4-FFF2-40B4-BE49-F238E27FC236}">
                <a16:creationId xmlns:a16="http://schemas.microsoft.com/office/drawing/2014/main" id="{128F788E-814C-4783-8094-B9A96452309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7A6704E-7A8C-441E-8D7F-EDCFE8A77619}"/>
              </a:ext>
            </a:extLst>
          </p:cNvPr>
          <p:cNvSpPr>
            <a:spLocks noGrp="1"/>
          </p:cNvSpPr>
          <p:nvPr>
            <p:ph type="sldNum" sz="quarter" idx="12"/>
          </p:nvPr>
        </p:nvSpPr>
        <p:spPr/>
        <p:txBody>
          <a:bodyPr/>
          <a:lstStyle>
            <a:lvl1pPr>
              <a:defRPr/>
            </a:lvl1pPr>
          </a:lstStyle>
          <a:p>
            <a:pPr>
              <a:defRPr/>
            </a:pPr>
            <a:fld id="{846048DE-8F71-43AA-86B6-17005D346A37}" type="slidenum">
              <a:rPr lang="en-US" altLang="en-US"/>
              <a:pPr>
                <a:defRPr/>
              </a:pPr>
              <a:t>‹#›</a:t>
            </a:fld>
            <a:endParaRPr lang="en-US" altLang="en-US"/>
          </a:p>
        </p:txBody>
      </p:sp>
    </p:spTree>
    <p:extLst>
      <p:ext uri="{BB962C8B-B14F-4D97-AF65-F5344CB8AC3E}">
        <p14:creationId xmlns:p14="http://schemas.microsoft.com/office/powerpoint/2010/main" val="1893843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EC7D24B2-8422-4697-8A02-95B28A717B65}"/>
              </a:ext>
            </a:extLst>
          </p:cNvPr>
          <p:cNvSpPr>
            <a:spLocks noGrp="1"/>
          </p:cNvSpPr>
          <p:nvPr>
            <p:ph type="dt" sz="half" idx="10"/>
          </p:nvPr>
        </p:nvSpPr>
        <p:spPr/>
        <p:txBody>
          <a:bodyPr/>
          <a:lstStyle>
            <a:lvl1pPr>
              <a:defRPr/>
            </a:lvl1pPr>
          </a:lstStyle>
          <a:p>
            <a:pPr>
              <a:defRPr/>
            </a:pPr>
            <a:fld id="{F8B388FC-9B51-4D30-A08D-34D606D02726}" type="datetimeFigureOut">
              <a:rPr lang="en-US"/>
              <a:pPr>
                <a:defRPr/>
              </a:pPr>
              <a:t>1/30/2022</a:t>
            </a:fld>
            <a:endParaRPr lang="en-US"/>
          </a:p>
        </p:txBody>
      </p:sp>
      <p:sp>
        <p:nvSpPr>
          <p:cNvPr id="6" name="Footer Placeholder 4">
            <a:extLst>
              <a:ext uri="{FF2B5EF4-FFF2-40B4-BE49-F238E27FC236}">
                <a16:creationId xmlns:a16="http://schemas.microsoft.com/office/drawing/2014/main" id="{F90BC10A-4A23-4A80-A3EF-BC693D4B814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188427B-5FE6-486C-90E5-BD360059DA89}"/>
              </a:ext>
            </a:extLst>
          </p:cNvPr>
          <p:cNvSpPr>
            <a:spLocks noGrp="1"/>
          </p:cNvSpPr>
          <p:nvPr>
            <p:ph type="sldNum" sz="quarter" idx="12"/>
          </p:nvPr>
        </p:nvSpPr>
        <p:spPr/>
        <p:txBody>
          <a:bodyPr/>
          <a:lstStyle>
            <a:lvl1pPr>
              <a:defRPr/>
            </a:lvl1pPr>
          </a:lstStyle>
          <a:p>
            <a:pPr>
              <a:defRPr/>
            </a:pPr>
            <a:fld id="{2C20DBCF-FF08-4D96-9260-CAFD9A95D11D}" type="slidenum">
              <a:rPr lang="en-US" altLang="en-US"/>
              <a:pPr>
                <a:defRPr/>
              </a:pPr>
              <a:t>‹#›</a:t>
            </a:fld>
            <a:endParaRPr lang="en-US" altLang="en-US"/>
          </a:p>
        </p:txBody>
      </p:sp>
    </p:spTree>
    <p:extLst>
      <p:ext uri="{BB962C8B-B14F-4D97-AF65-F5344CB8AC3E}">
        <p14:creationId xmlns:p14="http://schemas.microsoft.com/office/powerpoint/2010/main" val="11345676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93A6857E-7374-41AD-BB78-1ADA0EE43863}"/>
              </a:ext>
            </a:extLst>
          </p:cNvPr>
          <p:cNvSpPr>
            <a:spLocks noGrp="1"/>
          </p:cNvSpPr>
          <p:nvPr>
            <p:ph type="dt" sz="half" idx="10"/>
          </p:nvPr>
        </p:nvSpPr>
        <p:spPr/>
        <p:txBody>
          <a:bodyPr/>
          <a:lstStyle>
            <a:lvl1pPr>
              <a:defRPr/>
            </a:lvl1pPr>
          </a:lstStyle>
          <a:p>
            <a:pPr>
              <a:defRPr/>
            </a:pPr>
            <a:fld id="{1AF7ECED-E1BE-4FCC-AC58-561224145970}" type="datetimeFigureOut">
              <a:rPr lang="en-US"/>
              <a:pPr>
                <a:defRPr/>
              </a:pPr>
              <a:t>1/30/2022</a:t>
            </a:fld>
            <a:endParaRPr lang="en-US"/>
          </a:p>
        </p:txBody>
      </p:sp>
      <p:sp>
        <p:nvSpPr>
          <p:cNvPr id="8" name="Footer Placeholder 4">
            <a:extLst>
              <a:ext uri="{FF2B5EF4-FFF2-40B4-BE49-F238E27FC236}">
                <a16:creationId xmlns:a16="http://schemas.microsoft.com/office/drawing/2014/main" id="{4E568B08-3E8D-42B4-A7EF-B7323EB6013F}"/>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BAA478B3-1F08-46D0-ABE9-C81F653C0C58}"/>
              </a:ext>
            </a:extLst>
          </p:cNvPr>
          <p:cNvSpPr>
            <a:spLocks noGrp="1"/>
          </p:cNvSpPr>
          <p:nvPr>
            <p:ph type="sldNum" sz="quarter" idx="12"/>
          </p:nvPr>
        </p:nvSpPr>
        <p:spPr/>
        <p:txBody>
          <a:bodyPr/>
          <a:lstStyle>
            <a:lvl1pPr>
              <a:defRPr/>
            </a:lvl1pPr>
          </a:lstStyle>
          <a:p>
            <a:pPr>
              <a:defRPr/>
            </a:pPr>
            <a:fld id="{47776D46-3C72-4E76-A475-10779176F432}" type="slidenum">
              <a:rPr lang="en-US" altLang="en-US"/>
              <a:pPr>
                <a:defRPr/>
              </a:pPr>
              <a:t>‹#›</a:t>
            </a:fld>
            <a:endParaRPr lang="en-US" altLang="en-US"/>
          </a:p>
        </p:txBody>
      </p:sp>
    </p:spTree>
    <p:extLst>
      <p:ext uri="{BB962C8B-B14F-4D97-AF65-F5344CB8AC3E}">
        <p14:creationId xmlns:p14="http://schemas.microsoft.com/office/powerpoint/2010/main" val="20068447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0E2DAE55-F743-44B6-B474-5AC9C2C20605}"/>
              </a:ext>
            </a:extLst>
          </p:cNvPr>
          <p:cNvSpPr>
            <a:spLocks noGrp="1"/>
          </p:cNvSpPr>
          <p:nvPr>
            <p:ph type="dt" sz="half" idx="10"/>
          </p:nvPr>
        </p:nvSpPr>
        <p:spPr/>
        <p:txBody>
          <a:bodyPr/>
          <a:lstStyle>
            <a:lvl1pPr>
              <a:defRPr/>
            </a:lvl1pPr>
          </a:lstStyle>
          <a:p>
            <a:pPr>
              <a:defRPr/>
            </a:pPr>
            <a:fld id="{9B549A94-1F9A-4A14-81E0-041D0414D247}" type="datetimeFigureOut">
              <a:rPr lang="en-US"/>
              <a:pPr>
                <a:defRPr/>
              </a:pPr>
              <a:t>1/30/2022</a:t>
            </a:fld>
            <a:endParaRPr lang="en-US"/>
          </a:p>
        </p:txBody>
      </p:sp>
      <p:sp>
        <p:nvSpPr>
          <p:cNvPr id="4" name="Footer Placeholder 4">
            <a:extLst>
              <a:ext uri="{FF2B5EF4-FFF2-40B4-BE49-F238E27FC236}">
                <a16:creationId xmlns:a16="http://schemas.microsoft.com/office/drawing/2014/main" id="{B137C6E0-FF87-4784-A7FB-D68DDBF5C4A9}"/>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92EC4CBD-4F9F-4B8F-8C19-F353930C52C4}"/>
              </a:ext>
            </a:extLst>
          </p:cNvPr>
          <p:cNvSpPr>
            <a:spLocks noGrp="1"/>
          </p:cNvSpPr>
          <p:nvPr>
            <p:ph type="sldNum" sz="quarter" idx="12"/>
          </p:nvPr>
        </p:nvSpPr>
        <p:spPr/>
        <p:txBody>
          <a:bodyPr/>
          <a:lstStyle>
            <a:lvl1pPr>
              <a:defRPr/>
            </a:lvl1pPr>
          </a:lstStyle>
          <a:p>
            <a:pPr>
              <a:defRPr/>
            </a:pPr>
            <a:fld id="{73D07C42-8218-464B-992A-69C38DCDB642}" type="slidenum">
              <a:rPr lang="en-US" altLang="en-US"/>
              <a:pPr>
                <a:defRPr/>
              </a:pPr>
              <a:t>‹#›</a:t>
            </a:fld>
            <a:endParaRPr lang="en-US" altLang="en-US"/>
          </a:p>
        </p:txBody>
      </p:sp>
    </p:spTree>
    <p:extLst>
      <p:ext uri="{BB962C8B-B14F-4D97-AF65-F5344CB8AC3E}">
        <p14:creationId xmlns:p14="http://schemas.microsoft.com/office/powerpoint/2010/main" val="19246022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2E148DD9-D8BB-4341-85FE-0E547B91ECB3}"/>
              </a:ext>
            </a:extLst>
          </p:cNvPr>
          <p:cNvSpPr>
            <a:spLocks noGrp="1"/>
          </p:cNvSpPr>
          <p:nvPr>
            <p:ph type="dt" sz="half" idx="10"/>
          </p:nvPr>
        </p:nvSpPr>
        <p:spPr/>
        <p:txBody>
          <a:bodyPr/>
          <a:lstStyle>
            <a:lvl1pPr>
              <a:defRPr/>
            </a:lvl1pPr>
          </a:lstStyle>
          <a:p>
            <a:pPr>
              <a:defRPr/>
            </a:pPr>
            <a:fld id="{AADDD98C-43F5-4AEB-9FBD-F7D5A97982F9}" type="datetimeFigureOut">
              <a:rPr lang="en-US"/>
              <a:pPr>
                <a:defRPr/>
              </a:pPr>
              <a:t>1/30/2022</a:t>
            </a:fld>
            <a:endParaRPr lang="en-US"/>
          </a:p>
        </p:txBody>
      </p:sp>
      <p:sp>
        <p:nvSpPr>
          <p:cNvPr id="3" name="Footer Placeholder 4">
            <a:extLst>
              <a:ext uri="{FF2B5EF4-FFF2-40B4-BE49-F238E27FC236}">
                <a16:creationId xmlns:a16="http://schemas.microsoft.com/office/drawing/2014/main" id="{CF3719D7-86EA-48D5-BE58-D404D3520882}"/>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3382C2E3-98D4-4346-B42B-A115CCD733B5}"/>
              </a:ext>
            </a:extLst>
          </p:cNvPr>
          <p:cNvSpPr>
            <a:spLocks noGrp="1"/>
          </p:cNvSpPr>
          <p:nvPr>
            <p:ph type="sldNum" sz="quarter" idx="12"/>
          </p:nvPr>
        </p:nvSpPr>
        <p:spPr/>
        <p:txBody>
          <a:bodyPr/>
          <a:lstStyle>
            <a:lvl1pPr>
              <a:defRPr/>
            </a:lvl1pPr>
          </a:lstStyle>
          <a:p>
            <a:pPr>
              <a:defRPr/>
            </a:pPr>
            <a:fld id="{6507133F-16CD-4837-89F4-E321FC55F8DF}" type="slidenum">
              <a:rPr lang="en-US" altLang="en-US"/>
              <a:pPr>
                <a:defRPr/>
              </a:pPr>
              <a:t>‹#›</a:t>
            </a:fld>
            <a:endParaRPr lang="en-US" altLang="en-US"/>
          </a:p>
        </p:txBody>
      </p:sp>
    </p:spTree>
    <p:extLst>
      <p:ext uri="{BB962C8B-B14F-4D97-AF65-F5344CB8AC3E}">
        <p14:creationId xmlns:p14="http://schemas.microsoft.com/office/powerpoint/2010/main" val="21119784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a:extLst>
              <a:ext uri="{FF2B5EF4-FFF2-40B4-BE49-F238E27FC236}">
                <a16:creationId xmlns:a16="http://schemas.microsoft.com/office/drawing/2014/main" id="{D092C602-4118-482D-8110-AAEB0C22EAEE}"/>
              </a:ext>
            </a:extLst>
          </p:cNvPr>
          <p:cNvSpPr>
            <a:spLocks noGrp="1"/>
          </p:cNvSpPr>
          <p:nvPr>
            <p:ph type="dt" sz="half" idx="10"/>
          </p:nvPr>
        </p:nvSpPr>
        <p:spPr/>
        <p:txBody>
          <a:bodyPr/>
          <a:lstStyle>
            <a:lvl1pPr>
              <a:defRPr/>
            </a:lvl1pPr>
          </a:lstStyle>
          <a:p>
            <a:pPr>
              <a:defRPr/>
            </a:pPr>
            <a:fld id="{19DD85D6-611D-4233-8FAA-FA4C805DF650}" type="datetimeFigureOut">
              <a:rPr lang="en-US"/>
              <a:pPr>
                <a:defRPr/>
              </a:pPr>
              <a:t>1/30/2022</a:t>
            </a:fld>
            <a:endParaRPr lang="en-US"/>
          </a:p>
        </p:txBody>
      </p:sp>
      <p:sp>
        <p:nvSpPr>
          <p:cNvPr id="6" name="Footer Placeholder 4">
            <a:extLst>
              <a:ext uri="{FF2B5EF4-FFF2-40B4-BE49-F238E27FC236}">
                <a16:creationId xmlns:a16="http://schemas.microsoft.com/office/drawing/2014/main" id="{A4970987-88B2-4BAB-AC5B-C04167027E9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23887EE-A817-43A8-8BBE-0F3204B51B13}"/>
              </a:ext>
            </a:extLst>
          </p:cNvPr>
          <p:cNvSpPr>
            <a:spLocks noGrp="1"/>
          </p:cNvSpPr>
          <p:nvPr>
            <p:ph type="sldNum" sz="quarter" idx="12"/>
          </p:nvPr>
        </p:nvSpPr>
        <p:spPr/>
        <p:txBody>
          <a:bodyPr/>
          <a:lstStyle>
            <a:lvl1pPr>
              <a:defRPr/>
            </a:lvl1pPr>
          </a:lstStyle>
          <a:p>
            <a:pPr>
              <a:defRPr/>
            </a:pPr>
            <a:fld id="{BD39AC58-5B08-4525-B7DE-EECBD38A530A}" type="slidenum">
              <a:rPr lang="en-US" altLang="en-US"/>
              <a:pPr>
                <a:defRPr/>
              </a:pPr>
              <a:t>‹#›</a:t>
            </a:fld>
            <a:endParaRPr lang="en-US" altLang="en-US"/>
          </a:p>
        </p:txBody>
      </p:sp>
    </p:spTree>
    <p:extLst>
      <p:ext uri="{BB962C8B-B14F-4D97-AF65-F5344CB8AC3E}">
        <p14:creationId xmlns:p14="http://schemas.microsoft.com/office/powerpoint/2010/main" val="26104627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5C1FC63-5E4A-4366-BAFC-D5AF55FADB6C}" type="datetimeFigureOut">
              <a:rPr lang="en-US" smtClean="0"/>
              <a:pPr/>
              <a:t>1/30/2022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0680D2-E6AD-45B7-8E21-900B3ED76EF4}" type="slidenum">
              <a:rPr lang="en-US" smtClean="0"/>
              <a:pPr/>
              <a:t>‹#›</a:t>
            </a:fld>
            <a:endParaRPr 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a:extLst>
              <a:ext uri="{FF2B5EF4-FFF2-40B4-BE49-F238E27FC236}">
                <a16:creationId xmlns:a16="http://schemas.microsoft.com/office/drawing/2014/main" id="{4C2C09C3-2D4B-4E98-BBE2-2ABC850FDB38}"/>
              </a:ext>
            </a:extLst>
          </p:cNvPr>
          <p:cNvSpPr>
            <a:spLocks noGrp="1"/>
          </p:cNvSpPr>
          <p:nvPr>
            <p:ph type="dt" sz="half" idx="10"/>
          </p:nvPr>
        </p:nvSpPr>
        <p:spPr/>
        <p:txBody>
          <a:bodyPr/>
          <a:lstStyle>
            <a:lvl1pPr>
              <a:defRPr/>
            </a:lvl1pPr>
          </a:lstStyle>
          <a:p>
            <a:pPr>
              <a:defRPr/>
            </a:pPr>
            <a:fld id="{FA64C348-234A-43F5-9EA8-440FE828D636}" type="datetimeFigureOut">
              <a:rPr lang="en-US"/>
              <a:pPr>
                <a:defRPr/>
              </a:pPr>
              <a:t>1/30/2022</a:t>
            </a:fld>
            <a:endParaRPr lang="en-US"/>
          </a:p>
        </p:txBody>
      </p:sp>
      <p:sp>
        <p:nvSpPr>
          <p:cNvPr id="6" name="Footer Placeholder 4">
            <a:extLst>
              <a:ext uri="{FF2B5EF4-FFF2-40B4-BE49-F238E27FC236}">
                <a16:creationId xmlns:a16="http://schemas.microsoft.com/office/drawing/2014/main" id="{138FC1E6-424A-4554-9051-A7B1ABD554E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2FE43C9-A444-4289-9928-A96F527F08BF}"/>
              </a:ext>
            </a:extLst>
          </p:cNvPr>
          <p:cNvSpPr>
            <a:spLocks noGrp="1"/>
          </p:cNvSpPr>
          <p:nvPr>
            <p:ph type="sldNum" sz="quarter" idx="12"/>
          </p:nvPr>
        </p:nvSpPr>
        <p:spPr/>
        <p:txBody>
          <a:bodyPr/>
          <a:lstStyle>
            <a:lvl1pPr>
              <a:defRPr/>
            </a:lvl1pPr>
          </a:lstStyle>
          <a:p>
            <a:pPr>
              <a:defRPr/>
            </a:pPr>
            <a:fld id="{55DEBB4B-E227-406E-9554-132F60473EF9}" type="slidenum">
              <a:rPr lang="en-US" altLang="en-US"/>
              <a:pPr>
                <a:defRPr/>
              </a:pPr>
              <a:t>‹#›</a:t>
            </a:fld>
            <a:endParaRPr lang="en-US" altLang="en-US"/>
          </a:p>
        </p:txBody>
      </p:sp>
    </p:spTree>
    <p:extLst>
      <p:ext uri="{BB962C8B-B14F-4D97-AF65-F5344CB8AC3E}">
        <p14:creationId xmlns:p14="http://schemas.microsoft.com/office/powerpoint/2010/main" val="26379040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217AED-30CC-4FEC-A392-A2C5FA5785FC}"/>
              </a:ext>
            </a:extLst>
          </p:cNvPr>
          <p:cNvSpPr>
            <a:spLocks noGrp="1"/>
          </p:cNvSpPr>
          <p:nvPr>
            <p:ph type="dt" sz="half" idx="10"/>
          </p:nvPr>
        </p:nvSpPr>
        <p:spPr/>
        <p:txBody>
          <a:bodyPr/>
          <a:lstStyle>
            <a:lvl1pPr>
              <a:defRPr/>
            </a:lvl1pPr>
          </a:lstStyle>
          <a:p>
            <a:pPr>
              <a:defRPr/>
            </a:pPr>
            <a:fld id="{565986C7-8407-44B5-8D1B-6BEAB1A175C0}" type="datetimeFigureOut">
              <a:rPr lang="en-US"/>
              <a:pPr>
                <a:defRPr/>
              </a:pPr>
              <a:t>1/30/2022</a:t>
            </a:fld>
            <a:endParaRPr lang="en-US"/>
          </a:p>
        </p:txBody>
      </p:sp>
      <p:sp>
        <p:nvSpPr>
          <p:cNvPr id="5" name="Footer Placeholder 4">
            <a:extLst>
              <a:ext uri="{FF2B5EF4-FFF2-40B4-BE49-F238E27FC236}">
                <a16:creationId xmlns:a16="http://schemas.microsoft.com/office/drawing/2014/main" id="{839DEF91-6123-4D35-9A09-A6B60E6AF0A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04F09EB-DEE0-4B5F-B90B-A7B1DBCADEDD}"/>
              </a:ext>
            </a:extLst>
          </p:cNvPr>
          <p:cNvSpPr>
            <a:spLocks noGrp="1"/>
          </p:cNvSpPr>
          <p:nvPr>
            <p:ph type="sldNum" sz="quarter" idx="12"/>
          </p:nvPr>
        </p:nvSpPr>
        <p:spPr/>
        <p:txBody>
          <a:bodyPr/>
          <a:lstStyle>
            <a:lvl1pPr>
              <a:defRPr/>
            </a:lvl1pPr>
          </a:lstStyle>
          <a:p>
            <a:pPr>
              <a:defRPr/>
            </a:pPr>
            <a:fld id="{0E9BD74D-53EA-485B-9A91-AC574195D6D9}" type="slidenum">
              <a:rPr lang="en-US" altLang="en-US"/>
              <a:pPr>
                <a:defRPr/>
              </a:pPr>
              <a:t>‹#›</a:t>
            </a:fld>
            <a:endParaRPr lang="en-US" altLang="en-US"/>
          </a:p>
        </p:txBody>
      </p:sp>
    </p:spTree>
    <p:extLst>
      <p:ext uri="{BB962C8B-B14F-4D97-AF65-F5344CB8AC3E}">
        <p14:creationId xmlns:p14="http://schemas.microsoft.com/office/powerpoint/2010/main" val="24563762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B79A65-D6B3-49CD-9C58-D8AA0C7C4DD0}"/>
              </a:ext>
            </a:extLst>
          </p:cNvPr>
          <p:cNvSpPr>
            <a:spLocks noGrp="1"/>
          </p:cNvSpPr>
          <p:nvPr>
            <p:ph type="dt" sz="half" idx="10"/>
          </p:nvPr>
        </p:nvSpPr>
        <p:spPr/>
        <p:txBody>
          <a:bodyPr/>
          <a:lstStyle>
            <a:lvl1pPr>
              <a:defRPr/>
            </a:lvl1pPr>
          </a:lstStyle>
          <a:p>
            <a:pPr>
              <a:defRPr/>
            </a:pPr>
            <a:fld id="{C24265A7-11CD-4B78-BA7D-7E15998047E1}" type="datetimeFigureOut">
              <a:rPr lang="en-US"/>
              <a:pPr>
                <a:defRPr/>
              </a:pPr>
              <a:t>1/30/2022</a:t>
            </a:fld>
            <a:endParaRPr lang="en-US"/>
          </a:p>
        </p:txBody>
      </p:sp>
      <p:sp>
        <p:nvSpPr>
          <p:cNvPr id="5" name="Footer Placeholder 4">
            <a:extLst>
              <a:ext uri="{FF2B5EF4-FFF2-40B4-BE49-F238E27FC236}">
                <a16:creationId xmlns:a16="http://schemas.microsoft.com/office/drawing/2014/main" id="{FCDD3CB6-CA35-47F3-A783-E1835E756A2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450A77D-D638-45D1-9377-72B429DAA46C}"/>
              </a:ext>
            </a:extLst>
          </p:cNvPr>
          <p:cNvSpPr>
            <a:spLocks noGrp="1"/>
          </p:cNvSpPr>
          <p:nvPr>
            <p:ph type="sldNum" sz="quarter" idx="12"/>
          </p:nvPr>
        </p:nvSpPr>
        <p:spPr/>
        <p:txBody>
          <a:bodyPr/>
          <a:lstStyle>
            <a:lvl1pPr>
              <a:defRPr/>
            </a:lvl1pPr>
          </a:lstStyle>
          <a:p>
            <a:pPr>
              <a:defRPr/>
            </a:pPr>
            <a:fld id="{D66A203C-4306-451A-BF60-718C0D6079AD}" type="slidenum">
              <a:rPr lang="en-US" altLang="en-US"/>
              <a:pPr>
                <a:defRPr/>
              </a:pPr>
              <a:t>‹#›</a:t>
            </a:fld>
            <a:endParaRPr lang="en-US" altLang="en-US"/>
          </a:p>
        </p:txBody>
      </p:sp>
    </p:spTree>
    <p:extLst>
      <p:ext uri="{BB962C8B-B14F-4D97-AF65-F5344CB8AC3E}">
        <p14:creationId xmlns:p14="http://schemas.microsoft.com/office/powerpoint/2010/main" val="13797512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êu đề bản chiếu">
    <p:spTree>
      <p:nvGrpSpPr>
        <p:cNvPr id="1" name=""/>
        <p:cNvGrpSpPr/>
        <p:nvPr/>
      </p:nvGrpSpPr>
      <p:grpSpPr>
        <a:xfrm>
          <a:off x="0" y="0"/>
          <a:ext cx="0" cy="0"/>
          <a:chOff x="0" y="0"/>
          <a:chExt cx="0" cy="0"/>
        </a:xfrm>
      </p:grpSpPr>
      <p:sp>
        <p:nvSpPr>
          <p:cNvPr id="2" name="Tiêu đề 1"/>
          <p:cNvSpPr>
            <a:spLocks noGrp="1"/>
          </p:cNvSpPr>
          <p:nvPr>
            <p:ph type="ctrTitle"/>
          </p:nvPr>
        </p:nvSpPr>
        <p:spPr>
          <a:xfrm>
            <a:off x="685800" y="2130425"/>
            <a:ext cx="7772400" cy="1470025"/>
          </a:xfrm>
        </p:spPr>
        <p:txBody>
          <a:bodyPr/>
          <a:lstStyle/>
          <a:p>
            <a:r>
              <a:rPr lang="vi-VN"/>
              <a:t>Bấm &amp; sửa kiểu tiêu đề</a:t>
            </a:r>
            <a:endParaRPr lang="en-US"/>
          </a:p>
        </p:txBody>
      </p:sp>
      <p:sp>
        <p:nvSpPr>
          <p:cNvPr id="3" name="Tiêu đề phụ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vi-VN"/>
              <a:t>Bấm &amp; sửa kiểu phụ đề</a:t>
            </a:r>
            <a:endParaRPr lang="en-US"/>
          </a:p>
        </p:txBody>
      </p:sp>
      <p:sp>
        <p:nvSpPr>
          <p:cNvPr id="4" name="Nơi giữ chỗ cho Ngày tháng 3">
            <a:extLst>
              <a:ext uri="{FF2B5EF4-FFF2-40B4-BE49-F238E27FC236}">
                <a16:creationId xmlns:a16="http://schemas.microsoft.com/office/drawing/2014/main" id="{4144BA94-0D46-45FA-ACB5-07E8B8A41094}"/>
              </a:ext>
            </a:extLst>
          </p:cNvPr>
          <p:cNvSpPr>
            <a:spLocks noGrp="1"/>
          </p:cNvSpPr>
          <p:nvPr>
            <p:ph type="dt" sz="half" idx="10"/>
          </p:nvPr>
        </p:nvSpPr>
        <p:spPr/>
        <p:txBody>
          <a:bodyPr/>
          <a:lstStyle>
            <a:lvl1pPr>
              <a:defRPr/>
            </a:lvl1pPr>
          </a:lstStyle>
          <a:p>
            <a:pPr>
              <a:defRPr/>
            </a:pPr>
            <a:endParaRPr lang="en-US"/>
          </a:p>
        </p:txBody>
      </p:sp>
      <p:sp>
        <p:nvSpPr>
          <p:cNvPr id="5" name="Nơi giữ chỗ cho Chân trang 4">
            <a:extLst>
              <a:ext uri="{FF2B5EF4-FFF2-40B4-BE49-F238E27FC236}">
                <a16:creationId xmlns:a16="http://schemas.microsoft.com/office/drawing/2014/main" id="{EFB524D9-922F-4315-8F86-A57EE349D024}"/>
              </a:ext>
            </a:extLst>
          </p:cNvPr>
          <p:cNvSpPr>
            <a:spLocks noGrp="1"/>
          </p:cNvSpPr>
          <p:nvPr>
            <p:ph type="ftr" sz="quarter" idx="11"/>
          </p:nvPr>
        </p:nvSpPr>
        <p:spPr/>
        <p:txBody>
          <a:bodyPr/>
          <a:lstStyle>
            <a:lvl1pPr>
              <a:defRPr/>
            </a:lvl1pPr>
          </a:lstStyle>
          <a:p>
            <a:pPr>
              <a:defRPr/>
            </a:pPr>
            <a:endParaRPr lang="en-US"/>
          </a:p>
        </p:txBody>
      </p:sp>
      <p:sp>
        <p:nvSpPr>
          <p:cNvPr id="6" name="Nơi giữ chỗ cho Số hiệu Bản chiếu 5">
            <a:extLst>
              <a:ext uri="{FF2B5EF4-FFF2-40B4-BE49-F238E27FC236}">
                <a16:creationId xmlns:a16="http://schemas.microsoft.com/office/drawing/2014/main" id="{884F0F95-B042-4AE6-BDB6-BD79FB42B94A}"/>
              </a:ext>
            </a:extLst>
          </p:cNvPr>
          <p:cNvSpPr>
            <a:spLocks noGrp="1"/>
          </p:cNvSpPr>
          <p:nvPr>
            <p:ph type="sldNum" sz="quarter" idx="12"/>
          </p:nvPr>
        </p:nvSpPr>
        <p:spPr/>
        <p:txBody>
          <a:bodyPr/>
          <a:lstStyle>
            <a:lvl1pPr>
              <a:defRPr/>
            </a:lvl1pPr>
          </a:lstStyle>
          <a:p>
            <a:pPr>
              <a:defRPr/>
            </a:pPr>
            <a:fld id="{CF1C3D64-C868-43E2-B330-2AF9BB47FB44}" type="slidenum">
              <a:rPr lang="en-US" altLang="en-US"/>
              <a:pPr>
                <a:defRPr/>
              </a:pPr>
              <a:t>‹#›</a:t>
            </a:fld>
            <a:endParaRPr lang="en-US" altLang="en-US"/>
          </a:p>
        </p:txBody>
      </p:sp>
    </p:spTree>
    <p:extLst>
      <p:ext uri="{BB962C8B-B14F-4D97-AF65-F5344CB8AC3E}">
        <p14:creationId xmlns:p14="http://schemas.microsoft.com/office/powerpoint/2010/main" val="724268588"/>
      </p:ext>
    </p:extLst>
  </p:cSld>
  <p:clrMapOvr>
    <a:masterClrMapping/>
  </p:clrMapOvr>
  <p:transition>
    <p:comb/>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a:extLst>
              <a:ext uri="{FF2B5EF4-FFF2-40B4-BE49-F238E27FC236}">
                <a16:creationId xmlns:a16="http://schemas.microsoft.com/office/drawing/2014/main" id="{1104132C-5D72-4CEA-A38E-4DD12B51B428}"/>
              </a:ext>
            </a:extLst>
          </p:cNvPr>
          <p:cNvSpPr>
            <a:spLocks noGrp="1"/>
          </p:cNvSpPr>
          <p:nvPr>
            <p:ph type="dt" sz="half" idx="10"/>
          </p:nvPr>
        </p:nvSpPr>
        <p:spPr/>
        <p:txBody>
          <a:bodyPr/>
          <a:lstStyle>
            <a:lvl1pPr>
              <a:defRPr/>
            </a:lvl1pPr>
          </a:lstStyle>
          <a:p>
            <a:pPr>
              <a:defRPr/>
            </a:pPr>
            <a:endParaRPr lang="en-US"/>
          </a:p>
        </p:txBody>
      </p:sp>
      <p:sp>
        <p:nvSpPr>
          <p:cNvPr id="5" name="Nơi giữ chỗ cho Chân trang 4">
            <a:extLst>
              <a:ext uri="{FF2B5EF4-FFF2-40B4-BE49-F238E27FC236}">
                <a16:creationId xmlns:a16="http://schemas.microsoft.com/office/drawing/2014/main" id="{DE3321DC-D4FF-42A6-B411-1814337CE3EC}"/>
              </a:ext>
            </a:extLst>
          </p:cNvPr>
          <p:cNvSpPr>
            <a:spLocks noGrp="1"/>
          </p:cNvSpPr>
          <p:nvPr>
            <p:ph type="ftr" sz="quarter" idx="11"/>
          </p:nvPr>
        </p:nvSpPr>
        <p:spPr/>
        <p:txBody>
          <a:bodyPr/>
          <a:lstStyle>
            <a:lvl1pPr>
              <a:defRPr/>
            </a:lvl1pPr>
          </a:lstStyle>
          <a:p>
            <a:pPr>
              <a:defRPr/>
            </a:pPr>
            <a:endParaRPr lang="en-US"/>
          </a:p>
        </p:txBody>
      </p:sp>
      <p:sp>
        <p:nvSpPr>
          <p:cNvPr id="6" name="Nơi giữ chỗ cho Số hiệu Bản chiếu 5">
            <a:extLst>
              <a:ext uri="{FF2B5EF4-FFF2-40B4-BE49-F238E27FC236}">
                <a16:creationId xmlns:a16="http://schemas.microsoft.com/office/drawing/2014/main" id="{6BD28512-A4AB-4194-885E-942F486F1A04}"/>
              </a:ext>
            </a:extLst>
          </p:cNvPr>
          <p:cNvSpPr>
            <a:spLocks noGrp="1"/>
          </p:cNvSpPr>
          <p:nvPr>
            <p:ph type="sldNum" sz="quarter" idx="12"/>
          </p:nvPr>
        </p:nvSpPr>
        <p:spPr/>
        <p:txBody>
          <a:bodyPr/>
          <a:lstStyle>
            <a:lvl1pPr>
              <a:defRPr/>
            </a:lvl1pPr>
          </a:lstStyle>
          <a:p>
            <a:pPr>
              <a:defRPr/>
            </a:pPr>
            <a:fld id="{0B8A0A93-761A-4389-AF77-62798634BAB8}" type="slidenum">
              <a:rPr lang="en-US" altLang="en-US"/>
              <a:pPr>
                <a:defRPr/>
              </a:pPr>
              <a:t>‹#›</a:t>
            </a:fld>
            <a:endParaRPr lang="en-US" altLang="en-US"/>
          </a:p>
        </p:txBody>
      </p:sp>
    </p:spTree>
    <p:extLst>
      <p:ext uri="{BB962C8B-B14F-4D97-AF65-F5344CB8AC3E}">
        <p14:creationId xmlns:p14="http://schemas.microsoft.com/office/powerpoint/2010/main" val="3595110558"/>
      </p:ext>
    </p:extLst>
  </p:cSld>
  <p:clrMapOvr>
    <a:masterClrMapping/>
  </p:clrMapOvr>
  <p:transition>
    <p:comb/>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Đầu trang của Phần">
    <p:spTree>
      <p:nvGrpSpPr>
        <p:cNvPr id="1" name=""/>
        <p:cNvGrpSpPr/>
        <p:nvPr/>
      </p:nvGrpSpPr>
      <p:grpSpPr>
        <a:xfrm>
          <a:off x="0" y="0"/>
          <a:ext cx="0" cy="0"/>
          <a:chOff x="0" y="0"/>
          <a:chExt cx="0" cy="0"/>
        </a:xfrm>
      </p:grpSpPr>
      <p:sp>
        <p:nvSpPr>
          <p:cNvPr id="2" name="Tiêu đề 1"/>
          <p:cNvSpPr>
            <a:spLocks noGrp="1"/>
          </p:cNvSpPr>
          <p:nvPr>
            <p:ph type="title"/>
          </p:nvPr>
        </p:nvSpPr>
        <p:spPr>
          <a:xfrm>
            <a:off x="722313" y="4406900"/>
            <a:ext cx="7772400" cy="1362075"/>
          </a:xfrm>
        </p:spPr>
        <p:txBody>
          <a:bodyPr anchor="t"/>
          <a:lstStyle>
            <a:lvl1pPr algn="l">
              <a:defRPr sz="4000" b="1" cap="all"/>
            </a:lvl1pPr>
          </a:lstStyle>
          <a:p>
            <a:r>
              <a:rPr lang="vi-VN"/>
              <a:t>Bấm &amp; sửa kiểu tiêu đề</a:t>
            </a:r>
            <a:endParaRPr lang="en-US"/>
          </a:p>
        </p:txBody>
      </p:sp>
      <p:sp>
        <p:nvSpPr>
          <p:cNvPr id="3" name="Nơi giữ chỗ cho Văn bản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Bấm &amp; sửa kiểu tiêu đề</a:t>
            </a:r>
          </a:p>
        </p:txBody>
      </p:sp>
      <p:sp>
        <p:nvSpPr>
          <p:cNvPr id="4" name="Nơi giữ chỗ cho Ngày tháng 3">
            <a:extLst>
              <a:ext uri="{FF2B5EF4-FFF2-40B4-BE49-F238E27FC236}">
                <a16:creationId xmlns:a16="http://schemas.microsoft.com/office/drawing/2014/main" id="{CB1CC567-84B8-4B49-A524-FD3F62F6AAF9}"/>
              </a:ext>
            </a:extLst>
          </p:cNvPr>
          <p:cNvSpPr>
            <a:spLocks noGrp="1"/>
          </p:cNvSpPr>
          <p:nvPr>
            <p:ph type="dt" sz="half" idx="10"/>
          </p:nvPr>
        </p:nvSpPr>
        <p:spPr/>
        <p:txBody>
          <a:bodyPr/>
          <a:lstStyle>
            <a:lvl1pPr>
              <a:defRPr/>
            </a:lvl1pPr>
          </a:lstStyle>
          <a:p>
            <a:pPr>
              <a:defRPr/>
            </a:pPr>
            <a:endParaRPr lang="en-US"/>
          </a:p>
        </p:txBody>
      </p:sp>
      <p:sp>
        <p:nvSpPr>
          <p:cNvPr id="5" name="Nơi giữ chỗ cho Chân trang 4">
            <a:extLst>
              <a:ext uri="{FF2B5EF4-FFF2-40B4-BE49-F238E27FC236}">
                <a16:creationId xmlns:a16="http://schemas.microsoft.com/office/drawing/2014/main" id="{BEA976B7-D15E-45DF-989D-E3728F524012}"/>
              </a:ext>
            </a:extLst>
          </p:cNvPr>
          <p:cNvSpPr>
            <a:spLocks noGrp="1"/>
          </p:cNvSpPr>
          <p:nvPr>
            <p:ph type="ftr" sz="quarter" idx="11"/>
          </p:nvPr>
        </p:nvSpPr>
        <p:spPr/>
        <p:txBody>
          <a:bodyPr/>
          <a:lstStyle>
            <a:lvl1pPr>
              <a:defRPr/>
            </a:lvl1pPr>
          </a:lstStyle>
          <a:p>
            <a:pPr>
              <a:defRPr/>
            </a:pPr>
            <a:endParaRPr lang="en-US"/>
          </a:p>
        </p:txBody>
      </p:sp>
      <p:sp>
        <p:nvSpPr>
          <p:cNvPr id="6" name="Nơi giữ chỗ cho Số hiệu Bản chiếu 5">
            <a:extLst>
              <a:ext uri="{FF2B5EF4-FFF2-40B4-BE49-F238E27FC236}">
                <a16:creationId xmlns:a16="http://schemas.microsoft.com/office/drawing/2014/main" id="{B042C7EC-0B57-4518-8D11-C65CC120067A}"/>
              </a:ext>
            </a:extLst>
          </p:cNvPr>
          <p:cNvSpPr>
            <a:spLocks noGrp="1"/>
          </p:cNvSpPr>
          <p:nvPr>
            <p:ph type="sldNum" sz="quarter" idx="12"/>
          </p:nvPr>
        </p:nvSpPr>
        <p:spPr/>
        <p:txBody>
          <a:bodyPr/>
          <a:lstStyle>
            <a:lvl1pPr>
              <a:defRPr/>
            </a:lvl1pPr>
          </a:lstStyle>
          <a:p>
            <a:pPr>
              <a:defRPr/>
            </a:pPr>
            <a:fld id="{31EBEC35-7F02-4E65-B6B5-8711545EEEEB}" type="slidenum">
              <a:rPr lang="en-US" altLang="en-US"/>
              <a:pPr>
                <a:defRPr/>
              </a:pPr>
              <a:t>‹#›</a:t>
            </a:fld>
            <a:endParaRPr lang="en-US" altLang="en-US"/>
          </a:p>
        </p:txBody>
      </p:sp>
    </p:spTree>
    <p:extLst>
      <p:ext uri="{BB962C8B-B14F-4D97-AF65-F5344CB8AC3E}">
        <p14:creationId xmlns:p14="http://schemas.microsoft.com/office/powerpoint/2010/main" val="23017664"/>
      </p:ext>
    </p:extLst>
  </p:cSld>
  <p:clrMapOvr>
    <a:masterClrMapping/>
  </p:clrMapOvr>
  <p:transition>
    <p:comb/>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Hai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ội dung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5" name="Nơi giữ chỗ cho Ngày tháng 3">
            <a:extLst>
              <a:ext uri="{FF2B5EF4-FFF2-40B4-BE49-F238E27FC236}">
                <a16:creationId xmlns:a16="http://schemas.microsoft.com/office/drawing/2014/main" id="{C2AF1EEA-68A5-455D-9280-C69A4F5ADC4D}"/>
              </a:ext>
            </a:extLst>
          </p:cNvPr>
          <p:cNvSpPr>
            <a:spLocks noGrp="1"/>
          </p:cNvSpPr>
          <p:nvPr>
            <p:ph type="dt" sz="half" idx="10"/>
          </p:nvPr>
        </p:nvSpPr>
        <p:spPr/>
        <p:txBody>
          <a:bodyPr/>
          <a:lstStyle>
            <a:lvl1pPr>
              <a:defRPr/>
            </a:lvl1pPr>
          </a:lstStyle>
          <a:p>
            <a:pPr>
              <a:defRPr/>
            </a:pPr>
            <a:endParaRPr lang="en-US"/>
          </a:p>
        </p:txBody>
      </p:sp>
      <p:sp>
        <p:nvSpPr>
          <p:cNvPr id="6" name="Nơi giữ chỗ cho Chân trang 4">
            <a:extLst>
              <a:ext uri="{FF2B5EF4-FFF2-40B4-BE49-F238E27FC236}">
                <a16:creationId xmlns:a16="http://schemas.microsoft.com/office/drawing/2014/main" id="{6FE89B5A-34F3-4F01-9CC2-435EA5E75EEB}"/>
              </a:ext>
            </a:extLst>
          </p:cNvPr>
          <p:cNvSpPr>
            <a:spLocks noGrp="1"/>
          </p:cNvSpPr>
          <p:nvPr>
            <p:ph type="ftr" sz="quarter" idx="11"/>
          </p:nvPr>
        </p:nvSpPr>
        <p:spPr/>
        <p:txBody>
          <a:bodyPr/>
          <a:lstStyle>
            <a:lvl1pPr>
              <a:defRPr/>
            </a:lvl1pPr>
          </a:lstStyle>
          <a:p>
            <a:pPr>
              <a:defRPr/>
            </a:pPr>
            <a:endParaRPr lang="en-US"/>
          </a:p>
        </p:txBody>
      </p:sp>
      <p:sp>
        <p:nvSpPr>
          <p:cNvPr id="7" name="Nơi giữ chỗ cho Số hiệu Bản chiếu 5">
            <a:extLst>
              <a:ext uri="{FF2B5EF4-FFF2-40B4-BE49-F238E27FC236}">
                <a16:creationId xmlns:a16="http://schemas.microsoft.com/office/drawing/2014/main" id="{8060FFDE-B05D-4FA4-B4E6-30A94860443B}"/>
              </a:ext>
            </a:extLst>
          </p:cNvPr>
          <p:cNvSpPr>
            <a:spLocks noGrp="1"/>
          </p:cNvSpPr>
          <p:nvPr>
            <p:ph type="sldNum" sz="quarter" idx="12"/>
          </p:nvPr>
        </p:nvSpPr>
        <p:spPr/>
        <p:txBody>
          <a:bodyPr/>
          <a:lstStyle>
            <a:lvl1pPr>
              <a:defRPr/>
            </a:lvl1pPr>
          </a:lstStyle>
          <a:p>
            <a:pPr>
              <a:defRPr/>
            </a:pPr>
            <a:fld id="{C6E46AE0-EDAD-458D-9C74-94C6AE4FE748}" type="slidenum">
              <a:rPr lang="en-US" altLang="en-US"/>
              <a:pPr>
                <a:defRPr/>
              </a:pPr>
              <a:t>‹#›</a:t>
            </a:fld>
            <a:endParaRPr lang="en-US" altLang="en-US"/>
          </a:p>
        </p:txBody>
      </p:sp>
    </p:spTree>
    <p:extLst>
      <p:ext uri="{BB962C8B-B14F-4D97-AF65-F5344CB8AC3E}">
        <p14:creationId xmlns:p14="http://schemas.microsoft.com/office/powerpoint/2010/main" val="2632776260"/>
      </p:ext>
    </p:extLst>
  </p:cSld>
  <p:clrMapOvr>
    <a:masterClrMapping/>
  </p:clrMapOvr>
  <p:transition>
    <p:comb/>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Phép so sánh">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lvl1pPr>
              <a:defRPr/>
            </a:lvl1pPr>
          </a:lstStyle>
          <a:p>
            <a:r>
              <a:rPr lang="vi-VN"/>
              <a:t>Bấm &amp; sửa kiểu tiêu đề</a:t>
            </a:r>
            <a:endParaRPr lang="en-US"/>
          </a:p>
        </p:txBody>
      </p:sp>
      <p:sp>
        <p:nvSpPr>
          <p:cNvPr id="3" name="Nơi giữ chỗ cho Văn bản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Bấm &amp; sửa kiểu tiêu đề</a:t>
            </a:r>
          </a:p>
        </p:txBody>
      </p:sp>
      <p:sp>
        <p:nvSpPr>
          <p:cNvPr id="4" name="Nơi giữ chỗ cho Nội dung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5" name="Nơi giữ chỗ cho Văn bản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Bấm &amp; sửa kiểu tiêu đề</a:t>
            </a:r>
          </a:p>
        </p:txBody>
      </p:sp>
      <p:sp>
        <p:nvSpPr>
          <p:cNvPr id="6" name="Nơi giữ chỗ cho Nội dung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7" name="Nơi giữ chỗ cho Ngày tháng 3">
            <a:extLst>
              <a:ext uri="{FF2B5EF4-FFF2-40B4-BE49-F238E27FC236}">
                <a16:creationId xmlns:a16="http://schemas.microsoft.com/office/drawing/2014/main" id="{D604D715-75C5-4CF1-ACED-AEC2B7815E3E}"/>
              </a:ext>
            </a:extLst>
          </p:cNvPr>
          <p:cNvSpPr>
            <a:spLocks noGrp="1"/>
          </p:cNvSpPr>
          <p:nvPr>
            <p:ph type="dt" sz="half" idx="10"/>
          </p:nvPr>
        </p:nvSpPr>
        <p:spPr/>
        <p:txBody>
          <a:bodyPr/>
          <a:lstStyle>
            <a:lvl1pPr>
              <a:defRPr/>
            </a:lvl1pPr>
          </a:lstStyle>
          <a:p>
            <a:pPr>
              <a:defRPr/>
            </a:pPr>
            <a:endParaRPr lang="en-US"/>
          </a:p>
        </p:txBody>
      </p:sp>
      <p:sp>
        <p:nvSpPr>
          <p:cNvPr id="8" name="Nơi giữ chỗ cho Chân trang 4">
            <a:extLst>
              <a:ext uri="{FF2B5EF4-FFF2-40B4-BE49-F238E27FC236}">
                <a16:creationId xmlns:a16="http://schemas.microsoft.com/office/drawing/2014/main" id="{CBCFFEE5-DB16-4339-8972-86D7126FE6C9}"/>
              </a:ext>
            </a:extLst>
          </p:cNvPr>
          <p:cNvSpPr>
            <a:spLocks noGrp="1"/>
          </p:cNvSpPr>
          <p:nvPr>
            <p:ph type="ftr" sz="quarter" idx="11"/>
          </p:nvPr>
        </p:nvSpPr>
        <p:spPr/>
        <p:txBody>
          <a:bodyPr/>
          <a:lstStyle>
            <a:lvl1pPr>
              <a:defRPr/>
            </a:lvl1pPr>
          </a:lstStyle>
          <a:p>
            <a:pPr>
              <a:defRPr/>
            </a:pPr>
            <a:endParaRPr lang="en-US"/>
          </a:p>
        </p:txBody>
      </p:sp>
      <p:sp>
        <p:nvSpPr>
          <p:cNvPr id="9" name="Nơi giữ chỗ cho Số hiệu Bản chiếu 5">
            <a:extLst>
              <a:ext uri="{FF2B5EF4-FFF2-40B4-BE49-F238E27FC236}">
                <a16:creationId xmlns:a16="http://schemas.microsoft.com/office/drawing/2014/main" id="{3724BCE4-F8BD-4F07-A102-DBC36803AFA0}"/>
              </a:ext>
            </a:extLst>
          </p:cNvPr>
          <p:cNvSpPr>
            <a:spLocks noGrp="1"/>
          </p:cNvSpPr>
          <p:nvPr>
            <p:ph type="sldNum" sz="quarter" idx="12"/>
          </p:nvPr>
        </p:nvSpPr>
        <p:spPr/>
        <p:txBody>
          <a:bodyPr/>
          <a:lstStyle>
            <a:lvl1pPr>
              <a:defRPr/>
            </a:lvl1pPr>
          </a:lstStyle>
          <a:p>
            <a:pPr>
              <a:defRPr/>
            </a:pPr>
            <a:fld id="{46F47387-D536-48F8-9798-7188AB825098}" type="slidenum">
              <a:rPr lang="en-US" altLang="en-US"/>
              <a:pPr>
                <a:defRPr/>
              </a:pPr>
              <a:t>‹#›</a:t>
            </a:fld>
            <a:endParaRPr lang="en-US" altLang="en-US"/>
          </a:p>
        </p:txBody>
      </p:sp>
    </p:spTree>
    <p:extLst>
      <p:ext uri="{BB962C8B-B14F-4D97-AF65-F5344CB8AC3E}">
        <p14:creationId xmlns:p14="http://schemas.microsoft.com/office/powerpoint/2010/main" val="3068570627"/>
      </p:ext>
    </p:extLst>
  </p:cSld>
  <p:clrMapOvr>
    <a:masterClrMapping/>
  </p:clrMapOvr>
  <p:transition>
    <p:comb/>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Chỉ Tiêu đề">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gày tháng 3">
            <a:extLst>
              <a:ext uri="{FF2B5EF4-FFF2-40B4-BE49-F238E27FC236}">
                <a16:creationId xmlns:a16="http://schemas.microsoft.com/office/drawing/2014/main" id="{018FD9DC-4F87-4044-888B-A388ED463554}"/>
              </a:ext>
            </a:extLst>
          </p:cNvPr>
          <p:cNvSpPr>
            <a:spLocks noGrp="1"/>
          </p:cNvSpPr>
          <p:nvPr>
            <p:ph type="dt" sz="half" idx="10"/>
          </p:nvPr>
        </p:nvSpPr>
        <p:spPr/>
        <p:txBody>
          <a:bodyPr/>
          <a:lstStyle>
            <a:lvl1pPr>
              <a:defRPr/>
            </a:lvl1pPr>
          </a:lstStyle>
          <a:p>
            <a:pPr>
              <a:defRPr/>
            </a:pPr>
            <a:endParaRPr lang="en-US"/>
          </a:p>
        </p:txBody>
      </p:sp>
      <p:sp>
        <p:nvSpPr>
          <p:cNvPr id="4" name="Nơi giữ chỗ cho Chân trang 4">
            <a:extLst>
              <a:ext uri="{FF2B5EF4-FFF2-40B4-BE49-F238E27FC236}">
                <a16:creationId xmlns:a16="http://schemas.microsoft.com/office/drawing/2014/main" id="{4DCDCEB8-0368-4E27-B9D0-CFE268845C75}"/>
              </a:ext>
            </a:extLst>
          </p:cNvPr>
          <p:cNvSpPr>
            <a:spLocks noGrp="1"/>
          </p:cNvSpPr>
          <p:nvPr>
            <p:ph type="ftr" sz="quarter" idx="11"/>
          </p:nvPr>
        </p:nvSpPr>
        <p:spPr/>
        <p:txBody>
          <a:bodyPr/>
          <a:lstStyle>
            <a:lvl1pPr>
              <a:defRPr/>
            </a:lvl1pPr>
          </a:lstStyle>
          <a:p>
            <a:pPr>
              <a:defRPr/>
            </a:pPr>
            <a:endParaRPr lang="en-US"/>
          </a:p>
        </p:txBody>
      </p:sp>
      <p:sp>
        <p:nvSpPr>
          <p:cNvPr id="5" name="Nơi giữ chỗ cho Số hiệu Bản chiếu 5">
            <a:extLst>
              <a:ext uri="{FF2B5EF4-FFF2-40B4-BE49-F238E27FC236}">
                <a16:creationId xmlns:a16="http://schemas.microsoft.com/office/drawing/2014/main" id="{FF00ADFD-2227-4FA0-A050-32F82D30C905}"/>
              </a:ext>
            </a:extLst>
          </p:cNvPr>
          <p:cNvSpPr>
            <a:spLocks noGrp="1"/>
          </p:cNvSpPr>
          <p:nvPr>
            <p:ph type="sldNum" sz="quarter" idx="12"/>
          </p:nvPr>
        </p:nvSpPr>
        <p:spPr/>
        <p:txBody>
          <a:bodyPr/>
          <a:lstStyle>
            <a:lvl1pPr>
              <a:defRPr/>
            </a:lvl1pPr>
          </a:lstStyle>
          <a:p>
            <a:pPr>
              <a:defRPr/>
            </a:pPr>
            <a:fld id="{D99CAAEB-3536-46E3-A8C4-DC75EDE17958}" type="slidenum">
              <a:rPr lang="en-US" altLang="en-US"/>
              <a:pPr>
                <a:defRPr/>
              </a:pPr>
              <a:t>‹#›</a:t>
            </a:fld>
            <a:endParaRPr lang="en-US" altLang="en-US"/>
          </a:p>
        </p:txBody>
      </p:sp>
    </p:spTree>
    <p:extLst>
      <p:ext uri="{BB962C8B-B14F-4D97-AF65-F5344CB8AC3E}">
        <p14:creationId xmlns:p14="http://schemas.microsoft.com/office/powerpoint/2010/main" val="3691868269"/>
      </p:ext>
    </p:extLst>
  </p:cSld>
  <p:clrMapOvr>
    <a:masterClrMapping/>
  </p:clrMapOvr>
  <p:transition>
    <p:comb/>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Trống">
    <p:spTree>
      <p:nvGrpSpPr>
        <p:cNvPr id="1" name=""/>
        <p:cNvGrpSpPr/>
        <p:nvPr/>
      </p:nvGrpSpPr>
      <p:grpSpPr>
        <a:xfrm>
          <a:off x="0" y="0"/>
          <a:ext cx="0" cy="0"/>
          <a:chOff x="0" y="0"/>
          <a:chExt cx="0" cy="0"/>
        </a:xfrm>
      </p:grpSpPr>
      <p:sp>
        <p:nvSpPr>
          <p:cNvPr id="2" name="Nơi giữ chỗ cho Ngày tháng 3">
            <a:extLst>
              <a:ext uri="{FF2B5EF4-FFF2-40B4-BE49-F238E27FC236}">
                <a16:creationId xmlns:a16="http://schemas.microsoft.com/office/drawing/2014/main" id="{7083EF42-9DE2-4756-9F79-FD9675E71606}"/>
              </a:ext>
            </a:extLst>
          </p:cNvPr>
          <p:cNvSpPr>
            <a:spLocks noGrp="1"/>
          </p:cNvSpPr>
          <p:nvPr>
            <p:ph type="dt" sz="half" idx="10"/>
          </p:nvPr>
        </p:nvSpPr>
        <p:spPr/>
        <p:txBody>
          <a:bodyPr/>
          <a:lstStyle>
            <a:lvl1pPr>
              <a:defRPr/>
            </a:lvl1pPr>
          </a:lstStyle>
          <a:p>
            <a:pPr>
              <a:defRPr/>
            </a:pPr>
            <a:endParaRPr lang="en-US"/>
          </a:p>
        </p:txBody>
      </p:sp>
      <p:sp>
        <p:nvSpPr>
          <p:cNvPr id="3" name="Nơi giữ chỗ cho Chân trang 4">
            <a:extLst>
              <a:ext uri="{FF2B5EF4-FFF2-40B4-BE49-F238E27FC236}">
                <a16:creationId xmlns:a16="http://schemas.microsoft.com/office/drawing/2014/main" id="{84EC4FC7-2366-4C5B-9E24-CDB73BDC080D}"/>
              </a:ext>
            </a:extLst>
          </p:cNvPr>
          <p:cNvSpPr>
            <a:spLocks noGrp="1"/>
          </p:cNvSpPr>
          <p:nvPr>
            <p:ph type="ftr" sz="quarter" idx="11"/>
          </p:nvPr>
        </p:nvSpPr>
        <p:spPr/>
        <p:txBody>
          <a:bodyPr/>
          <a:lstStyle>
            <a:lvl1pPr>
              <a:defRPr/>
            </a:lvl1pPr>
          </a:lstStyle>
          <a:p>
            <a:pPr>
              <a:defRPr/>
            </a:pPr>
            <a:endParaRPr lang="en-US"/>
          </a:p>
        </p:txBody>
      </p:sp>
      <p:sp>
        <p:nvSpPr>
          <p:cNvPr id="4" name="Nơi giữ chỗ cho Số hiệu Bản chiếu 5">
            <a:extLst>
              <a:ext uri="{FF2B5EF4-FFF2-40B4-BE49-F238E27FC236}">
                <a16:creationId xmlns:a16="http://schemas.microsoft.com/office/drawing/2014/main" id="{5A8185F1-9FBB-42D0-9BDB-28C61160E249}"/>
              </a:ext>
            </a:extLst>
          </p:cNvPr>
          <p:cNvSpPr>
            <a:spLocks noGrp="1"/>
          </p:cNvSpPr>
          <p:nvPr>
            <p:ph type="sldNum" sz="quarter" idx="12"/>
          </p:nvPr>
        </p:nvSpPr>
        <p:spPr/>
        <p:txBody>
          <a:bodyPr/>
          <a:lstStyle>
            <a:lvl1pPr>
              <a:defRPr/>
            </a:lvl1pPr>
          </a:lstStyle>
          <a:p>
            <a:pPr>
              <a:defRPr/>
            </a:pPr>
            <a:fld id="{A91F6E12-8DFC-4A66-AF5B-6393E35445DD}" type="slidenum">
              <a:rPr lang="en-US" altLang="en-US"/>
              <a:pPr>
                <a:defRPr/>
              </a:pPr>
              <a:t>‹#›</a:t>
            </a:fld>
            <a:endParaRPr lang="en-US" altLang="en-US"/>
          </a:p>
        </p:txBody>
      </p:sp>
    </p:spTree>
    <p:extLst>
      <p:ext uri="{BB962C8B-B14F-4D97-AF65-F5344CB8AC3E}">
        <p14:creationId xmlns:p14="http://schemas.microsoft.com/office/powerpoint/2010/main" val="2797977213"/>
      </p:ext>
    </p:extLst>
  </p:cSld>
  <p:clrMapOvr>
    <a:masterClrMapping/>
  </p:clrMapOvr>
  <p:transition>
    <p:comb/>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5C1FC63-5E4A-4366-BAFC-D5AF55FADB6C}" type="datetimeFigureOut">
              <a:rPr lang="en-US" smtClean="0"/>
              <a:pPr/>
              <a:t>1/30/2022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0680D2-E6AD-45B7-8E21-900B3ED76EF4}" type="slidenum">
              <a:rPr lang="en-US" smtClean="0"/>
              <a:pPr/>
              <a:t>‹#›</a:t>
            </a:fld>
            <a:endParaRPr 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Nội dung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457200" y="273050"/>
            <a:ext cx="3008313" cy="1162050"/>
          </a:xfrm>
        </p:spPr>
        <p:txBody>
          <a:bodyPr anchor="b"/>
          <a:lstStyle>
            <a:lvl1pPr algn="l">
              <a:defRPr sz="2000" b="1"/>
            </a:lvl1pPr>
          </a:lstStyle>
          <a:p>
            <a:r>
              <a:rPr lang="vi-VN"/>
              <a:t>Bấm &amp; sửa kiểu tiêu đề</a:t>
            </a:r>
            <a:endParaRPr lang="en-US"/>
          </a:p>
        </p:txBody>
      </p:sp>
      <p:sp>
        <p:nvSpPr>
          <p:cNvPr id="3" name="Nơi giữ chỗ cho Nội dung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Văn bản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Bấm &amp; sửa kiểu tiêu đề</a:t>
            </a:r>
          </a:p>
        </p:txBody>
      </p:sp>
      <p:sp>
        <p:nvSpPr>
          <p:cNvPr id="5" name="Nơi giữ chỗ cho Ngày tháng 3">
            <a:extLst>
              <a:ext uri="{FF2B5EF4-FFF2-40B4-BE49-F238E27FC236}">
                <a16:creationId xmlns:a16="http://schemas.microsoft.com/office/drawing/2014/main" id="{0B26CD47-448C-4AED-8E07-14710B61005C}"/>
              </a:ext>
            </a:extLst>
          </p:cNvPr>
          <p:cNvSpPr>
            <a:spLocks noGrp="1"/>
          </p:cNvSpPr>
          <p:nvPr>
            <p:ph type="dt" sz="half" idx="10"/>
          </p:nvPr>
        </p:nvSpPr>
        <p:spPr/>
        <p:txBody>
          <a:bodyPr/>
          <a:lstStyle>
            <a:lvl1pPr>
              <a:defRPr/>
            </a:lvl1pPr>
          </a:lstStyle>
          <a:p>
            <a:pPr>
              <a:defRPr/>
            </a:pPr>
            <a:endParaRPr lang="en-US"/>
          </a:p>
        </p:txBody>
      </p:sp>
      <p:sp>
        <p:nvSpPr>
          <p:cNvPr id="6" name="Nơi giữ chỗ cho Chân trang 4">
            <a:extLst>
              <a:ext uri="{FF2B5EF4-FFF2-40B4-BE49-F238E27FC236}">
                <a16:creationId xmlns:a16="http://schemas.microsoft.com/office/drawing/2014/main" id="{26D55CC0-9109-4FC6-BA64-8890DF353C40}"/>
              </a:ext>
            </a:extLst>
          </p:cNvPr>
          <p:cNvSpPr>
            <a:spLocks noGrp="1"/>
          </p:cNvSpPr>
          <p:nvPr>
            <p:ph type="ftr" sz="quarter" idx="11"/>
          </p:nvPr>
        </p:nvSpPr>
        <p:spPr/>
        <p:txBody>
          <a:bodyPr/>
          <a:lstStyle>
            <a:lvl1pPr>
              <a:defRPr/>
            </a:lvl1pPr>
          </a:lstStyle>
          <a:p>
            <a:pPr>
              <a:defRPr/>
            </a:pPr>
            <a:endParaRPr lang="en-US"/>
          </a:p>
        </p:txBody>
      </p:sp>
      <p:sp>
        <p:nvSpPr>
          <p:cNvPr id="7" name="Nơi giữ chỗ cho Số hiệu Bản chiếu 5">
            <a:extLst>
              <a:ext uri="{FF2B5EF4-FFF2-40B4-BE49-F238E27FC236}">
                <a16:creationId xmlns:a16="http://schemas.microsoft.com/office/drawing/2014/main" id="{D4786D0D-A8C1-42A3-9238-59351459B154}"/>
              </a:ext>
            </a:extLst>
          </p:cNvPr>
          <p:cNvSpPr>
            <a:spLocks noGrp="1"/>
          </p:cNvSpPr>
          <p:nvPr>
            <p:ph type="sldNum" sz="quarter" idx="12"/>
          </p:nvPr>
        </p:nvSpPr>
        <p:spPr/>
        <p:txBody>
          <a:bodyPr/>
          <a:lstStyle>
            <a:lvl1pPr>
              <a:defRPr/>
            </a:lvl1pPr>
          </a:lstStyle>
          <a:p>
            <a:pPr>
              <a:defRPr/>
            </a:pPr>
            <a:fld id="{C6FF1582-BE68-4D0D-B1A8-1186F6D054DA}" type="slidenum">
              <a:rPr lang="en-US" altLang="en-US"/>
              <a:pPr>
                <a:defRPr/>
              </a:pPr>
              <a:t>‹#›</a:t>
            </a:fld>
            <a:endParaRPr lang="en-US" altLang="en-US"/>
          </a:p>
        </p:txBody>
      </p:sp>
    </p:spTree>
    <p:extLst>
      <p:ext uri="{BB962C8B-B14F-4D97-AF65-F5344CB8AC3E}">
        <p14:creationId xmlns:p14="http://schemas.microsoft.com/office/powerpoint/2010/main" val="3794501416"/>
      </p:ext>
    </p:extLst>
  </p:cSld>
  <p:clrMapOvr>
    <a:masterClrMapping/>
  </p:clrMapOvr>
  <p:transition>
    <p:comb/>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Ảnh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1792288" y="4800600"/>
            <a:ext cx="5486400" cy="566738"/>
          </a:xfrm>
        </p:spPr>
        <p:txBody>
          <a:bodyPr anchor="b"/>
          <a:lstStyle>
            <a:lvl1pPr algn="l">
              <a:defRPr sz="2000" b="1"/>
            </a:lvl1pPr>
          </a:lstStyle>
          <a:p>
            <a:r>
              <a:rPr lang="vi-VN"/>
              <a:t>Bấm &amp; sửa kiểu tiêu đề</a:t>
            </a:r>
            <a:endParaRPr lang="en-US"/>
          </a:p>
        </p:txBody>
      </p:sp>
      <p:sp>
        <p:nvSpPr>
          <p:cNvPr id="3" name="Nơi giữ chỗ cho Hình ảnh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Nơi giữ chỗ cho Văn bản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Bấm &amp; sửa kiểu tiêu đề</a:t>
            </a:r>
          </a:p>
        </p:txBody>
      </p:sp>
      <p:sp>
        <p:nvSpPr>
          <p:cNvPr id="5" name="Nơi giữ chỗ cho Ngày tháng 3">
            <a:extLst>
              <a:ext uri="{FF2B5EF4-FFF2-40B4-BE49-F238E27FC236}">
                <a16:creationId xmlns:a16="http://schemas.microsoft.com/office/drawing/2014/main" id="{EE8A0889-6EC9-4096-9612-262FDB8B4EFF}"/>
              </a:ext>
            </a:extLst>
          </p:cNvPr>
          <p:cNvSpPr>
            <a:spLocks noGrp="1"/>
          </p:cNvSpPr>
          <p:nvPr>
            <p:ph type="dt" sz="half" idx="10"/>
          </p:nvPr>
        </p:nvSpPr>
        <p:spPr/>
        <p:txBody>
          <a:bodyPr/>
          <a:lstStyle>
            <a:lvl1pPr>
              <a:defRPr/>
            </a:lvl1pPr>
          </a:lstStyle>
          <a:p>
            <a:pPr>
              <a:defRPr/>
            </a:pPr>
            <a:endParaRPr lang="en-US"/>
          </a:p>
        </p:txBody>
      </p:sp>
      <p:sp>
        <p:nvSpPr>
          <p:cNvPr id="6" name="Nơi giữ chỗ cho Chân trang 4">
            <a:extLst>
              <a:ext uri="{FF2B5EF4-FFF2-40B4-BE49-F238E27FC236}">
                <a16:creationId xmlns:a16="http://schemas.microsoft.com/office/drawing/2014/main" id="{1342076C-F285-4EB4-8EFC-F2EE35EB96EF}"/>
              </a:ext>
            </a:extLst>
          </p:cNvPr>
          <p:cNvSpPr>
            <a:spLocks noGrp="1"/>
          </p:cNvSpPr>
          <p:nvPr>
            <p:ph type="ftr" sz="quarter" idx="11"/>
          </p:nvPr>
        </p:nvSpPr>
        <p:spPr/>
        <p:txBody>
          <a:bodyPr/>
          <a:lstStyle>
            <a:lvl1pPr>
              <a:defRPr/>
            </a:lvl1pPr>
          </a:lstStyle>
          <a:p>
            <a:pPr>
              <a:defRPr/>
            </a:pPr>
            <a:endParaRPr lang="en-US"/>
          </a:p>
        </p:txBody>
      </p:sp>
      <p:sp>
        <p:nvSpPr>
          <p:cNvPr id="7" name="Nơi giữ chỗ cho Số hiệu Bản chiếu 5">
            <a:extLst>
              <a:ext uri="{FF2B5EF4-FFF2-40B4-BE49-F238E27FC236}">
                <a16:creationId xmlns:a16="http://schemas.microsoft.com/office/drawing/2014/main" id="{CDA202CB-3439-4071-A899-082422DB20BA}"/>
              </a:ext>
            </a:extLst>
          </p:cNvPr>
          <p:cNvSpPr>
            <a:spLocks noGrp="1"/>
          </p:cNvSpPr>
          <p:nvPr>
            <p:ph type="sldNum" sz="quarter" idx="12"/>
          </p:nvPr>
        </p:nvSpPr>
        <p:spPr/>
        <p:txBody>
          <a:bodyPr/>
          <a:lstStyle>
            <a:lvl1pPr>
              <a:defRPr/>
            </a:lvl1pPr>
          </a:lstStyle>
          <a:p>
            <a:pPr>
              <a:defRPr/>
            </a:pPr>
            <a:fld id="{0031E7D4-F676-4856-8F7D-A5C551D18360}" type="slidenum">
              <a:rPr lang="en-US" altLang="en-US"/>
              <a:pPr>
                <a:defRPr/>
              </a:pPr>
              <a:t>‹#›</a:t>
            </a:fld>
            <a:endParaRPr lang="en-US" altLang="en-US"/>
          </a:p>
        </p:txBody>
      </p:sp>
    </p:spTree>
    <p:extLst>
      <p:ext uri="{BB962C8B-B14F-4D97-AF65-F5344CB8AC3E}">
        <p14:creationId xmlns:p14="http://schemas.microsoft.com/office/powerpoint/2010/main" val="1495276456"/>
      </p:ext>
    </p:extLst>
  </p:cSld>
  <p:clrMapOvr>
    <a:masterClrMapping/>
  </p:clrMapOvr>
  <p:transition>
    <p:comb/>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Văn bản Dọc 2"/>
          <p:cNvSpPr>
            <a:spLocks noGrp="1"/>
          </p:cNvSpPr>
          <p:nvPr>
            <p:ph type="body" orient="vert" idx="1"/>
          </p:nvPr>
        </p:nvSpPr>
        <p:spPr/>
        <p:txBody>
          <a:bodyPr vert="eaVert"/>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a:extLst>
              <a:ext uri="{FF2B5EF4-FFF2-40B4-BE49-F238E27FC236}">
                <a16:creationId xmlns:a16="http://schemas.microsoft.com/office/drawing/2014/main" id="{5B427145-DED2-4DE1-BAD3-D1273B9B2B0B}"/>
              </a:ext>
            </a:extLst>
          </p:cNvPr>
          <p:cNvSpPr>
            <a:spLocks noGrp="1"/>
          </p:cNvSpPr>
          <p:nvPr>
            <p:ph type="dt" sz="half" idx="10"/>
          </p:nvPr>
        </p:nvSpPr>
        <p:spPr/>
        <p:txBody>
          <a:bodyPr/>
          <a:lstStyle>
            <a:lvl1pPr>
              <a:defRPr/>
            </a:lvl1pPr>
          </a:lstStyle>
          <a:p>
            <a:pPr>
              <a:defRPr/>
            </a:pPr>
            <a:endParaRPr lang="en-US"/>
          </a:p>
        </p:txBody>
      </p:sp>
      <p:sp>
        <p:nvSpPr>
          <p:cNvPr id="5" name="Nơi giữ chỗ cho Chân trang 4">
            <a:extLst>
              <a:ext uri="{FF2B5EF4-FFF2-40B4-BE49-F238E27FC236}">
                <a16:creationId xmlns:a16="http://schemas.microsoft.com/office/drawing/2014/main" id="{82488362-EC33-4AF0-83B8-CADEA2F05F90}"/>
              </a:ext>
            </a:extLst>
          </p:cNvPr>
          <p:cNvSpPr>
            <a:spLocks noGrp="1"/>
          </p:cNvSpPr>
          <p:nvPr>
            <p:ph type="ftr" sz="quarter" idx="11"/>
          </p:nvPr>
        </p:nvSpPr>
        <p:spPr/>
        <p:txBody>
          <a:bodyPr/>
          <a:lstStyle>
            <a:lvl1pPr>
              <a:defRPr/>
            </a:lvl1pPr>
          </a:lstStyle>
          <a:p>
            <a:pPr>
              <a:defRPr/>
            </a:pPr>
            <a:endParaRPr lang="en-US"/>
          </a:p>
        </p:txBody>
      </p:sp>
      <p:sp>
        <p:nvSpPr>
          <p:cNvPr id="6" name="Nơi giữ chỗ cho Số hiệu Bản chiếu 5">
            <a:extLst>
              <a:ext uri="{FF2B5EF4-FFF2-40B4-BE49-F238E27FC236}">
                <a16:creationId xmlns:a16="http://schemas.microsoft.com/office/drawing/2014/main" id="{B1D64FFE-0C4F-40B9-9F62-3A3031C55E22}"/>
              </a:ext>
            </a:extLst>
          </p:cNvPr>
          <p:cNvSpPr>
            <a:spLocks noGrp="1"/>
          </p:cNvSpPr>
          <p:nvPr>
            <p:ph type="sldNum" sz="quarter" idx="12"/>
          </p:nvPr>
        </p:nvSpPr>
        <p:spPr/>
        <p:txBody>
          <a:bodyPr/>
          <a:lstStyle>
            <a:lvl1pPr>
              <a:defRPr/>
            </a:lvl1pPr>
          </a:lstStyle>
          <a:p>
            <a:pPr>
              <a:defRPr/>
            </a:pPr>
            <a:fld id="{80381EAB-D7F7-470E-A312-25F40D9AE2C8}" type="slidenum">
              <a:rPr lang="en-US" altLang="en-US"/>
              <a:pPr>
                <a:defRPr/>
              </a:pPr>
              <a:t>‹#›</a:t>
            </a:fld>
            <a:endParaRPr lang="en-US" altLang="en-US"/>
          </a:p>
        </p:txBody>
      </p:sp>
    </p:spTree>
    <p:extLst>
      <p:ext uri="{BB962C8B-B14F-4D97-AF65-F5344CB8AC3E}">
        <p14:creationId xmlns:p14="http://schemas.microsoft.com/office/powerpoint/2010/main" val="97109535"/>
      </p:ext>
    </p:extLst>
  </p:cSld>
  <p:clrMapOvr>
    <a:masterClrMapping/>
  </p:clrMapOvr>
  <p:transition>
    <p:comb/>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ề Dọc 1"/>
          <p:cNvSpPr>
            <a:spLocks noGrp="1"/>
          </p:cNvSpPr>
          <p:nvPr>
            <p:ph type="title" orient="vert"/>
          </p:nvPr>
        </p:nvSpPr>
        <p:spPr>
          <a:xfrm>
            <a:off x="6629400" y="274638"/>
            <a:ext cx="2057400" cy="5851525"/>
          </a:xfrm>
        </p:spPr>
        <p:txBody>
          <a:bodyPr vert="eaVert"/>
          <a:lstStyle/>
          <a:p>
            <a:r>
              <a:rPr lang="vi-VN"/>
              <a:t>Bấm &amp; sửa kiểu tiêu đề</a:t>
            </a:r>
            <a:endParaRPr lang="en-US"/>
          </a:p>
        </p:txBody>
      </p:sp>
      <p:sp>
        <p:nvSpPr>
          <p:cNvPr id="3" name="Nơi giữ chỗ cho Văn bản Dọc 2"/>
          <p:cNvSpPr>
            <a:spLocks noGrp="1"/>
          </p:cNvSpPr>
          <p:nvPr>
            <p:ph type="body" orient="vert" idx="1"/>
          </p:nvPr>
        </p:nvSpPr>
        <p:spPr>
          <a:xfrm>
            <a:off x="457200" y="274638"/>
            <a:ext cx="6019800" cy="5851525"/>
          </a:xfrm>
        </p:spPr>
        <p:txBody>
          <a:bodyPr vert="eaVert"/>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a:extLst>
              <a:ext uri="{FF2B5EF4-FFF2-40B4-BE49-F238E27FC236}">
                <a16:creationId xmlns:a16="http://schemas.microsoft.com/office/drawing/2014/main" id="{8D998AAD-9F8E-44D5-8EEC-577EF0BA625E}"/>
              </a:ext>
            </a:extLst>
          </p:cNvPr>
          <p:cNvSpPr>
            <a:spLocks noGrp="1"/>
          </p:cNvSpPr>
          <p:nvPr>
            <p:ph type="dt" sz="half" idx="10"/>
          </p:nvPr>
        </p:nvSpPr>
        <p:spPr/>
        <p:txBody>
          <a:bodyPr/>
          <a:lstStyle>
            <a:lvl1pPr>
              <a:defRPr/>
            </a:lvl1pPr>
          </a:lstStyle>
          <a:p>
            <a:pPr>
              <a:defRPr/>
            </a:pPr>
            <a:endParaRPr lang="en-US"/>
          </a:p>
        </p:txBody>
      </p:sp>
      <p:sp>
        <p:nvSpPr>
          <p:cNvPr id="5" name="Nơi giữ chỗ cho Chân trang 4">
            <a:extLst>
              <a:ext uri="{FF2B5EF4-FFF2-40B4-BE49-F238E27FC236}">
                <a16:creationId xmlns:a16="http://schemas.microsoft.com/office/drawing/2014/main" id="{BAB85A09-6154-433F-8B36-C0BA6E9A8A13}"/>
              </a:ext>
            </a:extLst>
          </p:cNvPr>
          <p:cNvSpPr>
            <a:spLocks noGrp="1"/>
          </p:cNvSpPr>
          <p:nvPr>
            <p:ph type="ftr" sz="quarter" idx="11"/>
          </p:nvPr>
        </p:nvSpPr>
        <p:spPr/>
        <p:txBody>
          <a:bodyPr/>
          <a:lstStyle>
            <a:lvl1pPr>
              <a:defRPr/>
            </a:lvl1pPr>
          </a:lstStyle>
          <a:p>
            <a:pPr>
              <a:defRPr/>
            </a:pPr>
            <a:endParaRPr lang="en-US"/>
          </a:p>
        </p:txBody>
      </p:sp>
      <p:sp>
        <p:nvSpPr>
          <p:cNvPr id="6" name="Nơi giữ chỗ cho Số hiệu Bản chiếu 5">
            <a:extLst>
              <a:ext uri="{FF2B5EF4-FFF2-40B4-BE49-F238E27FC236}">
                <a16:creationId xmlns:a16="http://schemas.microsoft.com/office/drawing/2014/main" id="{5CE3B4E3-F5DE-41F4-83AB-6DDEBCCBF930}"/>
              </a:ext>
            </a:extLst>
          </p:cNvPr>
          <p:cNvSpPr>
            <a:spLocks noGrp="1"/>
          </p:cNvSpPr>
          <p:nvPr>
            <p:ph type="sldNum" sz="quarter" idx="12"/>
          </p:nvPr>
        </p:nvSpPr>
        <p:spPr/>
        <p:txBody>
          <a:bodyPr/>
          <a:lstStyle>
            <a:lvl1pPr>
              <a:defRPr/>
            </a:lvl1pPr>
          </a:lstStyle>
          <a:p>
            <a:pPr>
              <a:defRPr/>
            </a:pPr>
            <a:fld id="{0137792D-268D-4C41-81C9-5E32F7182828}" type="slidenum">
              <a:rPr lang="en-US" altLang="en-US"/>
              <a:pPr>
                <a:defRPr/>
              </a:pPr>
              <a:t>‹#›</a:t>
            </a:fld>
            <a:endParaRPr lang="en-US" altLang="en-US"/>
          </a:p>
        </p:txBody>
      </p:sp>
    </p:spTree>
    <p:extLst>
      <p:ext uri="{BB962C8B-B14F-4D97-AF65-F5344CB8AC3E}">
        <p14:creationId xmlns:p14="http://schemas.microsoft.com/office/powerpoint/2010/main" val="1334201823"/>
      </p:ext>
    </p:extLst>
  </p:cSld>
  <p:clrMapOvr>
    <a:masterClrMapping/>
  </p:clrMapOvr>
  <p:transition>
    <p:comb/>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5C1FC63-5E4A-4366-BAFC-D5AF55FADB6C}" type="datetimeFigureOut">
              <a:rPr lang="en-US" smtClean="0"/>
              <a:pPr/>
              <a:t>1/30/2022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0680D2-E6AD-45B7-8E21-900B3ED76EF4}" type="slidenum">
              <a:rPr lang="en-US" smtClean="0"/>
              <a:pPr/>
              <a:t>‹#›</a:t>
            </a:fld>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5C1FC63-5E4A-4366-BAFC-D5AF55FADB6C}" type="datetimeFigureOut">
              <a:rPr lang="en-US" smtClean="0"/>
              <a:pPr/>
              <a:t>1/30/2022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50680D2-E6AD-45B7-8E21-900B3ED76EF4}" type="slidenum">
              <a:rPr lang="en-US" smtClean="0"/>
              <a:pPr/>
              <a:t>‹#›</a:t>
            </a:fld>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5C1FC63-5E4A-4366-BAFC-D5AF55FADB6C}" type="datetimeFigureOut">
              <a:rPr lang="en-US" smtClean="0"/>
              <a:pPr/>
              <a:t>1/30/2022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50680D2-E6AD-45B7-8E21-900B3ED76EF4}" type="slidenum">
              <a:rPr lang="en-US" smtClean="0"/>
              <a:pPr/>
              <a:t>‹#›</a:t>
            </a:fld>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C1FC63-5E4A-4366-BAFC-D5AF55FADB6C}" type="datetimeFigureOut">
              <a:rPr lang="en-US" smtClean="0"/>
              <a:pPr/>
              <a:t>1/30/2022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50680D2-E6AD-45B7-8E21-900B3ED76EF4}" type="slidenum">
              <a:rPr lang="en-US" smtClean="0"/>
              <a:pPr/>
              <a:t>‹#›</a:t>
            </a:fld>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5C1FC63-5E4A-4366-BAFC-D5AF55FADB6C}" type="datetimeFigureOut">
              <a:rPr lang="en-US" smtClean="0"/>
              <a:pPr/>
              <a:t>1/30/2022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0680D2-E6AD-45B7-8E21-900B3ED76EF4}" type="slidenum">
              <a:rPr lang="en-US" smtClean="0"/>
              <a:pPr/>
              <a:t>‹#›</a:t>
            </a:fld>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5C1FC63-5E4A-4366-BAFC-D5AF55FADB6C}" type="datetimeFigureOut">
              <a:rPr lang="en-US" smtClean="0"/>
              <a:pPr/>
              <a:t>1/30/2022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0680D2-E6AD-45B7-8E21-900B3ED76EF4}" type="slidenum">
              <a:rPr lang="en-US" smtClean="0"/>
              <a:pPr/>
              <a:t>‹#›</a:t>
            </a:fld>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C1FC63-5E4A-4366-BAFC-D5AF55FADB6C}" type="datetimeFigureOut">
              <a:rPr lang="en-US" smtClean="0"/>
              <a:pPr/>
              <a:t>1/30/2022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0680D2-E6AD-45B7-8E21-900B3ED76EF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0F5D01DC-2D09-4080-83FA-B344EF9558EB}"/>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id="{ADA78BCC-6D99-415B-ACC5-3879248FF89D}"/>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3247145F-D9E4-409D-B14D-2714BD730DF8}"/>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prstClr val="black">
                    <a:tint val="75000"/>
                  </a:prstClr>
                </a:solidFill>
                <a:latin typeface="+mn-lt"/>
                <a:cs typeface="+mn-cs"/>
              </a:defRPr>
            </a:lvl1pPr>
          </a:lstStyle>
          <a:p>
            <a:pPr>
              <a:defRPr/>
            </a:pPr>
            <a:fld id="{2BF73B32-BE20-4D84-836A-975444721F47}" type="datetimeFigureOut">
              <a:rPr lang="en-US"/>
              <a:pPr>
                <a:defRPr/>
              </a:pPr>
              <a:t>1/30/2022</a:t>
            </a:fld>
            <a:endParaRPr lang="en-US"/>
          </a:p>
        </p:txBody>
      </p:sp>
      <p:sp>
        <p:nvSpPr>
          <p:cNvPr id="5" name="Footer Placeholder 4">
            <a:extLst>
              <a:ext uri="{FF2B5EF4-FFF2-40B4-BE49-F238E27FC236}">
                <a16:creationId xmlns:a16="http://schemas.microsoft.com/office/drawing/2014/main" id="{1D2947F4-B996-4F7F-A37D-F20A6AE84D34}"/>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prstClr val="black">
                    <a:tint val="75000"/>
                  </a:prst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E2C1AA72-B01C-4018-A158-EB39ED8FE7CC}"/>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defRPr>
            </a:lvl1pPr>
          </a:lstStyle>
          <a:p>
            <a:pPr>
              <a:defRPr/>
            </a:pPr>
            <a:fld id="{17F56541-3C62-4323-B18D-A5785B3DC7B8}" type="slidenum">
              <a:rPr lang="en-US" altLang="en-US"/>
              <a:pPr>
                <a:defRPr/>
              </a:pPr>
              <a:t>‹#›</a:t>
            </a:fld>
            <a:endParaRPr lang="en-US" altLang="en-US"/>
          </a:p>
        </p:txBody>
      </p:sp>
    </p:spTree>
    <p:extLst>
      <p:ext uri="{BB962C8B-B14F-4D97-AF65-F5344CB8AC3E}">
        <p14:creationId xmlns:p14="http://schemas.microsoft.com/office/powerpoint/2010/main" val="16848267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 name="Nơi giữ chỗ cho Tiêu đề 1">
            <a:extLst>
              <a:ext uri="{FF2B5EF4-FFF2-40B4-BE49-F238E27FC236}">
                <a16:creationId xmlns:a16="http://schemas.microsoft.com/office/drawing/2014/main" id="{910523F1-5B5C-4E18-A4A3-724A3EE3D1FA}"/>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vi-VN" altLang="en-US"/>
              <a:t>Bấm &amp; sửa kiểu tiêu đề</a:t>
            </a:r>
            <a:endParaRPr lang="en-US" altLang="en-US"/>
          </a:p>
        </p:txBody>
      </p:sp>
      <p:sp>
        <p:nvSpPr>
          <p:cNvPr id="3" name="Nơi giữ chỗ cho Văn bản 2">
            <a:extLst>
              <a:ext uri="{FF2B5EF4-FFF2-40B4-BE49-F238E27FC236}">
                <a16:creationId xmlns:a16="http://schemas.microsoft.com/office/drawing/2014/main" id="{027BDAE4-B0F0-4E09-99FF-527ACA9A40BF}"/>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a:t>Bấm &amp; sửa kiểu tiêu đề</a:t>
            </a:r>
          </a:p>
          <a:p>
            <a:pPr lvl="1"/>
            <a:r>
              <a:rPr lang="vi-VN" altLang="en-US"/>
              <a:t>Mức hai</a:t>
            </a:r>
          </a:p>
          <a:p>
            <a:pPr lvl="2"/>
            <a:r>
              <a:rPr lang="vi-VN" altLang="en-US"/>
              <a:t>Mức ba</a:t>
            </a:r>
          </a:p>
          <a:p>
            <a:pPr lvl="3"/>
            <a:r>
              <a:rPr lang="vi-VN" altLang="en-US"/>
              <a:t>Mức bốn</a:t>
            </a:r>
          </a:p>
          <a:p>
            <a:pPr lvl="4"/>
            <a:r>
              <a:rPr lang="vi-VN" altLang="en-US"/>
              <a:t>Mức năm</a:t>
            </a:r>
            <a:endParaRPr lang="en-US" altLang="en-US"/>
          </a:p>
        </p:txBody>
      </p:sp>
      <p:sp>
        <p:nvSpPr>
          <p:cNvPr id="4" name="Nơi giữ chỗ cho Ngày tháng 3">
            <a:extLst>
              <a:ext uri="{FF2B5EF4-FFF2-40B4-BE49-F238E27FC236}">
                <a16:creationId xmlns:a16="http://schemas.microsoft.com/office/drawing/2014/main" id="{A9A3B833-A9B3-4949-91DE-02ED4395C20D}"/>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hangingPunct="1">
              <a:defRPr sz="1200">
                <a:solidFill>
                  <a:schemeClr val="tx1">
                    <a:tint val="75000"/>
                  </a:schemeClr>
                </a:solidFill>
              </a:defRPr>
            </a:lvl1pPr>
          </a:lstStyle>
          <a:p>
            <a:pPr>
              <a:defRPr/>
            </a:pPr>
            <a:endParaRPr lang="en-US"/>
          </a:p>
        </p:txBody>
      </p:sp>
      <p:sp>
        <p:nvSpPr>
          <p:cNvPr id="5" name="Nơi giữ chỗ cho Chân trang 4">
            <a:extLst>
              <a:ext uri="{FF2B5EF4-FFF2-40B4-BE49-F238E27FC236}">
                <a16:creationId xmlns:a16="http://schemas.microsoft.com/office/drawing/2014/main" id="{80A8576B-192C-4DD3-8A58-CC901C5E4624}"/>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schemeClr val="tx1">
                    <a:tint val="75000"/>
                  </a:schemeClr>
                </a:solidFill>
              </a:defRPr>
            </a:lvl1pPr>
          </a:lstStyle>
          <a:p>
            <a:pPr>
              <a:defRPr/>
            </a:pPr>
            <a:endParaRPr lang="en-US"/>
          </a:p>
        </p:txBody>
      </p:sp>
      <p:sp>
        <p:nvSpPr>
          <p:cNvPr id="6" name="Nơi giữ chỗ cho Số hiệu Bản chiếu 5">
            <a:extLst>
              <a:ext uri="{FF2B5EF4-FFF2-40B4-BE49-F238E27FC236}">
                <a16:creationId xmlns:a16="http://schemas.microsoft.com/office/drawing/2014/main" id="{347C6466-AD2C-4648-86E8-134F5FBFCBCD}"/>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pPr>
              <a:defRPr/>
            </a:pPr>
            <a:fld id="{289860C6-A0C4-48ED-8EAF-D4A6FD9AC030}" type="slidenum">
              <a:rPr lang="en-US" altLang="en-US"/>
              <a:pPr>
                <a:defRPr/>
              </a:pPr>
              <a:t>‹#›</a:t>
            </a:fld>
            <a:endParaRPr lang="en-US" altLang="en-US"/>
          </a:p>
        </p:txBody>
      </p:sp>
    </p:spTree>
    <p:extLst>
      <p:ext uri="{BB962C8B-B14F-4D97-AF65-F5344CB8AC3E}">
        <p14:creationId xmlns:p14="http://schemas.microsoft.com/office/powerpoint/2010/main" val="102264355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comb/>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1000"/>
                                        <p:tgtEl>
                                          <p:spTgt spid="3">
                                            <p:txEl>
                                              <p:pRg st="0" end="0"/>
                                            </p:txEl>
                                          </p:spTgt>
                                        </p:tgtEl>
                                      </p:cBhvr>
                                    </p:animEffect>
                                    <p:anim calcmode="lin" valueType="num">
                                      <p:cBhvr>
                                        <p:cTn id="1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fade">
                                      <p:cBhvr>
                                        <p:cTn id="22" dur="1000"/>
                                        <p:tgtEl>
                                          <p:spTgt spid="3">
                                            <p:txEl>
                                              <p:pRg st="1" end="1"/>
                                            </p:txEl>
                                          </p:spTgt>
                                        </p:tgtEl>
                                      </p:cBhvr>
                                    </p:animEffect>
                                    <p:anim calcmode="lin" valueType="num">
                                      <p:cBhvr>
                                        <p:cTn id="2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1000"/>
                                        <p:tgtEl>
                                          <p:spTgt spid="3">
                                            <p:txEl>
                                              <p:pRg st="2" end="2"/>
                                            </p:txEl>
                                          </p:spTgt>
                                        </p:tgtEl>
                                      </p:cBhvr>
                                    </p:animEffect>
                                    <p:anim calcmode="lin" valueType="num">
                                      <p:cBhvr>
                                        <p:cTn id="2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fade">
                                      <p:cBhvr>
                                        <p:cTn id="32" dur="1000"/>
                                        <p:tgtEl>
                                          <p:spTgt spid="3">
                                            <p:txEl>
                                              <p:pRg st="3" end="3"/>
                                            </p:txEl>
                                          </p:spTgt>
                                        </p:tgtEl>
                                      </p:cBhvr>
                                    </p:animEffect>
                                    <p:anim calcmode="lin" valueType="num">
                                      <p:cBhvr>
                                        <p:cTn id="3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5" presetID="47" presetClass="entr" presetSubtype="0" fill="hold" grpId="0" nodeType="with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Effect transition="in" filter="fade">
                                      <p:cBhvr>
                                        <p:cTn id="37" dur="1000"/>
                                        <p:tgtEl>
                                          <p:spTgt spid="3">
                                            <p:txEl>
                                              <p:pRg st="4" end="4"/>
                                            </p:txEl>
                                          </p:spTgt>
                                        </p:tgtEl>
                                      </p:cBhvr>
                                    </p:animEffect>
                                    <p:anim calcmode="lin" valueType="num">
                                      <p:cBhvr>
                                        <p:cTn id="3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47"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 lvl="2">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 lvl="3">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 lvl="4">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 lvl="5">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7.jpeg"/></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358C258-D034-4625-A543-64EBAC37957C}"/>
              </a:ext>
            </a:extLst>
          </p:cNvPr>
          <p:cNvSpPr/>
          <p:nvPr/>
        </p:nvSpPr>
        <p:spPr>
          <a:xfrm>
            <a:off x="725812" y="3082752"/>
            <a:ext cx="7692427" cy="1877437"/>
          </a:xfrm>
          <a:prstGeom prst="rect">
            <a:avLst/>
          </a:prstGeom>
          <a:noFill/>
        </p:spPr>
        <p:txBody>
          <a:bodyPr wrap="non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vi-VN" sz="3600" b="1" i="0" u="none" strike="noStrike" kern="1200" cap="all" spc="0" normalizeH="0" baseline="0" noProof="0" dirty="0">
                <a:ln/>
                <a:solidFill>
                  <a:srgbClr val="4F81BD"/>
                </a:solidFill>
                <a:effectLst>
                  <a:outerShdw blurRad="19685" dist="12700" dir="5400000" algn="tl" rotWithShape="0">
                    <a:srgbClr val="4F81BD">
                      <a:satMod val="130000"/>
                      <a:alpha val="60000"/>
                    </a:srgbClr>
                  </a:outerShdw>
                  <a:reflection blurRad="10000" stA="55000" endPos="48000" dist="500" dir="5400000" sy="-100000" algn="bl" rotWithShape="0"/>
                </a:effectLst>
                <a:uLnTx/>
                <a:uFillTx/>
                <a:latin typeface="Times New Roman" pitchFamily="18" charset="0"/>
                <a:ea typeface="+mn-ea"/>
                <a:cs typeface="Times New Roman" pitchFamily="18" charset="0"/>
              </a:rPr>
              <a:t>KỂ CHUYỆN </a:t>
            </a:r>
            <a:r>
              <a:rPr kumimoji="0" lang="en-US" sz="3600" b="1" i="0" u="none" strike="noStrike" kern="1200" cap="all" spc="0" normalizeH="0" baseline="0" noProof="0" dirty="0">
                <a:ln/>
                <a:solidFill>
                  <a:srgbClr val="4F81BD"/>
                </a:solidFill>
                <a:effectLst>
                  <a:outerShdw blurRad="19685" dist="12700" dir="5400000" algn="tl" rotWithShape="0">
                    <a:srgbClr val="4F81BD">
                      <a:satMod val="130000"/>
                      <a:alpha val="60000"/>
                    </a:srgbClr>
                  </a:outerShdw>
                  <a:reflection blurRad="10000" stA="55000" endPos="48000" dist="500" dir="5400000" sy="-100000" algn="bl" rotWithShape="0"/>
                </a:effectLst>
                <a:uLnTx/>
                <a:uFillTx/>
                <a:latin typeface="Times New Roman" pitchFamily="18" charset="0"/>
                <a:ea typeface="+mn-ea"/>
                <a:cs typeface="Times New Roman" pitchFamily="18" charset="0"/>
              </a:rPr>
              <a:t>5 </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3600" b="1" i="0" u="none" strike="noStrike" kern="1200" cap="all" spc="0" normalizeH="0" baseline="0" noProof="0" dirty="0">
              <a:ln/>
              <a:solidFill>
                <a:srgbClr val="FF0000"/>
              </a:solidFill>
              <a:effectLst>
                <a:outerShdw blurRad="19685" dist="12700" dir="5400000" algn="tl" rotWithShape="0">
                  <a:srgbClr val="4F81BD">
                    <a:satMod val="130000"/>
                    <a:alpha val="60000"/>
                  </a:srgbClr>
                </a:outerShdw>
                <a:reflection blurRad="10000" stA="55000" endPos="48000" dist="500" dir="5400000" sy="-100000" algn="bl" rotWithShape="0"/>
              </a:effectLst>
              <a:uLnTx/>
              <a:uFillTx/>
              <a:latin typeface="Times New Roman" pitchFamily="18" charset="0"/>
              <a:ea typeface="+mn-ea"/>
              <a:cs typeface="Times New Roman"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lang="vi-VN" sz="4400" b="1" cap="all" dirty="0">
                <a:ln/>
                <a:solidFill>
                  <a:srgbClr val="FF0000"/>
                </a:solidFill>
                <a:effectLst>
                  <a:outerShdw blurRad="19685" dist="12700" dir="5400000" algn="tl" rotWithShape="0">
                    <a:srgbClr val="4F81BD">
                      <a:satMod val="130000"/>
                      <a:alpha val="60000"/>
                    </a:srgbClr>
                  </a:outerShdw>
                  <a:reflection blurRad="10000" stA="55000" endPos="48000" dist="500" dir="5400000" sy="-100000" algn="bl" rotWithShape="0"/>
                </a:effectLst>
                <a:latin typeface="Times New Roman" pitchFamily="18" charset="0"/>
                <a:cs typeface="Times New Roman" pitchFamily="18" charset="0"/>
              </a:rPr>
              <a:t>ÔNG NGUYỄN KHOA ĐĂNG</a:t>
            </a:r>
            <a:endParaRPr kumimoji="0" lang="en-US" sz="3600" b="1" i="0" u="none" strike="noStrike" kern="1200" cap="all" spc="0" normalizeH="0" baseline="0" noProof="0" dirty="0">
              <a:ln/>
              <a:solidFill>
                <a:srgbClr val="FF0000"/>
              </a:solidFill>
              <a:effectLst>
                <a:outerShdw blurRad="19685" dist="12700" dir="5400000" algn="tl" rotWithShape="0">
                  <a:srgbClr val="4F81BD">
                    <a:satMod val="130000"/>
                    <a:alpha val="60000"/>
                  </a:srgbClr>
                </a:outerShdw>
                <a:reflection blurRad="10000" stA="55000" endPos="48000" dist="500" dir="5400000" sy="-100000" algn="bl" rotWithShape="0"/>
              </a:effectLst>
              <a:uLnTx/>
              <a:uFillTx/>
              <a:latin typeface="Times New Roman" pitchFamily="18" charset="0"/>
              <a:ea typeface="+mn-ea"/>
              <a:cs typeface="Times New Roman" pitchFamily="18" charset="0"/>
            </a:endParaRPr>
          </a:p>
        </p:txBody>
      </p:sp>
      <p:pic>
        <p:nvPicPr>
          <p:cNvPr id="4099" name="Picture 12">
            <a:extLst>
              <a:ext uri="{FF2B5EF4-FFF2-40B4-BE49-F238E27FC236}">
                <a16:creationId xmlns:a16="http://schemas.microsoft.com/office/drawing/2014/main" id="{D2DDB103-8C9B-4119-B631-5538850BA7B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70388" y="1141413"/>
            <a:ext cx="860425"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TextBox 13">
            <a:extLst>
              <a:ext uri="{FF2B5EF4-FFF2-40B4-BE49-F238E27FC236}">
                <a16:creationId xmlns:a16="http://schemas.microsoft.com/office/drawing/2014/main" id="{66DAB032-1CD3-4720-9304-318989246CA9}"/>
              </a:ext>
            </a:extLst>
          </p:cNvPr>
          <p:cNvSpPr txBox="1">
            <a:spLocks noChangeArrowheads="1"/>
          </p:cNvSpPr>
          <p:nvPr/>
        </p:nvSpPr>
        <p:spPr bwMode="auto">
          <a:xfrm>
            <a:off x="2133600" y="228600"/>
            <a:ext cx="533400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580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580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580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580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58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58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58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58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ỦY BAN NHÂN DÂN QUẬN LONG BIÊN</a:t>
            </a:r>
          </a:p>
          <a:p>
            <a:pPr marL="0" marR="0" lvl="0" indent="0" algn="ctr" defTabSz="6858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100" b="1" i="0" u="sng"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TRƯỜNG TIỂU HỌC ÁI MỘ B</a:t>
            </a:r>
          </a:p>
        </p:txBody>
      </p:sp>
    </p:spTree>
  </p:cSld>
  <p:clrMapOvr>
    <a:masterClrMapping/>
  </p:clrMapOvr>
  <p:transition spd="slow" advTm="8819"/>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859" y="0"/>
            <a:ext cx="917986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1828800" y="457200"/>
            <a:ext cx="6069301" cy="461665"/>
          </a:xfrm>
          <a:prstGeom prst="rect">
            <a:avLst/>
          </a:prstGeom>
          <a:noFill/>
        </p:spPr>
        <p:txBody>
          <a:bodyPr wrap="square" rtlCol="0">
            <a:spAutoFit/>
          </a:bodyPr>
          <a:lstStyle/>
          <a:p>
            <a:r>
              <a:rPr lang="en-US" sz="2400" b="1" dirty="0" err="1">
                <a:latin typeface="Times New Roman" pitchFamily="18" charset="0"/>
                <a:cs typeface="Times New Roman" pitchFamily="18" charset="0"/>
              </a:rPr>
              <a:t>Kể</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chuyện</a:t>
            </a:r>
            <a:r>
              <a:rPr lang="en-US" sz="2400" b="1" dirty="0">
                <a:latin typeface="Times New Roman" pitchFamily="18" charset="0"/>
                <a:cs typeface="Times New Roman" pitchFamily="18" charset="0"/>
              </a:rPr>
              <a:t>:</a:t>
            </a:r>
            <a:r>
              <a:rPr lang="en-US" sz="2000" b="1" dirty="0">
                <a:latin typeface="Times New Roman" pitchFamily="18" charset="0"/>
                <a:cs typeface="Times New Roman" pitchFamily="18" charset="0"/>
              </a:rPr>
              <a:t> </a:t>
            </a:r>
            <a:r>
              <a:rPr lang="en-US" sz="2400" b="1" dirty="0">
                <a:solidFill>
                  <a:srgbClr val="FF0000"/>
                </a:solidFill>
                <a:latin typeface="Times New Roman" pitchFamily="18" charset="0"/>
                <a:cs typeface="Times New Roman" pitchFamily="18" charset="0"/>
              </a:rPr>
              <a:t>ÔNG NGUYỄN KHOA ĐĂNG</a:t>
            </a:r>
          </a:p>
        </p:txBody>
      </p:sp>
      <p:pic>
        <p:nvPicPr>
          <p:cNvPr id="4" name="Picture 3" descr="Hình0066.jpg"/>
          <p:cNvPicPr>
            <a:picLocks noChangeAspect="1"/>
          </p:cNvPicPr>
          <p:nvPr/>
        </p:nvPicPr>
        <p:blipFill>
          <a:blip r:embed="rId3">
            <a:lum bright="-10000"/>
          </a:blip>
          <a:stretch>
            <a:fillRect/>
          </a:stretch>
        </p:blipFill>
        <p:spPr>
          <a:xfrm>
            <a:off x="685800" y="1219200"/>
            <a:ext cx="7696200" cy="4114800"/>
          </a:xfrm>
          <a:prstGeom prst="rect">
            <a:avLst/>
          </a:prstGeom>
          <a:ln>
            <a:noFill/>
          </a:ln>
          <a:effectLst>
            <a:softEdge rad="112500"/>
          </a:effectLst>
        </p:spPr>
      </p:pic>
      <p:sp>
        <p:nvSpPr>
          <p:cNvPr id="5" name="TextBox 4"/>
          <p:cNvSpPr txBox="1"/>
          <p:nvPr/>
        </p:nvSpPr>
        <p:spPr>
          <a:xfrm>
            <a:off x="0" y="5212140"/>
            <a:ext cx="9144000" cy="1569660"/>
          </a:xfrm>
          <a:prstGeom prst="rect">
            <a:avLst/>
          </a:prstGeom>
          <a:solidFill>
            <a:schemeClr val="accent5">
              <a:lumMod val="40000"/>
              <a:lumOff val="60000"/>
            </a:schemeClr>
          </a:solidFill>
        </p:spPr>
        <p:txBody>
          <a:bodyPr wrap="square" rtlCol="0">
            <a:spAutoFit/>
          </a:bodyPr>
          <a:lstStyle/>
          <a:p>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Quan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sai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một</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số</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võ</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sĩ</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đem</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theo</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vũ</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khí</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ngồi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vào</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trong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hòm</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gỗ</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rồi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sai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quân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sĩ</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cải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trang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thành</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dân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phu</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khiêng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các</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hòm</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đó</a:t>
            </a:r>
            <a:r>
              <a:rPr lang="en-US" sz="3200" b="1" dirty="0">
                <a:solidFill>
                  <a:srgbClr val="FF0000"/>
                </a:solidFill>
                <a:latin typeface="Times New Roman" pitchFamily="18" charset="0"/>
                <a:cs typeface="Times New Roman" pitchFamily="18" charset="0"/>
              </a:rPr>
              <a:t>.</a:t>
            </a:r>
          </a:p>
        </p:txBody>
      </p:sp>
      <p:sp>
        <p:nvSpPr>
          <p:cNvPr id="7" name="Oval 6"/>
          <p:cNvSpPr/>
          <p:nvPr/>
        </p:nvSpPr>
        <p:spPr>
          <a:xfrm>
            <a:off x="838200" y="1295400"/>
            <a:ext cx="762000" cy="609600"/>
          </a:xfrm>
          <a:prstGeom prst="ellipse">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3</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1000"/>
                                        <p:tgtEl>
                                          <p:spTgt spid="6"/>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2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859" y="0"/>
            <a:ext cx="917986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600200" y="396270"/>
            <a:ext cx="6324600" cy="523220"/>
          </a:xfrm>
          <a:prstGeom prst="rect">
            <a:avLst/>
          </a:prstGeom>
          <a:noFill/>
        </p:spPr>
        <p:txBody>
          <a:bodyPr wrap="square" rtlCol="0">
            <a:spAutoFit/>
          </a:bodyPr>
          <a:lstStyle/>
          <a:p>
            <a:r>
              <a:rPr lang="en-US" sz="2800" b="1" dirty="0" err="1">
                <a:latin typeface="Times New Roman" pitchFamily="18" charset="0"/>
                <a:cs typeface="Times New Roman" pitchFamily="18" charset="0"/>
              </a:rPr>
              <a:t>Kể</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chuyện</a:t>
            </a:r>
            <a:r>
              <a:rPr lang="en-US" sz="2800" b="1" dirty="0">
                <a:latin typeface="Times New Roman" pitchFamily="18" charset="0"/>
                <a:cs typeface="Times New Roman" pitchFamily="18" charset="0"/>
              </a:rPr>
              <a:t>: </a:t>
            </a:r>
            <a:r>
              <a:rPr lang="en-US" sz="2400" b="1" dirty="0">
                <a:solidFill>
                  <a:srgbClr val="FF0000"/>
                </a:solidFill>
                <a:latin typeface="Times New Roman" pitchFamily="18" charset="0"/>
                <a:cs typeface="Times New Roman" pitchFamily="18" charset="0"/>
              </a:rPr>
              <a:t>ÔNG NGUYỄN KHOA ĐĂNG</a:t>
            </a:r>
          </a:p>
        </p:txBody>
      </p:sp>
      <p:pic>
        <p:nvPicPr>
          <p:cNvPr id="4" name="Picture 3" descr="Hình0067.jpg"/>
          <p:cNvPicPr>
            <a:picLocks noChangeAspect="1"/>
          </p:cNvPicPr>
          <p:nvPr/>
        </p:nvPicPr>
        <p:blipFill>
          <a:blip r:embed="rId3">
            <a:lum bright="-20000"/>
          </a:blip>
          <a:stretch>
            <a:fillRect/>
          </a:stretch>
        </p:blipFill>
        <p:spPr>
          <a:xfrm>
            <a:off x="609600" y="1219200"/>
            <a:ext cx="7848600" cy="4724400"/>
          </a:xfrm>
          <a:prstGeom prst="rect">
            <a:avLst/>
          </a:prstGeom>
        </p:spPr>
      </p:pic>
      <p:sp>
        <p:nvSpPr>
          <p:cNvPr id="5" name="TextBox 4"/>
          <p:cNvSpPr txBox="1"/>
          <p:nvPr/>
        </p:nvSpPr>
        <p:spPr>
          <a:xfrm>
            <a:off x="228600" y="6019800"/>
            <a:ext cx="8610599" cy="646331"/>
          </a:xfrm>
          <a:prstGeom prst="rect">
            <a:avLst/>
          </a:prstGeom>
          <a:solidFill>
            <a:schemeClr val="accent5">
              <a:lumMod val="40000"/>
              <a:lumOff val="60000"/>
            </a:schemeClr>
          </a:solidFill>
        </p:spPr>
        <p:txBody>
          <a:bodyPr wrap="square" rtlCol="0">
            <a:spAutoFit/>
          </a:bodyPr>
          <a:lstStyle/>
          <a:p>
            <a:pPr lvl="1"/>
            <a:r>
              <a:rPr lang="en-US" sz="3600" b="1">
                <a:solidFill>
                  <a:srgbClr val="FF0000"/>
                </a:solidFill>
                <a:latin typeface="Times New Roman" pitchFamily="18" charset="0"/>
                <a:cs typeface="Times New Roman" pitchFamily="18" charset="0"/>
              </a:rPr>
              <a:t>Các võ sĩ xông ra đánh giết bọn cướp.</a:t>
            </a:r>
            <a:endParaRPr lang="en-US" sz="3600" dirty="0">
              <a:latin typeface="Times New Roman" pitchFamily="18" charset="0"/>
              <a:cs typeface="Times New Roman" pitchFamily="18" charset="0"/>
            </a:endParaRPr>
          </a:p>
        </p:txBody>
      </p:sp>
      <p:sp>
        <p:nvSpPr>
          <p:cNvPr id="6" name="Oval 5"/>
          <p:cNvSpPr/>
          <p:nvPr/>
        </p:nvSpPr>
        <p:spPr>
          <a:xfrm>
            <a:off x="609600" y="1219200"/>
            <a:ext cx="762000" cy="685800"/>
          </a:xfrm>
          <a:prstGeom prst="ellipse">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4</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1000"/>
                                        <p:tgtEl>
                                          <p:spTgt spid="3"/>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2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859" y="0"/>
            <a:ext cx="917986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Hình0063.jpg"/>
          <p:cNvPicPr>
            <a:picLocks noChangeAspect="1"/>
          </p:cNvPicPr>
          <p:nvPr/>
        </p:nvPicPr>
        <p:blipFill>
          <a:blip r:embed="rId3">
            <a:lum bright="-20000"/>
          </a:blip>
          <a:stretch>
            <a:fillRect/>
          </a:stretch>
        </p:blipFill>
        <p:spPr>
          <a:xfrm>
            <a:off x="228600" y="990600"/>
            <a:ext cx="4114800" cy="2514600"/>
          </a:xfrm>
          <a:prstGeom prst="rect">
            <a:avLst/>
          </a:prstGeom>
          <a:ln>
            <a:noFill/>
          </a:ln>
          <a:effectLst>
            <a:softEdge rad="112500"/>
          </a:effectLst>
        </p:spPr>
      </p:pic>
      <p:sp>
        <p:nvSpPr>
          <p:cNvPr id="6" name="TextBox 5"/>
          <p:cNvSpPr txBox="1"/>
          <p:nvPr/>
        </p:nvSpPr>
        <p:spPr>
          <a:xfrm>
            <a:off x="609600" y="3429000"/>
            <a:ext cx="2906565" cy="400110"/>
          </a:xfrm>
          <a:prstGeom prst="rect">
            <a:avLst/>
          </a:prstGeom>
          <a:noFill/>
        </p:spPr>
        <p:txBody>
          <a:bodyPr wrap="none" rtlCol="0">
            <a:spAutoFit/>
          </a:bodyPr>
          <a:lstStyle/>
          <a:p>
            <a:r>
              <a:rPr lang="en-US" sz="2000" b="1" dirty="0" err="1">
                <a:solidFill>
                  <a:srgbClr val="0070C0"/>
                </a:solidFill>
                <a:latin typeface="Times New Roman" panose="02020603050405020304" pitchFamily="18" charset="0"/>
                <a:cs typeface="Times New Roman" pitchFamily="18" charset="0"/>
              </a:rPr>
              <a:t>Người</a:t>
            </a:r>
            <a:r>
              <a:rPr lang="en-US" sz="2000" b="1" dirty="0">
                <a:solidFill>
                  <a:srgbClr val="0070C0"/>
                </a:solidFill>
                <a:latin typeface="Times New Roman" pitchFamily="18" charset="0"/>
                <a:cs typeface="Times New Roman" pitchFamily="18" charset="0"/>
              </a:rPr>
              <a:t> </a:t>
            </a:r>
            <a:r>
              <a:rPr lang="en-US" sz="2000" b="1" dirty="0" err="1">
                <a:solidFill>
                  <a:srgbClr val="0070C0"/>
                </a:solidFill>
                <a:latin typeface="Times New Roman" pitchFamily="18" charset="0"/>
                <a:cs typeface="Times New Roman" pitchFamily="18" charset="0"/>
              </a:rPr>
              <a:t>này</a:t>
            </a:r>
            <a:r>
              <a:rPr lang="en-US" sz="2000" b="1" dirty="0">
                <a:solidFill>
                  <a:srgbClr val="0070C0"/>
                </a:solidFill>
                <a:latin typeface="Times New Roman" pitchFamily="18" charset="0"/>
                <a:cs typeface="Times New Roman" pitchFamily="18" charset="0"/>
              </a:rPr>
              <a:t> </a:t>
            </a:r>
            <a:r>
              <a:rPr lang="en-US" sz="2000" b="1" dirty="0" err="1">
                <a:solidFill>
                  <a:srgbClr val="0070C0"/>
                </a:solidFill>
                <a:latin typeface="Times New Roman" pitchFamily="18" charset="0"/>
                <a:cs typeface="Times New Roman" pitchFamily="18" charset="0"/>
              </a:rPr>
              <a:t>ra</a:t>
            </a:r>
            <a:r>
              <a:rPr lang="en-US" sz="2000" b="1" dirty="0">
                <a:solidFill>
                  <a:srgbClr val="0070C0"/>
                </a:solidFill>
                <a:latin typeface="Times New Roman" pitchFamily="18" charset="0"/>
                <a:cs typeface="Times New Roman" pitchFamily="18" charset="0"/>
              </a:rPr>
              <a:t> </a:t>
            </a:r>
            <a:r>
              <a:rPr lang="en-US" sz="2000" b="1" dirty="0" err="1">
                <a:solidFill>
                  <a:srgbClr val="0070C0"/>
                </a:solidFill>
                <a:latin typeface="Times New Roman" pitchFamily="18" charset="0"/>
                <a:cs typeface="Times New Roman" pitchFamily="18" charset="0"/>
              </a:rPr>
              <a:t>sức</a:t>
            </a:r>
            <a:r>
              <a:rPr lang="en-US" sz="2000" b="1" dirty="0">
                <a:solidFill>
                  <a:srgbClr val="0070C0"/>
                </a:solidFill>
                <a:latin typeface="Times New Roman" pitchFamily="18" charset="0"/>
                <a:cs typeface="Times New Roman" pitchFamily="18" charset="0"/>
              </a:rPr>
              <a:t> </a:t>
            </a:r>
            <a:r>
              <a:rPr lang="en-US" sz="2000" b="1" dirty="0" err="1">
                <a:solidFill>
                  <a:srgbClr val="0070C0"/>
                </a:solidFill>
                <a:latin typeface="Times New Roman" pitchFamily="18" charset="0"/>
                <a:cs typeface="Times New Roman" pitchFamily="18" charset="0"/>
              </a:rPr>
              <a:t>chối</a:t>
            </a:r>
            <a:r>
              <a:rPr lang="en-US" sz="2000" b="1" dirty="0">
                <a:solidFill>
                  <a:srgbClr val="0070C0"/>
                </a:solidFill>
                <a:latin typeface="Times New Roman" pitchFamily="18" charset="0"/>
                <a:cs typeface="Times New Roman" pitchFamily="18" charset="0"/>
              </a:rPr>
              <a:t>….</a:t>
            </a:r>
          </a:p>
        </p:txBody>
      </p:sp>
      <p:pic>
        <p:nvPicPr>
          <p:cNvPr id="7" name="Picture 6" descr="Hình0067.jpg"/>
          <p:cNvPicPr>
            <a:picLocks noChangeAspect="1"/>
          </p:cNvPicPr>
          <p:nvPr/>
        </p:nvPicPr>
        <p:blipFill>
          <a:blip r:embed="rId4">
            <a:lum bright="-30000"/>
          </a:blip>
          <a:stretch>
            <a:fillRect/>
          </a:stretch>
        </p:blipFill>
        <p:spPr>
          <a:xfrm>
            <a:off x="4648200" y="3733800"/>
            <a:ext cx="4191000" cy="2514600"/>
          </a:xfrm>
          <a:prstGeom prst="rect">
            <a:avLst/>
          </a:prstGeom>
          <a:ln>
            <a:noFill/>
          </a:ln>
          <a:effectLst>
            <a:softEdge rad="112500"/>
          </a:effectLst>
        </p:spPr>
      </p:pic>
      <p:sp>
        <p:nvSpPr>
          <p:cNvPr id="8" name="TextBox 7"/>
          <p:cNvSpPr txBox="1"/>
          <p:nvPr/>
        </p:nvSpPr>
        <p:spPr>
          <a:xfrm>
            <a:off x="4648200" y="3429000"/>
            <a:ext cx="4390946" cy="400110"/>
          </a:xfrm>
          <a:prstGeom prst="rect">
            <a:avLst/>
          </a:prstGeom>
          <a:noFill/>
        </p:spPr>
        <p:txBody>
          <a:bodyPr wrap="none" rtlCol="0">
            <a:spAutoFit/>
          </a:bodyPr>
          <a:lstStyle/>
          <a:p>
            <a:r>
              <a:rPr lang="en-US" sz="2000" b="1" dirty="0" err="1">
                <a:solidFill>
                  <a:srgbClr val="0070C0"/>
                </a:solidFill>
                <a:latin typeface="Times New Roman" panose="02020603050405020304" pitchFamily="18" charset="0"/>
                <a:cs typeface="Times New Roman" pitchFamily="18" charset="0"/>
              </a:rPr>
              <a:t>Quan</a:t>
            </a:r>
            <a:r>
              <a:rPr lang="en-US" sz="2000" b="1" dirty="0">
                <a:solidFill>
                  <a:srgbClr val="0070C0"/>
                </a:solidFill>
                <a:latin typeface="Times New Roman" pitchFamily="18" charset="0"/>
                <a:cs typeface="Times New Roman" pitchFamily="18" charset="0"/>
              </a:rPr>
              <a:t> </a:t>
            </a:r>
            <a:r>
              <a:rPr lang="en-US" sz="2000" b="1" dirty="0" err="1">
                <a:solidFill>
                  <a:srgbClr val="0070C0"/>
                </a:solidFill>
                <a:latin typeface="Times New Roman" pitchFamily="18" charset="0"/>
                <a:cs typeface="Times New Roman" pitchFamily="18" charset="0"/>
              </a:rPr>
              <a:t>sai</a:t>
            </a:r>
            <a:r>
              <a:rPr lang="en-US" sz="2000" b="1" dirty="0">
                <a:solidFill>
                  <a:srgbClr val="0070C0"/>
                </a:solidFill>
                <a:latin typeface="Times New Roman" pitchFamily="18" charset="0"/>
                <a:cs typeface="Times New Roman" pitchFamily="18" charset="0"/>
              </a:rPr>
              <a:t> </a:t>
            </a:r>
            <a:r>
              <a:rPr lang="en-US" sz="2000" b="1" dirty="0" err="1">
                <a:solidFill>
                  <a:srgbClr val="0070C0"/>
                </a:solidFill>
                <a:latin typeface="Times New Roman" pitchFamily="18" charset="0"/>
                <a:cs typeface="Times New Roman" pitchFamily="18" charset="0"/>
              </a:rPr>
              <a:t>người</a:t>
            </a:r>
            <a:r>
              <a:rPr lang="en-US" sz="2000" b="1" dirty="0">
                <a:solidFill>
                  <a:srgbClr val="0070C0"/>
                </a:solidFill>
                <a:latin typeface="Times New Roman" pitchFamily="18" charset="0"/>
                <a:cs typeface="Times New Roman" pitchFamily="18" charset="0"/>
              </a:rPr>
              <a:t> </a:t>
            </a:r>
            <a:r>
              <a:rPr lang="en-US" sz="2000" b="1" dirty="0" err="1">
                <a:solidFill>
                  <a:srgbClr val="0070C0"/>
                </a:solidFill>
                <a:latin typeface="Times New Roman" pitchFamily="18" charset="0"/>
                <a:cs typeface="Times New Roman" pitchFamily="18" charset="0"/>
              </a:rPr>
              <a:t>múc</a:t>
            </a:r>
            <a:r>
              <a:rPr lang="en-US" sz="2000" b="1" dirty="0">
                <a:solidFill>
                  <a:srgbClr val="0070C0"/>
                </a:solidFill>
                <a:latin typeface="Times New Roman" pitchFamily="18" charset="0"/>
                <a:cs typeface="Times New Roman" pitchFamily="18" charset="0"/>
              </a:rPr>
              <a:t> </a:t>
            </a:r>
            <a:r>
              <a:rPr lang="en-US" sz="2000" b="1" dirty="0" err="1">
                <a:solidFill>
                  <a:srgbClr val="0070C0"/>
                </a:solidFill>
                <a:latin typeface="Times New Roman" pitchFamily="18" charset="0"/>
                <a:cs typeface="Times New Roman" pitchFamily="18" charset="0"/>
              </a:rPr>
              <a:t>một</a:t>
            </a:r>
            <a:r>
              <a:rPr lang="en-US" sz="2000" b="1" dirty="0">
                <a:solidFill>
                  <a:srgbClr val="0070C0"/>
                </a:solidFill>
                <a:latin typeface="Times New Roman" pitchFamily="18" charset="0"/>
                <a:cs typeface="Times New Roman" pitchFamily="18" charset="0"/>
              </a:rPr>
              <a:t> </a:t>
            </a:r>
            <a:r>
              <a:rPr lang="en-US" sz="2000" b="1" dirty="0" err="1">
                <a:solidFill>
                  <a:srgbClr val="0070C0"/>
                </a:solidFill>
                <a:latin typeface="Times New Roman" pitchFamily="18" charset="0"/>
                <a:cs typeface="Times New Roman" pitchFamily="18" charset="0"/>
              </a:rPr>
              <a:t>chậu</a:t>
            </a:r>
            <a:r>
              <a:rPr lang="en-US" sz="2000" b="1" dirty="0">
                <a:solidFill>
                  <a:srgbClr val="0070C0"/>
                </a:solidFill>
                <a:latin typeface="Times New Roman" pitchFamily="18" charset="0"/>
                <a:cs typeface="Times New Roman" pitchFamily="18" charset="0"/>
              </a:rPr>
              <a:t> </a:t>
            </a:r>
            <a:r>
              <a:rPr lang="en-US" sz="2000" b="1" dirty="0" err="1">
                <a:solidFill>
                  <a:srgbClr val="0070C0"/>
                </a:solidFill>
                <a:latin typeface="Times New Roman" pitchFamily="18" charset="0"/>
                <a:cs typeface="Times New Roman" pitchFamily="18" charset="0"/>
              </a:rPr>
              <a:t>nước</a:t>
            </a:r>
            <a:r>
              <a:rPr lang="en-US" sz="2000" b="1" dirty="0">
                <a:solidFill>
                  <a:srgbClr val="0070C0"/>
                </a:solidFill>
                <a:latin typeface="Times New Roman" pitchFamily="18" charset="0"/>
                <a:cs typeface="Times New Roman" pitchFamily="18" charset="0"/>
              </a:rPr>
              <a:t>….</a:t>
            </a:r>
          </a:p>
        </p:txBody>
      </p:sp>
      <p:pic>
        <p:nvPicPr>
          <p:cNvPr id="9" name="Picture 8" descr="Hình0064.jpg"/>
          <p:cNvPicPr>
            <a:picLocks noChangeAspect="1"/>
          </p:cNvPicPr>
          <p:nvPr/>
        </p:nvPicPr>
        <p:blipFill>
          <a:blip r:embed="rId5">
            <a:lum bright="-30000"/>
          </a:blip>
          <a:stretch>
            <a:fillRect/>
          </a:stretch>
        </p:blipFill>
        <p:spPr>
          <a:xfrm>
            <a:off x="4648200" y="990600"/>
            <a:ext cx="4114800" cy="2514600"/>
          </a:xfrm>
          <a:prstGeom prst="rect">
            <a:avLst/>
          </a:prstGeom>
          <a:ln>
            <a:noFill/>
          </a:ln>
          <a:effectLst>
            <a:softEdge rad="112500"/>
          </a:effectLst>
        </p:spPr>
      </p:pic>
      <p:sp>
        <p:nvSpPr>
          <p:cNvPr id="10" name="TextBox 9"/>
          <p:cNvSpPr txBox="1"/>
          <p:nvPr/>
        </p:nvSpPr>
        <p:spPr>
          <a:xfrm>
            <a:off x="304800" y="6324600"/>
            <a:ext cx="4065537" cy="400110"/>
          </a:xfrm>
          <a:prstGeom prst="rect">
            <a:avLst/>
          </a:prstGeom>
          <a:noFill/>
        </p:spPr>
        <p:txBody>
          <a:bodyPr wrap="none" rtlCol="0">
            <a:spAutoFit/>
          </a:bodyPr>
          <a:lstStyle/>
          <a:p>
            <a:r>
              <a:rPr lang="en-US" sz="2000" b="1" dirty="0" err="1">
                <a:solidFill>
                  <a:srgbClr val="0070C0"/>
                </a:solidFill>
                <a:latin typeface="Times New Roman" panose="02020603050405020304" pitchFamily="18" charset="0"/>
                <a:cs typeface="Times New Roman" pitchFamily="18" charset="0"/>
              </a:rPr>
              <a:t>Quân</a:t>
            </a:r>
            <a:r>
              <a:rPr lang="en-US" sz="2000" b="1" dirty="0">
                <a:solidFill>
                  <a:srgbClr val="0070C0"/>
                </a:solidFill>
                <a:latin typeface="Times New Roman" pitchFamily="18" charset="0"/>
                <a:cs typeface="Times New Roman" pitchFamily="18" charset="0"/>
              </a:rPr>
              <a:t> </a:t>
            </a:r>
            <a:r>
              <a:rPr lang="en-US" sz="2000" b="1" dirty="0" err="1">
                <a:solidFill>
                  <a:srgbClr val="0070C0"/>
                </a:solidFill>
                <a:latin typeface="Times New Roman" pitchFamily="18" charset="0"/>
                <a:cs typeface="Times New Roman" pitchFamily="18" charset="0"/>
              </a:rPr>
              <a:t>sĩ</a:t>
            </a:r>
            <a:r>
              <a:rPr lang="en-US" sz="2000" b="1" dirty="0">
                <a:solidFill>
                  <a:srgbClr val="0070C0"/>
                </a:solidFill>
                <a:latin typeface="Times New Roman" pitchFamily="18" charset="0"/>
                <a:cs typeface="Times New Roman" pitchFamily="18" charset="0"/>
              </a:rPr>
              <a:t> </a:t>
            </a:r>
            <a:r>
              <a:rPr lang="en-US" sz="2000" b="1" dirty="0" err="1">
                <a:solidFill>
                  <a:srgbClr val="0070C0"/>
                </a:solidFill>
                <a:latin typeface="Times New Roman" pitchFamily="18" charset="0"/>
                <a:cs typeface="Times New Roman" pitchFamily="18" charset="0"/>
              </a:rPr>
              <a:t>cải</a:t>
            </a:r>
            <a:r>
              <a:rPr lang="en-US" sz="2000" b="1" dirty="0">
                <a:solidFill>
                  <a:srgbClr val="0070C0"/>
                </a:solidFill>
                <a:latin typeface="Times New Roman" pitchFamily="18" charset="0"/>
                <a:cs typeface="Times New Roman" pitchFamily="18" charset="0"/>
              </a:rPr>
              <a:t> </a:t>
            </a:r>
            <a:r>
              <a:rPr lang="en-US" sz="2000" b="1" dirty="0" err="1">
                <a:solidFill>
                  <a:srgbClr val="0070C0"/>
                </a:solidFill>
                <a:latin typeface="Times New Roman" pitchFamily="18" charset="0"/>
                <a:cs typeface="Times New Roman" pitchFamily="18" charset="0"/>
              </a:rPr>
              <a:t>trang</a:t>
            </a:r>
            <a:r>
              <a:rPr lang="en-US" sz="2000" b="1" dirty="0">
                <a:solidFill>
                  <a:srgbClr val="0070C0"/>
                </a:solidFill>
                <a:latin typeface="Times New Roman" pitchFamily="18" charset="0"/>
                <a:cs typeface="Times New Roman" pitchFamily="18" charset="0"/>
              </a:rPr>
              <a:t> </a:t>
            </a:r>
            <a:r>
              <a:rPr lang="en-US" sz="2000" b="1" dirty="0" err="1">
                <a:solidFill>
                  <a:srgbClr val="0070C0"/>
                </a:solidFill>
                <a:latin typeface="Times New Roman" pitchFamily="18" charset="0"/>
                <a:cs typeface="Times New Roman" pitchFamily="18" charset="0"/>
              </a:rPr>
              <a:t>thành</a:t>
            </a:r>
            <a:r>
              <a:rPr lang="en-US" sz="2000" b="1" dirty="0">
                <a:solidFill>
                  <a:srgbClr val="0070C0"/>
                </a:solidFill>
                <a:latin typeface="Times New Roman" pitchFamily="18" charset="0"/>
                <a:cs typeface="Times New Roman" pitchFamily="18" charset="0"/>
              </a:rPr>
              <a:t> </a:t>
            </a:r>
            <a:r>
              <a:rPr lang="en-US" sz="2000" b="1" dirty="0" err="1">
                <a:solidFill>
                  <a:srgbClr val="0070C0"/>
                </a:solidFill>
                <a:latin typeface="Times New Roman" pitchFamily="18" charset="0"/>
                <a:cs typeface="Times New Roman" pitchFamily="18" charset="0"/>
              </a:rPr>
              <a:t>dân</a:t>
            </a:r>
            <a:r>
              <a:rPr lang="en-US" sz="2000" b="1" dirty="0">
                <a:solidFill>
                  <a:srgbClr val="0070C0"/>
                </a:solidFill>
                <a:latin typeface="Times New Roman" pitchFamily="18" charset="0"/>
                <a:cs typeface="Times New Roman" pitchFamily="18" charset="0"/>
              </a:rPr>
              <a:t> </a:t>
            </a:r>
            <a:r>
              <a:rPr lang="en-US" sz="2000" b="1" dirty="0" err="1">
                <a:solidFill>
                  <a:srgbClr val="0070C0"/>
                </a:solidFill>
                <a:latin typeface="Times New Roman" pitchFamily="18" charset="0"/>
                <a:cs typeface="Times New Roman" pitchFamily="18" charset="0"/>
              </a:rPr>
              <a:t>phu</a:t>
            </a:r>
            <a:r>
              <a:rPr lang="en-US" sz="2000" b="1" dirty="0">
                <a:solidFill>
                  <a:srgbClr val="0070C0"/>
                </a:solidFill>
                <a:latin typeface="Times New Roman" pitchFamily="18" charset="0"/>
                <a:cs typeface="Times New Roman" pitchFamily="18" charset="0"/>
              </a:rPr>
              <a:t>….</a:t>
            </a:r>
          </a:p>
        </p:txBody>
      </p:sp>
      <p:pic>
        <p:nvPicPr>
          <p:cNvPr id="11" name="Picture 10" descr="Hình0066.jpg"/>
          <p:cNvPicPr>
            <a:picLocks noChangeAspect="1"/>
          </p:cNvPicPr>
          <p:nvPr/>
        </p:nvPicPr>
        <p:blipFill>
          <a:blip r:embed="rId6">
            <a:lum bright="-20000"/>
          </a:blip>
          <a:stretch>
            <a:fillRect/>
          </a:stretch>
        </p:blipFill>
        <p:spPr>
          <a:xfrm>
            <a:off x="228600" y="3733800"/>
            <a:ext cx="4267200" cy="2514600"/>
          </a:xfrm>
          <a:prstGeom prst="rect">
            <a:avLst/>
          </a:prstGeom>
          <a:ln>
            <a:noFill/>
          </a:ln>
          <a:effectLst>
            <a:softEdge rad="112500"/>
          </a:effectLst>
        </p:spPr>
      </p:pic>
      <p:sp>
        <p:nvSpPr>
          <p:cNvPr id="12" name="TextBox 11"/>
          <p:cNvSpPr txBox="1"/>
          <p:nvPr/>
        </p:nvSpPr>
        <p:spPr>
          <a:xfrm>
            <a:off x="5105400" y="6305490"/>
            <a:ext cx="3283271" cy="400110"/>
          </a:xfrm>
          <a:prstGeom prst="rect">
            <a:avLst/>
          </a:prstGeom>
          <a:noFill/>
        </p:spPr>
        <p:txBody>
          <a:bodyPr wrap="none" rtlCol="0">
            <a:spAutoFit/>
          </a:bodyPr>
          <a:lstStyle/>
          <a:p>
            <a:r>
              <a:rPr lang="en-US" sz="2000" b="1" dirty="0" err="1">
                <a:solidFill>
                  <a:srgbClr val="0070C0"/>
                </a:solidFill>
                <a:latin typeface="Times New Roman" panose="02020603050405020304" pitchFamily="18" charset="0"/>
                <a:cs typeface="Times New Roman" pitchFamily="18" charset="0"/>
              </a:rPr>
              <a:t>Các</a:t>
            </a:r>
            <a:r>
              <a:rPr lang="en-US" sz="2000" b="1" dirty="0">
                <a:solidFill>
                  <a:srgbClr val="0070C0"/>
                </a:solidFill>
                <a:latin typeface="Times New Roman" pitchFamily="18" charset="0"/>
                <a:cs typeface="Times New Roman" pitchFamily="18" charset="0"/>
              </a:rPr>
              <a:t> </a:t>
            </a:r>
            <a:r>
              <a:rPr lang="en-US" sz="2000" b="1" dirty="0" err="1">
                <a:solidFill>
                  <a:srgbClr val="0070C0"/>
                </a:solidFill>
                <a:latin typeface="Times New Roman" pitchFamily="18" charset="0"/>
                <a:cs typeface="Times New Roman" pitchFamily="18" charset="0"/>
              </a:rPr>
              <a:t>võ</a:t>
            </a:r>
            <a:r>
              <a:rPr lang="en-US" sz="2000" b="1" dirty="0">
                <a:solidFill>
                  <a:srgbClr val="0070C0"/>
                </a:solidFill>
                <a:latin typeface="Times New Roman" pitchFamily="18" charset="0"/>
                <a:cs typeface="Times New Roman" pitchFamily="18" charset="0"/>
              </a:rPr>
              <a:t> </a:t>
            </a:r>
            <a:r>
              <a:rPr lang="en-US" sz="2000" b="1" dirty="0" err="1">
                <a:solidFill>
                  <a:srgbClr val="0070C0"/>
                </a:solidFill>
                <a:latin typeface="Times New Roman" pitchFamily="18" charset="0"/>
                <a:cs typeface="Times New Roman" pitchFamily="18" charset="0"/>
              </a:rPr>
              <a:t>sĩ</a:t>
            </a:r>
            <a:r>
              <a:rPr lang="en-US" sz="2000" b="1" dirty="0">
                <a:solidFill>
                  <a:srgbClr val="0070C0"/>
                </a:solidFill>
                <a:latin typeface="Times New Roman" pitchFamily="18" charset="0"/>
                <a:cs typeface="Times New Roman" pitchFamily="18" charset="0"/>
              </a:rPr>
              <a:t> </a:t>
            </a:r>
            <a:r>
              <a:rPr lang="en-US" sz="2000" b="1" dirty="0" err="1">
                <a:solidFill>
                  <a:srgbClr val="0070C0"/>
                </a:solidFill>
                <a:latin typeface="Times New Roman" pitchFamily="18" charset="0"/>
                <a:cs typeface="Times New Roman" pitchFamily="18" charset="0"/>
              </a:rPr>
              <a:t>bất</a:t>
            </a:r>
            <a:r>
              <a:rPr lang="en-US" sz="2000" b="1" dirty="0">
                <a:solidFill>
                  <a:srgbClr val="0070C0"/>
                </a:solidFill>
                <a:latin typeface="Times New Roman" pitchFamily="18" charset="0"/>
                <a:cs typeface="Times New Roman" pitchFamily="18" charset="0"/>
              </a:rPr>
              <a:t> </a:t>
            </a:r>
            <a:r>
              <a:rPr lang="en-US" sz="2000" b="1" dirty="0" err="1">
                <a:solidFill>
                  <a:srgbClr val="0070C0"/>
                </a:solidFill>
                <a:latin typeface="Times New Roman" pitchFamily="18" charset="0"/>
                <a:cs typeface="Times New Roman" pitchFamily="18" charset="0"/>
              </a:rPr>
              <a:t>ngờ</a:t>
            </a:r>
            <a:r>
              <a:rPr lang="en-US" sz="2000" b="1" dirty="0">
                <a:solidFill>
                  <a:srgbClr val="0070C0"/>
                </a:solidFill>
                <a:latin typeface="Times New Roman" pitchFamily="18" charset="0"/>
                <a:cs typeface="Times New Roman" pitchFamily="18" charset="0"/>
              </a:rPr>
              <a:t> </a:t>
            </a:r>
            <a:r>
              <a:rPr lang="en-US" sz="2000" b="1" dirty="0" err="1">
                <a:solidFill>
                  <a:srgbClr val="0070C0"/>
                </a:solidFill>
                <a:latin typeface="Times New Roman" pitchFamily="18" charset="0"/>
                <a:cs typeface="Times New Roman" pitchFamily="18" charset="0"/>
              </a:rPr>
              <a:t>xông</a:t>
            </a:r>
            <a:r>
              <a:rPr lang="en-US" sz="2000" b="1" dirty="0">
                <a:solidFill>
                  <a:srgbClr val="0070C0"/>
                </a:solidFill>
                <a:latin typeface="Times New Roman" pitchFamily="18" charset="0"/>
                <a:cs typeface="Times New Roman" pitchFamily="18" charset="0"/>
              </a:rPr>
              <a:t> </a:t>
            </a:r>
            <a:r>
              <a:rPr lang="en-US" sz="2000" b="1" dirty="0" err="1">
                <a:solidFill>
                  <a:srgbClr val="0070C0"/>
                </a:solidFill>
                <a:latin typeface="Times New Roman" pitchFamily="18" charset="0"/>
                <a:cs typeface="Times New Roman" pitchFamily="18" charset="0"/>
              </a:rPr>
              <a:t>ra</a:t>
            </a:r>
            <a:r>
              <a:rPr lang="en-US" sz="2000" b="1" dirty="0">
                <a:solidFill>
                  <a:srgbClr val="0070C0"/>
                </a:solidFill>
                <a:latin typeface="Times New Roman" pitchFamily="18" charset="0"/>
                <a:cs typeface="Times New Roman" pitchFamily="18" charset="0"/>
              </a:rPr>
              <a:t>….</a:t>
            </a:r>
          </a:p>
        </p:txBody>
      </p:sp>
      <p:sp>
        <p:nvSpPr>
          <p:cNvPr id="14" name="TextBox 13"/>
          <p:cNvSpPr txBox="1"/>
          <p:nvPr/>
        </p:nvSpPr>
        <p:spPr>
          <a:xfrm>
            <a:off x="533400" y="1524000"/>
            <a:ext cx="7543801" cy="3170099"/>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                       </a:t>
            </a:r>
            <a:r>
              <a:rPr lang="en-US" sz="2800" b="1" dirty="0">
                <a:solidFill>
                  <a:srgbClr val="FF0000"/>
                </a:solidFill>
                <a:latin typeface="Times New Roman" panose="02020603050405020304" pitchFamily="18" charset="0"/>
                <a:cs typeface="Times New Roman" panose="02020603050405020304" pitchFamily="18" charset="0"/>
              </a:rPr>
              <a:t>THẢO LUẬN NHÓM: </a:t>
            </a:r>
          </a:p>
          <a:p>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66"/>
                </a:solidFill>
                <a:latin typeface="Times New Roman" panose="02020603050405020304" pitchFamily="18" charset="0"/>
                <a:cs typeface="Times New Roman" panose="02020603050405020304" pitchFamily="18" charset="0"/>
              </a:rPr>
              <a:t>Kể</a:t>
            </a:r>
            <a:r>
              <a:rPr lang="en-US" sz="2800" b="1" i="1" dirty="0">
                <a:solidFill>
                  <a:srgbClr val="FF0066"/>
                </a:solidFill>
                <a:latin typeface="Times New Roman" panose="02020603050405020304" pitchFamily="18" charset="0"/>
                <a:cs typeface="Times New Roman" panose="02020603050405020304" pitchFamily="18" charset="0"/>
              </a:rPr>
              <a:t> </a:t>
            </a:r>
            <a:r>
              <a:rPr lang="en-US" sz="2800" b="1" i="1" dirty="0" err="1">
                <a:solidFill>
                  <a:srgbClr val="FF0066"/>
                </a:solidFill>
                <a:latin typeface="Times New Roman" panose="02020603050405020304" pitchFamily="18" charset="0"/>
                <a:cs typeface="Times New Roman" panose="02020603050405020304" pitchFamily="18" charset="0"/>
              </a:rPr>
              <a:t>lại</a:t>
            </a:r>
            <a:r>
              <a:rPr lang="en-US" sz="2800" b="1" i="1" dirty="0">
                <a:solidFill>
                  <a:srgbClr val="FF0066"/>
                </a:solidFill>
                <a:latin typeface="Times New Roman" panose="02020603050405020304" pitchFamily="18" charset="0"/>
                <a:cs typeface="Times New Roman" panose="02020603050405020304" pitchFamily="18" charset="0"/>
              </a:rPr>
              <a:t> </a:t>
            </a:r>
            <a:r>
              <a:rPr lang="en-US" sz="2800" b="1" i="1" dirty="0" err="1">
                <a:solidFill>
                  <a:srgbClr val="FF0066"/>
                </a:solidFill>
                <a:latin typeface="Times New Roman" panose="02020603050405020304" pitchFamily="18" charset="0"/>
                <a:cs typeface="Times New Roman" panose="02020603050405020304" pitchFamily="18" charset="0"/>
              </a:rPr>
              <a:t>câu</a:t>
            </a:r>
            <a:r>
              <a:rPr lang="en-US" sz="2800" b="1" i="1" dirty="0">
                <a:solidFill>
                  <a:srgbClr val="FF0066"/>
                </a:solidFill>
                <a:latin typeface="Times New Roman" panose="02020603050405020304" pitchFamily="18" charset="0"/>
                <a:cs typeface="Times New Roman" panose="02020603050405020304" pitchFamily="18" charset="0"/>
              </a:rPr>
              <a:t> </a:t>
            </a:r>
            <a:r>
              <a:rPr lang="en-US" sz="2800" b="1" i="1" dirty="0" err="1">
                <a:solidFill>
                  <a:srgbClr val="FF0066"/>
                </a:solidFill>
                <a:latin typeface="Times New Roman" panose="02020603050405020304" pitchFamily="18" charset="0"/>
                <a:cs typeface="Times New Roman" panose="02020603050405020304" pitchFamily="18" charset="0"/>
              </a:rPr>
              <a:t>chuyện</a:t>
            </a:r>
            <a:endParaRPr lang="en-US" sz="2800" b="1" i="1" dirty="0">
              <a:solidFill>
                <a:srgbClr val="FF0066"/>
              </a:solidFill>
              <a:latin typeface="Times New Roman" panose="02020603050405020304" pitchFamily="18" charset="0"/>
              <a:cs typeface="Times New Roman" panose="02020603050405020304" pitchFamily="18" charset="0"/>
            </a:endParaRPr>
          </a:p>
          <a:p>
            <a:endParaRPr lang="en-US" sz="2800" b="1" i="1" dirty="0">
              <a:solidFill>
                <a:srgbClr val="FF0066"/>
              </a:solidFill>
              <a:latin typeface="Times New Roman" panose="02020603050405020304" pitchFamily="18" charset="0"/>
              <a:cs typeface="Times New Roman" panose="02020603050405020304" pitchFamily="18" charset="0"/>
            </a:endParaRPr>
          </a:p>
          <a:p>
            <a:pPr>
              <a:buFont typeface="Wingdings" pitchFamily="2" charset="2"/>
              <a:buChar char="v"/>
            </a:pPr>
            <a:r>
              <a:rPr lang="en-US" sz="2800" b="1" i="1" dirty="0" err="1">
                <a:latin typeface="Times New Roman" pitchFamily="18" charset="0"/>
                <a:cs typeface="Times New Roman" pitchFamily="18" charset="0"/>
              </a:rPr>
              <a:t>Giọng</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hồi</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hộp</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hào</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hứng</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thể</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hiện</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được</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niềm</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khâm</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phục</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về</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tài</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trí</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của</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ông</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quan</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án</a:t>
            </a:r>
            <a:r>
              <a:rPr lang="en-US" sz="2800" b="1" i="1" dirty="0">
                <a:latin typeface="Times New Roman" pitchFamily="18" charset="0"/>
                <a:cs typeface="Times New Roman" pitchFamily="18" charset="0"/>
              </a:rPr>
              <a:t>.</a:t>
            </a:r>
          </a:p>
          <a:p>
            <a:pPr>
              <a:buFont typeface="Wingdings" pitchFamily="2" charset="2"/>
              <a:buChar char="v"/>
            </a:pPr>
            <a:endParaRPr lang="en-US" sz="2800" b="1" i="1" dirty="0">
              <a:latin typeface="Times New Roman" pitchFamily="18" charset="0"/>
              <a:cs typeface="Times New Roman" pitchFamily="18" charset="0"/>
            </a:endParaRPr>
          </a:p>
          <a:p>
            <a:pPr>
              <a:buFont typeface="Wingdings" pitchFamily="2" charset="2"/>
              <a:buChar char="v"/>
            </a:pP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Giọng</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của</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từng</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nhân</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vật</a:t>
            </a:r>
            <a:r>
              <a:rPr lang="en-US" sz="2800" b="1" i="1" dirty="0">
                <a:latin typeface="Times New Roman" pitchFamily="18" charset="0"/>
                <a:cs typeface="Times New Roman" pitchFamily="18" charset="0"/>
              </a:rPr>
              <a:t>.</a:t>
            </a:r>
          </a:p>
        </p:txBody>
      </p:sp>
      <p:sp>
        <p:nvSpPr>
          <p:cNvPr id="13" name="Oval 12"/>
          <p:cNvSpPr/>
          <p:nvPr/>
        </p:nvSpPr>
        <p:spPr>
          <a:xfrm>
            <a:off x="228600" y="2895600"/>
            <a:ext cx="533400" cy="533400"/>
          </a:xfrm>
          <a:prstGeom prst="ellipse">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1</a:t>
            </a:r>
          </a:p>
        </p:txBody>
      </p:sp>
      <p:sp>
        <p:nvSpPr>
          <p:cNvPr id="18" name="Oval 17"/>
          <p:cNvSpPr/>
          <p:nvPr/>
        </p:nvSpPr>
        <p:spPr>
          <a:xfrm>
            <a:off x="4724400" y="2895600"/>
            <a:ext cx="609600" cy="533400"/>
          </a:xfrm>
          <a:prstGeom prst="ellipse">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2</a:t>
            </a:r>
          </a:p>
        </p:txBody>
      </p:sp>
      <p:sp>
        <p:nvSpPr>
          <p:cNvPr id="19" name="Oval 18"/>
          <p:cNvSpPr/>
          <p:nvPr/>
        </p:nvSpPr>
        <p:spPr>
          <a:xfrm>
            <a:off x="304800" y="5562600"/>
            <a:ext cx="609600" cy="533400"/>
          </a:xfrm>
          <a:prstGeom prst="ellipse">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3</a:t>
            </a:r>
          </a:p>
        </p:txBody>
      </p:sp>
      <p:sp>
        <p:nvSpPr>
          <p:cNvPr id="20" name="Oval 19"/>
          <p:cNvSpPr/>
          <p:nvPr/>
        </p:nvSpPr>
        <p:spPr>
          <a:xfrm>
            <a:off x="4724400" y="5562600"/>
            <a:ext cx="609600" cy="609600"/>
          </a:xfrm>
          <a:prstGeom prst="ellipse">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4</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box(in)">
                                      <p:cBhvr>
                                        <p:cTn id="7" dur="500"/>
                                        <p:tgtEl>
                                          <p:spTgt spid="14">
                                            <p:txEl>
                                              <p:pRg st="0" end="0"/>
                                            </p:txEl>
                                          </p:spTgt>
                                        </p:tgtEl>
                                      </p:cBhvr>
                                    </p:animEffect>
                                  </p:childTnLst>
                                </p:cTn>
                              </p:par>
                              <p:par>
                                <p:cTn id="8" presetID="4" presetClass="entr" presetSubtype="16" fill="hold" nodeType="withEffect">
                                  <p:stCondLst>
                                    <p:cond delay="0"/>
                                  </p:stCondLst>
                                  <p:childTnLst>
                                    <p:set>
                                      <p:cBhvr>
                                        <p:cTn id="9" dur="1" fill="hold">
                                          <p:stCondLst>
                                            <p:cond delay="0"/>
                                          </p:stCondLst>
                                        </p:cTn>
                                        <p:tgtEl>
                                          <p:spTgt spid="14">
                                            <p:txEl>
                                              <p:pRg st="1" end="1"/>
                                            </p:txEl>
                                          </p:spTgt>
                                        </p:tgtEl>
                                        <p:attrNameLst>
                                          <p:attrName>style.visibility</p:attrName>
                                        </p:attrNameLst>
                                      </p:cBhvr>
                                      <p:to>
                                        <p:strVal val="visible"/>
                                      </p:to>
                                    </p:set>
                                    <p:animEffect transition="in" filter="box(in)">
                                      <p:cBhvr>
                                        <p:cTn id="10" dur="500"/>
                                        <p:tgtEl>
                                          <p:spTgt spid="1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
                                            <p:txEl>
                                              <p:pRg st="3" end="3"/>
                                            </p:txEl>
                                          </p:spTgt>
                                        </p:tgtEl>
                                        <p:attrNameLst>
                                          <p:attrName>style.visibility</p:attrName>
                                        </p:attrNameLst>
                                      </p:cBhvr>
                                      <p:to>
                                        <p:strVal val="visible"/>
                                      </p:to>
                                    </p:set>
                                    <p:animEffect transition="in" filter="fade">
                                      <p:cBhvr>
                                        <p:cTn id="15" dur="1000"/>
                                        <p:tgtEl>
                                          <p:spTgt spid="14">
                                            <p:txEl>
                                              <p:pRg st="3" end="3"/>
                                            </p:txEl>
                                          </p:spTgt>
                                        </p:tgtEl>
                                      </p:cBhvr>
                                    </p:animEffect>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14">
                                            <p:txEl>
                                              <p:pRg st="5" end="5"/>
                                            </p:txEl>
                                          </p:spTgt>
                                        </p:tgtEl>
                                        <p:attrNameLst>
                                          <p:attrName>style.visibility</p:attrName>
                                        </p:attrNameLst>
                                      </p:cBhvr>
                                      <p:to>
                                        <p:strVal val="visible"/>
                                      </p:to>
                                    </p:set>
                                    <p:animEffect transition="in" filter="fade">
                                      <p:cBhvr>
                                        <p:cTn id="19" dur="1000"/>
                                        <p:tgtEl>
                                          <p:spTgt spid="14">
                                            <p:txEl>
                                              <p:pRg st="5" end="5"/>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14">
                                            <p:txEl>
                                              <p:pRg st="0" end="0"/>
                                            </p:txEl>
                                          </p:spTgt>
                                        </p:tgtEl>
                                      </p:cBhvr>
                                    </p:animEffect>
                                    <p:set>
                                      <p:cBhvr>
                                        <p:cTn id="24" dur="1" fill="hold">
                                          <p:stCondLst>
                                            <p:cond delay="499"/>
                                          </p:stCondLst>
                                        </p:cTn>
                                        <p:tgtEl>
                                          <p:spTgt spid="14">
                                            <p:txEl>
                                              <p:pRg st="0" end="0"/>
                                            </p:txEl>
                                          </p:spTgt>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500"/>
                                        <p:tgtEl>
                                          <p:spTgt spid="14">
                                            <p:txEl>
                                              <p:pRg st="1" end="1"/>
                                            </p:txEl>
                                          </p:spTgt>
                                        </p:tgtEl>
                                      </p:cBhvr>
                                    </p:animEffect>
                                    <p:set>
                                      <p:cBhvr>
                                        <p:cTn id="27" dur="1" fill="hold">
                                          <p:stCondLst>
                                            <p:cond delay="499"/>
                                          </p:stCondLst>
                                        </p:cTn>
                                        <p:tgtEl>
                                          <p:spTgt spid="14">
                                            <p:txEl>
                                              <p:pRg st="1" end="1"/>
                                            </p:txEl>
                                          </p:spTgt>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14">
                                            <p:txEl>
                                              <p:pRg st="3" end="3"/>
                                            </p:txEl>
                                          </p:spTgt>
                                        </p:tgtEl>
                                      </p:cBhvr>
                                    </p:animEffect>
                                    <p:set>
                                      <p:cBhvr>
                                        <p:cTn id="30" dur="1" fill="hold">
                                          <p:stCondLst>
                                            <p:cond delay="499"/>
                                          </p:stCondLst>
                                        </p:cTn>
                                        <p:tgtEl>
                                          <p:spTgt spid="14">
                                            <p:txEl>
                                              <p:pRg st="3" end="3"/>
                                            </p:txEl>
                                          </p:spTgt>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14">
                                            <p:txEl>
                                              <p:pRg st="5" end="5"/>
                                            </p:txEl>
                                          </p:spTgt>
                                        </p:tgtEl>
                                      </p:cBhvr>
                                    </p:animEffect>
                                    <p:set>
                                      <p:cBhvr>
                                        <p:cTn id="33" dur="1" fill="hold">
                                          <p:stCondLst>
                                            <p:cond delay="499"/>
                                          </p:stCondLst>
                                        </p:cTn>
                                        <p:tgtEl>
                                          <p:spTgt spid="14">
                                            <p:txEl>
                                              <p:pRg st="5" end="5"/>
                                            </p:txEl>
                                          </p:spTgt>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1000"/>
                                        <p:tgtEl>
                                          <p:spTgt spid="5"/>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2000"/>
                                        <p:tgtEl>
                                          <p:spTgt spid="13"/>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fade">
                                      <p:cBhvr>
                                        <p:cTn id="44" dur="2000"/>
                                        <p:tgtEl>
                                          <p:spTgt spid="6"/>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fade">
                                      <p:cBhvr>
                                        <p:cTn id="49" dur="2000"/>
                                        <p:tgtEl>
                                          <p:spTgt spid="9"/>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1000"/>
                                        <p:tgtEl>
                                          <p:spTgt spid="18"/>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fade">
                                      <p:cBhvr>
                                        <p:cTn id="55" dur="2000"/>
                                        <p:tgtEl>
                                          <p:spTgt spid="8"/>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fade">
                                      <p:cBhvr>
                                        <p:cTn id="60" dur="2000"/>
                                        <p:tgtEl>
                                          <p:spTgt spid="11"/>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fade">
                                      <p:cBhvr>
                                        <p:cTn id="63" dur="2000"/>
                                        <p:tgtEl>
                                          <p:spTgt spid="19"/>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0"/>
                                        </p:tgtEl>
                                        <p:attrNameLst>
                                          <p:attrName>style.visibility</p:attrName>
                                        </p:attrNameLst>
                                      </p:cBhvr>
                                      <p:to>
                                        <p:strVal val="visible"/>
                                      </p:to>
                                    </p:set>
                                    <p:animEffect transition="in" filter="fade">
                                      <p:cBhvr>
                                        <p:cTn id="66" dur="2000"/>
                                        <p:tgtEl>
                                          <p:spTgt spid="10"/>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7"/>
                                        </p:tgtEl>
                                        <p:attrNameLst>
                                          <p:attrName>style.visibility</p:attrName>
                                        </p:attrNameLst>
                                      </p:cBhvr>
                                      <p:to>
                                        <p:strVal val="visible"/>
                                      </p:to>
                                    </p:set>
                                    <p:animEffect transition="in" filter="fade">
                                      <p:cBhvr>
                                        <p:cTn id="71" dur="2000"/>
                                        <p:tgtEl>
                                          <p:spTgt spid="7"/>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20"/>
                                        </p:tgtEl>
                                        <p:attrNameLst>
                                          <p:attrName>style.visibility</p:attrName>
                                        </p:attrNameLst>
                                      </p:cBhvr>
                                      <p:to>
                                        <p:strVal val="visible"/>
                                      </p:to>
                                    </p:set>
                                    <p:animEffect transition="in" filter="fade">
                                      <p:cBhvr>
                                        <p:cTn id="74" dur="2000"/>
                                        <p:tgtEl>
                                          <p:spTgt spid="20"/>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12"/>
                                        </p:tgtEl>
                                        <p:attrNameLst>
                                          <p:attrName>style.visibility</p:attrName>
                                        </p:attrNameLst>
                                      </p:cBhvr>
                                      <p:to>
                                        <p:strVal val="visible"/>
                                      </p:to>
                                    </p:set>
                                    <p:animEffect transition="in" filter="fade">
                                      <p:cBhvr>
                                        <p:cTn id="7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2" grpId="0"/>
      <p:bldP spid="14" grpId="1" build="allAtOnce"/>
      <p:bldP spid="13" grpId="0" animBg="1"/>
      <p:bldP spid="18" grpId="0" animBg="1"/>
      <p:bldP spid="19" grpId="0" animBg="1"/>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859" y="0"/>
            <a:ext cx="917986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066800" y="291561"/>
            <a:ext cx="7218451" cy="584775"/>
          </a:xfrm>
          <a:prstGeom prst="rect">
            <a:avLst/>
          </a:prstGeom>
          <a:noFill/>
        </p:spPr>
        <p:txBody>
          <a:bodyPr wrap="none" rtlCol="0">
            <a:spAutoFit/>
          </a:bodyPr>
          <a:lstStyle/>
          <a:p>
            <a:r>
              <a:rPr lang="en-US" sz="2400" b="1" dirty="0" err="1">
                <a:latin typeface="Times New Roman" panose="02020603050405020304" pitchFamily="18" charset="0"/>
                <a:cs typeface="Times New Roman" pitchFamily="18" charset="0"/>
              </a:rPr>
              <a:t>Kể</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chuyện</a:t>
            </a:r>
            <a:r>
              <a:rPr lang="en-US" sz="2400" b="1" dirty="0">
                <a:latin typeface="Times New Roman" pitchFamily="18" charset="0"/>
                <a:cs typeface="Times New Roman" pitchFamily="18" charset="0"/>
              </a:rPr>
              <a:t>: </a:t>
            </a:r>
            <a:r>
              <a:rPr lang="en-US" sz="3200" b="1" dirty="0">
                <a:solidFill>
                  <a:srgbClr val="FF0000"/>
                </a:solidFill>
                <a:latin typeface="Times New Roman" pitchFamily="18" charset="0"/>
                <a:cs typeface="Times New Roman" pitchFamily="18" charset="0"/>
              </a:rPr>
              <a:t>ÔNG NGUYỄN KHOA ĐĂNG</a:t>
            </a:r>
          </a:p>
        </p:txBody>
      </p:sp>
      <p:sp>
        <p:nvSpPr>
          <p:cNvPr id="7" name="Cloud Callout 6"/>
          <p:cNvSpPr/>
          <p:nvPr/>
        </p:nvSpPr>
        <p:spPr>
          <a:xfrm>
            <a:off x="2438400" y="990600"/>
            <a:ext cx="6705600" cy="1984248"/>
          </a:xfrm>
          <a:prstGeom prst="cloud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8" name="TextBox 7"/>
          <p:cNvSpPr txBox="1"/>
          <p:nvPr/>
        </p:nvSpPr>
        <p:spPr>
          <a:xfrm>
            <a:off x="2971800" y="1466671"/>
            <a:ext cx="6400800" cy="1200329"/>
          </a:xfrm>
          <a:prstGeom prst="rect">
            <a:avLst/>
          </a:prstGeom>
          <a:noFill/>
        </p:spPr>
        <p:txBody>
          <a:bodyPr wrap="square" rtlCol="0">
            <a:spAutoFit/>
          </a:bodyPr>
          <a:lstStyle/>
          <a:p>
            <a:r>
              <a:rPr lang="en-US" sz="3600" b="1" dirty="0" err="1">
                <a:solidFill>
                  <a:srgbClr val="0070C0"/>
                </a:solidFill>
                <a:latin typeface="Times New Roman" panose="02020603050405020304" pitchFamily="18" charset="0"/>
                <a:cs typeface="Times New Roman" pitchFamily="18" charset="0"/>
              </a:rPr>
              <a:t>Biện</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pháp</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ông</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dùng</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để</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tìm</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kẻ</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ăn</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cắp</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tài</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tình</a:t>
            </a:r>
            <a:r>
              <a:rPr lang="en-US" sz="3600" b="1" dirty="0">
                <a:solidFill>
                  <a:srgbClr val="0070C0"/>
                </a:solidFill>
                <a:latin typeface="Times New Roman" pitchFamily="18" charset="0"/>
                <a:cs typeface="Times New Roman" pitchFamily="18" charset="0"/>
              </a:rPr>
              <a:t> ở </a:t>
            </a:r>
            <a:r>
              <a:rPr lang="en-US" sz="3600" b="1" dirty="0" err="1">
                <a:solidFill>
                  <a:srgbClr val="0070C0"/>
                </a:solidFill>
                <a:latin typeface="Times New Roman" pitchFamily="18" charset="0"/>
                <a:cs typeface="Times New Roman" pitchFamily="18" charset="0"/>
              </a:rPr>
              <a:t>chỗ</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nào</a:t>
            </a:r>
            <a:r>
              <a:rPr lang="en-US" sz="3600" b="1" dirty="0">
                <a:solidFill>
                  <a:srgbClr val="0070C0"/>
                </a:solidFill>
                <a:latin typeface="Times New Roman" pitchFamily="18" charset="0"/>
                <a:cs typeface="Times New Roman" pitchFamily="18" charset="0"/>
              </a:rPr>
              <a:t>?</a:t>
            </a:r>
          </a:p>
        </p:txBody>
      </p:sp>
      <p:sp>
        <p:nvSpPr>
          <p:cNvPr id="9" name="TextBox 8"/>
          <p:cNvSpPr txBox="1"/>
          <p:nvPr/>
        </p:nvSpPr>
        <p:spPr>
          <a:xfrm>
            <a:off x="0" y="3570744"/>
            <a:ext cx="9144000" cy="2677656"/>
          </a:xfrm>
          <a:prstGeom prst="rect">
            <a:avLst/>
          </a:prstGeom>
          <a:noFill/>
        </p:spPr>
        <p:txBody>
          <a:bodyPr wrap="square" rtlCol="0">
            <a:spAutoFit/>
          </a:bodyPr>
          <a:lstStyle/>
          <a:p>
            <a:pPr>
              <a:buFont typeface="Arial" pitchFamily="34" charset="0"/>
              <a:buChar char="•"/>
            </a:pPr>
            <a:r>
              <a:rPr lang="en-US" sz="2800" b="1" i="1">
                <a:latin typeface="Times New Roman" pitchFamily="18" charset="0"/>
                <a:cs typeface="Times New Roman" pitchFamily="18" charset="0"/>
              </a:rPr>
              <a:t>Biện pháp dùng để tìm kẻ ăn cắp: </a:t>
            </a:r>
          </a:p>
          <a:p>
            <a:r>
              <a:rPr lang="en-US" sz="2800" b="1" i="1">
                <a:latin typeface="Times New Roman" pitchFamily="18" charset="0"/>
                <a:cs typeface="Times New Roman" pitchFamily="18" charset="0"/>
              </a:rPr>
              <a:t>+ Ông cho bỏ tiền vào nước để xem có váng dầu nổi lên không.</a:t>
            </a:r>
          </a:p>
          <a:p>
            <a:r>
              <a:rPr lang="en-US" sz="2800" b="1" i="1">
                <a:latin typeface="Times New Roman" pitchFamily="18" charset="0"/>
                <a:cs typeface="Times New Roman" pitchFamily="18" charset="0"/>
              </a:rPr>
              <a:t>+ Ông còn phân tích: chỉ có kẻ sáng mắt mới biết người bán dầu để tiền ở đâu mà lấy, nên đã lột được mặt nạ tên ăn cắp giả ăn mày, giả mù.</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4" presetClass="entr" presetSubtype="16"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ox(i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8"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859" y="0"/>
            <a:ext cx="917986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loud Callout 4"/>
          <p:cNvSpPr/>
          <p:nvPr/>
        </p:nvSpPr>
        <p:spPr>
          <a:xfrm>
            <a:off x="2286000" y="170337"/>
            <a:ext cx="6324600" cy="2133600"/>
          </a:xfrm>
          <a:prstGeom prst="cloud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6" name="TextBox 5"/>
          <p:cNvSpPr txBox="1"/>
          <p:nvPr/>
        </p:nvSpPr>
        <p:spPr>
          <a:xfrm>
            <a:off x="3102864" y="452307"/>
            <a:ext cx="5486400" cy="1569660"/>
          </a:xfrm>
          <a:prstGeom prst="rect">
            <a:avLst/>
          </a:prstGeom>
          <a:noFill/>
        </p:spPr>
        <p:txBody>
          <a:bodyPr wrap="square" rtlCol="0">
            <a:spAutoFit/>
          </a:bodyPr>
          <a:lstStyle/>
          <a:p>
            <a:r>
              <a:rPr lang="en-US" sz="3200" b="1" dirty="0" err="1">
                <a:solidFill>
                  <a:srgbClr val="0070C0"/>
                </a:solidFill>
                <a:latin typeface="Times New Roman" panose="02020603050405020304" pitchFamily="18" charset="0"/>
                <a:cs typeface="Times New Roman" pitchFamily="18" charset="0"/>
              </a:rPr>
              <a:t>Biện</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pháp</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ông</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Nguyễn</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Khoa</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Đăng</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dùng</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để</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trị</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bọn</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cướp</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tài</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tình</a:t>
            </a:r>
            <a:r>
              <a:rPr lang="en-US" sz="3200" b="1" dirty="0">
                <a:solidFill>
                  <a:srgbClr val="0070C0"/>
                </a:solidFill>
                <a:latin typeface="Times New Roman" pitchFamily="18" charset="0"/>
                <a:cs typeface="Times New Roman" pitchFamily="18" charset="0"/>
              </a:rPr>
              <a:t> ở </a:t>
            </a:r>
            <a:r>
              <a:rPr lang="en-US" sz="3200" b="1" dirty="0" err="1">
                <a:solidFill>
                  <a:srgbClr val="0070C0"/>
                </a:solidFill>
                <a:latin typeface="Times New Roman" pitchFamily="18" charset="0"/>
                <a:cs typeface="Times New Roman" pitchFamily="18" charset="0"/>
              </a:rPr>
              <a:t>chỗ</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nào</a:t>
            </a:r>
            <a:r>
              <a:rPr lang="en-US" sz="3200" b="1" dirty="0">
                <a:solidFill>
                  <a:srgbClr val="0070C0"/>
                </a:solidFill>
                <a:latin typeface="Times New Roman" pitchFamily="18" charset="0"/>
                <a:cs typeface="Times New Roman" pitchFamily="18" charset="0"/>
              </a:rPr>
              <a:t>?</a:t>
            </a:r>
          </a:p>
        </p:txBody>
      </p:sp>
      <p:sp>
        <p:nvSpPr>
          <p:cNvPr id="8" name="TextBox 7"/>
          <p:cNvSpPr txBox="1"/>
          <p:nvPr/>
        </p:nvSpPr>
        <p:spPr>
          <a:xfrm>
            <a:off x="0" y="2480370"/>
            <a:ext cx="9144000" cy="3539430"/>
          </a:xfrm>
          <a:prstGeom prst="rect">
            <a:avLst/>
          </a:prstGeom>
          <a:noFill/>
        </p:spPr>
        <p:txBody>
          <a:bodyPr wrap="square" rtlCol="0">
            <a:spAutoFit/>
          </a:bodyPr>
          <a:lstStyle/>
          <a:p>
            <a:pPr>
              <a:buFont typeface="Arial" pitchFamily="34" charset="0"/>
              <a:buChar char="•"/>
            </a:pPr>
            <a:r>
              <a:rPr lang="en-US" sz="2800" b="1" i="1">
                <a:latin typeface="Times New Roman" pitchFamily="18" charset="0"/>
                <a:cs typeface="Times New Roman" pitchFamily="18" charset="0"/>
              </a:rPr>
              <a:t>Biện pháp trừng trị bọn cướp đường:</a:t>
            </a:r>
          </a:p>
          <a:p>
            <a:r>
              <a:rPr lang="en-US" sz="2800" b="1" i="1">
                <a:latin typeface="Times New Roman" pitchFamily="18" charset="0"/>
                <a:cs typeface="Times New Roman" pitchFamily="18" charset="0"/>
              </a:rPr>
              <a:t>+ Mưu kế đánh vào lòng tham của bọn ăn cướp, làm chúng bất ngờ, không  nghĩ được là chính chúng khiêng các võ sĩ về tận sào huyệt để tiêu diệt chúng. </a:t>
            </a:r>
          </a:p>
          <a:p>
            <a:r>
              <a:rPr lang="en-US" sz="2800" b="1" i="1">
                <a:latin typeface="Times New Roman" pitchFamily="18" charset="0"/>
                <a:cs typeface="Times New Roman" pitchFamily="18" charset="0"/>
              </a:rPr>
              <a:t>+ Được tổ chức rất chu đáo, phối hợp trong ngoài; các võ sĩ xông ra đánh giết bọn cướp từ bên trong, phục binh triều đình từ bên ngoài ùn ùn kéo vào, khiến bọn cướp khiếp hãi đành chắp tay hàng phục.</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10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2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859" y="0"/>
            <a:ext cx="917986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1409700" y="173504"/>
            <a:ext cx="6324600" cy="523220"/>
          </a:xfrm>
          <a:prstGeom prst="rect">
            <a:avLst/>
          </a:prstGeom>
          <a:noFill/>
        </p:spPr>
        <p:txBody>
          <a:bodyPr wrap="square" rtlCol="0">
            <a:spAutoFit/>
          </a:bodyPr>
          <a:lstStyle/>
          <a:p>
            <a:r>
              <a:rPr lang="en-US" sz="2800" b="1" dirty="0" err="1">
                <a:latin typeface="Times New Roman" pitchFamily="18" charset="0"/>
                <a:cs typeface="Times New Roman" pitchFamily="18" charset="0"/>
              </a:rPr>
              <a:t>Kể</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chuyện</a:t>
            </a:r>
            <a:r>
              <a:rPr lang="en-US" sz="2800" b="1" dirty="0">
                <a:latin typeface="Times New Roman" pitchFamily="18" charset="0"/>
                <a:cs typeface="Times New Roman" pitchFamily="18" charset="0"/>
              </a:rPr>
              <a:t>: </a:t>
            </a:r>
            <a:r>
              <a:rPr lang="en-US" sz="2400" b="1" dirty="0">
                <a:solidFill>
                  <a:srgbClr val="FF0000"/>
                </a:solidFill>
                <a:latin typeface="Times New Roman" pitchFamily="18" charset="0"/>
                <a:cs typeface="Times New Roman" pitchFamily="18" charset="0"/>
              </a:rPr>
              <a:t>ÔNG NGUYỄN KHOA ĐĂNG</a:t>
            </a:r>
          </a:p>
        </p:txBody>
      </p:sp>
      <p:pic>
        <p:nvPicPr>
          <p:cNvPr id="5" name="Picture 4" descr="Hình0067.jpg"/>
          <p:cNvPicPr>
            <a:picLocks noChangeAspect="1"/>
          </p:cNvPicPr>
          <p:nvPr/>
        </p:nvPicPr>
        <p:blipFill>
          <a:blip r:embed="rId3">
            <a:lum bright="-30000"/>
          </a:blip>
          <a:stretch>
            <a:fillRect/>
          </a:stretch>
        </p:blipFill>
        <p:spPr>
          <a:xfrm>
            <a:off x="4724400" y="3657600"/>
            <a:ext cx="3962400" cy="2514600"/>
          </a:xfrm>
          <a:prstGeom prst="rect">
            <a:avLst/>
          </a:prstGeom>
          <a:ln>
            <a:noFill/>
          </a:ln>
          <a:effectLst>
            <a:softEdge rad="112500"/>
          </a:effectLst>
        </p:spPr>
      </p:pic>
      <p:pic>
        <p:nvPicPr>
          <p:cNvPr id="6" name="Picture 5" descr="Hình0063.jpg"/>
          <p:cNvPicPr>
            <a:picLocks noChangeAspect="1"/>
          </p:cNvPicPr>
          <p:nvPr/>
        </p:nvPicPr>
        <p:blipFill>
          <a:blip r:embed="rId4">
            <a:lum bright="-20000"/>
          </a:blip>
          <a:stretch>
            <a:fillRect/>
          </a:stretch>
        </p:blipFill>
        <p:spPr>
          <a:xfrm>
            <a:off x="304800" y="914400"/>
            <a:ext cx="4267200" cy="2286000"/>
          </a:xfrm>
          <a:prstGeom prst="rect">
            <a:avLst/>
          </a:prstGeom>
          <a:ln>
            <a:noFill/>
          </a:ln>
          <a:effectLst>
            <a:softEdge rad="112500"/>
          </a:effectLst>
        </p:spPr>
      </p:pic>
      <p:pic>
        <p:nvPicPr>
          <p:cNvPr id="7" name="Picture 6" descr="Hình0064.jpg"/>
          <p:cNvPicPr>
            <a:picLocks noChangeAspect="1"/>
          </p:cNvPicPr>
          <p:nvPr/>
        </p:nvPicPr>
        <p:blipFill>
          <a:blip r:embed="rId5">
            <a:lum bright="-30000"/>
          </a:blip>
          <a:stretch>
            <a:fillRect/>
          </a:stretch>
        </p:blipFill>
        <p:spPr>
          <a:xfrm>
            <a:off x="4648200" y="990600"/>
            <a:ext cx="4038600" cy="2209800"/>
          </a:xfrm>
          <a:prstGeom prst="rect">
            <a:avLst/>
          </a:prstGeom>
          <a:ln>
            <a:noFill/>
          </a:ln>
          <a:effectLst>
            <a:softEdge rad="112500"/>
          </a:effectLst>
        </p:spPr>
      </p:pic>
      <p:pic>
        <p:nvPicPr>
          <p:cNvPr id="8" name="Picture 7" descr="Hình0066.jpg"/>
          <p:cNvPicPr>
            <a:picLocks noChangeAspect="1"/>
          </p:cNvPicPr>
          <p:nvPr/>
        </p:nvPicPr>
        <p:blipFill>
          <a:blip r:embed="rId6">
            <a:lum bright="-30000"/>
          </a:blip>
          <a:stretch>
            <a:fillRect/>
          </a:stretch>
        </p:blipFill>
        <p:spPr>
          <a:xfrm>
            <a:off x="228600" y="3581400"/>
            <a:ext cx="4267200" cy="2209800"/>
          </a:xfrm>
          <a:prstGeom prst="rect">
            <a:avLst/>
          </a:prstGeom>
          <a:ln>
            <a:noFill/>
          </a:ln>
          <a:effectLst>
            <a:softEdge rad="112500"/>
          </a:effectLst>
        </p:spPr>
      </p:pic>
      <p:sp>
        <p:nvSpPr>
          <p:cNvPr id="9" name="TextBox 8"/>
          <p:cNvSpPr txBox="1"/>
          <p:nvPr/>
        </p:nvSpPr>
        <p:spPr>
          <a:xfrm>
            <a:off x="838200" y="3429000"/>
            <a:ext cx="184731" cy="369332"/>
          </a:xfrm>
          <a:prstGeom prst="rect">
            <a:avLst/>
          </a:prstGeom>
          <a:noFill/>
        </p:spPr>
        <p:txBody>
          <a:bodyPr wrap="none" rtlCol="0">
            <a:spAutoFit/>
          </a:bodyPr>
          <a:lstStyle/>
          <a:p>
            <a:endParaRPr lang="en-US"/>
          </a:p>
        </p:txBody>
      </p:sp>
      <p:sp>
        <p:nvSpPr>
          <p:cNvPr id="10" name="Rectangle 9"/>
          <p:cNvSpPr/>
          <p:nvPr/>
        </p:nvSpPr>
        <p:spPr>
          <a:xfrm>
            <a:off x="152400" y="2971800"/>
            <a:ext cx="4648200" cy="707886"/>
          </a:xfrm>
          <a:prstGeom prst="rect">
            <a:avLst/>
          </a:prstGeom>
        </p:spPr>
        <p:txBody>
          <a:bodyPr wrap="square">
            <a:spAutoFit/>
          </a:bodyPr>
          <a:lstStyle/>
          <a:p>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Anh</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hàng</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dầu</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mất</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tiền</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tìm</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người</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mù</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đòi</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tiền</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nhưng</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người</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này</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ra</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sức</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chối</a:t>
            </a:r>
            <a:r>
              <a:rPr lang="en-US" sz="2000" b="1" dirty="0">
                <a:latin typeface="Times New Roman" pitchFamily="18" charset="0"/>
                <a:cs typeface="Times New Roman" pitchFamily="18" charset="0"/>
              </a:rPr>
              <a:t>.</a:t>
            </a:r>
          </a:p>
        </p:txBody>
      </p:sp>
      <p:sp>
        <p:nvSpPr>
          <p:cNvPr id="11" name="Rectangle 10"/>
          <p:cNvSpPr/>
          <p:nvPr/>
        </p:nvSpPr>
        <p:spPr>
          <a:xfrm>
            <a:off x="4572000" y="2895600"/>
            <a:ext cx="4572000" cy="1015663"/>
          </a:xfrm>
          <a:prstGeom prst="rect">
            <a:avLst/>
          </a:prstGeom>
        </p:spPr>
        <p:txBody>
          <a:bodyPr>
            <a:spAutoFit/>
          </a:bodyPr>
          <a:lstStyle/>
          <a:p>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Quan</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sai</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người</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múc</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một</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chậu</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nước</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bỏ</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số</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tiền</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vào</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chậu</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vạch</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trần</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bộ</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mặt</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tên</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ăn</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cắp</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giả</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là</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người</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mù</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giả</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ăn</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xin</a:t>
            </a:r>
            <a:r>
              <a:rPr lang="en-US" sz="2000" b="1" dirty="0">
                <a:latin typeface="Times New Roman" pitchFamily="18" charset="0"/>
                <a:cs typeface="Times New Roman" pitchFamily="18" charset="0"/>
              </a:rPr>
              <a:t>.</a:t>
            </a:r>
            <a:endParaRPr lang="en-US" sz="2000" dirty="0">
              <a:latin typeface="Times New Roman" pitchFamily="18" charset="0"/>
              <a:cs typeface="Times New Roman" pitchFamily="18" charset="0"/>
            </a:endParaRPr>
          </a:p>
        </p:txBody>
      </p:sp>
      <p:sp>
        <p:nvSpPr>
          <p:cNvPr id="12" name="Rectangle 11"/>
          <p:cNvSpPr/>
          <p:nvPr/>
        </p:nvSpPr>
        <p:spPr>
          <a:xfrm>
            <a:off x="0" y="5766137"/>
            <a:ext cx="4648200" cy="1015663"/>
          </a:xfrm>
          <a:prstGeom prst="rect">
            <a:avLst/>
          </a:prstGeom>
        </p:spPr>
        <p:txBody>
          <a:bodyPr wrap="square">
            <a:spAutoFit/>
          </a:bodyPr>
          <a:lstStyle/>
          <a:p>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Quan</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sai</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một</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số</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võ</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sĩ</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đem</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theo</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vũ</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khí</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ngồi</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vào</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trong</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hòm</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gỗ</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rồi</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sai</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quân</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sĩ</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cải</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trang</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thành</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ân</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phu</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khiêngcác</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hòm</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đó</a:t>
            </a:r>
            <a:r>
              <a:rPr lang="en-US" sz="2000" b="1" dirty="0">
                <a:latin typeface="Times New Roman" pitchFamily="18" charset="0"/>
                <a:cs typeface="Times New Roman" pitchFamily="18" charset="0"/>
              </a:rPr>
              <a:t>.</a:t>
            </a:r>
          </a:p>
        </p:txBody>
      </p:sp>
      <p:sp>
        <p:nvSpPr>
          <p:cNvPr id="13" name="Rectangle 12"/>
          <p:cNvSpPr/>
          <p:nvPr/>
        </p:nvSpPr>
        <p:spPr>
          <a:xfrm>
            <a:off x="4800600" y="5997714"/>
            <a:ext cx="4038600" cy="707886"/>
          </a:xfrm>
          <a:prstGeom prst="rect">
            <a:avLst/>
          </a:prstGeom>
        </p:spPr>
        <p:txBody>
          <a:bodyPr wrap="square">
            <a:spAutoFit/>
          </a:bodyPr>
          <a:lstStyle/>
          <a:p>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Các</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võ</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sĩ</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bất</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ngờ</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xông</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ra</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đánh</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giết</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bọn</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cướp</a:t>
            </a:r>
            <a:r>
              <a:rPr lang="en-US" sz="2000" b="1" dirty="0">
                <a:latin typeface="Times New Roman" pitchFamily="18" charset="0"/>
                <a:cs typeface="Times New Roman" pitchFamily="18" charset="0"/>
              </a:rPr>
              <a:t>.</a:t>
            </a:r>
            <a:endParaRPr lang="en-US" sz="2000" dirty="0">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2000"/>
                                        <p:tgtEl>
                                          <p:spTgt spid="10"/>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1000"/>
                                        <p:tgtEl>
                                          <p:spTgt spid="12"/>
                                        </p:tgtEl>
                                      </p:cBhvr>
                                    </p:animEffect>
                                  </p:childTnLst>
                                </p:cTn>
                              </p:par>
                            </p:childTnLst>
                          </p:cTn>
                        </p:par>
                        <p:par>
                          <p:cTn id="31" fill="hold">
                            <p:stCondLst>
                              <p:cond delay="1000"/>
                            </p:stCondLst>
                            <p:childTnLst>
                              <p:par>
                                <p:cTn id="32" presetID="10" presetClass="entr" presetSubtype="0" fill="hold"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500"/>
                                        <p:tgtEl>
                                          <p:spTgt spid="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1" grpId="0"/>
      <p:bldP spid="12"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859" y="0"/>
            <a:ext cx="917986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219200" y="668655"/>
            <a:ext cx="7162800" cy="584775"/>
          </a:xfrm>
          <a:prstGeom prst="rect">
            <a:avLst/>
          </a:prstGeom>
          <a:noFill/>
        </p:spPr>
        <p:txBody>
          <a:bodyPr wrap="square" rtlCol="0">
            <a:spAutoFit/>
          </a:bodyPr>
          <a:lstStyle/>
          <a:p>
            <a:r>
              <a:rPr lang="en-US" sz="3200" b="1" dirty="0" err="1">
                <a:latin typeface="Times New Roman" pitchFamily="18" charset="0"/>
                <a:cs typeface="Times New Roman" pitchFamily="18" charset="0"/>
              </a:rPr>
              <a:t>Kể</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chuyện</a:t>
            </a:r>
            <a:r>
              <a:rPr lang="en-US" sz="2800" b="1" dirty="0">
                <a:latin typeface="Times New Roman" pitchFamily="18" charset="0"/>
                <a:cs typeface="Times New Roman" pitchFamily="18" charset="0"/>
              </a:rPr>
              <a:t>: </a:t>
            </a:r>
            <a:r>
              <a:rPr lang="en-US" sz="2800" b="1" dirty="0">
                <a:solidFill>
                  <a:srgbClr val="FF0000"/>
                </a:solidFill>
                <a:latin typeface="Times New Roman" pitchFamily="18" charset="0"/>
                <a:cs typeface="Times New Roman" pitchFamily="18" charset="0"/>
              </a:rPr>
              <a:t>ÔNG NGUYỄN KHOA ĐĂNG</a:t>
            </a:r>
            <a:endParaRPr lang="en-US" sz="3200" b="1" dirty="0">
              <a:solidFill>
                <a:srgbClr val="FF0000"/>
              </a:solidFill>
              <a:latin typeface="Times New Roman" pitchFamily="18" charset="0"/>
              <a:cs typeface="Times New Roman" pitchFamily="18" charset="0"/>
            </a:endParaRPr>
          </a:p>
        </p:txBody>
      </p:sp>
      <p:sp>
        <p:nvSpPr>
          <p:cNvPr id="4" name="TextBox 3"/>
          <p:cNvSpPr txBox="1"/>
          <p:nvPr/>
        </p:nvSpPr>
        <p:spPr>
          <a:xfrm>
            <a:off x="609600" y="2286000"/>
            <a:ext cx="8001000" cy="3539430"/>
          </a:xfrm>
          <a:prstGeom prst="rect">
            <a:avLst/>
          </a:prstGeom>
          <a:noFill/>
        </p:spPr>
        <p:txBody>
          <a:bodyPr wrap="square" rtlCol="0">
            <a:spAutoFit/>
          </a:bodyPr>
          <a:lstStyle/>
          <a:p>
            <a:pPr algn="just"/>
            <a:r>
              <a:rPr lang="en-US" sz="3200" b="1" dirty="0">
                <a:solidFill>
                  <a:srgbClr val="002060"/>
                </a:solidFill>
                <a:latin typeface="Times New Roman" pitchFamily="18" charset="0"/>
                <a:cs typeface="Times New Roman" pitchFamily="18" charset="0"/>
              </a:rPr>
              <a:t>     Ý </a:t>
            </a:r>
            <a:r>
              <a:rPr lang="en-US" sz="3200" b="1" dirty="0" err="1">
                <a:solidFill>
                  <a:srgbClr val="002060"/>
                </a:solidFill>
                <a:latin typeface="Times New Roman" pitchFamily="18" charset="0"/>
                <a:cs typeface="Times New Roman" pitchFamily="18" charset="0"/>
              </a:rPr>
              <a:t>nghĩa</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của</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câu</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chuyện</a:t>
            </a:r>
            <a:r>
              <a:rPr lang="en-US" sz="3200" b="1" dirty="0">
                <a:solidFill>
                  <a:srgbClr val="002060"/>
                </a:solidFill>
                <a:latin typeface="Times New Roman" pitchFamily="18" charset="0"/>
                <a:cs typeface="Times New Roman" pitchFamily="18" charset="0"/>
              </a:rPr>
              <a:t>: </a:t>
            </a:r>
            <a:r>
              <a:rPr lang="en-US" sz="3200" b="1" dirty="0">
                <a:solidFill>
                  <a:srgbClr val="FF0000"/>
                </a:solidFill>
                <a:latin typeface="Times New Roman" pitchFamily="18" charset="0"/>
                <a:cs typeface="Times New Roman" pitchFamily="18" charset="0"/>
              </a:rPr>
              <a:t>Ca </a:t>
            </a:r>
            <a:r>
              <a:rPr lang="en-US" sz="3200" b="1" dirty="0" err="1">
                <a:solidFill>
                  <a:srgbClr val="FF0000"/>
                </a:solidFill>
                <a:latin typeface="Times New Roman" pitchFamily="18" charset="0"/>
                <a:cs typeface="Times New Roman" pitchFamily="18" charset="0"/>
              </a:rPr>
              <a:t>ngợi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ông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Nguyễn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Khoa</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Đăng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thông</a:t>
            </a:r>
            <a:r>
              <a:rPr lang="en-US" sz="3200" b="1" dirty="0">
                <a:solidFill>
                  <a:srgbClr val="FF0000"/>
                </a:solidFill>
                <a:latin typeface="Times New Roman" pitchFamily="18" charset="0"/>
                <a:cs typeface="Times New Roman" pitchFamily="18" charset="0"/>
              </a:rPr>
              <a:t> minh, </a:t>
            </a:r>
            <a:r>
              <a:rPr lang="en-US" sz="3200" b="1" dirty="0" err="1">
                <a:solidFill>
                  <a:srgbClr val="FF0000"/>
                </a:solidFill>
                <a:latin typeface="Times New Roman" pitchFamily="18" charset="0"/>
                <a:cs typeface="Times New Roman" pitchFamily="18" charset="0"/>
              </a:rPr>
              <a:t>tài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trí</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giỏi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xét</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xử</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các</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vụ</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án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có</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công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trừng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trị</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bọn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cướp</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bảo</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vệ</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cuộc</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sống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yên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bình</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cho</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nhân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dân</a:t>
            </a:r>
            <a:r>
              <a:rPr lang="en-US" sz="3200" b="1" dirty="0">
                <a:solidFill>
                  <a:srgbClr val="FF0000"/>
                </a:solidFill>
                <a:latin typeface="Times New Roman" pitchFamily="18" charset="0"/>
                <a:cs typeface="Times New Roman" pitchFamily="18" charset="0"/>
              </a:rPr>
              <a:t>.</a:t>
            </a:r>
          </a:p>
          <a:p>
            <a:endParaRPr lang="en-US" sz="3200" dirty="0">
              <a:latin typeface="Times New Roman" pitchFamily="18" charset="0"/>
              <a:cs typeface="Times New Roman" pitchFamily="18" charset="0"/>
            </a:endParaRPr>
          </a:p>
          <a:p>
            <a:endParaRPr lang="en-US" sz="3200" dirty="0">
              <a:latin typeface="Times New Roman" pitchFamily="18" charset="0"/>
              <a:cs typeface="Times New Roman" pitchFamily="18" charset="0"/>
            </a:endParaRPr>
          </a:p>
          <a:p>
            <a:endParaRPr lang="en-US" sz="3200" dirty="0">
              <a:latin typeface="Times New Roman" pitchFamily="18" charset="0"/>
              <a:cs typeface="Times New Roman" pitchFamily="18" charset="0"/>
            </a:endParaRPr>
          </a:p>
        </p:txBody>
      </p:sp>
      <p:pic>
        <p:nvPicPr>
          <p:cNvPr id="5" name="Picture 4" descr="0457966.jpg"/>
          <p:cNvPicPr>
            <a:picLocks noChangeAspect="1"/>
          </p:cNvPicPr>
          <p:nvPr/>
        </p:nvPicPr>
        <p:blipFill>
          <a:blip r:embed="rId3"/>
          <a:stretch>
            <a:fillRect/>
          </a:stretch>
        </p:blipFill>
        <p:spPr>
          <a:xfrm>
            <a:off x="0" y="4419600"/>
            <a:ext cx="8839200" cy="2438400"/>
          </a:xfrm>
          <a:prstGeom prst="ellipse">
            <a:avLst/>
          </a:prstGeom>
          <a:ln>
            <a:noFill/>
          </a:ln>
          <a:effectLst>
            <a:softEdge rad="112500"/>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ox(in)">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55"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strVal val="#ppt_w*0.70"/>
                                          </p:val>
                                        </p:tav>
                                        <p:tav tm="100000">
                                          <p:val>
                                            <p:strVal val="#ppt_w"/>
                                          </p:val>
                                        </p:tav>
                                      </p:tavLst>
                                    </p:anim>
                                    <p:anim calcmode="lin" valueType="num">
                                      <p:cBhvr>
                                        <p:cTn id="16" dur="1000" fill="hold"/>
                                        <p:tgtEl>
                                          <p:spTgt spid="4"/>
                                        </p:tgtEl>
                                        <p:attrNameLst>
                                          <p:attrName>ppt_h</p:attrName>
                                        </p:attrNameLst>
                                      </p:cBhvr>
                                      <p:tavLst>
                                        <p:tav tm="0">
                                          <p:val>
                                            <p:strVal val="#ppt_h"/>
                                          </p:val>
                                        </p:tav>
                                        <p:tav tm="100000">
                                          <p:val>
                                            <p:strVal val="#ppt_h"/>
                                          </p:val>
                                        </p:tav>
                                      </p:tavLst>
                                    </p:anim>
                                    <p:animEffect transition="in" filter="fade">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DD01023_">
            <a:extLst>
              <a:ext uri="{FF2B5EF4-FFF2-40B4-BE49-F238E27FC236}">
                <a16:creationId xmlns:a16="http://schemas.microsoft.com/office/drawing/2014/main" id="{E91B5A50-B755-4B3D-8F6F-8C868880D3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7250"/>
            <a:ext cx="9144000" cy="512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WordArt 4" descr="90%">
            <a:extLst>
              <a:ext uri="{FF2B5EF4-FFF2-40B4-BE49-F238E27FC236}">
                <a16:creationId xmlns:a16="http://schemas.microsoft.com/office/drawing/2014/main" id="{E63F264A-EA22-49F6-B7DE-DAC92956B3C6}"/>
              </a:ext>
            </a:extLst>
          </p:cNvPr>
          <p:cNvSpPr>
            <a:spLocks noChangeArrowheads="1" noChangeShapeType="1" noTextEdit="1"/>
          </p:cNvSpPr>
          <p:nvPr/>
        </p:nvSpPr>
        <p:spPr bwMode="auto">
          <a:xfrm>
            <a:off x="914400" y="1733550"/>
            <a:ext cx="7543800" cy="24574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sz="4800" b="1" i="0" u="none" strike="noStrike" kern="10" cap="none" spc="0" normalizeH="0" baseline="0" noProof="0">
                <a:ln w="19050">
                  <a:pattFill prst="pct90">
                    <a:fgClr>
                      <a:srgbClr val="FFFF00"/>
                    </a:fgClr>
                    <a:bgClr>
                      <a:srgbClr val="FFFFFF"/>
                    </a:bgClr>
                  </a:pattFill>
                  <a:round/>
                  <a:headEnd/>
                  <a:tailEnd/>
                </a:ln>
                <a:solidFill>
                  <a:srgbClr val="FF0000"/>
                </a:solidFill>
                <a:effectLst>
                  <a:outerShdw dist="35921" dir="2700000" algn="ctr" rotWithShape="0">
                    <a:srgbClr val="990000"/>
                  </a:outerShdw>
                </a:effectLst>
                <a:uLnTx/>
                <a:uFillTx/>
                <a:latin typeface="Times New Roman" panose="02020603050405020304" pitchFamily="18" charset="0"/>
                <a:ea typeface="+mn-ea"/>
                <a:cs typeface="Times New Roman" panose="02020603050405020304" pitchFamily="18" charset="0"/>
              </a:rPr>
              <a:t>Cảm ơn các em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sz="4800" b="1" i="0" u="none" strike="noStrike" kern="10" cap="none" spc="0" normalizeH="0" baseline="0" noProof="0">
                <a:ln w="19050">
                  <a:pattFill prst="pct90">
                    <a:fgClr>
                      <a:srgbClr val="FFFF00"/>
                    </a:fgClr>
                    <a:bgClr>
                      <a:srgbClr val="FFFFFF"/>
                    </a:bgClr>
                  </a:pattFill>
                  <a:round/>
                  <a:headEnd/>
                  <a:tailEnd/>
                </a:ln>
                <a:solidFill>
                  <a:srgbClr val="FF0000"/>
                </a:solidFill>
                <a:effectLst>
                  <a:outerShdw dist="35921" dir="2700000" algn="ctr" rotWithShape="0">
                    <a:srgbClr val="990000"/>
                  </a:outerShdw>
                </a:effectLst>
                <a:uLnTx/>
                <a:uFillTx/>
                <a:latin typeface="Times New Roman" panose="02020603050405020304" pitchFamily="18" charset="0"/>
                <a:ea typeface="+mn-ea"/>
                <a:cs typeface="Times New Roman" panose="02020603050405020304" pitchFamily="18" charset="0"/>
              </a:rPr>
              <a:t>học sinh thân yêu</a:t>
            </a:r>
            <a:endParaRPr kumimoji="0" lang="en-US" sz="4800" b="1" i="0" u="none" strike="noStrike" kern="10" cap="none" spc="0" normalizeH="0" baseline="0" noProof="0">
              <a:ln w="19050">
                <a:pattFill prst="pct90">
                  <a:fgClr>
                    <a:srgbClr val="FFFF00"/>
                  </a:fgClr>
                  <a:bgClr>
                    <a:srgbClr val="FFFFFF"/>
                  </a:bgClr>
                </a:pattFill>
                <a:round/>
                <a:headEnd/>
                <a:tailEnd/>
              </a:ln>
              <a:solidFill>
                <a:srgbClr val="FF0000"/>
              </a:solidFill>
              <a:effectLst>
                <a:outerShdw dist="35921" dir="2700000" algn="ctr" rotWithShape="0">
                  <a:srgbClr val="990000"/>
                </a:outerShdw>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ransition>
    <p:comb/>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0" fill="hold"/>
                                        <p:tgtEl>
                                          <p:spTgt spid="13"/>
                                        </p:tgtEl>
                                        <p:attrNameLst>
                                          <p:attrName>ppt_x</p:attrName>
                                        </p:attrNameLst>
                                      </p:cBhvr>
                                      <p:tavLst>
                                        <p:tav tm="0">
                                          <p:val>
                                            <p:strVal val="#ppt_x"/>
                                          </p:val>
                                        </p:tav>
                                        <p:tav tm="100000">
                                          <p:val>
                                            <p:strVal val="#ppt_x"/>
                                          </p:val>
                                        </p:tav>
                                      </p:tavLst>
                                    </p:anim>
                                    <p:anim calcmode="lin" valueType="num">
                                      <p:cBhvr additive="base">
                                        <p:cTn id="8" dur="5000" fill="hold"/>
                                        <p:tgtEl>
                                          <p:spTgt spid="13"/>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0"/>
                            </p:stCondLst>
                            <p:childTnLst>
                              <p:par>
                                <p:cTn id="10" presetID="22" presetClass="emph" presetSubtype="0" repeatCount="indefinite" fill="hold" nodeType="afterEffect">
                                  <p:stCondLst>
                                    <p:cond delay="0"/>
                                  </p:stCondLst>
                                  <p:childTnLst>
                                    <p:animClr clrSpc="hsl" dir="cw">
                                      <p:cBhvr override="childStyle">
                                        <p:cTn id="11" dur="500" fill="hold"/>
                                        <p:tgtEl>
                                          <p:spTgt spid="13"/>
                                        </p:tgtEl>
                                        <p:attrNameLst>
                                          <p:attrName>style.color</p:attrName>
                                        </p:attrNameLst>
                                      </p:cBhvr>
                                      <p:by>
                                        <p:hsl h="-7200000" s="0" l="0"/>
                                      </p:by>
                                    </p:animClr>
                                    <p:animClr clrSpc="hsl" dir="cw">
                                      <p:cBhvr>
                                        <p:cTn id="12" dur="500" fill="hold"/>
                                        <p:tgtEl>
                                          <p:spTgt spid="13"/>
                                        </p:tgtEl>
                                        <p:attrNameLst>
                                          <p:attrName>fillcolor</p:attrName>
                                        </p:attrNameLst>
                                      </p:cBhvr>
                                      <p:by>
                                        <p:hsl h="-7200000" s="0" l="0"/>
                                      </p:by>
                                    </p:animClr>
                                    <p:animClr clrSpc="hsl" dir="cw">
                                      <p:cBhvr>
                                        <p:cTn id="13" dur="500" fill="hold"/>
                                        <p:tgtEl>
                                          <p:spTgt spid="13"/>
                                        </p:tgtEl>
                                        <p:attrNameLst>
                                          <p:attrName>stroke.color</p:attrName>
                                        </p:attrNameLst>
                                      </p:cBhvr>
                                      <p:by>
                                        <p:hsl h="-7200000" s="0" l="0"/>
                                      </p:by>
                                    </p:animClr>
                                    <p:set>
                                      <p:cBhvr>
                                        <p:cTn id="14" dur="500" fill="hold"/>
                                        <p:tgtEl>
                                          <p:spTgt spid="1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hủ điểm Vì cuộc sống thanh bình - Tranh chủ đề - Trần Đức Nam - ĐÔI BỜ  HIỀN LƯƠNG">
            <a:extLst>
              <a:ext uri="{FF2B5EF4-FFF2-40B4-BE49-F238E27FC236}">
                <a16:creationId xmlns:a16="http://schemas.microsoft.com/office/drawing/2014/main" id="{CAFDD635-0148-4912-BE9D-3D7348ECE8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228600"/>
            <a:ext cx="4267200" cy="606711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8EC3B44-22B6-47E1-8DA1-BC3ED9B9CAF8}"/>
              </a:ext>
            </a:extLst>
          </p:cNvPr>
          <p:cNvSpPr txBox="1"/>
          <p:nvPr/>
        </p:nvSpPr>
        <p:spPr>
          <a:xfrm>
            <a:off x="2209800" y="6284824"/>
            <a:ext cx="5638800" cy="523220"/>
          </a:xfrm>
          <a:prstGeom prst="rect">
            <a:avLst/>
          </a:prstGeom>
          <a:solidFill>
            <a:srgbClr val="FFFF00"/>
          </a:solidFill>
        </p:spPr>
        <p:txBody>
          <a:bodyPr wrap="square" rtlCol="0">
            <a:spAutoFit/>
          </a:bodyPr>
          <a:lstStyle/>
          <a:p>
            <a:r>
              <a:rPr lang="vi-VN" sz="2800" b="1" dirty="0">
                <a:latin typeface="Times New Roman" panose="02020603050405020304" pitchFamily="18" charset="0"/>
                <a:cs typeface="Times New Roman" panose="02020603050405020304" pitchFamily="18" charset="0"/>
              </a:rPr>
              <a:t>Chủ điểm: Vì cuộc sống thanh bình</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179931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859" y="0"/>
            <a:ext cx="917986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9"/>
          <p:cNvSpPr>
            <a:spLocks noGrp="1"/>
          </p:cNvSpPr>
          <p:nvPr>
            <p:ph type="ctrTitle"/>
          </p:nvPr>
        </p:nvSpPr>
        <p:spPr/>
        <p:txBody>
          <a:bodyPr/>
          <a:lstStyle/>
          <a:p>
            <a:endParaRPr lang="en-US" dirty="0"/>
          </a:p>
        </p:txBody>
      </p:sp>
      <p:sp>
        <p:nvSpPr>
          <p:cNvPr id="11" name="Subtitle 10"/>
          <p:cNvSpPr>
            <a:spLocks noGrp="1"/>
          </p:cNvSpPr>
          <p:nvPr>
            <p:ph type="subTitle" idx="1"/>
          </p:nvPr>
        </p:nvSpPr>
        <p:spPr/>
        <p:txBody>
          <a:bodyPr/>
          <a:lstStyle/>
          <a:p>
            <a:endParaRPr lang="en-US"/>
          </a:p>
        </p:txBody>
      </p:sp>
      <p:sp>
        <p:nvSpPr>
          <p:cNvPr id="18" name="TextBox 17"/>
          <p:cNvSpPr txBox="1"/>
          <p:nvPr/>
        </p:nvSpPr>
        <p:spPr>
          <a:xfrm>
            <a:off x="1219200" y="422810"/>
            <a:ext cx="7063508" cy="584775"/>
          </a:xfrm>
          <a:prstGeom prst="rect">
            <a:avLst/>
          </a:prstGeom>
          <a:noFill/>
        </p:spPr>
        <p:txBody>
          <a:bodyPr wrap="square" rtlCol="0">
            <a:spAutoFit/>
          </a:bodyPr>
          <a:lstStyle/>
          <a:p>
            <a:r>
              <a:rPr lang="en-US" sz="2400" b="1" dirty="0" err="1">
                <a:latin typeface="Times New Roman" pitchFamily="18" charset="0"/>
                <a:cs typeface="Times New Roman" pitchFamily="18" charset="0"/>
              </a:rPr>
              <a:t>Kể</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chuyện</a:t>
            </a:r>
            <a:r>
              <a:rPr lang="en-US" sz="3200" b="1" dirty="0">
                <a:latin typeface="Times New Roman" pitchFamily="18" charset="0"/>
                <a:cs typeface="Times New Roman" pitchFamily="18" charset="0"/>
              </a:rPr>
              <a:t>: </a:t>
            </a:r>
            <a:r>
              <a:rPr lang="en-US" sz="2800" b="1" dirty="0">
                <a:solidFill>
                  <a:srgbClr val="FF0000"/>
                </a:solidFill>
                <a:latin typeface="Times New Roman" pitchFamily="18" charset="0"/>
                <a:cs typeface="Times New Roman" pitchFamily="18" charset="0"/>
              </a:rPr>
              <a:t>ÔNG NGUYỄN KHOA ĐĂNG</a:t>
            </a:r>
          </a:p>
        </p:txBody>
      </p:sp>
      <p:pic>
        <p:nvPicPr>
          <p:cNvPr id="6" name="Picture 2" descr="C:\Documents and Settings\Administrator\My Documents\Downloads\Video\Hình0068.jpg"/>
          <p:cNvPicPr>
            <a:picLocks noChangeAspect="1" noChangeArrowheads="1"/>
          </p:cNvPicPr>
          <p:nvPr/>
        </p:nvPicPr>
        <p:blipFill>
          <a:blip r:embed="rId3"/>
          <a:srcRect/>
          <a:stretch>
            <a:fillRect/>
          </a:stretch>
        </p:blipFill>
        <p:spPr bwMode="auto">
          <a:xfrm>
            <a:off x="4343400" y="990600"/>
            <a:ext cx="4800600" cy="5867400"/>
          </a:xfrm>
          <a:prstGeom prst="ellipse">
            <a:avLst/>
          </a:prstGeom>
          <a:ln>
            <a:noFill/>
          </a:ln>
          <a:effectLst>
            <a:softEdge rad="112500"/>
          </a:effectLst>
        </p:spPr>
      </p:pic>
      <p:sp>
        <p:nvSpPr>
          <p:cNvPr id="12" name="TextBox 11"/>
          <p:cNvSpPr txBox="1"/>
          <p:nvPr/>
        </p:nvSpPr>
        <p:spPr>
          <a:xfrm>
            <a:off x="381000" y="2667000"/>
            <a:ext cx="76200" cy="76200"/>
          </a:xfrm>
          <a:prstGeom prst="rect">
            <a:avLst/>
          </a:prstGeom>
          <a:noFill/>
        </p:spPr>
        <p:txBody>
          <a:bodyPr wrap="square" rtlCol="0">
            <a:prstTxWarp prst="textWave1">
              <a:avLst>
                <a:gd name="adj1" fmla="val 12500"/>
                <a:gd name="adj2" fmla="val -257"/>
              </a:avLst>
            </a:prstTxWarp>
            <a:spAutoFit/>
          </a:bodyPr>
          <a:lstStyle/>
          <a:p>
            <a:r>
              <a:rPr lang="en-US" sz="2000" dirty="0" err="1"/>
              <a:t>ooogg</a:t>
            </a:r>
            <a:endParaRPr lang="en-US" sz="2000" dirty="0"/>
          </a:p>
        </p:txBody>
      </p:sp>
      <p:sp>
        <p:nvSpPr>
          <p:cNvPr id="8" name="TextBox 7"/>
          <p:cNvSpPr txBox="1"/>
          <p:nvPr/>
        </p:nvSpPr>
        <p:spPr>
          <a:xfrm>
            <a:off x="228600" y="1676400"/>
            <a:ext cx="4876800" cy="3970318"/>
          </a:xfrm>
          <a:prstGeom prst="rect">
            <a:avLst/>
          </a:prstGeom>
          <a:noFill/>
        </p:spPr>
        <p:txBody>
          <a:bodyPr wrap="square" rtlCol="0">
            <a:spAutoFit/>
          </a:bodyPr>
          <a:lstStyle/>
          <a:p>
            <a:r>
              <a:rPr lang="en-US" sz="2800" dirty="0" err="1">
                <a:latin typeface="Times New Roman" pitchFamily="18" charset="0"/>
                <a:cs typeface="Times New Roman" pitchFamily="18" charset="0"/>
              </a:rPr>
              <a:t>Nguyễn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Khoa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Đăng</a:t>
            </a:r>
            <a:r>
              <a:rPr lang="en-US" sz="2800" dirty="0">
                <a:latin typeface="Times New Roman" pitchFamily="18" charset="0"/>
                <a:cs typeface="Times New Roman" pitchFamily="18" charset="0"/>
              </a:rPr>
              <a:t>(1691- 1725)- </a:t>
            </a:r>
            <a:r>
              <a:rPr lang="en-US" sz="2800" dirty="0" err="1">
                <a:latin typeface="Times New Roman" pitchFamily="18" charset="0"/>
                <a:cs typeface="Times New Roman" pitchFamily="18" charset="0"/>
              </a:rPr>
              <a:t>quê</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Thừa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Thiên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Huế</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một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vị</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quan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chúa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Nguyễn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văn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võ</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toàn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tài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tài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xét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vụ</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đem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sự</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bằng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người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lương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thiện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cũng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người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lớn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trừng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trị</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bọn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cướp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tiêu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diệt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chúng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đến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tận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sào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huyệt</a:t>
            </a:r>
            <a:r>
              <a:rPr lang="en-US" sz="2800" dirty="0">
                <a:latin typeface="Times New Roman" pitchFamily="18" charset="0"/>
                <a:cs typeface="Times New Roman" pitchFamily="18"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box(in)">
                                      <p:cBhvr>
                                        <p:cTn id="12" dur="500"/>
                                        <p:tgtEl>
                                          <p:spTgt spid="18">
                                            <p:txEl>
                                              <p:pRg st="0" end="0"/>
                                            </p:txEl>
                                          </p:spTgt>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9ECFD-A361-420A-AFC7-1ABF4C9BC3A2}"/>
              </a:ext>
            </a:extLst>
          </p:cNvPr>
          <p:cNvSpPr>
            <a:spLocks noGrp="1"/>
          </p:cNvSpPr>
          <p:nvPr>
            <p:ph type="title"/>
          </p:nvPr>
        </p:nvSpPr>
        <p:spPr>
          <a:xfrm>
            <a:off x="990600" y="228600"/>
            <a:ext cx="7696200" cy="639762"/>
          </a:xfrm>
          <a:solidFill>
            <a:srgbClr val="FFFF00"/>
          </a:solidFill>
        </p:spPr>
        <p:txBody>
          <a:bodyPr>
            <a:normAutofit/>
          </a:bodyPr>
          <a:lstStyle/>
          <a:p>
            <a:r>
              <a:rPr lang="vi-VN" sz="2800" b="1" dirty="0">
                <a:latin typeface="Times New Roman" panose="02020603050405020304" pitchFamily="18" charset="0"/>
                <a:cs typeface="Times New Roman" panose="02020603050405020304" pitchFamily="18" charset="0"/>
              </a:rPr>
              <a:t>NGHE KỂ CHUYỆN</a:t>
            </a:r>
            <a:endParaRPr lang="en-US" sz="2800" b="1" dirty="0">
              <a:latin typeface="Times New Roman" panose="02020603050405020304" pitchFamily="18" charset="0"/>
              <a:cs typeface="Times New Roman" panose="02020603050405020304" pitchFamily="18" charset="0"/>
            </a:endParaRPr>
          </a:p>
        </p:txBody>
      </p:sp>
      <p:pic>
        <p:nvPicPr>
          <p:cNvPr id="4" name="y2meta.com - KỂ CHUYỆN_ ÔNG NGUYỄN KHOA ĐĂNG-(1080p)">
            <a:hlinkClick r:id="" action="ppaction://media"/>
            <a:extLst>
              <a:ext uri="{FF2B5EF4-FFF2-40B4-BE49-F238E27FC236}">
                <a16:creationId xmlns:a16="http://schemas.microsoft.com/office/drawing/2014/main" id="{730403CC-DC01-4E53-9057-D1CFFF08D46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01992" y="1219200"/>
            <a:ext cx="8940015" cy="5029200"/>
          </a:xfrm>
        </p:spPr>
      </p:pic>
    </p:spTree>
    <p:extLst>
      <p:ext uri="{BB962C8B-B14F-4D97-AF65-F5344CB8AC3E}">
        <p14:creationId xmlns:p14="http://schemas.microsoft.com/office/powerpoint/2010/main" val="29675637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7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859" y="0"/>
            <a:ext cx="917986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676400" y="131058"/>
            <a:ext cx="7239000" cy="1261884"/>
          </a:xfrm>
          <a:prstGeom prst="rect">
            <a:avLst/>
          </a:prstGeom>
          <a:noFill/>
        </p:spPr>
        <p:txBody>
          <a:bodyPr wrap="square" rtlCol="0">
            <a:spAutoFit/>
          </a:bodyPr>
          <a:lstStyle/>
          <a:p>
            <a:r>
              <a:rPr lang="en-US" sz="2400" b="1" dirty="0" err="1">
                <a:latin typeface="Times New Roman" pitchFamily="18" charset="0"/>
                <a:cs typeface="Times New Roman" pitchFamily="18" charset="0"/>
              </a:rPr>
              <a:t>Kể</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chuyện</a:t>
            </a:r>
            <a:r>
              <a:rPr lang="en-US" sz="2400" b="1" dirty="0">
                <a:latin typeface="Times New Roman" pitchFamily="18" charset="0"/>
                <a:cs typeface="Times New Roman" pitchFamily="18" charset="0"/>
              </a:rPr>
              <a:t>: </a:t>
            </a:r>
            <a:r>
              <a:rPr lang="en-US" sz="2400" b="1" dirty="0">
                <a:solidFill>
                  <a:srgbClr val="FF0000"/>
                </a:solidFill>
                <a:latin typeface="Times New Roman" pitchFamily="18" charset="0"/>
                <a:cs typeface="Times New Roman" pitchFamily="18" charset="0"/>
              </a:rPr>
              <a:t>ÔNG NGUYỄN KHOA ĐĂNG</a:t>
            </a:r>
          </a:p>
          <a:p>
            <a:endParaRPr lang="en-US" sz="2800" b="1" dirty="0">
              <a:latin typeface="Times New Roman" pitchFamily="18" charset="0"/>
              <a:cs typeface="Times New Roman" pitchFamily="18" charset="0"/>
            </a:endParaRPr>
          </a:p>
          <a:p>
            <a:r>
              <a:rPr lang="en-US" sz="2400" b="1" dirty="0">
                <a:latin typeface="Times New Roman" pitchFamily="18" charset="0"/>
                <a:cs typeface="Times New Roman" pitchFamily="18" charset="0"/>
              </a:rPr>
              <a:t>  </a:t>
            </a:r>
            <a:r>
              <a:rPr lang="en-US" dirty="0">
                <a:latin typeface="Times New Roman" pitchFamily="18" charset="0"/>
                <a:cs typeface="Times New Roman" pitchFamily="18" charset="0"/>
              </a:rPr>
              <a:t>             </a:t>
            </a:r>
            <a:endParaRPr lang="en-US" sz="2400" b="1" dirty="0">
              <a:solidFill>
                <a:srgbClr val="FF0000"/>
              </a:solidFill>
              <a:latin typeface="Times New Roman" pitchFamily="18" charset="0"/>
              <a:cs typeface="Times New Roman" pitchFamily="18" charset="0"/>
            </a:endParaRPr>
          </a:p>
        </p:txBody>
      </p:sp>
      <p:pic>
        <p:nvPicPr>
          <p:cNvPr id="4" name="Picture 3" descr="Hình0063.jpg"/>
          <p:cNvPicPr>
            <a:picLocks noChangeAspect="1"/>
          </p:cNvPicPr>
          <p:nvPr/>
        </p:nvPicPr>
        <p:blipFill>
          <a:blip r:embed="rId4">
            <a:lum bright="-20000"/>
          </a:blip>
          <a:stretch>
            <a:fillRect/>
          </a:stretch>
        </p:blipFill>
        <p:spPr>
          <a:xfrm>
            <a:off x="-138546" y="762000"/>
            <a:ext cx="4862945" cy="2895600"/>
          </a:xfrm>
          <a:prstGeom prst="rect">
            <a:avLst/>
          </a:prstGeom>
          <a:ln>
            <a:noFill/>
          </a:ln>
          <a:effectLst>
            <a:softEdge rad="112500"/>
          </a:effectLst>
        </p:spPr>
      </p:pic>
      <p:pic>
        <p:nvPicPr>
          <p:cNvPr id="6" name="Picture 5" descr="Hình0067.jpg"/>
          <p:cNvPicPr>
            <a:picLocks noChangeAspect="1"/>
          </p:cNvPicPr>
          <p:nvPr/>
        </p:nvPicPr>
        <p:blipFill>
          <a:blip r:embed="rId5">
            <a:lum bright="-30000"/>
          </a:blip>
          <a:stretch>
            <a:fillRect/>
          </a:stretch>
        </p:blipFill>
        <p:spPr>
          <a:xfrm>
            <a:off x="4648200" y="3581400"/>
            <a:ext cx="4495800" cy="3276600"/>
          </a:xfrm>
          <a:prstGeom prst="rect">
            <a:avLst/>
          </a:prstGeom>
          <a:ln>
            <a:noFill/>
          </a:ln>
          <a:effectLst>
            <a:softEdge rad="112500"/>
          </a:effectLst>
        </p:spPr>
      </p:pic>
      <p:pic>
        <p:nvPicPr>
          <p:cNvPr id="9" name="Picture 8" descr="Hình0064.jpg"/>
          <p:cNvPicPr>
            <a:picLocks noChangeAspect="1"/>
          </p:cNvPicPr>
          <p:nvPr/>
        </p:nvPicPr>
        <p:blipFill>
          <a:blip r:embed="rId6">
            <a:lum bright="-30000"/>
          </a:blip>
          <a:stretch>
            <a:fillRect/>
          </a:stretch>
        </p:blipFill>
        <p:spPr>
          <a:xfrm>
            <a:off x="4648200" y="762000"/>
            <a:ext cx="4495800" cy="2895600"/>
          </a:xfrm>
          <a:prstGeom prst="rect">
            <a:avLst/>
          </a:prstGeom>
          <a:ln>
            <a:noFill/>
          </a:ln>
          <a:effectLst>
            <a:softEdge rad="112500"/>
          </a:effectLst>
        </p:spPr>
      </p:pic>
      <p:pic>
        <p:nvPicPr>
          <p:cNvPr id="11" name="Picture 10" descr="Hình0066.jpg"/>
          <p:cNvPicPr>
            <a:picLocks noChangeAspect="1"/>
          </p:cNvPicPr>
          <p:nvPr/>
        </p:nvPicPr>
        <p:blipFill>
          <a:blip r:embed="rId7">
            <a:lum bright="-20000"/>
          </a:blip>
          <a:stretch>
            <a:fillRect/>
          </a:stretch>
        </p:blipFill>
        <p:spPr>
          <a:xfrm>
            <a:off x="-140525" y="3581400"/>
            <a:ext cx="4864925" cy="3276600"/>
          </a:xfrm>
          <a:prstGeom prst="rect">
            <a:avLst/>
          </a:prstGeom>
          <a:ln>
            <a:noFill/>
          </a:ln>
          <a:effectLst>
            <a:softEdge rad="112500"/>
          </a:effectLst>
        </p:spPr>
      </p:pic>
    </p:spTree>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20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2000"/>
                                        <p:tgtEl>
                                          <p:spTgt spid="11"/>
                                        </p:tgtEl>
                                      </p:cBhvr>
                                    </p:animEffect>
                                  </p:childTnLst>
                                </p:cTn>
                              </p:par>
                              <p:par>
                                <p:cTn id="19" presetID="10"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859" y="0"/>
            <a:ext cx="917986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475854" y="356342"/>
            <a:ext cx="7239000" cy="523220"/>
          </a:xfrm>
          <a:prstGeom prst="rect">
            <a:avLst/>
          </a:prstGeom>
          <a:noFill/>
        </p:spPr>
        <p:txBody>
          <a:bodyPr wrap="square" rtlCol="0">
            <a:spAutoFit/>
          </a:bodyPr>
          <a:lstStyle/>
          <a:p>
            <a:r>
              <a:rPr lang="en-US" sz="2800" b="1" dirty="0" err="1">
                <a:latin typeface="Times New Roman" pitchFamily="18" charset="0"/>
                <a:cs typeface="Times New Roman" pitchFamily="18" charset="0"/>
              </a:rPr>
              <a:t>Kể</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chuyện</a:t>
            </a:r>
            <a:r>
              <a:rPr lang="en-US" sz="2800" b="1" dirty="0">
                <a:latin typeface="Times New Roman" pitchFamily="18" charset="0"/>
                <a:cs typeface="Times New Roman" pitchFamily="18" charset="0"/>
              </a:rPr>
              <a:t>: </a:t>
            </a:r>
            <a:r>
              <a:rPr lang="en-US" sz="2400" b="1" dirty="0">
                <a:solidFill>
                  <a:srgbClr val="FF0000"/>
                </a:solidFill>
                <a:latin typeface="Times New Roman" pitchFamily="18" charset="0"/>
                <a:cs typeface="Times New Roman" pitchFamily="18" charset="0"/>
              </a:rPr>
              <a:t>ÔNG NGUYỄN KHOA ĐĂNG</a:t>
            </a:r>
          </a:p>
        </p:txBody>
      </p:sp>
      <p:sp>
        <p:nvSpPr>
          <p:cNvPr id="6" name="TextBox 5"/>
          <p:cNvSpPr txBox="1"/>
          <p:nvPr/>
        </p:nvSpPr>
        <p:spPr>
          <a:xfrm>
            <a:off x="533400" y="1085195"/>
            <a:ext cx="7086600" cy="4401205"/>
          </a:xfrm>
          <a:prstGeom prst="rect">
            <a:avLst/>
          </a:prstGeom>
          <a:noFill/>
        </p:spPr>
        <p:txBody>
          <a:bodyPr wrap="square" rtlCol="0">
            <a:spAutoFit/>
          </a:bodyPr>
          <a:lstStyle/>
          <a:p>
            <a:pPr marL="342900" indent="-342900"/>
            <a:r>
              <a:rPr lang="en-US" sz="2800" b="1" dirty="0">
                <a:latin typeface="Times New Roman" pitchFamily="18" charset="0"/>
                <a:cs typeface="Times New Roman" pitchFamily="18" charset="0"/>
              </a:rPr>
              <a:t>  </a:t>
            </a:r>
            <a:r>
              <a:rPr lang="en-US" sz="2800" b="1" dirty="0">
                <a:solidFill>
                  <a:srgbClr val="00206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Câu</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chuyện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gồm</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có</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mấy</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đoạn</a:t>
            </a:r>
            <a:r>
              <a:rPr lang="en-US" sz="2800" b="1" dirty="0">
                <a:solidFill>
                  <a:srgbClr val="FF0000"/>
                </a:solidFill>
                <a:latin typeface="Times New Roman" pitchFamily="18" charset="0"/>
                <a:cs typeface="Times New Roman" pitchFamily="18" charset="0"/>
              </a:rPr>
              <a:t>?</a:t>
            </a:r>
          </a:p>
          <a:p>
            <a:pPr marL="342900" indent="-342900"/>
            <a:r>
              <a:rPr lang="en-US" sz="2800" b="1" dirty="0">
                <a:latin typeface="Times New Roman" pitchFamily="18" charset="0"/>
                <a:cs typeface="Times New Roman" pitchFamily="18" charset="0"/>
              </a:rPr>
              <a:t>  - </a:t>
            </a:r>
            <a:r>
              <a:rPr lang="en-US" sz="2800" b="1" dirty="0" err="1">
                <a:latin typeface="Times New Roman" pitchFamily="18" charset="0"/>
                <a:cs typeface="Times New Roman" pitchFamily="18" charset="0"/>
              </a:rPr>
              <a:t>Có</a:t>
            </a:r>
            <a:r>
              <a:rPr lang="en-US" sz="2800" b="1" dirty="0">
                <a:latin typeface="Times New Roman" pitchFamily="18" charset="0"/>
                <a:cs typeface="Times New Roman" pitchFamily="18" charset="0"/>
              </a:rPr>
              <a:t> 2 </a:t>
            </a:r>
            <a:r>
              <a:rPr lang="en-US" sz="2800" b="1" dirty="0" err="1">
                <a:latin typeface="Times New Roman" pitchFamily="18" charset="0"/>
                <a:cs typeface="Times New Roman" pitchFamily="18" charset="0"/>
              </a:rPr>
              <a:t>đoạn</a:t>
            </a:r>
            <a:r>
              <a:rPr lang="en-US" sz="2800" b="1" dirty="0">
                <a:latin typeface="Times New Roman" pitchFamily="18" charset="0"/>
                <a:cs typeface="Times New Roman" pitchFamily="18" charset="0"/>
              </a:rPr>
              <a:t>: </a:t>
            </a:r>
          </a:p>
          <a:p>
            <a:pPr marL="342900" indent="-342900"/>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Đoạn</a:t>
            </a:r>
            <a:r>
              <a:rPr lang="en-US" sz="2800" b="1" dirty="0">
                <a:latin typeface="Times New Roman" pitchFamily="18" charset="0"/>
                <a:cs typeface="Times New Roman" pitchFamily="18" charset="0"/>
              </a:rPr>
              <a:t> 1: </a:t>
            </a:r>
            <a:r>
              <a:rPr lang="en-US" sz="2800" b="1" dirty="0" err="1">
                <a:latin typeface="Times New Roman" pitchFamily="18" charset="0"/>
                <a:cs typeface="Times New Roman" pitchFamily="18" charset="0"/>
              </a:rPr>
              <a:t>Quan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án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xử</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kiện</a:t>
            </a:r>
            <a:r>
              <a:rPr lang="en-US" sz="2800" b="1" dirty="0">
                <a:latin typeface="Times New Roman" pitchFamily="18" charset="0"/>
                <a:cs typeface="Times New Roman" pitchFamily="18" charset="0"/>
              </a:rPr>
              <a:t>.</a:t>
            </a:r>
          </a:p>
          <a:p>
            <a:pPr marL="342900" indent="-342900"/>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Đoạn</a:t>
            </a:r>
            <a:r>
              <a:rPr lang="en-US" sz="2800" b="1" dirty="0">
                <a:latin typeface="Times New Roman" pitchFamily="18" charset="0"/>
                <a:cs typeface="Times New Roman" pitchFamily="18" charset="0"/>
              </a:rPr>
              <a:t> 2: </a:t>
            </a:r>
            <a:r>
              <a:rPr lang="en-US" sz="2800" b="1" dirty="0" err="1">
                <a:latin typeface="Times New Roman" pitchFamily="18" charset="0"/>
                <a:cs typeface="Times New Roman" pitchFamily="18" charset="0"/>
              </a:rPr>
              <a:t>Quan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án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trừng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trị</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bọn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cướp</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đường</a:t>
            </a:r>
            <a:r>
              <a:rPr lang="en-US" sz="2800" b="1" dirty="0">
                <a:latin typeface="Times New Roman" pitchFamily="18" charset="0"/>
                <a:cs typeface="Times New Roman" pitchFamily="18" charset="0"/>
              </a:rPr>
              <a:t>.</a:t>
            </a:r>
          </a:p>
          <a:p>
            <a:pPr marL="342900" indent="-342900"/>
            <a:r>
              <a:rPr lang="en-US" sz="2800" b="1" dirty="0">
                <a:latin typeface="Times New Roman" pitchFamily="18" charset="0"/>
                <a:cs typeface="Times New Roman" pitchFamily="18" charset="0"/>
              </a:rPr>
              <a:t>  </a:t>
            </a:r>
            <a:r>
              <a:rPr lang="en-US" sz="2800" b="1" dirty="0">
                <a:solidFill>
                  <a:srgbClr val="00206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Đoạn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thứ</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nhất</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có</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mấy</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nhân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vật</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chính</a:t>
            </a:r>
            <a:r>
              <a:rPr lang="en-US" sz="2800" b="1" dirty="0">
                <a:solidFill>
                  <a:srgbClr val="FF0000"/>
                </a:solidFill>
                <a:latin typeface="Times New Roman" pitchFamily="18" charset="0"/>
                <a:cs typeface="Times New Roman" pitchFamily="18" charset="0"/>
              </a:rPr>
              <a:t>?</a:t>
            </a:r>
          </a:p>
          <a:p>
            <a:pPr marL="342900" indent="-342900"/>
            <a:r>
              <a:rPr lang="en-US" sz="2800" b="1" dirty="0">
                <a:latin typeface="Times New Roman" pitchFamily="18" charset="0"/>
                <a:cs typeface="Times New Roman" pitchFamily="18" charset="0"/>
              </a:rPr>
              <a:t>  - </a:t>
            </a:r>
            <a:r>
              <a:rPr lang="en-US" sz="2800" b="1" dirty="0" err="1">
                <a:latin typeface="Times New Roman" pitchFamily="18" charset="0"/>
                <a:cs typeface="Times New Roman" pitchFamily="18" charset="0"/>
              </a:rPr>
              <a:t>Có</a:t>
            </a:r>
            <a:r>
              <a:rPr lang="en-US" sz="2800" b="1" dirty="0">
                <a:latin typeface="Times New Roman" pitchFamily="18" charset="0"/>
                <a:cs typeface="Times New Roman" pitchFamily="18" charset="0"/>
              </a:rPr>
              <a:t> 3 </a:t>
            </a:r>
            <a:r>
              <a:rPr lang="en-US" sz="2800" b="1" dirty="0" err="1">
                <a:latin typeface="Times New Roman" pitchFamily="18" charset="0"/>
                <a:cs typeface="Times New Roman" pitchFamily="18" charset="0"/>
              </a:rPr>
              <a:t>nhân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vật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chính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quan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án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Nguyễn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Khoa</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Đăng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anh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hàng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dầu</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người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mù</a:t>
            </a:r>
            <a:r>
              <a:rPr lang="en-US" sz="2800" b="1" dirty="0">
                <a:latin typeface="Times New Roman" pitchFamily="18" charset="0"/>
                <a:cs typeface="Times New Roman" pitchFamily="18" charset="0"/>
              </a:rPr>
              <a:t>.                                               </a:t>
            </a:r>
          </a:p>
          <a:p>
            <a:pPr marL="342900" indent="-342900"/>
            <a:r>
              <a:rPr lang="en-US" sz="2800" b="1" dirty="0">
                <a:solidFill>
                  <a:srgbClr val="002060"/>
                </a:solidFill>
                <a:latin typeface="Times New Roman" pitchFamily="18" charset="0"/>
                <a:cs typeface="Times New Roman" pitchFamily="18" charset="0"/>
              </a:rPr>
              <a:t>  ▪ </a:t>
            </a:r>
            <a:r>
              <a:rPr lang="en-US" sz="2800" b="1" dirty="0" err="1">
                <a:solidFill>
                  <a:srgbClr val="FF0000"/>
                </a:solidFill>
                <a:latin typeface="Times New Roman" pitchFamily="18" charset="0"/>
                <a:cs typeface="Times New Roman" pitchFamily="18" charset="0"/>
              </a:rPr>
              <a:t>Đoạn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thứ</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hai</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có</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những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nhân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vật</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nào</a:t>
            </a:r>
            <a:r>
              <a:rPr lang="en-US" sz="2800" b="1" dirty="0">
                <a:solidFill>
                  <a:srgbClr val="FF0000"/>
                </a:solidFill>
                <a:latin typeface="Times New Roman" pitchFamily="18" charset="0"/>
                <a:cs typeface="Times New Roman" pitchFamily="18" charset="0"/>
              </a:rPr>
              <a:t>?</a:t>
            </a:r>
            <a:r>
              <a:rPr lang="en-US" dirty="0">
                <a:solidFill>
                  <a:srgbClr val="FF0000"/>
                </a:solidFill>
                <a:latin typeface="Times New Roman" pitchFamily="18" charset="0"/>
                <a:cs typeface="Times New Roman" pitchFamily="18" charset="0"/>
              </a:rPr>
              <a:t> </a:t>
            </a:r>
          </a:p>
          <a:p>
            <a:pPr marL="342900" indent="-342900"/>
            <a:r>
              <a:rPr lang="en-US" sz="2800" dirty="0">
                <a:latin typeface="Times New Roman" pitchFamily="18" charset="0"/>
                <a:cs typeface="Times New Roman" pitchFamily="18" charset="0"/>
              </a:rPr>
              <a:t>  </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Có</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các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nhân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vật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quan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án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các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võ</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sĩ</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và</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những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kẻ</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cướp</a:t>
            </a:r>
            <a:r>
              <a:rPr lang="en-US" sz="2800" b="1" dirty="0">
                <a:latin typeface="Times New Roman" pitchFamily="18" charset="0"/>
                <a:cs typeface="Times New Roman" pitchFamily="18" charset="0"/>
              </a:rPr>
              <a:t>.</a:t>
            </a:r>
            <a:endParaRPr lang="en-US" dirty="0">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10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fade">
                                      <p:cBhvr>
                                        <p:cTn id="17" dur="2000"/>
                                        <p:tgtEl>
                                          <p:spTgt spid="6">
                                            <p:txEl>
                                              <p:pRg st="1" end="1"/>
                                            </p:txEl>
                                          </p:spTgt>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2000"/>
                                        <p:tgtEl>
                                          <p:spTgt spid="6">
                                            <p:txEl>
                                              <p:pRg st="2" end="2"/>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6">
                                            <p:txEl>
                                              <p:pRg st="3" end="3"/>
                                            </p:txEl>
                                          </p:spTgt>
                                        </p:tgtEl>
                                        <p:attrNameLst>
                                          <p:attrName>style.visibility</p:attrName>
                                        </p:attrNameLst>
                                      </p:cBhvr>
                                      <p:to>
                                        <p:strVal val="visible"/>
                                      </p:to>
                                    </p:set>
                                    <p:animEffect transition="in" filter="fade">
                                      <p:cBhvr>
                                        <p:cTn id="24" dur="2000"/>
                                        <p:tgtEl>
                                          <p:spTgt spid="6">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6">
                                            <p:txEl>
                                              <p:pRg st="4" end="4"/>
                                            </p:txEl>
                                          </p:spTgt>
                                        </p:tgtEl>
                                        <p:attrNameLst>
                                          <p:attrName>style.visibility</p:attrName>
                                        </p:attrNameLst>
                                      </p:cBhvr>
                                      <p:to>
                                        <p:strVal val="visible"/>
                                      </p:to>
                                    </p:set>
                                    <p:animEffect transition="in" filter="fade">
                                      <p:cBhvr>
                                        <p:cTn id="29" dur="1000"/>
                                        <p:tgtEl>
                                          <p:spTgt spid="6">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6">
                                            <p:txEl>
                                              <p:pRg st="5" end="5"/>
                                            </p:txEl>
                                          </p:spTgt>
                                        </p:tgtEl>
                                        <p:attrNameLst>
                                          <p:attrName>style.visibility</p:attrName>
                                        </p:attrNameLst>
                                      </p:cBhvr>
                                      <p:to>
                                        <p:strVal val="visible"/>
                                      </p:to>
                                    </p:set>
                                    <p:animEffect transition="in" filter="fade">
                                      <p:cBhvr>
                                        <p:cTn id="34" dur="2000"/>
                                        <p:tgtEl>
                                          <p:spTgt spid="6">
                                            <p:txEl>
                                              <p:pRg st="5" end="5"/>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6">
                                            <p:txEl>
                                              <p:pRg st="6" end="6"/>
                                            </p:txEl>
                                          </p:spTgt>
                                        </p:tgtEl>
                                        <p:attrNameLst>
                                          <p:attrName>style.visibility</p:attrName>
                                        </p:attrNameLst>
                                      </p:cBhvr>
                                      <p:to>
                                        <p:strVal val="visible"/>
                                      </p:to>
                                    </p:set>
                                    <p:animEffect transition="in" filter="fade">
                                      <p:cBhvr>
                                        <p:cTn id="39" dur="1000"/>
                                        <p:tgtEl>
                                          <p:spTgt spid="6">
                                            <p:txEl>
                                              <p:pRg st="6" end="6"/>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6">
                                            <p:txEl>
                                              <p:pRg st="7" end="7"/>
                                            </p:txEl>
                                          </p:spTgt>
                                        </p:tgtEl>
                                        <p:attrNameLst>
                                          <p:attrName>style.visibility</p:attrName>
                                        </p:attrNameLst>
                                      </p:cBhvr>
                                      <p:to>
                                        <p:strVal val="visible"/>
                                      </p:to>
                                    </p:set>
                                    <p:animEffect transition="in" filter="fade">
                                      <p:cBhvr>
                                        <p:cTn id="44" dur="20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uiExpand="1" build="allAtOnce"/>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859" y="0"/>
            <a:ext cx="917986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143000" y="1828800"/>
            <a:ext cx="7516801" cy="523220"/>
          </a:xfrm>
          <a:prstGeom prst="rect">
            <a:avLst/>
          </a:prstGeom>
          <a:noFill/>
        </p:spPr>
        <p:txBody>
          <a:bodyPr wrap="none" rtlCol="0">
            <a:spAutoFit/>
          </a:bodyPr>
          <a:lstStyle/>
          <a:p>
            <a:pPr>
              <a:buFont typeface="Arial" pitchFamily="34" charset="0"/>
              <a:buChar char="•"/>
            </a:pP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truông</a:t>
            </a:r>
            <a:r>
              <a:rPr lang="en-US" sz="2800" b="1" dirty="0">
                <a:latin typeface="Times New Roman" pitchFamily="18" charset="0"/>
                <a:cs typeface="Times New Roman" pitchFamily="18" charset="0"/>
              </a:rPr>
              <a:t>: </a:t>
            </a:r>
            <a:r>
              <a:rPr lang="en-US" sz="2800" b="1" dirty="0" err="1">
                <a:solidFill>
                  <a:srgbClr val="FF0066"/>
                </a:solidFill>
                <a:latin typeface="Times New Roman" pitchFamily="18" charset="0"/>
                <a:cs typeface="Times New Roman" pitchFamily="18" charset="0"/>
              </a:rPr>
              <a:t>vùng</a:t>
            </a:r>
            <a:r>
              <a:rPr lang="en-US" sz="2800" b="1" dirty="0">
                <a:solidFill>
                  <a:srgbClr val="FF0066"/>
                </a:solidFill>
                <a:latin typeface="Times New Roman" pitchFamily="18" charset="0"/>
                <a:cs typeface="Times New Roman" pitchFamily="18" charset="0"/>
              </a:rPr>
              <a:t> </a:t>
            </a:r>
            <a:r>
              <a:rPr lang="en-US" sz="2800" b="1" dirty="0" err="1">
                <a:solidFill>
                  <a:srgbClr val="FF0066"/>
                </a:solidFill>
                <a:latin typeface="Times New Roman" pitchFamily="18" charset="0"/>
                <a:cs typeface="Times New Roman" pitchFamily="18" charset="0"/>
              </a:rPr>
              <a:t>đất</a:t>
            </a:r>
            <a:r>
              <a:rPr lang="en-US" sz="2800" b="1" dirty="0">
                <a:solidFill>
                  <a:srgbClr val="FF0066"/>
                </a:solidFill>
                <a:latin typeface="Times New Roman" pitchFamily="18" charset="0"/>
                <a:cs typeface="Times New Roman" pitchFamily="18" charset="0"/>
              </a:rPr>
              <a:t> </a:t>
            </a:r>
            <a:r>
              <a:rPr lang="en-US" sz="2800" b="1" dirty="0" err="1">
                <a:solidFill>
                  <a:srgbClr val="FF0066"/>
                </a:solidFill>
                <a:latin typeface="Times New Roman" pitchFamily="18" charset="0"/>
                <a:cs typeface="Times New Roman" pitchFamily="18" charset="0"/>
              </a:rPr>
              <a:t>hoang</a:t>
            </a:r>
            <a:r>
              <a:rPr lang="en-US" sz="2800" b="1" dirty="0">
                <a:solidFill>
                  <a:srgbClr val="FF0066"/>
                </a:solidFill>
                <a:latin typeface="Times New Roman" pitchFamily="18" charset="0"/>
                <a:cs typeface="Times New Roman" pitchFamily="18" charset="0"/>
              </a:rPr>
              <a:t>, </a:t>
            </a:r>
            <a:r>
              <a:rPr lang="en-US" sz="2800" b="1" dirty="0" err="1">
                <a:solidFill>
                  <a:srgbClr val="FF0066"/>
                </a:solidFill>
                <a:latin typeface="Times New Roman" pitchFamily="18" charset="0"/>
                <a:cs typeface="Times New Roman" pitchFamily="18" charset="0"/>
              </a:rPr>
              <a:t>rộng</a:t>
            </a:r>
            <a:r>
              <a:rPr lang="en-US" sz="2800" b="1" dirty="0">
                <a:solidFill>
                  <a:srgbClr val="FF0066"/>
                </a:solidFill>
                <a:latin typeface="Times New Roman" pitchFamily="18" charset="0"/>
                <a:cs typeface="Times New Roman" pitchFamily="18" charset="0"/>
              </a:rPr>
              <a:t>, </a:t>
            </a:r>
            <a:r>
              <a:rPr lang="en-US" sz="2800" b="1" dirty="0" err="1">
                <a:solidFill>
                  <a:srgbClr val="FF0066"/>
                </a:solidFill>
                <a:latin typeface="Times New Roman" pitchFamily="18" charset="0"/>
                <a:cs typeface="Times New Roman" pitchFamily="18" charset="0"/>
              </a:rPr>
              <a:t>có</a:t>
            </a:r>
            <a:r>
              <a:rPr lang="en-US" sz="2800" b="1" dirty="0">
                <a:solidFill>
                  <a:srgbClr val="FF0066"/>
                </a:solidFill>
                <a:latin typeface="Times New Roman" pitchFamily="18" charset="0"/>
                <a:cs typeface="Times New Roman" pitchFamily="18" charset="0"/>
              </a:rPr>
              <a:t> </a:t>
            </a:r>
            <a:r>
              <a:rPr lang="en-US" sz="2800" b="1" dirty="0" err="1">
                <a:solidFill>
                  <a:srgbClr val="FF0066"/>
                </a:solidFill>
                <a:latin typeface="Times New Roman" pitchFamily="18" charset="0"/>
                <a:cs typeface="Times New Roman" pitchFamily="18" charset="0"/>
              </a:rPr>
              <a:t>nhiều</a:t>
            </a:r>
            <a:r>
              <a:rPr lang="en-US" sz="2800" b="1" dirty="0">
                <a:solidFill>
                  <a:srgbClr val="FF0066"/>
                </a:solidFill>
                <a:latin typeface="Times New Roman" pitchFamily="18" charset="0"/>
                <a:cs typeface="Times New Roman" pitchFamily="18" charset="0"/>
              </a:rPr>
              <a:t> </a:t>
            </a:r>
            <a:r>
              <a:rPr lang="en-US" sz="2800" b="1" dirty="0" err="1">
                <a:solidFill>
                  <a:srgbClr val="FF0066"/>
                </a:solidFill>
                <a:latin typeface="Times New Roman" pitchFamily="18" charset="0"/>
                <a:cs typeface="Times New Roman" pitchFamily="18" charset="0"/>
              </a:rPr>
              <a:t>cây</a:t>
            </a:r>
            <a:r>
              <a:rPr lang="en-US" sz="2800" b="1" dirty="0">
                <a:solidFill>
                  <a:srgbClr val="FF0066"/>
                </a:solidFill>
                <a:latin typeface="Times New Roman" pitchFamily="18" charset="0"/>
                <a:cs typeface="Times New Roman" pitchFamily="18" charset="0"/>
              </a:rPr>
              <a:t> </a:t>
            </a:r>
            <a:r>
              <a:rPr lang="en-US" sz="2800" b="1" dirty="0" err="1">
                <a:solidFill>
                  <a:srgbClr val="FF0066"/>
                </a:solidFill>
                <a:latin typeface="Times New Roman" pitchFamily="18" charset="0"/>
                <a:cs typeface="Times New Roman" pitchFamily="18" charset="0"/>
              </a:rPr>
              <a:t>cỏ</a:t>
            </a:r>
            <a:r>
              <a:rPr lang="en-US" sz="2800" b="1" dirty="0">
                <a:solidFill>
                  <a:srgbClr val="FF0066"/>
                </a:solidFill>
                <a:latin typeface="Times New Roman" pitchFamily="18" charset="0"/>
                <a:cs typeface="Times New Roman" pitchFamily="18" charset="0"/>
              </a:rPr>
              <a:t>.</a:t>
            </a:r>
          </a:p>
        </p:txBody>
      </p:sp>
      <p:sp>
        <p:nvSpPr>
          <p:cNvPr id="6" name="TextBox 5"/>
          <p:cNvSpPr txBox="1"/>
          <p:nvPr/>
        </p:nvSpPr>
        <p:spPr>
          <a:xfrm>
            <a:off x="1066800" y="3124200"/>
            <a:ext cx="6883616" cy="523220"/>
          </a:xfrm>
          <a:prstGeom prst="rect">
            <a:avLst/>
          </a:prstGeom>
          <a:noFill/>
        </p:spPr>
        <p:txBody>
          <a:bodyPr wrap="none" rtlCol="0">
            <a:spAutoFit/>
          </a:bodyPr>
          <a:lstStyle/>
          <a:p>
            <a:pPr>
              <a:buFont typeface="Arial" pitchFamily="34" charset="0"/>
              <a:buChar char="•"/>
            </a:pP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sào</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huyệt</a:t>
            </a:r>
            <a:r>
              <a:rPr lang="en-US" sz="2800" b="1" dirty="0">
                <a:latin typeface="Times New Roman" pitchFamily="18" charset="0"/>
                <a:cs typeface="Times New Roman" pitchFamily="18" charset="0"/>
              </a:rPr>
              <a:t>: </a:t>
            </a:r>
            <a:r>
              <a:rPr lang="en-US" sz="2800" b="1" dirty="0">
                <a:solidFill>
                  <a:srgbClr val="FF0066"/>
                </a:solidFill>
                <a:latin typeface="Times New Roman" pitchFamily="18" charset="0"/>
                <a:cs typeface="Times New Roman" pitchFamily="18" charset="0"/>
              </a:rPr>
              <a:t>ổ </a:t>
            </a:r>
            <a:r>
              <a:rPr lang="en-US" sz="2800" b="1" dirty="0" err="1">
                <a:solidFill>
                  <a:srgbClr val="FF0066"/>
                </a:solidFill>
                <a:latin typeface="Times New Roman" pitchFamily="18" charset="0"/>
                <a:cs typeface="Times New Roman" pitchFamily="18" charset="0"/>
              </a:rPr>
              <a:t>của</a:t>
            </a:r>
            <a:r>
              <a:rPr lang="en-US" sz="2800" b="1" dirty="0">
                <a:solidFill>
                  <a:srgbClr val="FF0066"/>
                </a:solidFill>
                <a:latin typeface="Times New Roman" pitchFamily="18" charset="0"/>
                <a:cs typeface="Times New Roman" pitchFamily="18" charset="0"/>
              </a:rPr>
              <a:t> </a:t>
            </a:r>
            <a:r>
              <a:rPr lang="en-US" sz="2800" b="1" dirty="0" err="1">
                <a:solidFill>
                  <a:srgbClr val="FF0066"/>
                </a:solidFill>
                <a:latin typeface="Times New Roman" pitchFamily="18" charset="0"/>
                <a:cs typeface="Times New Roman" pitchFamily="18" charset="0"/>
              </a:rPr>
              <a:t>bọn</a:t>
            </a:r>
            <a:r>
              <a:rPr lang="en-US" sz="2800" b="1" dirty="0">
                <a:solidFill>
                  <a:srgbClr val="FF0066"/>
                </a:solidFill>
                <a:latin typeface="Times New Roman" pitchFamily="18" charset="0"/>
                <a:cs typeface="Times New Roman" pitchFamily="18" charset="0"/>
              </a:rPr>
              <a:t> </a:t>
            </a:r>
            <a:r>
              <a:rPr lang="en-US" sz="2800" b="1" dirty="0" err="1">
                <a:solidFill>
                  <a:srgbClr val="FF0066"/>
                </a:solidFill>
                <a:latin typeface="Times New Roman" pitchFamily="18" charset="0"/>
                <a:cs typeface="Times New Roman" pitchFamily="18" charset="0"/>
              </a:rPr>
              <a:t>trộm</a:t>
            </a:r>
            <a:r>
              <a:rPr lang="en-US" sz="2800" b="1" dirty="0">
                <a:solidFill>
                  <a:srgbClr val="FF0066"/>
                </a:solidFill>
                <a:latin typeface="Times New Roman" pitchFamily="18" charset="0"/>
                <a:cs typeface="Times New Roman" pitchFamily="18" charset="0"/>
              </a:rPr>
              <a:t> </a:t>
            </a:r>
            <a:r>
              <a:rPr lang="en-US" sz="2800" b="1" dirty="0" err="1">
                <a:solidFill>
                  <a:srgbClr val="FF0066"/>
                </a:solidFill>
                <a:latin typeface="Times New Roman" pitchFamily="18" charset="0"/>
                <a:cs typeface="Times New Roman" pitchFamily="18" charset="0"/>
              </a:rPr>
              <a:t>cướp</a:t>
            </a:r>
            <a:r>
              <a:rPr lang="en-US" sz="2800" b="1" dirty="0">
                <a:solidFill>
                  <a:srgbClr val="FF0066"/>
                </a:solidFill>
                <a:latin typeface="Times New Roman" pitchFamily="18" charset="0"/>
                <a:cs typeface="Times New Roman" pitchFamily="18" charset="0"/>
              </a:rPr>
              <a:t>, </a:t>
            </a:r>
            <a:r>
              <a:rPr lang="en-US" sz="2800" b="1" dirty="0" err="1">
                <a:solidFill>
                  <a:srgbClr val="FF0066"/>
                </a:solidFill>
                <a:latin typeface="Times New Roman" pitchFamily="18" charset="0"/>
                <a:cs typeface="Times New Roman" pitchFamily="18" charset="0"/>
              </a:rPr>
              <a:t>tội</a:t>
            </a:r>
            <a:r>
              <a:rPr lang="en-US" sz="2800" b="1" dirty="0">
                <a:solidFill>
                  <a:srgbClr val="FF0066"/>
                </a:solidFill>
                <a:latin typeface="Times New Roman" pitchFamily="18" charset="0"/>
                <a:cs typeface="Times New Roman" pitchFamily="18" charset="0"/>
              </a:rPr>
              <a:t> </a:t>
            </a:r>
            <a:r>
              <a:rPr lang="en-US" sz="2800" b="1" dirty="0" err="1">
                <a:solidFill>
                  <a:srgbClr val="FF0066"/>
                </a:solidFill>
                <a:latin typeface="Times New Roman" pitchFamily="18" charset="0"/>
                <a:cs typeface="Times New Roman" pitchFamily="18" charset="0"/>
              </a:rPr>
              <a:t>phạm</a:t>
            </a:r>
            <a:r>
              <a:rPr lang="en-US" sz="2800" b="1" dirty="0">
                <a:solidFill>
                  <a:srgbClr val="FF0066"/>
                </a:solidFill>
                <a:latin typeface="Times New Roman" pitchFamily="18" charset="0"/>
                <a:cs typeface="Times New Roman" pitchFamily="18" charset="0"/>
              </a:rPr>
              <a:t>.</a:t>
            </a:r>
            <a:endParaRPr lang="en-US" sz="2800" b="1" dirty="0">
              <a:latin typeface="Times New Roman" pitchFamily="18" charset="0"/>
              <a:cs typeface="Times New Roman" pitchFamily="18" charset="0"/>
            </a:endParaRPr>
          </a:p>
        </p:txBody>
      </p:sp>
      <p:sp>
        <p:nvSpPr>
          <p:cNvPr id="7" name="TextBox 6"/>
          <p:cNvSpPr txBox="1"/>
          <p:nvPr/>
        </p:nvSpPr>
        <p:spPr>
          <a:xfrm>
            <a:off x="990600" y="4572000"/>
            <a:ext cx="7086600" cy="954107"/>
          </a:xfrm>
          <a:prstGeom prst="rect">
            <a:avLst/>
          </a:prstGeom>
          <a:noFill/>
        </p:spPr>
        <p:txBody>
          <a:bodyPr wrap="square" rtlCol="0">
            <a:spAutoFit/>
          </a:bodyPr>
          <a:lstStyle/>
          <a:p>
            <a:pPr algn="r">
              <a:buFont typeface="Arial" pitchFamily="34" charset="0"/>
              <a:buChar char="•"/>
            </a:pPr>
            <a:r>
              <a:rPr lang="en-US" sz="2800" b="1" dirty="0" err="1">
                <a:latin typeface="Times New Roman" pitchFamily="18" charset="0"/>
                <a:cs typeface="Times New Roman" pitchFamily="18" charset="0"/>
              </a:rPr>
              <a:t>phục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binh</a:t>
            </a:r>
            <a:r>
              <a:rPr lang="en-US" sz="2800" b="1" dirty="0">
                <a:latin typeface="Times New Roman" pitchFamily="18" charset="0"/>
                <a:cs typeface="Times New Roman" pitchFamily="18" charset="0"/>
              </a:rPr>
              <a:t>: </a:t>
            </a:r>
            <a:r>
              <a:rPr lang="en-US" sz="2800" b="1" dirty="0" err="1">
                <a:solidFill>
                  <a:srgbClr val="FF0066"/>
                </a:solidFill>
                <a:latin typeface="Times New Roman" pitchFamily="18" charset="0"/>
                <a:cs typeface="Times New Roman" pitchFamily="18" charset="0"/>
              </a:rPr>
              <a:t>quân</a:t>
            </a:r>
            <a:r>
              <a:rPr lang="en-US" sz="2800" b="1" dirty="0">
                <a:solidFill>
                  <a:srgbClr val="FF0066"/>
                </a:solidFill>
                <a:latin typeface="Times New Roman" pitchFamily="18" charset="0"/>
                <a:cs typeface="Times New Roman" pitchFamily="18" charset="0"/>
              </a:rPr>
              <a:t> </a:t>
            </a:r>
            <a:r>
              <a:rPr lang="en-US" sz="2800" b="1" dirty="0" err="1">
                <a:solidFill>
                  <a:srgbClr val="FF0066"/>
                </a:solidFill>
                <a:latin typeface="Times New Roman" pitchFamily="18" charset="0"/>
                <a:cs typeface="Times New Roman" pitchFamily="18" charset="0"/>
              </a:rPr>
              <a:t>lính</a:t>
            </a:r>
            <a:r>
              <a:rPr lang="en-US" sz="2800" b="1" dirty="0">
                <a:solidFill>
                  <a:srgbClr val="FF0066"/>
                </a:solidFill>
                <a:latin typeface="Times New Roman" pitchFamily="18" charset="0"/>
                <a:cs typeface="Times New Roman" pitchFamily="18" charset="0"/>
              </a:rPr>
              <a:t> </a:t>
            </a:r>
            <a:r>
              <a:rPr lang="en-US" sz="2800" b="1" dirty="0" err="1">
                <a:solidFill>
                  <a:srgbClr val="FF0066"/>
                </a:solidFill>
                <a:latin typeface="Times New Roman" pitchFamily="18" charset="0"/>
                <a:cs typeface="Times New Roman" pitchFamily="18" charset="0"/>
              </a:rPr>
              <a:t>nấp</a:t>
            </a:r>
            <a:r>
              <a:rPr lang="en-US" sz="2800" b="1" dirty="0">
                <a:solidFill>
                  <a:srgbClr val="FF0066"/>
                </a:solidFill>
                <a:latin typeface="Times New Roman" pitchFamily="18" charset="0"/>
                <a:cs typeface="Times New Roman" pitchFamily="18" charset="0"/>
              </a:rPr>
              <a:t>, </a:t>
            </a:r>
            <a:r>
              <a:rPr lang="en-US" sz="2800" b="1" dirty="0" err="1">
                <a:solidFill>
                  <a:srgbClr val="FF0066"/>
                </a:solidFill>
                <a:latin typeface="Times New Roman" pitchFamily="18" charset="0"/>
                <a:cs typeface="Times New Roman" pitchFamily="18" charset="0"/>
              </a:rPr>
              <a:t>rình</a:t>
            </a:r>
            <a:r>
              <a:rPr lang="en-US" sz="2800" b="1" dirty="0">
                <a:solidFill>
                  <a:srgbClr val="FF0066"/>
                </a:solidFill>
                <a:latin typeface="Times New Roman" pitchFamily="18" charset="0"/>
                <a:cs typeface="Times New Roman" pitchFamily="18" charset="0"/>
              </a:rPr>
              <a:t>, ở </a:t>
            </a:r>
            <a:r>
              <a:rPr lang="en-US" sz="2800" b="1" err="1">
                <a:solidFill>
                  <a:srgbClr val="FF0066"/>
                </a:solidFill>
                <a:latin typeface="Times New Roman" pitchFamily="18" charset="0"/>
                <a:cs typeface="Times New Roman" pitchFamily="18" charset="0"/>
              </a:rPr>
              <a:t>những</a:t>
            </a:r>
            <a:r>
              <a:rPr lang="en-US" sz="2800" b="1">
                <a:solidFill>
                  <a:srgbClr val="FF0066"/>
                </a:solidFill>
                <a:latin typeface="Times New Roman" pitchFamily="18" charset="0"/>
                <a:cs typeface="Times New Roman" pitchFamily="18" charset="0"/>
              </a:rPr>
              <a:t> chỗ                                        kín đáo, </a:t>
            </a:r>
            <a:r>
              <a:rPr lang="en-US" sz="2800" b="1" dirty="0" err="1">
                <a:solidFill>
                  <a:srgbClr val="FF0066"/>
                </a:solidFill>
                <a:latin typeface="Times New Roman" pitchFamily="18" charset="0"/>
                <a:cs typeface="Times New Roman" pitchFamily="18" charset="0"/>
              </a:rPr>
              <a:t>chờ</a:t>
            </a:r>
            <a:r>
              <a:rPr lang="en-US" sz="2800" b="1" dirty="0">
                <a:solidFill>
                  <a:srgbClr val="FF0066"/>
                </a:solidFill>
                <a:latin typeface="Times New Roman" pitchFamily="18" charset="0"/>
                <a:cs typeface="Times New Roman" pitchFamily="18" charset="0"/>
              </a:rPr>
              <a:t> </a:t>
            </a:r>
            <a:r>
              <a:rPr lang="en-US" sz="2800" b="1" dirty="0" err="1">
                <a:solidFill>
                  <a:srgbClr val="FF0066"/>
                </a:solidFill>
                <a:latin typeface="Times New Roman" pitchFamily="18" charset="0"/>
                <a:cs typeface="Times New Roman" pitchFamily="18" charset="0"/>
              </a:rPr>
              <a:t>lệnh</a:t>
            </a:r>
            <a:r>
              <a:rPr lang="en-US" sz="2800" b="1" dirty="0">
                <a:solidFill>
                  <a:srgbClr val="FF0066"/>
                </a:solidFill>
                <a:latin typeface="Times New Roman" pitchFamily="18" charset="0"/>
                <a:cs typeface="Times New Roman" pitchFamily="18" charset="0"/>
              </a:rPr>
              <a:t> </a:t>
            </a:r>
            <a:r>
              <a:rPr lang="en-US" sz="2800" b="1" dirty="0" err="1">
                <a:solidFill>
                  <a:srgbClr val="FF0066"/>
                </a:solidFill>
                <a:latin typeface="Times New Roman" pitchFamily="18" charset="0"/>
                <a:cs typeface="Times New Roman" pitchFamily="18" charset="0"/>
              </a:rPr>
              <a:t>là</a:t>
            </a:r>
            <a:r>
              <a:rPr lang="en-US" sz="2800" b="1" dirty="0">
                <a:solidFill>
                  <a:srgbClr val="FF0066"/>
                </a:solidFill>
                <a:latin typeface="Times New Roman" pitchFamily="18" charset="0"/>
                <a:cs typeface="Times New Roman" pitchFamily="18" charset="0"/>
              </a:rPr>
              <a:t> </a:t>
            </a:r>
            <a:r>
              <a:rPr lang="en-US" sz="2800" b="1" dirty="0" err="1">
                <a:solidFill>
                  <a:srgbClr val="FF0066"/>
                </a:solidFill>
                <a:latin typeface="Times New Roman" pitchFamily="18" charset="0"/>
                <a:cs typeface="Times New Roman" pitchFamily="18" charset="0"/>
              </a:rPr>
              <a:t>xông</a:t>
            </a:r>
            <a:r>
              <a:rPr lang="en-US" sz="2800" b="1" dirty="0">
                <a:solidFill>
                  <a:srgbClr val="FF0066"/>
                </a:solidFill>
                <a:latin typeface="Times New Roman" pitchFamily="18" charset="0"/>
                <a:cs typeface="Times New Roman" pitchFamily="18" charset="0"/>
              </a:rPr>
              <a:t> </a:t>
            </a:r>
            <a:r>
              <a:rPr lang="en-US" sz="2800" b="1" dirty="0" err="1">
                <a:solidFill>
                  <a:srgbClr val="FF0066"/>
                </a:solidFill>
                <a:latin typeface="Times New Roman" pitchFamily="18" charset="0"/>
                <a:cs typeface="Times New Roman" pitchFamily="18" charset="0"/>
              </a:rPr>
              <a:t>ra</a:t>
            </a:r>
            <a:r>
              <a:rPr lang="en-US" sz="2800" b="1" dirty="0">
                <a:solidFill>
                  <a:srgbClr val="FF0066"/>
                </a:solidFill>
                <a:latin typeface="Times New Roman" pitchFamily="18" charset="0"/>
                <a:cs typeface="Times New Roman" pitchFamily="18" charset="0"/>
              </a:rPr>
              <a:t> </a:t>
            </a:r>
            <a:r>
              <a:rPr lang="en-US" sz="2800" b="1" dirty="0" err="1">
                <a:solidFill>
                  <a:srgbClr val="FF0066"/>
                </a:solidFill>
                <a:latin typeface="Times New Roman" pitchFamily="18" charset="0"/>
                <a:cs typeface="Times New Roman" pitchFamily="18" charset="0"/>
              </a:rPr>
              <a:t>tấn</a:t>
            </a:r>
            <a:r>
              <a:rPr lang="en-US" sz="2800" b="1" dirty="0">
                <a:solidFill>
                  <a:srgbClr val="FF0066"/>
                </a:solidFill>
                <a:latin typeface="Times New Roman" pitchFamily="18" charset="0"/>
                <a:cs typeface="Times New Roman" pitchFamily="18" charset="0"/>
              </a:rPr>
              <a:t> </a:t>
            </a:r>
            <a:r>
              <a:rPr lang="en-US" sz="2800" b="1" dirty="0" err="1">
                <a:solidFill>
                  <a:srgbClr val="FF0066"/>
                </a:solidFill>
                <a:latin typeface="Times New Roman" pitchFamily="18" charset="0"/>
                <a:cs typeface="Times New Roman" pitchFamily="18" charset="0"/>
              </a:rPr>
              <a:t>công</a:t>
            </a:r>
            <a:r>
              <a:rPr lang="en-US" sz="2800" b="1" dirty="0">
                <a:solidFill>
                  <a:srgbClr val="FF0066"/>
                </a:solidFill>
                <a:latin typeface="Times New Roman" pitchFamily="18" charset="0"/>
                <a:cs typeface="Times New Roman" pitchFamily="18" charset="0"/>
              </a:rPr>
              <a:t>.</a:t>
            </a:r>
          </a:p>
        </p:txBody>
      </p:sp>
      <p:sp>
        <p:nvSpPr>
          <p:cNvPr id="12" name="TextBox 11"/>
          <p:cNvSpPr txBox="1"/>
          <p:nvPr/>
        </p:nvSpPr>
        <p:spPr>
          <a:xfrm>
            <a:off x="1417779" y="353080"/>
            <a:ext cx="7030818" cy="523220"/>
          </a:xfrm>
          <a:prstGeom prst="rect">
            <a:avLst/>
          </a:prstGeom>
          <a:noFill/>
        </p:spPr>
        <p:txBody>
          <a:bodyPr wrap="square" rtlCol="0">
            <a:spAutoFit/>
          </a:bodyPr>
          <a:lstStyle/>
          <a:p>
            <a:r>
              <a:rPr lang="en-US" sz="2800" b="1" dirty="0" err="1">
                <a:latin typeface="Times New Roman" pitchFamily="18" charset="0"/>
                <a:cs typeface="Times New Roman" pitchFamily="18" charset="0"/>
              </a:rPr>
              <a:t>Kể</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chuyện</a:t>
            </a:r>
            <a:r>
              <a:rPr lang="en-US" sz="2800" b="1" dirty="0">
                <a:latin typeface="Times New Roman" pitchFamily="18" charset="0"/>
                <a:cs typeface="Times New Roman" pitchFamily="18" charset="0"/>
              </a:rPr>
              <a:t>: </a:t>
            </a:r>
            <a:r>
              <a:rPr lang="en-US" sz="2400" b="1" dirty="0">
                <a:solidFill>
                  <a:srgbClr val="FF0000"/>
                </a:solidFill>
                <a:latin typeface="Times New Roman" pitchFamily="18" charset="0"/>
                <a:cs typeface="Times New Roman" pitchFamily="18" charset="0"/>
              </a:rPr>
              <a:t>ÔNG NGUYỄN KHOA ĐĂNG</a:t>
            </a:r>
            <a:endParaRPr lang="en-US" sz="2400" b="1" i="1" dirty="0">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ox(in)">
                                      <p:cBhvr>
                                        <p:cTn id="7" dur="1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ox(in)">
                                      <p:cBhvr>
                                        <p:cTn id="12" dur="500"/>
                                        <p:tgtEl>
                                          <p:spTgt spid="5">
                                            <p:txEl>
                                              <p:pRg st="0" end="0"/>
                                            </p:txEl>
                                          </p:spTgt>
                                        </p:tgtEl>
                                      </p:cBhvr>
                                    </p:animEffect>
                                  </p:childTnLst>
                                </p:cTn>
                              </p:par>
                              <p:par>
                                <p:cTn id="13" presetID="4" presetClass="entr" presetSubtype="16" fill="hold" nodeType="with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box(in)">
                                      <p:cBhvr>
                                        <p:cTn id="15" dur="500"/>
                                        <p:tgtEl>
                                          <p:spTgt spid="6">
                                            <p:txEl>
                                              <p:pRg st="0" end="0"/>
                                            </p:txEl>
                                          </p:spTgt>
                                        </p:tgtEl>
                                      </p:cBhvr>
                                    </p:animEffect>
                                  </p:childTnLst>
                                </p:cTn>
                              </p:par>
                              <p:par>
                                <p:cTn id="16" presetID="4" presetClass="entr" presetSubtype="16" fill="hold" nodeType="with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box(in)">
                                      <p:cBhvr>
                                        <p:cTn id="18"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859" y="0"/>
            <a:ext cx="917986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Hình0063.jpg"/>
          <p:cNvPicPr>
            <a:picLocks noChangeAspect="1"/>
          </p:cNvPicPr>
          <p:nvPr/>
        </p:nvPicPr>
        <p:blipFill>
          <a:blip r:embed="rId3">
            <a:lum bright="-20000"/>
          </a:blip>
          <a:stretch>
            <a:fillRect/>
          </a:stretch>
        </p:blipFill>
        <p:spPr>
          <a:xfrm>
            <a:off x="457200" y="1143000"/>
            <a:ext cx="8001000" cy="4572000"/>
          </a:xfrm>
          <a:prstGeom prst="rect">
            <a:avLst/>
          </a:prstGeom>
        </p:spPr>
      </p:pic>
      <p:sp>
        <p:nvSpPr>
          <p:cNvPr id="9" name="TextBox 8"/>
          <p:cNvSpPr txBox="1"/>
          <p:nvPr/>
        </p:nvSpPr>
        <p:spPr>
          <a:xfrm>
            <a:off x="821436" y="5747891"/>
            <a:ext cx="7543800" cy="1077218"/>
          </a:xfrm>
          <a:prstGeom prst="rect">
            <a:avLst/>
          </a:prstGeom>
          <a:solidFill>
            <a:schemeClr val="accent5">
              <a:lumMod val="40000"/>
              <a:lumOff val="60000"/>
            </a:schemeClr>
          </a:solidFill>
        </p:spPr>
        <p:txBody>
          <a:bodyPr wrap="square" rtlCol="0">
            <a:spAutoFit/>
          </a:bodyPr>
          <a:lstStyle/>
          <a:p>
            <a:r>
              <a:rPr lang="en-US" sz="3200" b="1" dirty="0" err="1">
                <a:solidFill>
                  <a:srgbClr val="FF0000"/>
                </a:solidFill>
                <a:latin typeface="Times New Roman" pitchFamily="18" charset="0"/>
                <a:cs typeface="Times New Roman" pitchFamily="18" charset="0"/>
              </a:rPr>
              <a:t>Anh</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hàng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dầu</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mất</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tiền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tìm</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người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mù</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đòi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tiền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nhưng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người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này</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ra</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sức</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chối</a:t>
            </a:r>
            <a:r>
              <a:rPr lang="en-US" sz="3200" b="1" dirty="0">
                <a:solidFill>
                  <a:srgbClr val="FF0000"/>
                </a:solidFill>
                <a:latin typeface="Times New Roman" pitchFamily="18" charset="0"/>
                <a:cs typeface="Times New Roman" pitchFamily="18" charset="0"/>
              </a:rPr>
              <a:t>.</a:t>
            </a:r>
          </a:p>
        </p:txBody>
      </p:sp>
      <p:sp>
        <p:nvSpPr>
          <p:cNvPr id="7" name="Oval 6"/>
          <p:cNvSpPr/>
          <p:nvPr/>
        </p:nvSpPr>
        <p:spPr>
          <a:xfrm>
            <a:off x="457200" y="1143000"/>
            <a:ext cx="685800" cy="609600"/>
          </a:xfrm>
          <a:prstGeom prst="ellipse">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1</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dissolv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859" y="0"/>
            <a:ext cx="917986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981200" y="381000"/>
            <a:ext cx="5853525" cy="461665"/>
          </a:xfrm>
          <a:prstGeom prst="rect">
            <a:avLst/>
          </a:prstGeom>
          <a:noFill/>
        </p:spPr>
        <p:txBody>
          <a:bodyPr wrap="none" rtlCol="0">
            <a:spAutoFit/>
          </a:bodyPr>
          <a:lstStyle/>
          <a:p>
            <a:r>
              <a:rPr lang="en-US" sz="2400" b="1" dirty="0" err="1">
                <a:latin typeface="Times New Roman" pitchFamily="18" charset="0"/>
                <a:cs typeface="Times New Roman" pitchFamily="18" charset="0"/>
              </a:rPr>
              <a:t>Kể</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chuyện</a:t>
            </a:r>
            <a:r>
              <a:rPr lang="en-US" sz="2400" b="1" dirty="0">
                <a:latin typeface="Times New Roman" pitchFamily="18" charset="0"/>
                <a:cs typeface="Times New Roman" pitchFamily="18" charset="0"/>
              </a:rPr>
              <a:t>: </a:t>
            </a:r>
            <a:r>
              <a:rPr lang="en-US" sz="2400" b="1" dirty="0">
                <a:solidFill>
                  <a:srgbClr val="FF0000"/>
                </a:solidFill>
                <a:latin typeface="Times New Roman" pitchFamily="18" charset="0"/>
                <a:cs typeface="Times New Roman" pitchFamily="18" charset="0"/>
              </a:rPr>
              <a:t>ÔNG NGUYỄN KHOA ĐĂNG</a:t>
            </a:r>
          </a:p>
        </p:txBody>
      </p:sp>
      <p:pic>
        <p:nvPicPr>
          <p:cNvPr id="4" name="Picture 3" descr="Hình0064.jpg"/>
          <p:cNvPicPr>
            <a:picLocks noChangeAspect="1"/>
          </p:cNvPicPr>
          <p:nvPr/>
        </p:nvPicPr>
        <p:blipFill>
          <a:blip r:embed="rId3">
            <a:lum bright="-20000"/>
          </a:blip>
          <a:stretch>
            <a:fillRect/>
          </a:stretch>
        </p:blipFill>
        <p:spPr>
          <a:xfrm>
            <a:off x="762000" y="914400"/>
            <a:ext cx="7696200" cy="4419600"/>
          </a:xfrm>
          <a:prstGeom prst="rect">
            <a:avLst/>
          </a:prstGeom>
          <a:ln>
            <a:noFill/>
          </a:ln>
          <a:effectLst>
            <a:softEdge rad="112500"/>
          </a:effectLst>
        </p:spPr>
      </p:pic>
      <p:sp>
        <p:nvSpPr>
          <p:cNvPr id="5" name="TextBox 4"/>
          <p:cNvSpPr txBox="1"/>
          <p:nvPr/>
        </p:nvSpPr>
        <p:spPr>
          <a:xfrm>
            <a:off x="0" y="5105400"/>
            <a:ext cx="9144001" cy="1384995"/>
          </a:xfrm>
          <a:prstGeom prst="rect">
            <a:avLst/>
          </a:prstGeom>
          <a:solidFill>
            <a:schemeClr val="accent5">
              <a:lumMod val="40000"/>
              <a:lumOff val="60000"/>
            </a:schemeClr>
          </a:solidFill>
        </p:spPr>
        <p:txBody>
          <a:bodyPr wrap="square" rtlCol="0">
            <a:spAutoFit/>
          </a:bodyPr>
          <a:lstStyle/>
          <a:p>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Quan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sai</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người</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múc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một</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chậu</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nước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bỏ</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số</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tiền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vào</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chậu</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vạch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trần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bộ</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mặt</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tên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ăn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cắp</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giả</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là</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người</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mù</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giả</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ăn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xin</a:t>
            </a:r>
            <a:r>
              <a:rPr lang="en-US" sz="2800" b="1" dirty="0">
                <a:solidFill>
                  <a:srgbClr val="FF0000"/>
                </a:solidFill>
                <a:latin typeface="Times New Roman" pitchFamily="18" charset="0"/>
                <a:cs typeface="Times New Roman" pitchFamily="18" charset="0"/>
              </a:rPr>
              <a:t>.</a:t>
            </a:r>
          </a:p>
        </p:txBody>
      </p:sp>
      <p:sp>
        <p:nvSpPr>
          <p:cNvPr id="6" name="Oval 5"/>
          <p:cNvSpPr/>
          <p:nvPr/>
        </p:nvSpPr>
        <p:spPr>
          <a:xfrm>
            <a:off x="609600" y="1219200"/>
            <a:ext cx="685800" cy="609600"/>
          </a:xfrm>
          <a:prstGeom prst="ellipse">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2</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out)">
                                      <p:cBhvr>
                                        <p:cTn id="7" dur="1000"/>
                                        <p:tgtEl>
                                          <p:spTgt spid="3"/>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2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hủ đề của Office">
  <a:themeElements>
    <a:clrScheme name="Văn phòng">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Văn phòng">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Văn phòng">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1124</TotalTime>
  <Words>814</Words>
  <Application>Microsoft Office PowerPoint</Application>
  <PresentationFormat>On-screen Show (4:3)</PresentationFormat>
  <Paragraphs>71</Paragraphs>
  <Slides>17</Slides>
  <Notes>1</Notes>
  <HiddenSlides>0</HiddenSlides>
  <MMClips>1</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17</vt:i4>
      </vt:variant>
    </vt:vector>
  </HeadingPairs>
  <TitlesOfParts>
    <vt:vector size="24" baseType="lpstr">
      <vt:lpstr>Arial</vt:lpstr>
      <vt:lpstr>Calibri</vt:lpstr>
      <vt:lpstr>Times New Roman</vt:lpstr>
      <vt:lpstr>Wingdings</vt:lpstr>
      <vt:lpstr>Office Theme</vt:lpstr>
      <vt:lpstr>1_Office Theme</vt:lpstr>
      <vt:lpstr>Chủ đề của Office</vt:lpstr>
      <vt:lpstr>PowerPoint Presentation</vt:lpstr>
      <vt:lpstr>PowerPoint Presentation</vt:lpstr>
      <vt:lpstr>PowerPoint Presentation</vt:lpstr>
      <vt:lpstr>NGHE KỂ CHUYỆN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quan</dc:creator>
  <cp:lastModifiedBy>MinhThangPC.VN</cp:lastModifiedBy>
  <cp:revision>126</cp:revision>
  <dcterms:created xsi:type="dcterms:W3CDTF">2011-10-02T07:27:12Z</dcterms:created>
  <dcterms:modified xsi:type="dcterms:W3CDTF">2022-01-30T10:24:39Z</dcterms:modified>
</cp:coreProperties>
</file>