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1" r:id="rId2"/>
    <p:sldId id="298" r:id="rId3"/>
    <p:sldId id="296" r:id="rId4"/>
    <p:sldId id="284" r:id="rId5"/>
    <p:sldId id="295" r:id="rId6"/>
    <p:sldId id="285" r:id="rId7"/>
    <p:sldId id="265" r:id="rId8"/>
    <p:sldId id="266" r:id="rId9"/>
    <p:sldId id="267" r:id="rId10"/>
    <p:sldId id="269" r:id="rId11"/>
    <p:sldId id="288" r:id="rId12"/>
    <p:sldId id="271" r:id="rId13"/>
    <p:sldId id="272" r:id="rId14"/>
    <p:sldId id="273" r:id="rId15"/>
    <p:sldId id="274" r:id="rId16"/>
    <p:sldId id="275" r:id="rId17"/>
    <p:sldId id="276" r:id="rId18"/>
    <p:sldId id="292" r:id="rId19"/>
    <p:sldId id="293" r:id="rId20"/>
    <p:sldId id="294" r:id="rId21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" y="94"/>
      </p:cViewPr>
      <p:guideLst>
        <p:guide orient="horz" pos="2160"/>
        <p:guide pos="2880"/>
        <p:guide orient="horz" pos="2448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028700" y="2414484"/>
            <a:ext cx="11658600" cy="1666028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944100" y="311258"/>
            <a:ext cx="3086100" cy="6631728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85800" y="311258"/>
            <a:ext cx="9029700" cy="6631728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083470" y="4994488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858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972300" y="1813562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967541" y="1739795"/>
            <a:ext cx="6062663" cy="72506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967541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85804" y="309456"/>
            <a:ext cx="4512470" cy="13169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5362575" y="309460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85804" y="1626450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688432" y="5440681"/>
            <a:ext cx="8229600" cy="64230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688432" y="6082984"/>
            <a:ext cx="8229600" cy="91217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85800" y="311258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85800" y="1813562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85800" y="720386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5598-F945-49B0-A10B-450DAC82F1A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686300" y="7203865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9829800" y="7203865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9BBC-F6A7-4C88-B40D-6886A3A1FA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096000" y="1943679"/>
            <a:ext cx="1905000" cy="132671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497035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169FDA-BD68-4ACD-BABC-848792AAB223}"/>
              </a:ext>
            </a:extLst>
          </p:cNvPr>
          <p:cNvSpPr txBox="1"/>
          <p:nvPr/>
        </p:nvSpPr>
        <p:spPr>
          <a:xfrm>
            <a:off x="3962400" y="112409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</a:rPr>
              <a:t>Thứ năm ngày 20 tháng 1 năm 2022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71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5343529" y="1899923"/>
            <a:ext cx="2426495" cy="1833351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353054" y="1914315"/>
            <a:ext cx="2426495" cy="183335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353050" y="2849881"/>
            <a:ext cx="2419350" cy="1439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057900" y="2965027"/>
            <a:ext cx="11430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6507957" y="2821095"/>
            <a:ext cx="83343" cy="6297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6442710" y="1806258"/>
            <a:ext cx="259080" cy="24003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5800" y="4231643"/>
            <a:ext cx="12344400" cy="12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Arial" charset="0"/>
              </a:rPr>
              <a:t>     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4cm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3,14 :</a:t>
            </a:r>
            <a:r>
              <a:rPr lang="en-US" sz="3800" b="1" dirty="0">
                <a:latin typeface="Arial" charset="0"/>
              </a:rPr>
              <a:t>	</a:t>
            </a:r>
            <a:r>
              <a:rPr lang="en-US" sz="3800" b="1" dirty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743200" y="5613402"/>
            <a:ext cx="34290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372100" y="5647588"/>
            <a:ext cx="37719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12,56 (cm)</a:t>
            </a: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2892029" y="712471"/>
            <a:ext cx="7315200" cy="6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28600" y="1554482"/>
            <a:ext cx="13144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</a:p>
        </p:txBody>
      </p:sp>
      <p:sp>
        <p:nvSpPr>
          <p:cNvPr id="26" name="AutoShape 9"/>
          <p:cNvSpPr>
            <a:spLocks/>
          </p:cNvSpPr>
          <p:nvPr/>
        </p:nvSpPr>
        <p:spPr bwMode="auto">
          <a:xfrm rot="5400000" flipV="1">
            <a:off x="2895600" y="1447800"/>
            <a:ext cx="76200" cy="12954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286000" y="1552347"/>
            <a:ext cx="1714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934200" y="1554482"/>
            <a:ext cx="29718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6"/>
          <p:cNvSpPr>
            <a:spLocks/>
          </p:cNvSpPr>
          <p:nvPr/>
        </p:nvSpPr>
        <p:spPr bwMode="auto">
          <a:xfrm rot="5400000" flipV="1">
            <a:off x="7962900" y="1028700"/>
            <a:ext cx="152400" cy="22098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590800" y="2133600"/>
            <a:ext cx="571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848600" y="1991683"/>
            <a:ext cx="571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686300" y="2849882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791200" y="2821095"/>
            <a:ext cx="29718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d x 3,14 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4191000" y="2743200"/>
            <a:ext cx="42291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600200" y="3627120"/>
            <a:ext cx="342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6553200" y="3733800"/>
            <a:ext cx="6172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1828800" y="3733800"/>
            <a:ext cx="57531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là chu vi của hình tròn,</a:t>
            </a: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10629904" y="4749803"/>
            <a:ext cx="2426495" cy="1833351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10639429" y="4764195"/>
            <a:ext cx="2426495" cy="183335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11544300" y="5814909"/>
            <a:ext cx="542925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11794332" y="5670975"/>
            <a:ext cx="83343" cy="6297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32"/>
          <p:cNvSpPr>
            <a:spLocks/>
          </p:cNvSpPr>
          <p:nvPr/>
        </p:nvSpPr>
        <p:spPr bwMode="auto">
          <a:xfrm rot="5400000" flipV="1">
            <a:off x="11700510" y="4629150"/>
            <a:ext cx="259080" cy="24003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342900" y="4749802"/>
            <a:ext cx="9486900" cy="11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3,14.</a:t>
            </a:r>
          </a:p>
        </p:txBody>
      </p:sp>
      <p:sp>
        <p:nvSpPr>
          <p:cNvPr id="44" name="AutoShape 35"/>
          <p:cNvSpPr>
            <a:spLocks/>
          </p:cNvSpPr>
          <p:nvPr/>
        </p:nvSpPr>
        <p:spPr bwMode="auto">
          <a:xfrm rot="5400000">
            <a:off x="11176847" y="4998720"/>
            <a:ext cx="201507" cy="1143000"/>
          </a:xfrm>
          <a:prstGeom prst="leftBrace">
            <a:avLst>
              <a:gd name="adj1" fmla="val 35714"/>
              <a:gd name="adj2" fmla="val 50000"/>
            </a:avLst>
          </a:prstGeom>
          <a:noFill/>
          <a:ln w="158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4343400" y="5820308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5486400" y="5820308"/>
            <a:ext cx="38862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r x 2 x 3,14 </a:t>
            </a:r>
          </a:p>
        </p:txBody>
      </p:sp>
      <p:sp>
        <p:nvSpPr>
          <p:cNvPr id="49" name="Rectangle 40"/>
          <p:cNvSpPr>
            <a:spLocks noChangeArrowheads="1"/>
          </p:cNvSpPr>
          <p:nvPr/>
        </p:nvSpPr>
        <p:spPr bwMode="auto">
          <a:xfrm>
            <a:off x="4229100" y="5786120"/>
            <a:ext cx="46863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11772900" y="5311141"/>
            <a:ext cx="571500" cy="5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724650" y="6721689"/>
            <a:ext cx="5029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1676400" y="6678509"/>
            <a:ext cx="47244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457200" y="6608340"/>
            <a:ext cx="1485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5905500" y="6649720"/>
            <a:ext cx="12954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49"/>
          <p:cNvSpPr>
            <a:spLocks noChangeShapeType="1"/>
          </p:cNvSpPr>
          <p:nvPr/>
        </p:nvSpPr>
        <p:spPr bwMode="auto">
          <a:xfrm>
            <a:off x="10629904" y="5699760"/>
            <a:ext cx="24264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>
            <a:off x="10648950" y="569976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10870407" y="5145620"/>
            <a:ext cx="457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3.87755E-6 L -0.05416 0.1944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9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2.04082E-6 L -0.12084 0.2140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107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80"/>
                            </p:stCondLst>
                            <p:childTnLst>
                              <p:par>
                                <p:cTn id="1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/>
      <p:bldP spid="28" grpId="0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3" grpId="0"/>
      <p:bldP spid="34" grpId="0" animBg="1"/>
      <p:bldP spid="35" grpId="0"/>
      <p:bldP spid="36" grpId="0"/>
      <p:bldP spid="37" grpId="0"/>
      <p:bldP spid="40" grpId="0"/>
      <p:bldP spid="40" grpId="1"/>
      <p:bldP spid="42" grpId="0" animBg="1"/>
      <p:bldP spid="42" grpId="1" animBg="1"/>
      <p:bldP spid="43" grpId="0"/>
      <p:bldP spid="44" grpId="0" animBg="1"/>
      <p:bldP spid="47" grpId="0"/>
      <p:bldP spid="48" grpId="0"/>
      <p:bldP spid="49" grpId="0" animBg="1"/>
      <p:bldP spid="51" grpId="0"/>
      <p:bldP spid="52" grpId="0"/>
      <p:bldP spid="53" grpId="0"/>
      <p:bldP spid="54" grpId="0"/>
      <p:bldP spid="55" grpId="0" animBg="1"/>
      <p:bldP spid="55" grpId="1" animBg="1"/>
      <p:bldP spid="56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800100" y="2245362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1905000" y="2216575"/>
            <a:ext cx="29718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d x 3,14 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571500" y="2159000"/>
            <a:ext cx="42291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228600" y="5181602"/>
            <a:ext cx="53721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57200" y="3488588"/>
            <a:ext cx="17145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C = 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1600200" y="3488588"/>
            <a:ext cx="3886200" cy="7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>
                <a:latin typeface="Times New Roman" pitchFamily="18" charset="0"/>
                <a:cs typeface="Times New Roman" pitchFamily="18" charset="0"/>
              </a:rPr>
              <a:t>r x 2 x 3,14 </a:t>
            </a:r>
          </a:p>
        </p:txBody>
      </p: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342900" y="3454400"/>
            <a:ext cx="4686300" cy="7772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42900" y="5786122"/>
            <a:ext cx="5029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342900" y="4577082"/>
            <a:ext cx="50292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36"/>
          <p:cNvSpPr>
            <a:spLocks noChangeShapeType="1"/>
          </p:cNvSpPr>
          <p:nvPr/>
        </p:nvSpPr>
        <p:spPr bwMode="auto">
          <a:xfrm>
            <a:off x="5829300" y="1842347"/>
            <a:ext cx="0" cy="5527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37"/>
          <p:cNvSpPr txBox="1">
            <a:spLocks noChangeArrowheads="1"/>
          </p:cNvSpPr>
          <p:nvPr/>
        </p:nvSpPr>
        <p:spPr bwMode="auto">
          <a:xfrm>
            <a:off x="6172200" y="1813560"/>
            <a:ext cx="2857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5867400" y="2504442"/>
            <a:ext cx="8077200" cy="6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6cm.</a:t>
            </a:r>
          </a:p>
        </p:txBody>
      </p:sp>
      <p:sp>
        <p:nvSpPr>
          <p:cNvPr id="75" name="Text Box 40"/>
          <p:cNvSpPr txBox="1">
            <a:spLocks noChangeArrowheads="1"/>
          </p:cNvSpPr>
          <p:nvPr/>
        </p:nvSpPr>
        <p:spPr bwMode="auto">
          <a:xfrm>
            <a:off x="6858000" y="3839201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x 3,14 = 18,84 (cm)</a:t>
            </a:r>
          </a:p>
        </p:txBody>
      </p:sp>
      <p:sp>
        <p:nvSpPr>
          <p:cNvPr id="76" name="Text Box 41"/>
          <p:cNvSpPr txBox="1">
            <a:spLocks noChangeArrowheads="1"/>
          </p:cNvSpPr>
          <p:nvPr/>
        </p:nvSpPr>
        <p:spPr bwMode="auto">
          <a:xfrm>
            <a:off x="5696174" y="3213203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6172200" y="4553281"/>
            <a:ext cx="2857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</a:t>
            </a:r>
            <a:endParaRPr lang="en-US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3"/>
          <p:cNvSpPr txBox="1">
            <a:spLocks noChangeArrowheads="1"/>
          </p:cNvSpPr>
          <p:nvPr/>
        </p:nvSpPr>
        <p:spPr bwMode="auto">
          <a:xfrm>
            <a:off x="5867400" y="5211313"/>
            <a:ext cx="7886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5cm.</a:t>
            </a:r>
          </a:p>
        </p:txBody>
      </p:sp>
      <p:sp>
        <p:nvSpPr>
          <p:cNvPr id="80" name="Text Box 45"/>
          <p:cNvSpPr txBox="1">
            <a:spLocks noChangeArrowheads="1"/>
          </p:cNvSpPr>
          <p:nvPr/>
        </p:nvSpPr>
        <p:spPr bwMode="auto">
          <a:xfrm>
            <a:off x="6934200" y="6542426"/>
            <a:ext cx="66294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x 2 x 3,14 = 31,4 (cm)</a:t>
            </a:r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5696174" y="5893359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algn="ctr" eaLnBrk="1" hangingPunct="1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257300" y="1899920"/>
            <a:ext cx="118872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d :</a:t>
            </a:r>
            <a:r>
              <a:rPr lang="en-US" sz="38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171700" y="2590800"/>
            <a:ext cx="4000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d = 0,6cm ;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2286000" y="3368040"/>
            <a:ext cx="53721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628900" y="405892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0,6 x 3,14 = 1,884 (cm)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371729" y="5527040"/>
            <a:ext cx="4510355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>
            <a:spAutoFit/>
          </a:bodyPr>
          <a:lstStyle/>
          <a:p>
            <a:pPr eaLnBrk="1" hangingPunct="1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1500" y="1899920"/>
            <a:ext cx="685800" cy="51816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2171700" y="4836160"/>
            <a:ext cx="4000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d = 2,5dm ;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2628900" y="621792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2,5 x 3,14 = 7,85 (dm)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57300" y="2245360"/>
            <a:ext cx="118872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 Tính chu vi hình tròn có bán kính r :</a:t>
            </a:r>
            <a:r>
              <a:rPr lang="en-US" sz="3800" b="1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657604" y="4663440"/>
            <a:ext cx="4510355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>
            <a:spAutoFit/>
          </a:bodyPr>
          <a:lstStyle/>
          <a:p>
            <a:pPr eaLnBrk="1" hangingPunct="1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57200" y="2245360"/>
            <a:ext cx="685800" cy="51816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114800" y="552704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x 2 x 3,14 = 3,14 (m)</a:t>
            </a: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543300" y="3047788"/>
            <a:ext cx="4000500" cy="1495108"/>
            <a:chOff x="576" y="1229"/>
            <a:chExt cx="1680" cy="831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76" y="1401"/>
              <a:ext cx="168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a) r =      m ;</a:t>
              </a:r>
            </a:p>
          </p:txBody>
        </p:sp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1136" y="1229"/>
              <a:ext cx="384" cy="831"/>
              <a:chOff x="2624" y="2126"/>
              <a:chExt cx="384" cy="831"/>
            </a:xfrm>
          </p:grpSpPr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624" y="2126"/>
                <a:ext cx="38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38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38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624" y="2507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3657600" y="5334000"/>
            <a:ext cx="914400" cy="1495108"/>
            <a:chOff x="2736" y="2112"/>
            <a:chExt cx="384" cy="831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36" y="2112"/>
              <a:ext cx="384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3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38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752" y="2448"/>
              <a:ext cx="1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17415" y="4231640"/>
            <a:ext cx="4822941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>
            <a:spAutoFit/>
          </a:bodyPr>
          <a:lstStyle/>
          <a:p>
            <a:pPr eaLnBrk="1" hangingPunct="1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342900" y="1899920"/>
            <a:ext cx="685800" cy="518160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657600" y="483616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0,75 x 3,14 = 2,355 (m)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372100" y="3627120"/>
            <a:ext cx="29718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172200" y="5440680"/>
            <a:ext cx="62865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 2,355m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43000" y="1899923"/>
            <a:ext cx="12573000" cy="12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0,75m.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  <p:bldP spid="3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21347931">
            <a:off x="5632756" y="1252735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457700" y="685800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81000" y="2514600"/>
            <a:ext cx="13487400" cy="42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300" b="1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300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4" grpId="1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485900" y="5888672"/>
            <a:ext cx="93726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: …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372600" y="5872480"/>
            <a:ext cx="1028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4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 dirty="0">
              <a:ln w="254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18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485900" y="5886873"/>
            <a:ext cx="102870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: …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829800" y="5872480"/>
            <a:ext cx="1028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3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18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028700" y="5836497"/>
            <a:ext cx="126873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……….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58200" y="5836498"/>
            <a:ext cx="2171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24" name="Rectangle 59"/>
          <p:cNvSpPr>
            <a:spLocks noChangeArrowheads="1"/>
          </p:cNvSpPr>
          <p:nvPr/>
        </p:nvSpPr>
        <p:spPr bwMode="auto">
          <a:xfrm>
            <a:off x="3104658" y="725065"/>
            <a:ext cx="7315200" cy="604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i="1">
                <a:latin typeface="Times New Roman" pitchFamily="18" charset="0"/>
                <a:cs typeface="Times New Roman" pitchFamily="18" charset="0"/>
              </a:rPr>
              <a:t>Thứ sáu ngày 10 tháng 1 năm 2020</a:t>
            </a:r>
          </a:p>
          <a:p>
            <a:pPr algn="ctr"/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0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771650" y="2245361"/>
            <a:ext cx="10458450" cy="1230631"/>
          </a:xfrm>
          <a:prstGeom prst="wedgeRoundRectCallout">
            <a:avLst>
              <a:gd name="adj1" fmla="val 2032"/>
              <a:gd name="adj2" fmla="val 12673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600450" y="4114800"/>
            <a:ext cx="3429000" cy="3352799"/>
          </a:xfrm>
          <a:prstGeom prst="ellipse">
            <a:avLst/>
          </a:prstGeom>
          <a:solidFill>
            <a:srgbClr val="66FF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66FF33"/>
              </a:solidFill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9144000" y="4231642"/>
            <a:ext cx="2857500" cy="1787119"/>
          </a:xfrm>
          <a:prstGeom prst="wedgeEllipseCallout">
            <a:avLst>
              <a:gd name="adj1" fmla="val -118083"/>
              <a:gd name="adj2" fmla="val 26667"/>
            </a:avLst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786" tIns="61393" rIns="122786" bIns="61393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3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543300" y="4093882"/>
            <a:ext cx="3657600" cy="34290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22786" tIns="61393" rIns="122786" bIns="61393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400050" y="4598670"/>
            <a:ext cx="2857500" cy="2030729"/>
          </a:xfrm>
          <a:prstGeom prst="wedgeEllipseCallout">
            <a:avLst>
              <a:gd name="adj1" fmla="val 90417"/>
              <a:gd name="adj2" fmla="val -11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4972050" y="4771391"/>
            <a:ext cx="685800" cy="124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3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64" name="Text Box 37"/>
          <p:cNvSpPr txBox="1">
            <a:spLocks noChangeArrowheads="1"/>
          </p:cNvSpPr>
          <p:nvPr/>
        </p:nvSpPr>
        <p:spPr bwMode="auto">
          <a:xfrm>
            <a:off x="5486400" y="444700"/>
            <a:ext cx="2057400" cy="6779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2786" tIns="61393" rIns="122786" bIns="6139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Ôn</a:t>
            </a:r>
            <a:r>
              <a:rPr lang="en-US" sz="3600" b="1" dirty="0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sz="3600" b="1" dirty="0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cũ</a:t>
            </a:r>
            <a:endParaRPr lang="en-US" sz="3600" b="1" dirty="0">
              <a:ln/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4" grpId="0" animBg="1"/>
      <p:bldP spid="5137" grpId="0" animBg="1"/>
      <p:bldP spid="5140" grpId="0" animBg="1"/>
      <p:bldP spid="5138" grpId="0" animBg="1"/>
      <p:bldP spid="5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 rot="21347931">
            <a:off x="3200404" y="2347912"/>
            <a:ext cx="6643688" cy="21590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Wave1">
              <a:avLst>
                <a:gd name="adj1" fmla="val 14417"/>
                <a:gd name="adj2" fmla="val -2403"/>
              </a:avLst>
            </a:prstTxWarp>
          </a:bodyPr>
          <a:lstStyle/>
          <a:p>
            <a:pPr algn="ctr"/>
            <a:r>
              <a:rPr lang="vi-VN" sz="48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52069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Vượt qua thử thách</a:t>
            </a:r>
            <a:endParaRPr lang="en-US" sz="4800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52069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14400" y="2175193"/>
            <a:ext cx="2514600" cy="615315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  <a:endParaRPr lang="en-US" sz="48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4600" y="4679633"/>
            <a:ext cx="106299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9" name="Oval 18"/>
          <p:cNvSpPr/>
          <p:nvPr/>
        </p:nvSpPr>
        <p:spPr>
          <a:xfrm>
            <a:off x="11772900" y="2763520"/>
            <a:ext cx="1257300" cy="9499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001500" y="2936240"/>
            <a:ext cx="800100" cy="6045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115800" y="2894862"/>
            <a:ext cx="6858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772900" y="3017202"/>
            <a:ext cx="18288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786" tIns="61393" rIns="122786" bIns="61393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457200" y="4318000"/>
            <a:ext cx="1828800" cy="1381760"/>
          </a:xfrm>
          <a:prstGeom prst="ellipse">
            <a:avLst/>
          </a:prstGeom>
          <a:solidFill>
            <a:srgbClr val="FF0000"/>
          </a:solidFill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886200" y="5786122"/>
            <a:ext cx="58293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 = … x 3,14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57800" y="5786122"/>
            <a:ext cx="1028700" cy="8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4600" y="6468757"/>
            <a:ext cx="9372600" cy="86264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: C =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x 2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x 3,14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23" grpId="0" animBg="1"/>
      <p:bldP spid="24" grpId="0"/>
      <p:bldP spid="25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62000" y="1524000"/>
            <a:ext cx="3124200" cy="313944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pPr algn="ctr"/>
            <a:endParaRPr lang="en-US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457700" y="1524000"/>
            <a:ext cx="3429000" cy="331216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8577263" y="1524000"/>
            <a:ext cx="3429000" cy="322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600200" y="3540760"/>
            <a:ext cx="571500" cy="1554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4788" y="4922522"/>
            <a:ext cx="1831737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tròn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229100" y="4404362"/>
            <a:ext cx="823912" cy="604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971804" y="4922522"/>
            <a:ext cx="2157147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593932" y="3200249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flipV="1">
            <a:off x="10174382" y="3084048"/>
            <a:ext cx="149320" cy="21770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flipV="1">
            <a:off x="11949113" y="3154549"/>
            <a:ext cx="114300" cy="8636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flipV="1">
            <a:off x="8527955" y="3171114"/>
            <a:ext cx="114300" cy="86360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10810176" y="2209800"/>
            <a:ext cx="838604" cy="983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1583788" y="1667968"/>
            <a:ext cx="2226076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flipV="1">
            <a:off x="10463213" y="4686831"/>
            <a:ext cx="114300" cy="8636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2786" tIns="61393" rIns="122786" bIns="61393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0283712" y="3304668"/>
            <a:ext cx="293801" cy="14685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8801100" y="4058920"/>
            <a:ext cx="1600200" cy="1036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2786" tIns="61393" rIns="122786" bIns="61393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7634288" y="4967502"/>
            <a:ext cx="1844561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9886950" y="2422726"/>
            <a:ext cx="470788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124825" y="3252893"/>
            <a:ext cx="470788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2053888" y="3258292"/>
            <a:ext cx="453155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0287000" y="4719215"/>
            <a:ext cx="453155" cy="4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914400" y="6267773"/>
            <a:ext cx="9944100" cy="16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 anchor="ctr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1/2độ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914400" y="5715272"/>
            <a:ext cx="6858000" cy="6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 anchor="ctr">
            <a:spAutoFit/>
          </a:bodyPr>
          <a:lstStyle/>
          <a:p>
            <a:pPr eaLnBrk="0" hangingPunct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8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/>
      <p:bldP spid="16400" grpId="0" animBg="1"/>
      <p:bldP spid="16401" grpId="0" animBg="1"/>
      <p:bldP spid="16402" grpId="0" animBg="1"/>
      <p:bldP spid="16403" grpId="0"/>
      <p:bldP spid="16404" grpId="0"/>
      <p:bldP spid="16405" grpId="0"/>
      <p:bldP spid="16406" grpId="0"/>
      <p:bldP spid="16407" grpId="0"/>
      <p:bldP spid="16408" grpId="0" build="allAtOnce"/>
      <p:bldP spid="16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81"/>
          <p:cNvSpPr>
            <a:spLocks noChangeArrowheads="1" noChangeShapeType="1" noTextEdit="1"/>
          </p:cNvSpPr>
          <p:nvPr/>
        </p:nvSpPr>
        <p:spPr bwMode="auto">
          <a:xfrm>
            <a:off x="1600200" y="1275946"/>
            <a:ext cx="10287000" cy="4318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371442" y="3124200"/>
            <a:ext cx="3429000" cy="3276600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371442" y="3124200"/>
            <a:ext cx="3429000" cy="3284483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3542" y="583448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4993480" y="3070278"/>
            <a:ext cx="2426495" cy="2220668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993480" y="3070279"/>
            <a:ext cx="2426495" cy="218752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pic>
        <p:nvPicPr>
          <p:cNvPr id="24" name="Picture 258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19800"/>
            <a:ext cx="12687300" cy="1140672"/>
          </a:xfrm>
          <a:prstGeom prst="rect">
            <a:avLst/>
          </a:prstGeom>
          <a:noFill/>
        </p:spPr>
      </p:pic>
      <p:sp>
        <p:nvSpPr>
          <p:cNvPr id="25" name="Line 259"/>
          <p:cNvSpPr>
            <a:spLocks noChangeShapeType="1"/>
          </p:cNvSpPr>
          <p:nvPr/>
        </p:nvSpPr>
        <p:spPr bwMode="auto">
          <a:xfrm>
            <a:off x="6267450" y="3986954"/>
            <a:ext cx="19050" cy="163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6" name="Text Box 260"/>
          <p:cNvSpPr txBox="1">
            <a:spLocks noChangeArrowheads="1"/>
          </p:cNvSpPr>
          <p:nvPr/>
        </p:nvSpPr>
        <p:spPr bwMode="auto">
          <a:xfrm>
            <a:off x="5962650" y="4167771"/>
            <a:ext cx="571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27" name="Line 261"/>
          <p:cNvSpPr>
            <a:spLocks noChangeShapeType="1"/>
          </p:cNvSpPr>
          <p:nvPr/>
        </p:nvSpPr>
        <p:spPr bwMode="auto">
          <a:xfrm>
            <a:off x="4993480" y="4150229"/>
            <a:ext cx="12477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8" name="Text Box 262"/>
          <p:cNvSpPr txBox="1">
            <a:spLocks noChangeArrowheads="1"/>
          </p:cNvSpPr>
          <p:nvPr/>
        </p:nvSpPr>
        <p:spPr bwMode="auto">
          <a:xfrm>
            <a:off x="5157166" y="3760231"/>
            <a:ext cx="1143000" cy="49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30" name="Oval 264"/>
          <p:cNvSpPr>
            <a:spLocks noChangeArrowheads="1"/>
          </p:cNvSpPr>
          <p:nvPr/>
        </p:nvSpPr>
        <p:spPr bwMode="auto">
          <a:xfrm>
            <a:off x="6165058" y="3070280"/>
            <a:ext cx="76198" cy="1448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500" y="151425"/>
            <a:ext cx="6858000" cy="209375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724400"/>
            <a:ext cx="12687300" cy="1140672"/>
          </a:xfrm>
          <a:prstGeom prst="rect">
            <a:avLst/>
          </a:prstGeom>
          <a:noFill/>
        </p:spPr>
      </p:pic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5638800" y="2311929"/>
            <a:ext cx="2178849" cy="1833351"/>
            <a:chOff x="2264" y="1256"/>
            <a:chExt cx="1019" cy="1019"/>
          </a:xfrm>
        </p:grpSpPr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664" y="1944"/>
              <a:ext cx="23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0719E-6 L -0.42384 0.08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4876800"/>
            <a:ext cx="12687300" cy="1140672"/>
          </a:xfrm>
          <a:prstGeom prst="rect">
            <a:avLst/>
          </a:prstGeom>
          <a:noFill/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0" y="2895600"/>
            <a:ext cx="2286000" cy="1905000"/>
            <a:chOff x="192" y="960"/>
            <a:chExt cx="1044" cy="1053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7772400" y="2895600"/>
            <a:ext cx="2362200" cy="1847386"/>
            <a:chOff x="192" y="960"/>
            <a:chExt cx="1044" cy="1053"/>
          </a:xfrm>
        </p:grpSpPr>
        <p:sp>
          <p:nvSpPr>
            <p:cNvPr id="18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8991600" y="4800600"/>
            <a:ext cx="0" cy="189992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1143000" y="4876800"/>
            <a:ext cx="0" cy="189992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1143000" y="656336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2743200" y="6520180"/>
            <a:ext cx="4457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1587063" y="6065933"/>
            <a:ext cx="74295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3200400" y="690880"/>
            <a:ext cx="7315200" cy="604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0" y="2819400"/>
            <a:ext cx="2286000" cy="2013430"/>
            <a:chOff x="2248" y="1248"/>
            <a:chExt cx="1044" cy="1062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686" y="2012"/>
              <a:ext cx="24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2.83071E-6 L 0.56579 0.0007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WordArt 81"/>
          <p:cNvSpPr>
            <a:spLocks noChangeArrowheads="1" noChangeShapeType="1" noTextEdit="1"/>
          </p:cNvSpPr>
          <p:nvPr/>
        </p:nvSpPr>
        <p:spPr bwMode="auto">
          <a:xfrm>
            <a:off x="3886200" y="1122680"/>
            <a:ext cx="5886450" cy="431800"/>
          </a:xfrm>
          <a:prstGeom prst="rect">
            <a:avLst/>
          </a:prstGeom>
        </p:spPr>
        <p:txBody>
          <a:bodyPr wrap="none" lIns="122786" tIns="61393" rIns="122786" bIns="613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Chu vi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tròn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3" name="Picture 3" descr="thuo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79589"/>
            <a:ext cx="12687300" cy="1140672"/>
          </a:xfrm>
          <a:prstGeom prst="rect">
            <a:avLst/>
          </a:prstGeom>
          <a:noFill/>
        </p:spPr>
      </p:pic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38104" y="1626447"/>
            <a:ext cx="2426495" cy="1847386"/>
            <a:chOff x="192" y="960"/>
            <a:chExt cx="1044" cy="1053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7810504" y="1626447"/>
            <a:ext cx="2426495" cy="1847386"/>
            <a:chOff x="192" y="960"/>
            <a:chExt cx="1044" cy="1053"/>
          </a:xfrm>
        </p:grpSpPr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9048750" y="349758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257300" y="349758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1257300" y="5152813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743200" y="5109633"/>
            <a:ext cx="44577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628900" y="4663442"/>
            <a:ext cx="60579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914400" y="5956371"/>
            <a:ext cx="124587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7900" y="518162"/>
            <a:ext cx="1600200" cy="61642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thuo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79589"/>
            <a:ext cx="12496800" cy="1140672"/>
          </a:xfrm>
          <a:prstGeom prst="rect">
            <a:avLst/>
          </a:prstGeom>
          <a:noFill/>
        </p:spPr>
      </p:pic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14304" y="1626447"/>
            <a:ext cx="2426495" cy="1847386"/>
            <a:chOff x="192" y="960"/>
            <a:chExt cx="1044" cy="1053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7848600" y="1600200"/>
            <a:ext cx="2426495" cy="1847386"/>
            <a:chOff x="192" y="960"/>
            <a:chExt cx="1044" cy="1053"/>
          </a:xfrm>
        </p:grpSpPr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9067800" y="350520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>
            <a:off x="1333500" y="3497580"/>
            <a:ext cx="0" cy="189992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>
            <a:off x="1295400" y="5181600"/>
            <a:ext cx="7772400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 lIns="122786" tIns="61393" rIns="122786" bIns="61393"/>
          <a:lstStyle/>
          <a:p>
            <a:endParaRPr lang="en-US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1714500" y="5095240"/>
            <a:ext cx="7658100" cy="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1790700" y="4663442"/>
            <a:ext cx="70866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36669" y="5846143"/>
            <a:ext cx="126873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2cm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207982" y="6422825"/>
            <a:ext cx="75819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792031" y="6446626"/>
            <a:ext cx="12915900" cy="11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12,5cm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12,6cm.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85799" y="5861154"/>
            <a:ext cx="12874887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12,5cm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12,6cm.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9742151" y="5888285"/>
            <a:ext cx="10287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128497" y="6444017"/>
            <a:ext cx="9144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979459" y="6429185"/>
            <a:ext cx="1371600" cy="6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2786" tIns="61393" rIns="122786" bIns="613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3371850" y="554144"/>
            <a:ext cx="7315200" cy="604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2786" tIns="61393" rIns="122786" bIns="61393" anchor="ctr"/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Chu vi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endParaRPr lang="en-US" sz="4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809</Words>
  <Application>Microsoft Office PowerPoint</Application>
  <PresentationFormat>Custom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Arial</vt:lpstr>
      <vt:lpstr>Calibri</vt:lpstr>
      <vt:lpstr>HP001 5H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Vũ Kim Ngân (420001771)</cp:lastModifiedBy>
  <cp:revision>52</cp:revision>
  <dcterms:created xsi:type="dcterms:W3CDTF">2018-01-11T09:44:45Z</dcterms:created>
  <dcterms:modified xsi:type="dcterms:W3CDTF">2022-01-15T03:32:56Z</dcterms:modified>
</cp:coreProperties>
</file>